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F5D2AD4-123E-4DD3-98E0-E7F84C394344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D9F5A79-7B64-4DD2-936F-524DEEE49CFF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27616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D2AD4-123E-4DD3-98E0-E7F84C394344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5A79-7B64-4DD2-936F-524DEEE49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37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D2AD4-123E-4DD3-98E0-E7F84C394344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5A79-7B64-4DD2-936F-524DEEE49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936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D2AD4-123E-4DD3-98E0-E7F84C394344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5A79-7B64-4DD2-936F-524DEEE49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69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5D2AD4-123E-4DD3-98E0-E7F84C394344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9F5A79-7B64-4DD2-936F-524DEEE49CF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74731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D2AD4-123E-4DD3-98E0-E7F84C394344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5A79-7B64-4DD2-936F-524DEEE49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55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D2AD4-123E-4DD3-98E0-E7F84C394344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5A79-7B64-4DD2-936F-524DEEE49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0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D2AD4-123E-4DD3-98E0-E7F84C394344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5A79-7B64-4DD2-936F-524DEEE49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57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D2AD4-123E-4DD3-98E0-E7F84C394344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5A79-7B64-4DD2-936F-524DEEE49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13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5D2AD4-123E-4DD3-98E0-E7F84C394344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9F5A79-7B64-4DD2-936F-524DEEE49CF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5973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5D2AD4-123E-4DD3-98E0-E7F84C394344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9F5A79-7B64-4DD2-936F-524DEEE49CF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75582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F5D2AD4-123E-4DD3-98E0-E7F84C394344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D9F5A79-7B64-4DD2-936F-524DEEE49CF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6403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BRAINSTORMING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524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9FC247-39A4-4415-AF2D-BEC9D27C6EFE}"/>
              </a:ext>
            </a:extLst>
          </p:cNvPr>
          <p:cNvSpPr txBox="1"/>
          <p:nvPr/>
        </p:nvSpPr>
        <p:spPr>
          <a:xfrm>
            <a:off x="-2390503" y="136117"/>
            <a:ext cx="1165074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BRAINSTORMING </a:t>
            </a:r>
            <a:r>
              <a:rPr lang="en-US" sz="44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!!!</a:t>
            </a:r>
            <a:endParaRPr lang="en-US" sz="2800" b="1" dirty="0"/>
          </a:p>
          <a:p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18903" y="1737360"/>
            <a:ext cx="104241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mendiskusikan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rekan</a:t>
            </a:r>
            <a:r>
              <a:rPr lang="en-US" dirty="0" smtClean="0"/>
              <a:t> </a:t>
            </a:r>
            <a:r>
              <a:rPr lang="en-US" dirty="0" err="1" smtClean="0"/>
              <a:t>sekelompoknya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/>
              <a:t> “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daring di </a:t>
            </a:r>
            <a:r>
              <a:rPr lang="en-US" dirty="0" err="1"/>
              <a:t>Universitas</a:t>
            </a:r>
            <a:r>
              <a:rPr lang="en-US" dirty="0"/>
              <a:t> </a:t>
            </a:r>
            <a:r>
              <a:rPr lang="en-US" dirty="0" err="1" smtClean="0"/>
              <a:t>Yarsi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err="1" smtClean="0"/>
              <a:t>Bahasan</a:t>
            </a:r>
            <a:r>
              <a:rPr lang="en-US" dirty="0" smtClean="0"/>
              <a:t> </a:t>
            </a:r>
            <a:r>
              <a:rPr lang="en-US" dirty="0" err="1" smtClean="0"/>
              <a:t>diskusi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memuat</a:t>
            </a:r>
            <a:r>
              <a:rPr lang="en-US" dirty="0" smtClean="0"/>
              <a:t> :</a:t>
            </a:r>
          </a:p>
          <a:p>
            <a:pPr marL="342900" indent="-342900">
              <a:buAutoNum type="arabicPeriod"/>
            </a:pP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ditemui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smtClean="0"/>
              <a:t>daring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err="1" smtClean="0"/>
              <a:t>Situasi</a:t>
            </a:r>
            <a:r>
              <a:rPr lang="en-US" dirty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Cara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smtClean="0"/>
              <a:t>optimal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daring</a:t>
            </a:r>
          </a:p>
          <a:p>
            <a:pPr marL="342900" indent="-342900">
              <a:buAutoNum type="arabicPeriod"/>
            </a:pPr>
            <a:r>
              <a:rPr lang="en-US" dirty="0" err="1" smtClean="0"/>
              <a:t>Dukungan</a:t>
            </a:r>
            <a:r>
              <a:rPr lang="en-US" dirty="0" smtClean="0"/>
              <a:t> internal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 yang </a:t>
            </a:r>
            <a:r>
              <a:rPr lang="en-US" dirty="0" err="1" smtClean="0"/>
              <a:t>diperlukan</a:t>
            </a:r>
            <a:r>
              <a:rPr lang="en-US" dirty="0" smtClean="0"/>
              <a:t> agar </a:t>
            </a:r>
            <a:r>
              <a:rPr lang="en-US" dirty="0" err="1" smtClean="0"/>
              <a:t>belajar</a:t>
            </a:r>
            <a:r>
              <a:rPr lang="en-US" dirty="0" smtClean="0"/>
              <a:t> daring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menambahkan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lain yang </a:t>
            </a:r>
            <a:r>
              <a:rPr lang="en-US" dirty="0" err="1" smtClean="0"/>
              <a:t>memang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diskusi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71074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9FC247-39A4-4415-AF2D-BEC9D27C6EFE}"/>
              </a:ext>
            </a:extLst>
          </p:cNvPr>
          <p:cNvSpPr txBox="1"/>
          <p:nvPr/>
        </p:nvSpPr>
        <p:spPr>
          <a:xfrm>
            <a:off x="-2390503" y="136117"/>
            <a:ext cx="1165074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BRAINSTORMING </a:t>
            </a:r>
            <a:r>
              <a:rPr lang="en-US" sz="44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!!!</a:t>
            </a:r>
            <a:endParaRPr lang="en-US" sz="2800" b="1" dirty="0"/>
          </a:p>
          <a:p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84217" y="2063932"/>
            <a:ext cx="104241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Dikumpulkan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LAYAR </a:t>
            </a:r>
            <a:r>
              <a:rPr lang="en-US" dirty="0" err="1" smtClean="0"/>
              <a:t>dengan</a:t>
            </a:r>
            <a:r>
              <a:rPr lang="en-US" dirty="0" smtClean="0"/>
              <a:t> :</a:t>
            </a:r>
          </a:p>
          <a:p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mengupload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diskusi</a:t>
            </a:r>
            <a:r>
              <a:rPr lang="en-US" dirty="0" smtClean="0"/>
              <a:t> </a:t>
            </a:r>
            <a:r>
              <a:rPr lang="en-US" dirty="0" err="1" smtClean="0"/>
              <a:t>kelompoknya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Powerpoint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Format </a:t>
            </a:r>
            <a:r>
              <a:rPr lang="en-US" dirty="0" err="1" smtClean="0"/>
              <a:t>nama</a:t>
            </a:r>
            <a:r>
              <a:rPr lang="en-US" dirty="0" smtClean="0"/>
              <a:t> file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NamaKelompok_NamaPeserta</a:t>
            </a: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/>
          </a:p>
          <a:p>
            <a:r>
              <a:rPr lang="en-US" dirty="0" smtClean="0"/>
              <a:t>DIUPLOAD PALING LAMBAT KE </a:t>
            </a:r>
            <a:r>
              <a:rPr lang="en-US" dirty="0" smtClean="0"/>
              <a:t>LAYAR/GOOGLECLASSROOM </a:t>
            </a:r>
            <a:r>
              <a:rPr lang="en-US" smtClean="0"/>
              <a:t>TANGGAL </a:t>
            </a:r>
            <a:r>
              <a:rPr lang="en-US" smtClean="0"/>
              <a:t>7 </a:t>
            </a:r>
            <a:r>
              <a:rPr lang="en-US" dirty="0" smtClean="0"/>
              <a:t>SEPTEMBER 2020 PUKUL 23.59</a:t>
            </a:r>
          </a:p>
        </p:txBody>
      </p:sp>
    </p:spTree>
    <p:extLst>
      <p:ext uri="{BB962C8B-B14F-4D97-AF65-F5344CB8AC3E}">
        <p14:creationId xmlns:p14="http://schemas.microsoft.com/office/powerpoint/2010/main" val="122555319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309</TotalTime>
  <Words>115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Franklin Gothic Book</vt:lpstr>
      <vt:lpstr>Crop</vt:lpstr>
      <vt:lpstr>BRAINSTORMING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BRAINSTORMING</dc:title>
  <dc:creator>Windows 10</dc:creator>
  <cp:lastModifiedBy>Windows 10</cp:lastModifiedBy>
  <cp:revision>13</cp:revision>
  <dcterms:created xsi:type="dcterms:W3CDTF">2020-08-28T00:45:09Z</dcterms:created>
  <dcterms:modified xsi:type="dcterms:W3CDTF">2020-09-07T04:25:39Z</dcterms:modified>
</cp:coreProperties>
</file>