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322" r:id="rId5"/>
    <p:sldId id="318" r:id="rId6"/>
    <p:sldId id="307" r:id="rId7"/>
    <p:sldId id="313" r:id="rId8"/>
    <p:sldId id="319" r:id="rId9"/>
    <p:sldId id="349" r:id="rId10"/>
    <p:sldId id="298" r:id="rId11"/>
    <p:sldId id="348" r:id="rId12"/>
    <p:sldId id="317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70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6209350" y="3145890"/>
            <a:ext cx="564821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ID" altLang="ko-KR" sz="5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Pengarahan</a:t>
            </a:r>
            <a:r>
              <a:rPr lang="en-ID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5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Penulisan</a:t>
            </a:r>
            <a:r>
              <a:rPr lang="en-ID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Mini </a:t>
            </a:r>
            <a:r>
              <a:rPr lang="en-ID" altLang="ko-KR" sz="5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Essay – </a:t>
            </a:r>
            <a:r>
              <a:rPr lang="en-ID" altLang="ko-KR" sz="5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Pra</a:t>
            </a:r>
            <a:r>
              <a:rPr lang="en-ID" altLang="ko-KR" sz="5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PKKMB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D76FB9-48AC-45CA-8F0D-FD198B4F22AE}"/>
              </a:ext>
            </a:extLst>
          </p:cNvPr>
          <p:cNvSpPr txBox="1"/>
          <p:nvPr/>
        </p:nvSpPr>
        <p:spPr>
          <a:xfrm>
            <a:off x="6728388" y="5748042"/>
            <a:ext cx="50962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Novika Grasiaswaty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D83F1F-01A6-4770-A392-70BCE11EAD65}"/>
              </a:ext>
            </a:extLst>
          </p:cNvPr>
          <p:cNvGrpSpPr/>
          <p:nvPr/>
        </p:nvGrpSpPr>
        <p:grpSpPr>
          <a:xfrm>
            <a:off x="10155379" y="397168"/>
            <a:ext cx="1684599" cy="413563"/>
            <a:chOff x="864753" y="5755727"/>
            <a:chExt cx="1544830" cy="413563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xmlns="" id="{3DA76FC9-6F8E-448B-B29C-815ADED4395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EABBF5F-0B3A-47A8-BE93-EF342D612650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8D1FB72-49EC-4514-BBA8-3CD381DCC84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81A4A54-B74C-411D-B94A-D5F117D6335D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8508BBA-DD40-43EA-972A-8D3840D4A6AB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94475DA-19AD-44B4-AC8F-E50F7BB549A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089AFE-74F7-4C5E-94AF-A10BB7AF357C}"/>
              </a:ext>
            </a:extLst>
          </p:cNvPr>
          <p:cNvSpPr txBox="1"/>
          <p:nvPr/>
        </p:nvSpPr>
        <p:spPr>
          <a:xfrm>
            <a:off x="9842643" y="6230920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4. Baca,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perbaiki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baca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perbaiki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B7F4AB4-A7FA-4962-8EBF-F64E1089ADF1}"/>
              </a:ext>
            </a:extLst>
          </p:cNvPr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xmlns="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xmlns="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xmlns="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A594A1A-DEC1-4BDD-B179-612D2028240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75EBB24-C0EE-4F17-8782-0AC53EC8FCC6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01263E-3E0F-477F-A22F-0F063E2BFCAD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F3AA911-4F52-46D8-A7C0-2721C3CEA449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8C5DAA6-31CB-48FF-841A-A1B9E09AAE54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281F095B-D94A-4902-8C4B-0497E560D04E}"/>
              </a:ext>
            </a:extLst>
          </p:cNvPr>
          <p:cNvSpPr/>
          <p:nvPr/>
        </p:nvSpPr>
        <p:spPr>
          <a:xfrm>
            <a:off x="5340887" y="290427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0404B5F-0651-4696-A6E5-749FDA72DB88}"/>
              </a:ext>
            </a:extLst>
          </p:cNvPr>
          <p:cNvSpPr txBox="1"/>
          <p:nvPr/>
        </p:nvSpPr>
        <p:spPr>
          <a:xfrm>
            <a:off x="5948831" y="1358459"/>
            <a:ext cx="465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Melatih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Logika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Berpikir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8EF5B4E-6BB6-46B1-91C6-6101E8F777C6}"/>
              </a:ext>
            </a:extLst>
          </p:cNvPr>
          <p:cNvSpPr txBox="1"/>
          <p:nvPr/>
        </p:nvSpPr>
        <p:spPr>
          <a:xfrm>
            <a:off x="5937420" y="2624901"/>
            <a:ext cx="4657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Melatih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Komunikasi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Lisan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F053A9C8-51B5-4E72-AF8B-27828B996C50}"/>
              </a:ext>
            </a:extLst>
          </p:cNvPr>
          <p:cNvGrpSpPr/>
          <p:nvPr/>
        </p:nvGrpSpPr>
        <p:grpSpPr>
          <a:xfrm>
            <a:off x="5717073" y="3853237"/>
            <a:ext cx="4878054" cy="2888248"/>
            <a:chOff x="2113657" y="4190194"/>
            <a:chExt cx="3820012" cy="230832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B87D94B6-AF3C-4CF3-949E-D039C46FA9D2}"/>
                </a:ext>
              </a:extLst>
            </p:cNvPr>
            <p:cNvSpPr txBox="1"/>
            <p:nvPr/>
          </p:nvSpPr>
          <p:spPr>
            <a:xfrm>
              <a:off x="2286210" y="4190194"/>
              <a:ext cx="36474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Berlatih</a:t>
              </a: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menulis</a:t>
              </a: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esai</a:t>
              </a: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skripsi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58988B2-3C3A-4943-94F9-3B62F0EC5DBB}"/>
              </a:ext>
            </a:extLst>
          </p:cNvPr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Mengapa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menulis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itu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penting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bagi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mahasiswa</a:t>
            </a:r>
            <a:r>
              <a:rPr lang="en-US" altLang="ko-KR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 smtClean="0"/>
              <a:t>Tahapan</a:t>
            </a:r>
            <a:r>
              <a:rPr lang="en-US" sz="4400" dirty="0" smtClean="0"/>
              <a:t> </a:t>
            </a:r>
            <a:r>
              <a:rPr lang="en-US" sz="4400" dirty="0" err="1" smtClean="0"/>
              <a:t>Penulisan</a:t>
            </a:r>
            <a:r>
              <a:rPr lang="en-US" sz="4400" dirty="0" smtClean="0"/>
              <a:t> </a:t>
            </a:r>
            <a:r>
              <a:rPr lang="en-US" sz="4400" dirty="0" err="1" smtClean="0"/>
              <a:t>Esai</a:t>
            </a:r>
            <a:r>
              <a:rPr lang="en-US" sz="4400" dirty="0" smtClean="0"/>
              <a:t> </a:t>
            </a:r>
            <a:r>
              <a:rPr lang="en-US" sz="4400" dirty="0" err="1" smtClean="0"/>
              <a:t>Argumentatif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915FD2-D0E6-4DEB-B1C9-9340552A3344}"/>
              </a:ext>
            </a:extLst>
          </p:cNvPr>
          <p:cNvGrpSpPr/>
          <p:nvPr/>
        </p:nvGrpSpPr>
        <p:grpSpPr>
          <a:xfrm>
            <a:off x="9822" y="31044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B583191-69B8-463E-8E8A-295A73BDD1DC}"/>
              </a:ext>
            </a:extLst>
          </p:cNvPr>
          <p:cNvSpPr txBox="1"/>
          <p:nvPr/>
        </p:nvSpPr>
        <p:spPr>
          <a:xfrm>
            <a:off x="3433052" y="1332628"/>
            <a:ext cx="7029002" cy="50167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Tentukan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tema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thesis statement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kalian. </a:t>
            </a:r>
            <a:endParaRPr lang="en-US" altLang="ko-KR" sz="3200" dirty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kerangka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esai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menunjang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thesis statement. 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Buatlah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paragraph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pembuka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penutup</a:t>
            </a:r>
            <a:r>
              <a:rPr lang="en-US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3200" dirty="0" smtClean="0">
                <a:cs typeface="Arial" pitchFamily="34" charset="0"/>
              </a:rPr>
              <a:t>Baca, </a:t>
            </a:r>
            <a:r>
              <a:rPr lang="en-US" altLang="ko-KR" sz="3200" dirty="0" err="1" smtClean="0">
                <a:cs typeface="Arial" pitchFamily="34" charset="0"/>
              </a:rPr>
              <a:t>perbaiki</a:t>
            </a:r>
            <a:r>
              <a:rPr lang="en-US" altLang="ko-KR" sz="3200" dirty="0" smtClean="0">
                <a:cs typeface="Arial" pitchFamily="34" charset="0"/>
              </a:rPr>
              <a:t>, </a:t>
            </a:r>
            <a:r>
              <a:rPr lang="en-US" altLang="ko-KR" sz="3200" dirty="0" err="1" smtClean="0">
                <a:cs typeface="Arial" pitchFamily="34" charset="0"/>
              </a:rPr>
              <a:t>baca</a:t>
            </a:r>
            <a:r>
              <a:rPr lang="en-US" altLang="ko-KR" sz="3200" dirty="0" smtClean="0">
                <a:cs typeface="Arial" pitchFamily="34" charset="0"/>
              </a:rPr>
              <a:t> </a:t>
            </a:r>
            <a:r>
              <a:rPr lang="en-US" altLang="ko-KR" sz="3200" dirty="0" err="1" smtClean="0">
                <a:cs typeface="Arial" pitchFamily="34" charset="0"/>
              </a:rPr>
              <a:t>lagi</a:t>
            </a:r>
            <a:r>
              <a:rPr lang="en-US" altLang="ko-KR" sz="3200" dirty="0" smtClean="0">
                <a:cs typeface="Arial" pitchFamily="34" charset="0"/>
              </a:rPr>
              <a:t>. 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i="1" dirty="0" smtClean="0"/>
              <a:t>thesis statement</a:t>
            </a:r>
            <a:r>
              <a:rPr lang="en-US" dirty="0" smtClean="0"/>
              <a:t>? 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xmlns="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xmlns="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xmlns="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xmlns="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xmlns="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xmlns="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xmlns="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xmlns="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xmlns="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xmlns="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5FB91B80-9011-453D-A115-78BA400A6D83}"/>
              </a:ext>
            </a:extLst>
          </p:cNvPr>
          <p:cNvSpPr/>
          <p:nvPr/>
        </p:nvSpPr>
        <p:spPr>
          <a:xfrm>
            <a:off x="6200398" y="2562249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A56274B4-2BA8-4E38-8AB1-655EFF18FA6E}"/>
              </a:ext>
            </a:extLst>
          </p:cNvPr>
          <p:cNvSpPr/>
          <p:nvPr/>
        </p:nvSpPr>
        <p:spPr>
          <a:xfrm>
            <a:off x="6110127" y="4249352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FAB79797-DA5A-4C26-B77F-3BA37128790D}"/>
              </a:ext>
            </a:extLst>
          </p:cNvPr>
          <p:cNvSpPr txBox="1"/>
          <p:nvPr/>
        </p:nvSpPr>
        <p:spPr>
          <a:xfrm>
            <a:off x="6379470" y="2510326"/>
            <a:ext cx="515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kalimat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memuat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keseluruhan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47C4D0B4-AB7C-4C23-8B94-C9040B20AB43}"/>
              </a:ext>
            </a:extLst>
          </p:cNvPr>
          <p:cNvSpPr txBox="1"/>
          <p:nvPr/>
        </p:nvSpPr>
        <p:spPr>
          <a:xfrm>
            <a:off x="6503037" y="4037392"/>
            <a:ext cx="515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argumentatif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thesis statement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kalian.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Apakah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setuju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setuju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Apakah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kalian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menganggap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disbanding yang lain?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404" y="1287131"/>
            <a:ext cx="10453817" cy="430468"/>
          </a:xfrm>
        </p:spPr>
        <p:txBody>
          <a:bodyPr/>
          <a:lstStyle/>
          <a:p>
            <a:r>
              <a:rPr lang="en-US" sz="2400" dirty="0" err="1" smtClean="0"/>
              <a:t>Tema</a:t>
            </a:r>
            <a:r>
              <a:rPr lang="en-US" sz="2400" dirty="0" smtClean="0"/>
              <a:t> : </a:t>
            </a:r>
            <a:r>
              <a:rPr lang="en-US" sz="2400" dirty="0" err="1" smtClean="0"/>
              <a:t>Pandemi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endParaRPr lang="en-US" sz="2400" dirty="0" smtClean="0"/>
          </a:p>
          <a:p>
            <a:r>
              <a:rPr lang="en-US" sz="2400" dirty="0" smtClean="0"/>
              <a:t>Thesis statement :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pandemi</a:t>
            </a:r>
            <a:endParaRPr lang="en-US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xmlns="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xmlns="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xmlns="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DB4562-4CEE-4125-B81B-EBC59FDC8CE1}"/>
              </a:ext>
            </a:extLst>
          </p:cNvPr>
          <p:cNvSpPr txBox="1"/>
          <p:nvPr/>
        </p:nvSpPr>
        <p:spPr>
          <a:xfrm>
            <a:off x="5669407" y="228035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3"/>
                </a:solidFill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02B493-E939-4C8F-B415-D9DD565E511E}"/>
              </a:ext>
            </a:extLst>
          </p:cNvPr>
          <p:cNvSpPr txBox="1"/>
          <p:nvPr/>
        </p:nvSpPr>
        <p:spPr>
          <a:xfrm>
            <a:off x="5669407" y="342375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8807DE-1C7F-4BA2-A023-313407964E67}"/>
              </a:ext>
            </a:extLst>
          </p:cNvPr>
          <p:cNvSpPr txBox="1"/>
          <p:nvPr/>
        </p:nvSpPr>
        <p:spPr>
          <a:xfrm>
            <a:off x="5669407" y="456715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E53DC0-2C64-4141-95C8-293CF9FF3D69}"/>
              </a:ext>
            </a:extLst>
          </p:cNvPr>
          <p:cNvGrpSpPr/>
          <p:nvPr/>
        </p:nvGrpSpPr>
        <p:grpSpPr>
          <a:xfrm>
            <a:off x="6911450" y="2216944"/>
            <a:ext cx="4432823" cy="526931"/>
            <a:chOff x="6371056" y="1720413"/>
            <a:chExt cx="2161384" cy="5269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Tulislah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thesis statement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kalimat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F7AFB48-A305-4438-AB84-1B199E634A4D}"/>
                </a:ext>
              </a:extLst>
            </p:cNvPr>
            <p:cNvSpPr txBox="1"/>
            <p:nvPr/>
          </p:nvSpPr>
          <p:spPr>
            <a:xfrm>
              <a:off x="6371056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Singkat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9D0BA8C-9ECB-4D95-B82A-384B8A8DD3ED}"/>
              </a:ext>
            </a:extLst>
          </p:cNvPr>
          <p:cNvGrpSpPr/>
          <p:nvPr/>
        </p:nvGrpSpPr>
        <p:grpSpPr>
          <a:xfrm>
            <a:off x="6913797" y="3360346"/>
            <a:ext cx="4430477" cy="526931"/>
            <a:chOff x="6372200" y="1720413"/>
            <a:chExt cx="2160240" cy="5269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Misalnya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solusi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baik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B,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Terarah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4266209-5F55-4E95-8163-98285F6540B2}"/>
              </a:ext>
            </a:extLst>
          </p:cNvPr>
          <p:cNvGrpSpPr/>
          <p:nvPr/>
        </p:nvGrpSpPr>
        <p:grpSpPr>
          <a:xfrm>
            <a:off x="6913797" y="4503748"/>
            <a:ext cx="4430477" cy="711597"/>
            <a:chOff x="6372200" y="1720413"/>
            <a:chExt cx="2160240" cy="7115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Jangan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membuat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thesis statement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sudah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jelas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misalnya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Air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mendidih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100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derajat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Opini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yang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ditunjang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fakta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xmlns="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xmlns="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286459" y="18896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Thesis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04A7FD-3C38-4323-916E-2D0734E3E7F6}"/>
              </a:ext>
            </a:extLst>
          </p:cNvPr>
          <p:cNvSpPr txBox="1"/>
          <p:nvPr/>
        </p:nvSpPr>
        <p:spPr>
          <a:xfrm>
            <a:off x="665540" y="219832"/>
            <a:ext cx="967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Kerangka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Esai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Menunjang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Thesis Statement  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2DD5F7-A217-4F1A-9801-1370F040694C}"/>
              </a:ext>
            </a:extLst>
          </p:cNvPr>
          <p:cNvSpPr txBox="1"/>
          <p:nvPr/>
        </p:nvSpPr>
        <p:spPr>
          <a:xfrm>
            <a:off x="1417505" y="1032096"/>
            <a:ext cx="4751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cs typeface="Arial" pitchFamily="34" charset="0"/>
              </a:rPr>
              <a:t>Secara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umum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esai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terbagi</a:t>
            </a:r>
            <a:r>
              <a:rPr lang="en-US" altLang="ko-KR" sz="1600" dirty="0" smtClean="0">
                <a:cs typeface="Arial" pitchFamily="34" charset="0"/>
              </a:rPr>
              <a:t> </a:t>
            </a:r>
            <a:r>
              <a:rPr lang="en-US" altLang="ko-KR" sz="1600" dirty="0" err="1" smtClean="0">
                <a:cs typeface="Arial" pitchFamily="34" charset="0"/>
              </a:rPr>
              <a:t>menjadi</a:t>
            </a:r>
            <a:r>
              <a:rPr lang="en-US" altLang="ko-KR" sz="1600" dirty="0" smtClean="0">
                <a:cs typeface="Arial" pitchFamily="34" charset="0"/>
              </a:rPr>
              <a:t> 3 : </a:t>
            </a:r>
            <a:br>
              <a:rPr lang="en-US" altLang="ko-KR" sz="1600" dirty="0" smtClean="0">
                <a:cs typeface="Arial" pitchFamily="34" charset="0"/>
              </a:rPr>
            </a:br>
            <a:r>
              <a:rPr lang="en-US" altLang="ko-KR" sz="1600" dirty="0" smtClean="0">
                <a:cs typeface="Arial" pitchFamily="34" charset="0"/>
              </a:rPr>
              <a:t>1. </a:t>
            </a:r>
            <a:r>
              <a:rPr lang="en-US" altLang="ko-KR" sz="1600" dirty="0" err="1" smtClean="0">
                <a:cs typeface="Arial" pitchFamily="34" charset="0"/>
              </a:rPr>
              <a:t>Pembuka</a:t>
            </a:r>
            <a:r>
              <a:rPr lang="en-US" altLang="ko-KR" sz="1600" dirty="0" smtClean="0">
                <a:cs typeface="Arial" pitchFamily="34" charset="0"/>
              </a:rPr>
              <a:t> : 1 </a:t>
            </a:r>
            <a:r>
              <a:rPr lang="en-US" altLang="ko-KR" sz="1600" dirty="0" err="1" smtClean="0">
                <a:cs typeface="Arial" pitchFamily="34" charset="0"/>
              </a:rPr>
              <a:t>paragraf</a:t>
            </a:r>
            <a:endParaRPr lang="en-US" altLang="ko-KR" sz="1600" dirty="0" smtClean="0">
              <a:cs typeface="Arial" pitchFamily="34" charset="0"/>
            </a:endParaRPr>
          </a:p>
          <a:p>
            <a:r>
              <a:rPr lang="en-US" altLang="ko-KR" sz="1600" dirty="0" smtClean="0">
                <a:cs typeface="Arial" pitchFamily="34" charset="0"/>
              </a:rPr>
              <a:t>2. Isi : 3-5 paragraph, </a:t>
            </a:r>
          </a:p>
          <a:p>
            <a:r>
              <a:rPr lang="en-US" altLang="ko-KR" sz="1600" dirty="0" smtClean="0">
                <a:cs typeface="Arial" pitchFamily="34" charset="0"/>
              </a:rPr>
              <a:t>3. </a:t>
            </a:r>
            <a:r>
              <a:rPr lang="en-US" altLang="ko-KR" sz="1600" dirty="0" err="1" smtClean="0">
                <a:cs typeface="Arial" pitchFamily="34" charset="0"/>
              </a:rPr>
              <a:t>Penutup</a:t>
            </a:r>
            <a:r>
              <a:rPr lang="en-US" altLang="ko-KR" sz="1600" dirty="0" smtClean="0">
                <a:cs typeface="Arial" pitchFamily="34" charset="0"/>
              </a:rPr>
              <a:t> : 1 paragraph.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D5150D-7E7C-491C-916D-B48770E7A9D3}"/>
              </a:ext>
            </a:extLst>
          </p:cNvPr>
          <p:cNvSpPr txBox="1"/>
          <p:nvPr/>
        </p:nvSpPr>
        <p:spPr>
          <a:xfrm>
            <a:off x="70093" y="1075214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Tips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CA2785-B9B3-4499-9668-474405C9ABCD}"/>
              </a:ext>
            </a:extLst>
          </p:cNvPr>
          <p:cNvSpPr txBox="1"/>
          <p:nvPr/>
        </p:nvSpPr>
        <p:spPr>
          <a:xfrm>
            <a:off x="6230893" y="859770"/>
            <a:ext cx="119089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err="1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Untuk</a:t>
            </a:r>
            <a:r>
              <a:rPr lang="en-GB" altLang="ko-KR" sz="2800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Isi </a:t>
            </a:r>
            <a:endParaRPr lang="ko-KR" altLang="en-US" sz="28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F17770-B767-42E1-8372-5800B302CCEE}"/>
              </a:ext>
            </a:extLst>
          </p:cNvPr>
          <p:cNvSpPr txBox="1"/>
          <p:nvPr/>
        </p:nvSpPr>
        <p:spPr>
          <a:xfrm>
            <a:off x="7421786" y="755096"/>
            <a:ext cx="461262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Buat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setidaknya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3-5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poin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menunjang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i="1" dirty="0" smtClean="0">
                <a:solidFill>
                  <a:schemeClr val="accent2"/>
                </a:solidFill>
                <a:cs typeface="Arial" pitchFamily="34" charset="0"/>
              </a:rPr>
              <a:t>thesis statement. 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F17770-B767-42E1-8372-5800B302CCEE}"/>
              </a:ext>
            </a:extLst>
          </p:cNvPr>
          <p:cNvSpPr txBox="1"/>
          <p:nvPr/>
        </p:nvSpPr>
        <p:spPr>
          <a:xfrm>
            <a:off x="665539" y="2533808"/>
            <a:ext cx="11214671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err="1" smtClean="0">
                <a:solidFill>
                  <a:schemeClr val="accent2"/>
                </a:solidFill>
                <a:cs typeface="Arial" pitchFamily="34" charset="0"/>
              </a:rPr>
              <a:t>Contoh</a:t>
            </a:r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2800" i="1" dirty="0" smtClean="0">
                <a:solidFill>
                  <a:schemeClr val="accent2"/>
                </a:solidFill>
                <a:cs typeface="Arial" pitchFamily="34" charset="0"/>
              </a:rPr>
              <a:t>thesis statement : </a:t>
            </a:r>
            <a:r>
              <a:rPr lang="en-US" sz="2800" i="1" dirty="0" err="1"/>
              <a:t>Pendidikan</a:t>
            </a:r>
            <a:r>
              <a:rPr lang="en-US" sz="2800" i="1" dirty="0"/>
              <a:t> </a:t>
            </a:r>
            <a:r>
              <a:rPr lang="en-US" sz="2800" i="1" dirty="0" err="1"/>
              <a:t>Jarak</a:t>
            </a:r>
            <a:r>
              <a:rPr lang="en-US" sz="2800" i="1" dirty="0"/>
              <a:t> </a:t>
            </a:r>
            <a:r>
              <a:rPr lang="en-US" sz="2800" i="1" dirty="0" err="1"/>
              <a:t>Jauh</a:t>
            </a:r>
            <a:r>
              <a:rPr lang="en-US" sz="2800" i="1" dirty="0"/>
              <a:t> </a:t>
            </a:r>
            <a:r>
              <a:rPr lang="en-US" sz="2800" i="1" dirty="0" err="1"/>
              <a:t>dapat</a:t>
            </a:r>
            <a:r>
              <a:rPr lang="en-US" sz="2800" i="1" dirty="0"/>
              <a:t> </a:t>
            </a:r>
            <a:r>
              <a:rPr lang="en-US" sz="2800" i="1" dirty="0" err="1"/>
              <a:t>menjadi</a:t>
            </a:r>
            <a:r>
              <a:rPr lang="en-US" sz="2800" i="1" dirty="0"/>
              <a:t> </a:t>
            </a:r>
            <a:r>
              <a:rPr lang="en-US" sz="2800" i="1" dirty="0" err="1"/>
              <a:t>solusi</a:t>
            </a:r>
            <a:r>
              <a:rPr lang="en-US" sz="2800" i="1" dirty="0"/>
              <a:t> </a:t>
            </a:r>
            <a:r>
              <a:rPr lang="en-US" sz="2800" i="1" dirty="0" err="1"/>
              <a:t>selama</a:t>
            </a:r>
            <a:r>
              <a:rPr lang="en-US" sz="2800" i="1" dirty="0"/>
              <a:t> </a:t>
            </a:r>
            <a:r>
              <a:rPr lang="en-US" sz="2800" i="1" dirty="0" smtClean="0"/>
              <a:t>pandemic</a:t>
            </a:r>
          </a:p>
          <a:p>
            <a:r>
              <a:rPr lang="en-US" sz="2800" dirty="0" err="1" smtClean="0"/>
              <a:t>Poin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menunjang</a:t>
            </a:r>
            <a:r>
              <a:rPr lang="en-US" sz="2800" dirty="0" smtClean="0"/>
              <a:t> :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PJJ </a:t>
            </a:r>
            <a:r>
              <a:rPr lang="en-US" sz="2800" dirty="0" err="1" smtClean="0"/>
              <a:t>terutama</a:t>
            </a:r>
            <a:r>
              <a:rPr lang="en-US" sz="2800" dirty="0" smtClean="0"/>
              <a:t> basis </a:t>
            </a:r>
            <a:r>
              <a:rPr lang="en-US" sz="2800" dirty="0" err="1" smtClean="0"/>
              <a:t>handphone</a:t>
            </a:r>
            <a:r>
              <a:rPr lang="en-US" sz="2800" dirty="0" smtClean="0"/>
              <a:t> </a:t>
            </a:r>
            <a:r>
              <a:rPr lang="en-US" sz="2800" dirty="0" err="1" smtClean="0"/>
              <a:t>menjangkau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siswa</a:t>
            </a:r>
            <a:r>
              <a:rPr lang="en-US" sz="2800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/>
              <a:t> </a:t>
            </a:r>
            <a:r>
              <a:rPr lang="en-US" sz="2800" dirty="0" err="1" smtClean="0"/>
              <a:t>aplikasi-aplikasi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menunjang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murah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aman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dibandingkan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lain: </a:t>
            </a:r>
            <a:r>
              <a:rPr lang="en-US" sz="2800" dirty="0" err="1" smtClean="0"/>
              <a:t>misalnya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en-US" sz="2800" dirty="0" smtClean="0"/>
              <a:t> </a:t>
            </a:r>
            <a:r>
              <a:rPr lang="en-US" sz="2800" dirty="0" err="1" smtClean="0"/>
              <a:t>membuka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/ guru-guru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. 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r>
              <a:rPr lang="en-GB" altLang="ko-KR" sz="2800" i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53" y="366745"/>
            <a:ext cx="10725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Kembangkan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poin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tersebut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. </a:t>
            </a:r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Tiap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poin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jadikan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dirty="0" err="1" smtClean="0">
                <a:solidFill>
                  <a:schemeClr val="accent2"/>
                </a:solidFill>
                <a:cs typeface="Arial" pitchFamily="34" charset="0"/>
              </a:rPr>
              <a:t>satu</a:t>
            </a:r>
            <a:r>
              <a:rPr lang="en-GB" altLang="ko-KR" dirty="0" smtClean="0">
                <a:solidFill>
                  <a:schemeClr val="accent2"/>
                </a:solidFill>
                <a:cs typeface="Arial" pitchFamily="34" charset="0"/>
              </a:rPr>
              <a:t> paragraph. </a:t>
            </a:r>
          </a:p>
          <a:p>
            <a:endParaRPr lang="en-GB" altLang="ko-KR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GB" altLang="ko-KR" i="1" dirty="0">
                <a:solidFill>
                  <a:schemeClr val="accent2"/>
                </a:solidFill>
                <a:cs typeface="Arial" pitchFamily="34" charset="0"/>
              </a:rPr>
              <a:t>T</a:t>
            </a:r>
            <a:r>
              <a:rPr lang="en-GB" altLang="ko-KR" i="1" dirty="0" smtClean="0">
                <a:solidFill>
                  <a:schemeClr val="accent2"/>
                </a:solidFill>
                <a:cs typeface="Arial" pitchFamily="34" charset="0"/>
              </a:rPr>
              <a:t>hesis statement : </a:t>
            </a:r>
            <a:r>
              <a:rPr lang="en-US" i="1" dirty="0" err="1" smtClean="0"/>
              <a:t>Pendidikan</a:t>
            </a:r>
            <a:r>
              <a:rPr lang="en-US" i="1" dirty="0" smtClean="0"/>
              <a:t> </a:t>
            </a:r>
            <a:r>
              <a:rPr lang="en-US" i="1" dirty="0" err="1" smtClean="0"/>
              <a:t>Jarak</a:t>
            </a:r>
            <a:r>
              <a:rPr lang="en-US" i="1" dirty="0" smtClean="0"/>
              <a:t> </a:t>
            </a:r>
            <a:r>
              <a:rPr lang="en-US" i="1" dirty="0" err="1" smtClean="0"/>
              <a:t>Jauh</a:t>
            </a:r>
            <a:r>
              <a:rPr lang="en-US" i="1" dirty="0" smtClean="0"/>
              <a:t>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menjadi</a:t>
            </a:r>
            <a:r>
              <a:rPr lang="en-US" i="1" dirty="0" smtClean="0"/>
              <a:t> </a:t>
            </a:r>
            <a:r>
              <a:rPr lang="en-US" i="1" dirty="0" err="1" smtClean="0"/>
              <a:t>solusi</a:t>
            </a:r>
            <a:r>
              <a:rPr lang="en-US" i="1" dirty="0" smtClean="0"/>
              <a:t> </a:t>
            </a:r>
            <a:r>
              <a:rPr lang="en-US" i="1" dirty="0" err="1" smtClean="0"/>
              <a:t>selama</a:t>
            </a:r>
            <a:r>
              <a:rPr lang="en-US" i="1" dirty="0" smtClean="0"/>
              <a:t> pandemic</a:t>
            </a:r>
            <a:endParaRPr lang="en-US" i="1" dirty="0"/>
          </a:p>
          <a:p>
            <a:r>
              <a:rPr lang="en-US" b="1" dirty="0" err="1"/>
              <a:t>Poin</a:t>
            </a:r>
            <a:r>
              <a:rPr lang="en-US" b="1" dirty="0"/>
              <a:t> yang </a:t>
            </a:r>
            <a:r>
              <a:rPr lang="en-US" b="1" dirty="0" err="1"/>
              <a:t>menunjang</a:t>
            </a:r>
            <a:r>
              <a:rPr lang="en-US" b="1" dirty="0"/>
              <a:t> : 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>	</a:t>
            </a:r>
            <a:r>
              <a:rPr lang="en-US" dirty="0" smtClean="0"/>
              <a:t>PJJ </a:t>
            </a:r>
            <a:r>
              <a:rPr lang="en-US" dirty="0" err="1"/>
              <a:t>terutama</a:t>
            </a:r>
            <a:r>
              <a:rPr lang="en-US" dirty="0"/>
              <a:t> basis </a:t>
            </a:r>
            <a:r>
              <a:rPr lang="en-US" dirty="0" err="1"/>
              <a:t>handphone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 smtClean="0"/>
              <a:t> data BPS, 9 </a:t>
            </a:r>
            <a:r>
              <a:rPr lang="en-US" dirty="0" err="1" smtClean="0"/>
              <a:t>dari</a:t>
            </a:r>
            <a:r>
              <a:rPr lang="en-US" dirty="0" smtClean="0"/>
              <a:t> 10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handphone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rata-rata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pintar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kecanggihan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aplikasi-aplikasi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gratis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zenius</a:t>
            </a:r>
            <a:r>
              <a:rPr lang="en-US" dirty="0" smtClean="0"/>
              <a:t>, </a:t>
            </a:r>
            <a:r>
              <a:rPr lang="en-US" dirty="0" err="1" smtClean="0"/>
              <a:t>ruangbelajar</a:t>
            </a:r>
            <a:r>
              <a:rPr lang="en-US" dirty="0" smtClean="0"/>
              <a:t>, </a:t>
            </a:r>
            <a:r>
              <a:rPr lang="en-US" dirty="0" err="1" smtClean="0"/>
              <a:t>googleclassroom</a:t>
            </a:r>
            <a:r>
              <a:rPr lang="en-US" dirty="0" smtClean="0"/>
              <a:t>. Guru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pula. </a:t>
            </a:r>
          </a:p>
          <a:p>
            <a:r>
              <a:rPr lang="en-US" dirty="0"/>
              <a:t>	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ebih</a:t>
            </a:r>
            <a:r>
              <a:rPr lang="en-US" dirty="0" smtClean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lain: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/ guru-guru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.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membiarkan</a:t>
            </a:r>
            <a:r>
              <a:rPr lang="en-US" dirty="0" smtClean="0"/>
              <a:t> virus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guru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34FAF9-76F8-4B15-A08D-51DA9224561B}"/>
              </a:ext>
            </a:extLst>
          </p:cNvPr>
          <p:cNvGrpSpPr/>
          <p:nvPr/>
        </p:nvGrpSpPr>
        <p:grpSpPr>
          <a:xfrm>
            <a:off x="6253915" y="5112017"/>
            <a:ext cx="5568051" cy="1616152"/>
            <a:chOff x="2186387" y="1618118"/>
            <a:chExt cx="4468475" cy="1296995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xmlns="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22" name="Freeform: Shape 17">
                <a:extLst>
                  <a:ext uri="{FF2B5EF4-FFF2-40B4-BE49-F238E27FC236}">
                    <a16:creationId xmlns:a16="http://schemas.microsoft.com/office/drawing/2014/main" xmlns="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8">
                <a:extLst>
                  <a:ext uri="{FF2B5EF4-FFF2-40B4-BE49-F238E27FC236}">
                    <a16:creationId xmlns:a16="http://schemas.microsoft.com/office/drawing/2014/main" xmlns="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9">
                <a:extLst>
                  <a:ext uri="{FF2B5EF4-FFF2-40B4-BE49-F238E27FC236}">
                    <a16:creationId xmlns:a16="http://schemas.microsoft.com/office/drawing/2014/main" xmlns="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0">
                <a:extLst>
                  <a:ext uri="{FF2B5EF4-FFF2-40B4-BE49-F238E27FC236}">
                    <a16:creationId xmlns:a16="http://schemas.microsoft.com/office/drawing/2014/main" xmlns="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1">
                <a:extLst>
                  <a:ext uri="{FF2B5EF4-FFF2-40B4-BE49-F238E27FC236}">
                    <a16:creationId xmlns:a16="http://schemas.microsoft.com/office/drawing/2014/main" xmlns="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2">
                <a:extLst>
                  <a:ext uri="{FF2B5EF4-FFF2-40B4-BE49-F238E27FC236}">
                    <a16:creationId xmlns:a16="http://schemas.microsoft.com/office/drawing/2014/main" xmlns="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3">
                <a:extLst>
                  <a:ext uri="{FF2B5EF4-FFF2-40B4-BE49-F238E27FC236}">
                    <a16:creationId xmlns:a16="http://schemas.microsoft.com/office/drawing/2014/main" xmlns="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4">
                <a:extLst>
                  <a:ext uri="{FF2B5EF4-FFF2-40B4-BE49-F238E27FC236}">
                    <a16:creationId xmlns:a16="http://schemas.microsoft.com/office/drawing/2014/main" xmlns="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5">
                <a:extLst>
                  <a:ext uri="{FF2B5EF4-FFF2-40B4-BE49-F238E27FC236}">
                    <a16:creationId xmlns:a16="http://schemas.microsoft.com/office/drawing/2014/main" xmlns="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6">
                <a:extLst>
                  <a:ext uri="{FF2B5EF4-FFF2-40B4-BE49-F238E27FC236}">
                    <a16:creationId xmlns:a16="http://schemas.microsoft.com/office/drawing/2014/main" xmlns="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xmlns="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xmlns="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xmlns="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xmlns="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xmlns="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xmlns="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Freeform 24">
                  <a:extLst>
                    <a:ext uri="{FF2B5EF4-FFF2-40B4-BE49-F238E27FC236}">
                      <a16:creationId xmlns:a16="http://schemas.microsoft.com/office/drawing/2014/main" xmlns="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xmlns="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Freeform 27">
                  <a:extLst>
                    <a:ext uri="{FF2B5EF4-FFF2-40B4-BE49-F238E27FC236}">
                      <a16:creationId xmlns:a16="http://schemas.microsoft.com/office/drawing/2014/main" xmlns="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xmlns="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56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 smtClean="0"/>
              <a:t>Paragraf</a:t>
            </a:r>
            <a:r>
              <a:rPr lang="en-US" sz="3200" dirty="0" smtClean="0"/>
              <a:t> </a:t>
            </a:r>
            <a:r>
              <a:rPr lang="en-US" sz="3200" dirty="0" err="1" smtClean="0"/>
              <a:t>Pembuka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Penutup</a:t>
            </a:r>
            <a:endParaRPr lang="en-US" sz="32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D56A5B-4565-4D71-959B-F08E30D7F8C8}"/>
              </a:ext>
            </a:extLst>
          </p:cNvPr>
          <p:cNvGrpSpPr/>
          <p:nvPr/>
        </p:nvGrpSpPr>
        <p:grpSpPr>
          <a:xfrm>
            <a:off x="8464153" y="3360141"/>
            <a:ext cx="2819647" cy="2306522"/>
            <a:chOff x="-460976" y="-689797"/>
            <a:chExt cx="3859356" cy="23065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12A9DE1-17D5-43E4-9160-B330E0C702DA}"/>
                </a:ext>
              </a:extLst>
            </p:cNvPr>
            <p:cNvSpPr txBox="1"/>
            <p:nvPr/>
          </p:nvSpPr>
          <p:spPr>
            <a:xfrm>
              <a:off x="-460976" y="-68979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Contoh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1595155"/>
            <a:chOff x="-475010" y="1129566"/>
            <a:chExt cx="3859356" cy="15951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Paragraf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Penutup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Ada </a:t>
              </a:r>
              <a:r>
                <a:rPr lang="en-US" sz="1200" dirty="0" err="1"/>
                <a:t>simpulan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esai</a:t>
              </a:r>
              <a:r>
                <a:rPr lang="en-US" sz="1200" dirty="0"/>
                <a:t> </a:t>
              </a:r>
              <a:r>
                <a:rPr lang="en-US" sz="1200" dirty="0" err="1"/>
                <a:t>Anda</a:t>
              </a:r>
              <a:r>
                <a:rPr lang="en-US" sz="1200" dirty="0"/>
                <a:t>. </a:t>
              </a:r>
            </a:p>
            <a:p>
              <a:r>
                <a:rPr lang="en-US" sz="1200" dirty="0"/>
                <a:t>Ada overview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esai</a:t>
              </a:r>
              <a:r>
                <a:rPr lang="en-US" sz="1200" dirty="0"/>
                <a:t> </a:t>
              </a:r>
              <a:r>
                <a:rPr lang="en-US" sz="1200" dirty="0" err="1"/>
                <a:t>Anda</a:t>
              </a:r>
              <a:r>
                <a:rPr lang="en-US" sz="1200" dirty="0"/>
                <a:t>. </a:t>
              </a:r>
            </a:p>
            <a:p>
              <a:r>
                <a:rPr lang="en-US" sz="1200" dirty="0"/>
                <a:t>Ada </a:t>
              </a:r>
              <a:r>
                <a:rPr lang="en-US" sz="1200" dirty="0" err="1"/>
                <a:t>prediksi</a:t>
              </a:r>
              <a:r>
                <a:rPr lang="en-US" sz="1200" dirty="0"/>
                <a:t> </a:t>
              </a:r>
              <a:r>
                <a:rPr lang="en-US" sz="1200" dirty="0" err="1"/>
                <a:t>mengenai</a:t>
              </a:r>
              <a:r>
                <a:rPr lang="en-US" sz="1200" dirty="0"/>
                <a:t> </a:t>
              </a:r>
              <a:r>
                <a:rPr lang="en-US" sz="1200" dirty="0" err="1"/>
                <a:t>apa</a:t>
              </a:r>
              <a:r>
                <a:rPr lang="en-US" sz="1200" dirty="0"/>
                <a:t> yang </a:t>
              </a:r>
              <a:r>
                <a:rPr lang="en-US" sz="1200" dirty="0" err="1"/>
                <a:t>mungkin</a:t>
              </a:r>
              <a:r>
                <a:rPr lang="en-US" sz="1200" dirty="0"/>
                <a:t> </a:t>
              </a:r>
              <a:r>
                <a:rPr lang="en-US" sz="1200" dirty="0" err="1"/>
                <a:t>terjadi</a:t>
              </a:r>
              <a:r>
                <a:rPr lang="en-US" sz="1200" dirty="0"/>
                <a:t> </a:t>
              </a:r>
              <a:r>
                <a:rPr lang="en-US" sz="1200" dirty="0" err="1"/>
                <a:t>jika</a:t>
              </a:r>
              <a:r>
                <a:rPr lang="en-US" sz="1200" dirty="0"/>
                <a:t> : </a:t>
              </a:r>
            </a:p>
            <a:p>
              <a:pPr lvl="1"/>
              <a:r>
                <a:rPr lang="en-US" sz="1200" dirty="0" err="1"/>
                <a:t>Kondisi</a:t>
              </a:r>
              <a:r>
                <a:rPr lang="en-US" sz="1200" dirty="0"/>
                <a:t> </a:t>
              </a:r>
              <a:r>
                <a:rPr lang="en-US" sz="1200" dirty="0" err="1"/>
                <a:t>ini</a:t>
              </a:r>
              <a:r>
                <a:rPr lang="en-US" sz="1200" dirty="0"/>
                <a:t> </a:t>
              </a:r>
              <a:r>
                <a:rPr lang="en-US" sz="1200" dirty="0" err="1"/>
                <a:t>terus</a:t>
              </a:r>
              <a:r>
                <a:rPr lang="en-US" sz="1200" dirty="0"/>
                <a:t> </a:t>
              </a:r>
              <a:r>
                <a:rPr lang="en-US" sz="1200" dirty="0" err="1"/>
                <a:t>terjadi</a:t>
              </a:r>
              <a:r>
                <a:rPr lang="en-US" sz="1200" dirty="0"/>
                <a:t>? ATAU </a:t>
              </a:r>
            </a:p>
            <a:p>
              <a:pPr lvl="1"/>
              <a:r>
                <a:rPr lang="en-US" sz="1200" dirty="0" err="1"/>
                <a:t>Kondisi</a:t>
              </a:r>
              <a:r>
                <a:rPr lang="en-US" sz="1200" dirty="0"/>
                <a:t> </a:t>
              </a:r>
              <a:r>
                <a:rPr lang="en-US" sz="1200" dirty="0" err="1"/>
                <a:t>kalau</a:t>
              </a:r>
              <a:r>
                <a:rPr lang="en-US" sz="1200" dirty="0"/>
                <a:t> </a:t>
              </a:r>
              <a:r>
                <a:rPr lang="en-US" sz="1200" dirty="0" err="1"/>
                <a:t>bisa</a:t>
              </a:r>
              <a:r>
                <a:rPr lang="en-US" sz="1200" dirty="0"/>
                <a:t> </a:t>
              </a:r>
              <a:r>
                <a:rPr lang="en-US" sz="1200" dirty="0" err="1"/>
                <a:t>ditangani</a:t>
              </a:r>
              <a:r>
                <a:rPr lang="en-US" sz="1200" dirty="0"/>
                <a:t>?</a:t>
              </a:r>
              <a:endParaRPr lang="en-ID" sz="1200" dirty="0"/>
            </a:p>
            <a:p>
              <a:endParaRPr lang="en-US" sz="1200" i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004B7F6-E46F-4939-AA49-F23427A1F17B}"/>
              </a:ext>
            </a:extLst>
          </p:cNvPr>
          <p:cNvGrpSpPr/>
          <p:nvPr/>
        </p:nvGrpSpPr>
        <p:grpSpPr>
          <a:xfrm>
            <a:off x="-178003" y="3132457"/>
            <a:ext cx="3833628" cy="2779638"/>
            <a:chOff x="-1047538" y="-963121"/>
            <a:chExt cx="4818457" cy="20083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67D8C1-AF16-4130-87E9-BBD7CDE21899}"/>
                </a:ext>
              </a:extLst>
            </p:cNvPr>
            <p:cNvSpPr txBox="1"/>
            <p:nvPr/>
          </p:nvSpPr>
          <p:spPr>
            <a:xfrm>
              <a:off x="-1047538" y="-963121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Contoh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00C5804-BC14-4F29-AD3A-76404B1EEE32}"/>
                </a:ext>
              </a:extLst>
            </p:cNvPr>
            <p:cNvSpPr txBox="1"/>
            <p:nvPr/>
          </p:nvSpPr>
          <p:spPr>
            <a:xfrm>
              <a:off x="-74403" y="-622586"/>
              <a:ext cx="3845322" cy="1667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Pandemi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menghantam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semua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kehidupan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hanya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ekonomi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tetapi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bidang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juga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terkenda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dampak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Pembatasan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berskala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memaksa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sekolah-sekolah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tutup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agar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meminimalisasi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penyebaran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virus corona.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Padahal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dasar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anak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esai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saya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berargumen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jarak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jauh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solusi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selama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pandemic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AFD090F-87D2-421D-9110-2213CA5959A9}"/>
              </a:ext>
            </a:extLst>
          </p:cNvPr>
          <p:cNvGrpSpPr/>
          <p:nvPr/>
        </p:nvGrpSpPr>
        <p:grpSpPr>
          <a:xfrm>
            <a:off x="1011844" y="1721968"/>
            <a:ext cx="2809394" cy="1410489"/>
            <a:chOff x="-475010" y="1129566"/>
            <a:chExt cx="3859356" cy="141048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Paragraf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Pembuka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1. Ada </a:t>
              </a:r>
              <a:r>
                <a:rPr lang="en-US" sz="1200" dirty="0"/>
                <a:t>HOOK </a:t>
              </a:r>
              <a:r>
                <a:rPr lang="en-US" sz="1200" dirty="0">
                  <a:sym typeface="Wingdings" panose="05000000000000000000" pitchFamily="2" charset="2"/>
                </a:rPr>
                <a:t> </a:t>
              </a:r>
              <a:r>
                <a:rPr lang="en-US" sz="1200" dirty="0" err="1">
                  <a:sym typeface="Wingdings" panose="05000000000000000000" pitchFamily="2" charset="2"/>
                </a:rPr>
                <a:t>kalimat</a:t>
              </a:r>
              <a:r>
                <a:rPr lang="en-US" sz="1200" dirty="0">
                  <a:sym typeface="Wingdings" panose="05000000000000000000" pitchFamily="2" charset="2"/>
                </a:rPr>
                <a:t> yang </a:t>
              </a:r>
              <a:r>
                <a:rPr lang="en-US" sz="1200" dirty="0" err="1">
                  <a:sym typeface="Wingdings" panose="05000000000000000000" pitchFamily="2" charset="2"/>
                </a:rPr>
                <a:t>menarik</a:t>
              </a:r>
              <a:r>
                <a:rPr lang="en-US" sz="1200" dirty="0">
                  <a:sym typeface="Wingdings" panose="05000000000000000000" pitchFamily="2" charset="2"/>
                </a:rPr>
                <a:t> </a:t>
              </a:r>
              <a:endParaRPr lang="en-US" sz="1200" dirty="0"/>
            </a:p>
            <a:p>
              <a:r>
                <a:rPr lang="en-US" sz="1200" dirty="0" smtClean="0"/>
                <a:t>2. </a:t>
              </a:r>
              <a:r>
                <a:rPr lang="en-US" sz="1200" dirty="0" err="1" smtClean="0"/>
                <a:t>Menjelaskan</a:t>
              </a:r>
              <a:r>
                <a:rPr lang="en-US" sz="1200" dirty="0" smtClean="0"/>
                <a:t> </a:t>
              </a:r>
              <a:r>
                <a:rPr lang="en-US" sz="1200" dirty="0" err="1"/>
                <a:t>fenomena</a:t>
              </a:r>
              <a:r>
                <a:rPr lang="en-US" sz="1200" dirty="0"/>
                <a:t> yang </a:t>
              </a:r>
              <a:r>
                <a:rPr lang="en-US" sz="1200" dirty="0" err="1"/>
                <a:t>mau</a:t>
              </a:r>
              <a:r>
                <a:rPr lang="en-US" sz="1200" dirty="0"/>
                <a:t> </a:t>
              </a:r>
              <a:r>
                <a:rPr lang="en-US" sz="1200" dirty="0" err="1"/>
                <a:t>diangkat</a:t>
              </a:r>
              <a:r>
                <a:rPr lang="en-US" sz="1200" dirty="0"/>
                <a:t>. </a:t>
              </a:r>
              <a:r>
                <a:rPr lang="en-US" sz="1200" dirty="0" err="1"/>
                <a:t>Tidak</a:t>
              </a:r>
              <a:r>
                <a:rPr lang="en-US" sz="1200" dirty="0"/>
                <a:t> </a:t>
              </a:r>
              <a:r>
                <a:rPr lang="en-US" sz="1200" dirty="0" err="1"/>
                <a:t>bertele-tele</a:t>
              </a:r>
              <a:r>
                <a:rPr lang="en-US" sz="1200" dirty="0"/>
                <a:t>. </a:t>
              </a:r>
            </a:p>
            <a:p>
              <a:r>
                <a:rPr lang="en-US" sz="1200" dirty="0" smtClean="0"/>
                <a:t>3. </a:t>
              </a:r>
              <a:r>
                <a:rPr lang="en-US" sz="1200" dirty="0" err="1" smtClean="0"/>
                <a:t>Menjelaskan</a:t>
              </a:r>
              <a:r>
                <a:rPr lang="en-US" sz="1200" dirty="0" smtClean="0"/>
                <a:t> </a:t>
              </a:r>
              <a:r>
                <a:rPr lang="en-US" sz="1200" dirty="0" err="1"/>
                <a:t>posisi</a:t>
              </a:r>
              <a:r>
                <a:rPr lang="en-US" sz="1200" dirty="0"/>
                <a:t> </a:t>
              </a:r>
              <a:r>
                <a:rPr lang="en-US" sz="1200" dirty="0" err="1"/>
                <a:t>penulis</a:t>
              </a:r>
              <a:r>
                <a:rPr lang="en-US" sz="1200" dirty="0"/>
                <a:t> </a:t>
              </a:r>
              <a:r>
                <a:rPr lang="en-ID" sz="1200" dirty="0"/>
                <a:t>(paraphrase statement </a:t>
              </a:r>
              <a:r>
                <a:rPr lang="en-ID" sz="1200" dirty="0" err="1"/>
                <a:t>esai</a:t>
              </a:r>
              <a:r>
                <a:rPr lang="en-ID" sz="1200" dirty="0"/>
                <a:t> </a:t>
              </a:r>
              <a:r>
                <a:rPr lang="en-ID" sz="1200" dirty="0" err="1"/>
                <a:t>Anda</a:t>
              </a:r>
              <a:r>
                <a:rPr lang="en-ID" sz="1200" dirty="0"/>
                <a:t>)</a:t>
              </a:r>
              <a:endParaRPr lang="en-US" sz="1200" dirty="0"/>
            </a:p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C5804-BC14-4F29-AD3A-76404B1EEE32}"/>
              </a:ext>
            </a:extLst>
          </p:cNvPr>
          <p:cNvSpPr txBox="1"/>
          <p:nvPr/>
        </p:nvSpPr>
        <p:spPr>
          <a:xfrm>
            <a:off x="8464153" y="3741944"/>
            <a:ext cx="3059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pemaparan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ditarik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kesimpulan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PJJ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mampu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alternative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pandemic.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saja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misalnya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ditunjang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data/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jaringan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internet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mampu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mengatasi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hambatan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PJJ,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pandemic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lagi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64" y="117693"/>
            <a:ext cx="114753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b="1" dirty="0" err="1" smtClean="0">
                <a:solidFill>
                  <a:schemeClr val="accent2"/>
                </a:solidFill>
                <a:cs typeface="Arial" pitchFamily="34" charset="0"/>
              </a:rPr>
              <a:t>Jadikan</a:t>
            </a:r>
            <a:r>
              <a:rPr lang="en-GB" altLang="ko-KR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b="1" dirty="0" err="1" smtClean="0">
                <a:solidFill>
                  <a:schemeClr val="accent2"/>
                </a:solidFill>
                <a:cs typeface="Arial" pitchFamily="34" charset="0"/>
              </a:rPr>
              <a:t>satu</a:t>
            </a:r>
            <a:r>
              <a:rPr lang="en-GB" altLang="ko-KR" b="1" dirty="0" smtClean="0">
                <a:solidFill>
                  <a:schemeClr val="accent2"/>
                </a:solidFill>
                <a:cs typeface="Arial" pitchFamily="34" charset="0"/>
              </a:rPr>
              <a:t>!</a:t>
            </a:r>
          </a:p>
          <a:p>
            <a:endParaRPr lang="en-GB" altLang="ko-KR" dirty="0" smtClean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GB" altLang="ko-KR" i="1" dirty="0">
                <a:solidFill>
                  <a:schemeClr val="accent2"/>
                </a:solidFill>
                <a:cs typeface="Arial" pitchFamily="34" charset="0"/>
              </a:rPr>
              <a:t>T</a:t>
            </a:r>
            <a:r>
              <a:rPr lang="en-GB" altLang="ko-KR" i="1" dirty="0" smtClean="0">
                <a:solidFill>
                  <a:schemeClr val="accent2"/>
                </a:solidFill>
                <a:cs typeface="Arial" pitchFamily="34" charset="0"/>
              </a:rPr>
              <a:t>hesis statement : </a:t>
            </a:r>
            <a:r>
              <a:rPr lang="en-US" i="1" dirty="0" err="1" smtClean="0"/>
              <a:t>Pendidikan</a:t>
            </a:r>
            <a:r>
              <a:rPr lang="en-US" i="1" dirty="0" smtClean="0"/>
              <a:t> </a:t>
            </a:r>
            <a:r>
              <a:rPr lang="en-US" i="1" dirty="0" err="1" smtClean="0"/>
              <a:t>Jarak</a:t>
            </a:r>
            <a:r>
              <a:rPr lang="en-US" i="1" dirty="0" smtClean="0"/>
              <a:t> </a:t>
            </a:r>
            <a:r>
              <a:rPr lang="en-US" i="1" dirty="0" err="1" smtClean="0"/>
              <a:t>Jauh</a:t>
            </a:r>
            <a:r>
              <a:rPr lang="en-US" i="1" dirty="0" smtClean="0"/>
              <a:t>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menjadi</a:t>
            </a:r>
            <a:r>
              <a:rPr lang="en-US" i="1" dirty="0" smtClean="0"/>
              <a:t> </a:t>
            </a:r>
            <a:r>
              <a:rPr lang="en-US" i="1" dirty="0" err="1" smtClean="0"/>
              <a:t>solusi</a:t>
            </a:r>
            <a:r>
              <a:rPr lang="en-US" i="1" dirty="0" smtClean="0"/>
              <a:t> </a:t>
            </a:r>
            <a:r>
              <a:rPr lang="en-US" i="1" dirty="0" err="1" smtClean="0"/>
              <a:t>selama</a:t>
            </a:r>
            <a:r>
              <a:rPr lang="en-US" i="1" dirty="0" smtClean="0"/>
              <a:t> pandemic</a:t>
            </a:r>
            <a:endParaRPr lang="en-US" i="1" dirty="0"/>
          </a:p>
          <a:p>
            <a:endParaRPr lang="en-US" b="1" dirty="0" smtClean="0"/>
          </a:p>
          <a:p>
            <a:endParaRPr lang="en-US" b="1" dirty="0"/>
          </a:p>
          <a:p>
            <a:pPr algn="just"/>
            <a:r>
              <a:rPr lang="en-US" dirty="0"/>
              <a:t>	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Pandemi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menghantam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semua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lini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kehidupan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hanya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ekonomi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tetapi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bidang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juga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terkenda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dampak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Pembatasan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berskala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besar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memaksa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sekolah-sekolah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tutup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agar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meminimalisasi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penyebaran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virus corona.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Padahal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dasar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anak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esai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saya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berargumen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jarak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jauh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solusi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pandemic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/>
            <a:r>
              <a:rPr lang="en-US" dirty="0"/>
              <a:t>	</a:t>
            </a:r>
            <a:r>
              <a:rPr lang="en-US" dirty="0" smtClean="0"/>
              <a:t>PJJ </a:t>
            </a:r>
            <a:r>
              <a:rPr lang="en-US" dirty="0" err="1"/>
              <a:t>terutama</a:t>
            </a:r>
            <a:r>
              <a:rPr lang="en-US" dirty="0"/>
              <a:t> basis </a:t>
            </a:r>
            <a:r>
              <a:rPr lang="en-US" dirty="0" err="1"/>
              <a:t>handphone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.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. </a:t>
            </a:r>
            <a:r>
              <a:rPr lang="en-US" dirty="0" err="1" smtClean="0"/>
              <a:t>Berdasarkan</a:t>
            </a:r>
            <a:r>
              <a:rPr lang="en-US" dirty="0" smtClean="0"/>
              <a:t> data BPS, 9 </a:t>
            </a:r>
            <a:r>
              <a:rPr lang="en-US" dirty="0" err="1" smtClean="0"/>
              <a:t>dari</a:t>
            </a:r>
            <a:r>
              <a:rPr lang="en-US" dirty="0" smtClean="0"/>
              <a:t> 10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handphone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rata-rata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ponsel</a:t>
            </a:r>
            <a:r>
              <a:rPr lang="en-US" dirty="0" smtClean="0"/>
              <a:t> </a:t>
            </a:r>
            <a:r>
              <a:rPr lang="en-US" dirty="0" err="1" smtClean="0"/>
              <a:t>pintar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kecanggihan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,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aplikasi-aplikasi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gratis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zenius</a:t>
            </a:r>
            <a:r>
              <a:rPr lang="en-US" dirty="0" smtClean="0"/>
              <a:t>, </a:t>
            </a:r>
            <a:r>
              <a:rPr lang="en-US" dirty="0" err="1" smtClean="0"/>
              <a:t>ruangbelajar</a:t>
            </a:r>
            <a:r>
              <a:rPr lang="en-US" dirty="0" smtClean="0"/>
              <a:t>, </a:t>
            </a:r>
            <a:r>
              <a:rPr lang="en-US" dirty="0" err="1" smtClean="0"/>
              <a:t>googleclassroom</a:t>
            </a:r>
            <a:r>
              <a:rPr lang="en-US" dirty="0" smtClean="0"/>
              <a:t>. Guru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memmiliki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</a:p>
          <a:p>
            <a:pPr algn="just"/>
            <a:r>
              <a:rPr lang="en-US" dirty="0"/>
              <a:t>	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ebih</a:t>
            </a:r>
            <a:r>
              <a:rPr lang="en-US" dirty="0" smtClean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lain: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/ guru-guru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.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membiarkan</a:t>
            </a:r>
            <a:r>
              <a:rPr lang="en-US" dirty="0" smtClean="0"/>
              <a:t> virus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guru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. </a:t>
            </a:r>
          </a:p>
          <a:p>
            <a:pPr algn="just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	Dari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pemaparan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ditarik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kesimpulan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PJJ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mampu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satu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alternative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pandemic.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saja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beberapa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pelaksanaannya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misalnya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ditunjang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adanya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data/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jaringan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internet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Jika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mampu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mengatasi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hambatan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PJJ,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pandemic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lagi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514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Novika Grasiaswaty</cp:lastModifiedBy>
  <cp:revision>82</cp:revision>
  <dcterms:created xsi:type="dcterms:W3CDTF">2020-01-20T05:08:25Z</dcterms:created>
  <dcterms:modified xsi:type="dcterms:W3CDTF">2020-09-05T04:10:54Z</dcterms:modified>
</cp:coreProperties>
</file>