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56"/>
  </p:notesMasterIdLst>
  <p:handoutMasterIdLst>
    <p:handoutMasterId r:id="rId57"/>
  </p:handoutMasterIdLst>
  <p:sldIdLst>
    <p:sldId id="302" r:id="rId7"/>
    <p:sldId id="332" r:id="rId8"/>
    <p:sldId id="310" r:id="rId9"/>
    <p:sldId id="312" r:id="rId10"/>
    <p:sldId id="314" r:id="rId11"/>
    <p:sldId id="305" r:id="rId12"/>
    <p:sldId id="344" r:id="rId13"/>
    <p:sldId id="315" r:id="rId14"/>
    <p:sldId id="306" r:id="rId15"/>
    <p:sldId id="399" r:id="rId16"/>
    <p:sldId id="400" r:id="rId17"/>
    <p:sldId id="401" r:id="rId18"/>
    <p:sldId id="402" r:id="rId19"/>
    <p:sldId id="403" r:id="rId20"/>
    <p:sldId id="405" r:id="rId21"/>
    <p:sldId id="406" r:id="rId22"/>
    <p:sldId id="373" r:id="rId23"/>
    <p:sldId id="374" r:id="rId24"/>
    <p:sldId id="408" r:id="rId25"/>
    <p:sldId id="414" r:id="rId26"/>
    <p:sldId id="415" r:id="rId27"/>
    <p:sldId id="416" r:id="rId28"/>
    <p:sldId id="323" r:id="rId29"/>
    <p:sldId id="354" r:id="rId30"/>
    <p:sldId id="356" r:id="rId31"/>
    <p:sldId id="412" r:id="rId32"/>
    <p:sldId id="409" r:id="rId33"/>
    <p:sldId id="410" r:id="rId34"/>
    <p:sldId id="417" r:id="rId35"/>
    <p:sldId id="355" r:id="rId36"/>
    <p:sldId id="361" r:id="rId37"/>
    <p:sldId id="363" r:id="rId38"/>
    <p:sldId id="418" r:id="rId39"/>
    <p:sldId id="419" r:id="rId40"/>
    <p:sldId id="420" r:id="rId41"/>
    <p:sldId id="367" r:id="rId42"/>
    <p:sldId id="421" r:id="rId43"/>
    <p:sldId id="370" r:id="rId44"/>
    <p:sldId id="422" r:id="rId45"/>
    <p:sldId id="423" r:id="rId46"/>
    <p:sldId id="424" r:id="rId47"/>
    <p:sldId id="362" r:id="rId48"/>
    <p:sldId id="336" r:id="rId49"/>
    <p:sldId id="394" r:id="rId50"/>
    <p:sldId id="395" r:id="rId51"/>
    <p:sldId id="396" r:id="rId52"/>
    <p:sldId id="397" r:id="rId53"/>
    <p:sldId id="318" r:id="rId54"/>
    <p:sldId id="324" r:id="rId55"/>
  </p:sldIdLst>
  <p:sldSz cx="9144000" cy="6858000" type="screen4x3"/>
  <p:notesSz cx="6858000" cy="9144000"/>
  <p:custDataLst>
    <p:tags r:id="rId5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302"/>
            <p14:sldId id="332"/>
          </p14:sldIdLst>
        </p14:section>
        <p14:section name="Review" id="{2DD6B6B6-B594-4874-A390-C860400A7677}">
          <p14:sldIdLst/>
        </p14:section>
        <p14:section name="Reflection Responses" id="{9E85FC53-D4BE-4C24-A09B-DCA6403A5926}">
          <p14:sldIdLst/>
        </p14:section>
        <p14:section name="Announcements" id="{E3843D76-D85F-4E75-8D17-E756A7F4C525}">
          <p14:sldIdLst/>
        </p14:section>
        <p14:section name="Administrative" id="{43E0264C-A015-480A-9287-F522A59ED7D5}">
          <p14:sldIdLst>
            <p14:sldId id="310"/>
          </p14:sldIdLst>
        </p14:section>
        <p14:section name="Tree Concept" id="{07783908-CB53-486E-B9F0-695397B7B819}">
          <p14:sldIdLst>
            <p14:sldId id="312"/>
            <p14:sldId id="314"/>
            <p14:sldId id="305"/>
            <p14:sldId id="344"/>
            <p14:sldId id="315"/>
            <p14:sldId id="306"/>
            <p14:sldId id="399"/>
            <p14:sldId id="400"/>
            <p14:sldId id="401"/>
            <p14:sldId id="402"/>
            <p14:sldId id="403"/>
            <p14:sldId id="405"/>
            <p14:sldId id="406"/>
            <p14:sldId id="373"/>
            <p14:sldId id="374"/>
            <p14:sldId id="408"/>
            <p14:sldId id="414"/>
            <p14:sldId id="415"/>
            <p14:sldId id="416"/>
            <p14:sldId id="323"/>
          </p14:sldIdLst>
        </p14:section>
        <p14:section name="Binary Tree" id="{5BFB8E81-2EDF-4320-AD2D-F1B8695C358F}">
          <p14:sldIdLst>
            <p14:sldId id="354"/>
            <p14:sldId id="356"/>
            <p14:sldId id="412"/>
            <p14:sldId id="409"/>
            <p14:sldId id="410"/>
            <p14:sldId id="417"/>
            <p14:sldId id="355"/>
          </p14:sldIdLst>
        </p14:section>
        <p14:section name="Binary Search Tree" id="{67277F67-64A9-4781-B19A-A09972BA6954}">
          <p14:sldIdLst>
            <p14:sldId id="361"/>
            <p14:sldId id="363"/>
            <p14:sldId id="418"/>
            <p14:sldId id="419"/>
            <p14:sldId id="420"/>
            <p14:sldId id="367"/>
            <p14:sldId id="421"/>
            <p14:sldId id="370"/>
            <p14:sldId id="422"/>
            <p14:sldId id="423"/>
            <p14:sldId id="424"/>
            <p14:sldId id="362"/>
          </p14:sldIdLst>
        </p14:section>
        <p14:section name="Conclusion" id="{B35C159B-FB67-436F-83E6-5716D2988A63}">
          <p14:sldIdLst>
            <p14:sldId id="336"/>
            <p14:sldId id="394"/>
            <p14:sldId id="395"/>
            <p14:sldId id="396"/>
            <p14:sldId id="397"/>
            <p14:sldId id="318"/>
          </p14:sldIdLst>
        </p14:section>
        <p14:section name="Closing" id="{266FCD05-97BA-4BB5-8A2E-13A3464CB632}">
          <p14:sldIdLst>
            <p14:sldId id="32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7" autoAdjust="0"/>
    <p:restoredTop sz="94660"/>
  </p:normalViewPr>
  <p:slideViewPr>
    <p:cSldViewPr snapToGrid="0" showGuides="1">
      <p:cViewPr varScale="1">
        <p:scale>
          <a:sx n="83" d="100"/>
          <a:sy n="83" d="100"/>
        </p:scale>
        <p:origin x="1421" y="53"/>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4/22/2020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4/22/2020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7CC6E9C-B942-4585-86EF-02C8B9E3A932}"/>
              </a:ext>
            </a:extLst>
          </p:cNvPr>
          <p:cNvSpPr>
            <a:spLocks noGrp="1"/>
          </p:cNvSpPr>
          <p:nvPr>
            <p:ph type="title"/>
          </p:nvPr>
        </p:nvSpPr>
        <p:spPr>
          <a:xfrm>
            <a:off x="274320" y="274320"/>
            <a:ext cx="8595360" cy="640080"/>
          </a:xfrm>
          <a:prstGeom prst="rect">
            <a:avLst/>
          </a:prstGeom>
        </p:spPr>
        <p:txBody>
          <a:bodyPr vert="horz" lIns="91440" tIns="45720" rIns="91440" bIns="45720" rtlCol="0" anchor="ctr">
            <a:noAutofit/>
          </a:bodyPr>
          <a:lstStyle>
            <a:lvl1pPr>
              <a:defRPr sz="3200">
                <a:solidFill>
                  <a:srgbClr val="2F424F"/>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7D0A-0A85-49EB-BA1D-994F5A0743F0}"/>
              </a:ext>
            </a:extLst>
          </p:cNvPr>
          <p:cNvSpPr>
            <a:spLocks noGrp="1"/>
          </p:cNvSpPr>
          <p:nvPr>
            <p:ph type="title" hasCustomPrompt="1"/>
          </p:nvPr>
        </p:nvSpPr>
        <p:spPr>
          <a:xfrm>
            <a:off x="3017520" y="182880"/>
            <a:ext cx="5760720" cy="552101"/>
          </a:xfrm>
        </p:spPr>
        <p:txBody>
          <a:bodyPr/>
          <a:lstStyle>
            <a:lvl1pPr>
              <a:defRPr/>
            </a:lvl1pPr>
          </a:lstStyle>
          <a:p>
            <a:r>
              <a:rPr lang="en-US"/>
              <a:t>Title</a:t>
            </a:r>
          </a:p>
        </p:txBody>
      </p:sp>
      <p:sp>
        <p:nvSpPr>
          <p:cNvPr id="3" name="Rectangle 2">
            <a:extLst>
              <a:ext uri="{FF2B5EF4-FFF2-40B4-BE49-F238E27FC236}">
                <a16:creationId xmlns:a16="http://schemas.microsoft.com/office/drawing/2014/main" id="{677F8DF7-117F-4851-9DA8-C7302172A74C}"/>
              </a:ext>
            </a:extLst>
          </p:cNvPr>
          <p:cNvSpPr/>
          <p:nvPr userDrawn="1"/>
        </p:nvSpPr>
        <p:spPr>
          <a:xfrm>
            <a:off x="0" y="914400"/>
            <a:ext cx="9144000" cy="594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1368658D-598F-4836-86F7-8D8BF518D34D}"/>
              </a:ext>
            </a:extLst>
          </p:cNvPr>
          <p:cNvSpPr>
            <a:spLocks noGrp="1"/>
          </p:cNvSpPr>
          <p:nvPr>
            <p:ph type="body" sz="quarter" idx="11" hasCustomPrompt="1"/>
          </p:nvPr>
        </p:nvSpPr>
        <p:spPr>
          <a:xfrm>
            <a:off x="274320" y="1188720"/>
            <a:ext cx="8595360" cy="53949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0" baseline="0">
                <a:solidFill>
                  <a:schemeClr val="bg1">
                    <a:lumMod val="95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74F262AA-2369-4D51-BC93-7BD4C5B3FCBF}"/>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156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EBF5B9-4B38-4AA5-A6E3-60E24647B14E}"/>
              </a:ext>
            </a:extLst>
          </p:cNvPr>
          <p:cNvSpPr/>
          <p:nvPr userDrawn="1"/>
        </p:nvSpPr>
        <p:spPr>
          <a:xfrm>
            <a:off x="0" y="5577840"/>
            <a:ext cx="9144000" cy="1280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B7C7758C-163C-40B7-B1C5-FEE952C070BF}"/>
              </a:ext>
            </a:extLst>
          </p:cNvPr>
          <p:cNvSpPr>
            <a:spLocks noGrp="1"/>
          </p:cNvSpPr>
          <p:nvPr>
            <p:ph type="title" hasCustomPrompt="1"/>
          </p:nvPr>
        </p:nvSpPr>
        <p:spPr>
          <a:xfrm>
            <a:off x="3017520" y="182880"/>
            <a:ext cx="5852160" cy="552101"/>
          </a:xfrm>
        </p:spPr>
        <p:txBody>
          <a:bodyPr/>
          <a:lstStyle>
            <a:lvl1pPr>
              <a:defRPr/>
            </a:lvl1pPr>
          </a:lstStyle>
          <a:p>
            <a:r>
              <a:rPr lang="en-US"/>
              <a:t>Title</a:t>
            </a:r>
          </a:p>
        </p:txBody>
      </p:sp>
      <p:sp>
        <p:nvSpPr>
          <p:cNvPr id="24" name="Text Placeholder 4">
            <a:extLst>
              <a:ext uri="{FF2B5EF4-FFF2-40B4-BE49-F238E27FC236}">
                <a16:creationId xmlns:a16="http://schemas.microsoft.com/office/drawing/2014/main" id="{26C82167-B1C8-4EBB-98A4-D1EAEF6D3EFD}"/>
              </a:ext>
            </a:extLst>
          </p:cNvPr>
          <p:cNvSpPr>
            <a:spLocks noGrp="1"/>
          </p:cNvSpPr>
          <p:nvPr>
            <p:ph type="body" sz="quarter" idx="11" hasCustomPrompt="1"/>
          </p:nvPr>
        </p:nvSpPr>
        <p:spPr>
          <a:xfrm>
            <a:off x="457200" y="1097280"/>
            <a:ext cx="7589520" cy="438912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a16="http://schemas.microsoft.com/office/drawing/2014/main" id="{20E7A734-1E76-480E-81F3-0E955FDC0AFF}"/>
              </a:ext>
            </a:extLst>
          </p:cNvPr>
          <p:cNvSpPr txBox="1"/>
          <p:nvPr userDrawn="1"/>
        </p:nvSpPr>
        <p:spPr>
          <a:xfrm rot="16200000">
            <a:off x="-91440" y="5943600"/>
            <a:ext cx="1005840" cy="365760"/>
          </a:xfrm>
          <a:prstGeom prst="rect">
            <a:avLst/>
          </a:prstGeom>
          <a:noFill/>
        </p:spPr>
        <p:txBody>
          <a:bodyPr wrap="none" rtlCol="0">
            <a:spAutoFit/>
          </a:bodyPr>
          <a:lstStyle/>
          <a:p>
            <a:r>
              <a:rPr lang="en-US" sz="1600">
                <a:solidFill>
                  <a:schemeClr val="bg1">
                    <a:lumMod val="95000"/>
                  </a:schemeClr>
                </a:solidFill>
                <a:latin typeface="Consolas" panose="020B0609020204030204" pitchFamily="49" charset="0"/>
                <a:cs typeface="Aharoni" panose="02010803020104030203" pitchFamily="2" charset="-79"/>
              </a:rPr>
              <a:t>Output:</a:t>
            </a:r>
          </a:p>
        </p:txBody>
      </p:sp>
      <p:sp>
        <p:nvSpPr>
          <p:cNvPr id="26" name="Text Placeholder 6">
            <a:extLst>
              <a:ext uri="{FF2B5EF4-FFF2-40B4-BE49-F238E27FC236}">
                <a16:creationId xmlns:a16="http://schemas.microsoft.com/office/drawing/2014/main" id="{4B90AAF4-2523-4B08-B261-77F77807728C}"/>
              </a:ext>
            </a:extLst>
          </p:cNvPr>
          <p:cNvSpPr>
            <a:spLocks noGrp="1"/>
          </p:cNvSpPr>
          <p:nvPr>
            <p:ph type="body" sz="quarter" idx="12" hasCustomPrompt="1"/>
          </p:nvPr>
        </p:nvSpPr>
        <p:spPr>
          <a:xfrm>
            <a:off x="548640" y="5669280"/>
            <a:ext cx="8229600" cy="1097280"/>
          </a:xfrm>
        </p:spPr>
        <p:txBody>
          <a:bodyPr>
            <a:normAutofit/>
          </a:bodyPr>
          <a:lstStyle>
            <a:lvl1pPr marL="0" indent="0">
              <a:spcBef>
                <a:spcPts val="0"/>
              </a:spcBef>
              <a:buNone/>
              <a:defRPr sz="1800">
                <a:solidFill>
                  <a:schemeClr val="bg1">
                    <a:lumMod val="95000"/>
                  </a:schemeClr>
                </a:solidFill>
                <a:latin typeface="Consolas" panose="020B0609020204030204" pitchFamily="49" charset="0"/>
              </a:defRPr>
            </a:lvl1pPr>
          </a:lstStyle>
          <a:p>
            <a:pPr lvl="0"/>
            <a:r>
              <a:rPr lang="en-US"/>
              <a:t>output</a:t>
            </a:r>
            <a:endParaRPr lang="en-US" dirty="0"/>
          </a:p>
        </p:txBody>
      </p:sp>
      <p:sp>
        <p:nvSpPr>
          <p:cNvPr id="9" name="TextBox 8">
            <a:extLst>
              <a:ext uri="{FF2B5EF4-FFF2-40B4-BE49-F238E27FC236}">
                <a16:creationId xmlns:a16="http://schemas.microsoft.com/office/drawing/2014/main" id="{4D8537DB-555F-43B7-A880-489F4700BC8C}"/>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235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94E8C-7B44-4F35-ABD7-85095774350B}"/>
              </a:ext>
            </a:extLst>
          </p:cNvPr>
          <p:cNvSpPr/>
          <p:nvPr userDrawn="1"/>
        </p:nvSpPr>
        <p:spPr>
          <a:xfrm>
            <a:off x="0" y="3657600"/>
            <a:ext cx="9144000" cy="32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24F738-0EAD-4346-A322-3AC521A80BA9}"/>
              </a:ext>
            </a:extLst>
          </p:cNvPr>
          <p:cNvSpPr>
            <a:spLocks noGrp="1"/>
          </p:cNvSpPr>
          <p:nvPr>
            <p:ph type="title" hasCustomPrompt="1"/>
          </p:nvPr>
        </p:nvSpPr>
        <p:spPr>
          <a:xfrm>
            <a:off x="3017520" y="182880"/>
            <a:ext cx="5852160" cy="552101"/>
          </a:xfrm>
        </p:spPr>
        <p:txBody>
          <a:bodyPr/>
          <a:lstStyle>
            <a:lvl1pPr>
              <a:defRPr/>
            </a:lvl1pPr>
          </a:lstStyle>
          <a:p>
            <a:r>
              <a:rPr lang="en-US"/>
              <a:t>Syntax Title</a:t>
            </a:r>
          </a:p>
        </p:txBody>
      </p:sp>
      <p:sp>
        <p:nvSpPr>
          <p:cNvPr id="5" name="Text Placeholder 4">
            <a:extLst>
              <a:ext uri="{FF2B5EF4-FFF2-40B4-BE49-F238E27FC236}">
                <a16:creationId xmlns:a16="http://schemas.microsoft.com/office/drawing/2014/main" id="{A183410A-FCB7-422B-8D65-A103FA145438}"/>
              </a:ext>
            </a:extLst>
          </p:cNvPr>
          <p:cNvSpPr>
            <a:spLocks noGrp="1"/>
          </p:cNvSpPr>
          <p:nvPr>
            <p:ph type="body" sz="quarter" idx="11" hasCustomPrompt="1"/>
          </p:nvPr>
        </p:nvSpPr>
        <p:spPr>
          <a:xfrm>
            <a:off x="274320" y="1188720"/>
            <a:ext cx="8595360" cy="2377440"/>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a16="http://schemas.microsoft.com/office/drawing/2014/main" id="{5B693CDD-FFAA-4F00-A764-76ED7F640373}"/>
              </a:ext>
            </a:extLst>
          </p:cNvPr>
          <p:cNvSpPr>
            <a:spLocks noGrp="1"/>
          </p:cNvSpPr>
          <p:nvPr>
            <p:ph type="body" sz="quarter" idx="12" hasCustomPrompt="1"/>
          </p:nvPr>
        </p:nvSpPr>
        <p:spPr>
          <a:xfrm>
            <a:off x="640080" y="3840480"/>
            <a:ext cx="8229600" cy="27432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0" baseline="0">
                <a:solidFill>
                  <a:schemeClr val="bg1">
                    <a:lumMod val="95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8" name="TextBox 7">
            <a:extLst>
              <a:ext uri="{FF2B5EF4-FFF2-40B4-BE49-F238E27FC236}">
                <a16:creationId xmlns:a16="http://schemas.microsoft.com/office/drawing/2014/main" id="{05430473-E383-4AAA-AADC-9DD89D081654}"/>
              </a:ext>
            </a:extLst>
          </p:cNvPr>
          <p:cNvSpPr txBox="1"/>
          <p:nvPr userDrawn="1"/>
        </p:nvSpPr>
        <p:spPr>
          <a:xfrm rot="16200000">
            <a:off x="-182880" y="4211111"/>
            <a:ext cx="1197764" cy="369332"/>
          </a:xfrm>
          <a:prstGeom prst="rect">
            <a:avLst/>
          </a:prstGeom>
          <a:noFill/>
        </p:spPr>
        <p:txBody>
          <a:bodyPr wrap="none" rtlCol="0">
            <a:spAutoFit/>
          </a:bodyPr>
          <a:lstStyle/>
          <a:p>
            <a:r>
              <a:rPr lang="en-US">
                <a:solidFill>
                  <a:schemeClr val="bg1">
                    <a:lumMod val="95000"/>
                  </a:schemeClr>
                </a:solidFill>
                <a:latin typeface="Consolas" panose="020B0609020204030204" pitchFamily="49" charset="0"/>
                <a:cs typeface="Aharoni" panose="02010803020104030203" pitchFamily="2" charset="-79"/>
              </a:rPr>
              <a:t>Example:</a:t>
            </a:r>
          </a:p>
        </p:txBody>
      </p:sp>
      <p:sp>
        <p:nvSpPr>
          <p:cNvPr id="10" name="TextBox 9">
            <a:extLst>
              <a:ext uri="{FF2B5EF4-FFF2-40B4-BE49-F238E27FC236}">
                <a16:creationId xmlns:a16="http://schemas.microsoft.com/office/drawing/2014/main" id="{D3AE39F8-4D46-464E-B91B-ECC777579DAF}"/>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931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3017520" y="182880"/>
            <a:ext cx="5852160" cy="552101"/>
          </a:xfr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2011680" y="1188720"/>
            <a:ext cx="6858000" cy="4114800"/>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74320" y="5486400"/>
            <a:ext cx="8595360" cy="914400"/>
          </a:xfrm>
        </p:spPr>
        <p:txBody>
          <a:bodyPr>
            <a:normAutofit/>
          </a:bodyPr>
          <a:lstStyle>
            <a:lvl1pPr marL="0" indent="0" algn="r">
              <a:lnSpc>
                <a:spcPct val="12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188719"/>
            <a:ext cx="1828800" cy="3154679"/>
          </a:xfrm>
          <a:prstGeom prst="rect">
            <a:avLst/>
          </a:prstGeom>
        </p:spPr>
      </p:pic>
      <p:sp>
        <p:nvSpPr>
          <p:cNvPr id="6" name="Rectangle 5">
            <a:extLst>
              <a:ext uri="{FF2B5EF4-FFF2-40B4-BE49-F238E27FC236}">
                <a16:creationId xmlns:a16="http://schemas.microsoft.com/office/drawing/2014/main" id="{34D3D6AB-5086-41F6-B7E4-6CF5F74CB0DD}"/>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DAAF31-668F-4B98-8963-83B518CA8016}"/>
              </a:ext>
            </a:extLst>
          </p:cNvPr>
          <p:cNvSpPr>
            <a:spLocks noGrp="1"/>
          </p:cNvSpPr>
          <p:nvPr>
            <p:ph type="title" hasCustomPrompt="1"/>
          </p:nvPr>
        </p:nvSpPr>
        <p:spPr>
          <a:xfrm>
            <a:off x="2926080" y="182880"/>
            <a:ext cx="5852160" cy="552101"/>
          </a:xfrm>
        </p:spPr>
        <p:txBody>
          <a:bodyPr/>
          <a:lstStyle>
            <a:lvl1pPr>
              <a:defRPr/>
            </a:lvl1pPr>
          </a:lstStyle>
          <a:p>
            <a:r>
              <a:rPr lang="en-US"/>
              <a:t>Notice Title</a:t>
            </a:r>
          </a:p>
        </p:txBody>
      </p:sp>
      <p:sp>
        <p:nvSpPr>
          <p:cNvPr id="9" name="Text Placeholder 3">
            <a:extLst>
              <a:ext uri="{FF2B5EF4-FFF2-40B4-BE49-F238E27FC236}">
                <a16:creationId xmlns:a16="http://schemas.microsoft.com/office/drawing/2014/main" id="{22884A39-B1A1-497D-95A0-F4FAE8F47DA2}"/>
              </a:ext>
            </a:extLst>
          </p:cNvPr>
          <p:cNvSpPr>
            <a:spLocks noGrp="1"/>
          </p:cNvSpPr>
          <p:nvPr>
            <p:ph type="body" sz="quarter" idx="10" hasCustomPrompt="1"/>
          </p:nvPr>
        </p:nvSpPr>
        <p:spPr>
          <a:xfrm>
            <a:off x="274320" y="1188720"/>
            <a:ext cx="6858000" cy="4846320"/>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9440" y="3108960"/>
            <a:ext cx="2194560" cy="3483865"/>
          </a:xfrm>
          <a:prstGeom prst="rect">
            <a:avLst/>
          </a:prstGeom>
        </p:spPr>
      </p:pic>
      <p:sp>
        <p:nvSpPr>
          <p:cNvPr id="6" name="Rectangle 5">
            <a:extLst>
              <a:ext uri="{FF2B5EF4-FFF2-40B4-BE49-F238E27FC236}">
                <a16:creationId xmlns:a16="http://schemas.microsoft.com/office/drawing/2014/main" id="{AA76F880-F030-4F0A-9A77-FF5F6B888EBA}"/>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3017520" y="182880"/>
            <a:ext cx="5852160" cy="552101"/>
          </a:xfrm>
        </p:spPr>
        <p:txBody>
          <a:bodyPr/>
          <a:lstStyle>
            <a:lvl1pPr>
              <a:defRPr/>
            </a:lvl1pPr>
          </a:lstStyle>
          <a:p>
            <a:r>
              <a:rPr lang="en-US"/>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74320" y="1188720"/>
            <a:ext cx="7040880" cy="4846320"/>
          </a:xfrm>
          <a:solidFill>
            <a:schemeClr val="bg2">
              <a:lumMod val="10000"/>
            </a:schemeClr>
          </a:solidFill>
        </p:spPr>
        <p:txBody>
          <a:bodyPr anchor="t"/>
          <a:lstStyle>
            <a:lvl1pPr marL="0" indent="0" algn="l">
              <a:lnSpc>
                <a:spcPct val="150000"/>
              </a:lnSpc>
              <a:spcBef>
                <a:spcPts val="0"/>
              </a:spcBef>
              <a:buNone/>
              <a:defRPr>
                <a:solidFill>
                  <a:schemeClr val="bg1">
                    <a:lumMod val="95000"/>
                  </a:schemeClr>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pic>
        <p:nvPicPr>
          <p:cNvPr id="9" name="Picture 8">
            <a:extLst>
              <a:ext uri="{FF2B5EF4-FFF2-40B4-BE49-F238E27FC236}">
                <a16:creationId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1" y="3108960"/>
            <a:ext cx="1828800" cy="3310045"/>
          </a:xfrm>
          <a:prstGeom prst="rect">
            <a:avLst/>
          </a:prstGeom>
        </p:spPr>
      </p:pic>
      <p:sp>
        <p:nvSpPr>
          <p:cNvPr id="6" name="Rectangle 5">
            <a:extLst>
              <a:ext uri="{FF2B5EF4-FFF2-40B4-BE49-F238E27FC236}">
                <a16:creationId xmlns:a16="http://schemas.microsoft.com/office/drawing/2014/main" id="{C2AFB6CC-8AF3-487B-B61C-005E4D03B477}"/>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89316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3017520" y="182880"/>
            <a:ext cx="5852160"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468880" y="1188720"/>
            <a:ext cx="6400800" cy="3657600"/>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2011680" y="3200400"/>
            <a:ext cx="45720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759" y="2926080"/>
            <a:ext cx="1828800" cy="3418318"/>
          </a:xfrm>
          <a:prstGeom prst="rect">
            <a:avLst/>
          </a:prstGeom>
        </p:spPr>
      </p:pic>
      <p:sp>
        <p:nvSpPr>
          <p:cNvPr id="9" name="Rectangle 8">
            <a:extLst>
              <a:ext uri="{FF2B5EF4-FFF2-40B4-BE49-F238E27FC236}">
                <a16:creationId xmlns:a16="http://schemas.microsoft.com/office/drawing/2014/main" id="{2D2F2A0C-C012-4C7D-A1A4-1252333B6850}"/>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2926080" y="182879"/>
            <a:ext cx="5852160" cy="548640"/>
          </a:xfrm>
          <a:prstGeom prst="rect">
            <a:avLst/>
          </a:prstGeom>
          <a:noFill/>
        </p:spPr>
        <p:txBody>
          <a:bodyPr wrap="non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2103120" y="4114800"/>
            <a:ext cx="5029200" cy="548640"/>
          </a:xfrm>
          <a:prstGeom prst="rect">
            <a:avLst/>
          </a:prstGeom>
          <a:noFill/>
        </p:spPr>
        <p:txBody>
          <a:bodyPr wrap="none" rtlCol="0">
            <a:no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1840" y="1188720"/>
            <a:ext cx="2377440" cy="2864816"/>
          </a:xfrm>
          <a:prstGeom prst="rect">
            <a:avLst/>
          </a:prstGeom>
        </p:spPr>
      </p:pic>
      <p:sp>
        <p:nvSpPr>
          <p:cNvPr id="6" name="Rectangle 5">
            <a:extLst>
              <a:ext uri="{FF2B5EF4-FFF2-40B4-BE49-F238E27FC236}">
                <a16:creationId xmlns:a16="http://schemas.microsoft.com/office/drawing/2014/main" id="{41B4399B-783F-4551-AD4B-7F605E8DB7F2}"/>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61545FFC-B8BA-4F60-B6AD-70C98FE50620}"/>
              </a:ext>
            </a:extLst>
          </p:cNvPr>
          <p:cNvSpPr txBox="1"/>
          <p:nvPr userDrawn="1"/>
        </p:nvSpPr>
        <p:spPr>
          <a:xfrm>
            <a:off x="3017520" y="182880"/>
            <a:ext cx="5852160" cy="548640"/>
          </a:xfrm>
          <a:prstGeom prst="rect">
            <a:avLst/>
          </a:prstGeom>
          <a:noFill/>
        </p:spPr>
        <p:txBody>
          <a:bodyPr wrap="none" rtlCol="0">
            <a:spAutoFit/>
          </a:bodyPr>
          <a:lstStyle/>
          <a:p>
            <a:pPr algn="ctr"/>
            <a:r>
              <a:rPr lang="en-US" sz="3200" dirty="0">
                <a:solidFill>
                  <a:srgbClr val="2F424F"/>
                </a:solidFill>
                <a:latin typeface="Arial" panose="020B0604020202020204" pitchFamily="34" charset="0"/>
                <a:cs typeface="Arial" panose="020B0604020202020204" pitchFamily="34" charset="0"/>
              </a:rPr>
              <a:t>Topic</a:t>
            </a:r>
          </a:p>
        </p:txBody>
      </p:sp>
      <p:sp>
        <p:nvSpPr>
          <p:cNvPr id="233" name="Text Placeholder 144">
            <a:extLst>
              <a:ext uri="{FF2B5EF4-FFF2-40B4-BE49-F238E27FC236}">
                <a16:creationId xmlns:a16="http://schemas.microsoft.com/office/drawing/2014/main" id="{D84F8C80-9C50-4F2C-B648-296FE3E1862B}"/>
              </a:ext>
            </a:extLst>
          </p:cNvPr>
          <p:cNvSpPr>
            <a:spLocks noGrp="1"/>
          </p:cNvSpPr>
          <p:nvPr>
            <p:ph type="body" sz="quarter" idx="11" hasCustomPrompt="1"/>
          </p:nvPr>
        </p:nvSpPr>
        <p:spPr>
          <a:xfrm>
            <a:off x="457200" y="1463040"/>
            <a:ext cx="5394960" cy="3840480"/>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9280" y="2743200"/>
            <a:ext cx="2834640" cy="3564559"/>
          </a:xfrm>
          <a:prstGeom prst="rect">
            <a:avLst/>
          </a:prstGeom>
        </p:spPr>
      </p:pic>
      <p:sp>
        <p:nvSpPr>
          <p:cNvPr id="6" name="Rectangle 5">
            <a:extLst>
              <a:ext uri="{FF2B5EF4-FFF2-40B4-BE49-F238E27FC236}">
                <a16:creationId xmlns:a16="http://schemas.microsoft.com/office/drawing/2014/main" id="{B88810DC-A655-4E7D-83EB-17E8406E1F55}"/>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126480" y="274320"/>
            <a:ext cx="2665642" cy="822960"/>
            <a:chOff x="112033" y="63355"/>
            <a:chExt cx="2704196"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35032" y="63355"/>
              <a:ext cx="1875645" cy="396348"/>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40670" y="290141"/>
              <a:ext cx="1975559" cy="579277"/>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457200" y="1371600"/>
            <a:ext cx="8229600" cy="523220"/>
          </a:xfrm>
          <a:prstGeom prst="rect">
            <a:avLst/>
          </a:prstGeom>
          <a:noFill/>
        </p:spPr>
        <p:txBody>
          <a:bodyPr wrap="square" rtlCol="0">
            <a:spAutoFit/>
          </a:bodyPr>
          <a:lstStyle/>
          <a:p>
            <a:pPr algn="ctr"/>
            <a:r>
              <a:rPr lang="en-US" sz="2800" b="0">
                <a:solidFill>
                  <a:srgbClr val="2F424F"/>
                </a:solidFill>
                <a:latin typeface="Arial" panose="020B0604020202020204" pitchFamily="34" charset="0"/>
                <a:cs typeface="Arial" panose="020B0604020202020204" pitchFamily="34" charset="0"/>
              </a:rPr>
              <a:t>Lisensi Distribusi</a:t>
            </a:r>
            <a:endParaRPr lang="en-US" sz="2800" b="0" dirty="0">
              <a:solidFill>
                <a:srgbClr val="2F424F"/>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457200" y="2286000"/>
            <a:ext cx="8229600" cy="2721001"/>
          </a:xfrm>
          <a:prstGeom prst="rect">
            <a:avLst/>
          </a:prstGeom>
          <a:noFill/>
        </p:spPr>
        <p:txBody>
          <a:bodyPr wrap="square" rtlCol="0">
            <a:spAutoFit/>
          </a:bodyPr>
          <a:lstStyle/>
          <a:p>
            <a:pPr algn="just">
              <a:lnSpc>
                <a:spcPct val="120000"/>
              </a:lnSpc>
            </a:pPr>
            <a:r>
              <a:rPr lang="en-US" sz="1800">
                <a:solidFill>
                  <a:srgbClr val="2F424F"/>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1800">
              <a:solidFill>
                <a:srgbClr val="2F424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457200" y="5120640"/>
            <a:ext cx="8229600" cy="726609"/>
          </a:xfrm>
          <a:prstGeom prst="rect">
            <a:avLst/>
          </a:prstGeom>
          <a:noFill/>
        </p:spPr>
        <p:txBody>
          <a:bodyPr wrap="square" rtlCol="0">
            <a:spAutoFit/>
          </a:bodyPr>
          <a:lstStyle/>
          <a:p>
            <a:pPr algn="just">
              <a:lnSpc>
                <a:spcPct val="120000"/>
              </a:lnSpc>
            </a:pPr>
            <a:r>
              <a:rPr lang="en-US" sz="1800">
                <a:solidFill>
                  <a:srgbClr val="2F424F"/>
                </a:solidFill>
                <a:latin typeface="Arial" panose="020B0604020202020204" pitchFamily="34" charset="0"/>
                <a:cs typeface="Arial" panose="020B0604020202020204" pitchFamily="34" charset="0"/>
              </a:rPr>
              <a:t>Informasi lebih lanjut silahkan lihat:</a:t>
            </a:r>
          </a:p>
          <a:p>
            <a:pPr algn="just">
              <a:lnSpc>
                <a:spcPct val="120000"/>
              </a:lnSpc>
            </a:pPr>
            <a:r>
              <a:rPr lang="en-US" sz="1800">
                <a:solidFill>
                  <a:srgbClr val="2F424F"/>
                </a:solidFill>
                <a:latin typeface="Arial" panose="020B0604020202020204" pitchFamily="34" charset="0"/>
                <a:cs typeface="Arial" panose="020B0604020202020204" pitchFamily="34" charset="0"/>
              </a:rPr>
              <a:t>https://creativecommons.org/licenses/by-nc-sa/4.0/</a:t>
            </a:r>
            <a:endParaRPr lang="en-ID" sz="1800">
              <a:solidFill>
                <a:srgbClr val="2F424F"/>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274320" y="274320"/>
            <a:ext cx="3108960" cy="82296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rgbClr val="2F424F"/>
                  </a:solidFill>
                  <a:latin typeface="Arial Black" panose="020B0A04020102020204" pitchFamily="34" charset="0"/>
                </a:rPr>
                <a:t>4.0 International</a:t>
              </a:r>
              <a:endParaRPr lang="en-ID">
                <a:solidFill>
                  <a:srgbClr val="2F424F"/>
                </a:solidFill>
                <a:latin typeface="Arial Black" panose="020B0A04020102020204" pitchFamily="34" charset="0"/>
              </a:endParaRPr>
            </a:p>
          </p:txBody>
        </p:sp>
      </p:grpSp>
      <p:sp>
        <p:nvSpPr>
          <p:cNvPr id="14" name="Rectangle 13">
            <a:extLst>
              <a:ext uri="{FF2B5EF4-FFF2-40B4-BE49-F238E27FC236}">
                <a16:creationId xmlns:a16="http://schemas.microsoft.com/office/drawing/2014/main" id="{BE1A75B5-2625-4175-B9A7-ABC766EE366A}"/>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5B0ED-DC10-4594-9740-91A89D2547E7}"/>
              </a:ext>
            </a:extLst>
          </p:cNvPr>
          <p:cNvSpPr>
            <a:spLocks noGrp="1"/>
          </p:cNvSpPr>
          <p:nvPr>
            <p:ph type="title" hasCustomPrompt="1"/>
          </p:nvPr>
        </p:nvSpPr>
        <p:spPr/>
        <p:txBody>
          <a:bodyPr/>
          <a:lstStyle>
            <a:lvl1pPr>
              <a:defRPr/>
            </a:lvl1pPr>
          </a:lstStyle>
          <a:p>
            <a:r>
              <a:rPr lang="en-US"/>
              <a:t>Course Topic</a:t>
            </a:r>
            <a:endParaRPr lang="id-ID"/>
          </a:p>
        </p:txBody>
      </p:sp>
      <p:sp>
        <p:nvSpPr>
          <p:cNvPr id="3" name="TextBox 2">
            <a:extLst>
              <a:ext uri="{FF2B5EF4-FFF2-40B4-BE49-F238E27FC236}">
                <a16:creationId xmlns:a16="http://schemas.microsoft.com/office/drawing/2014/main" id="{E02D7460-BC5A-45B6-B2F0-181E10AD940D}"/>
              </a:ext>
            </a:extLst>
          </p:cNvPr>
          <p:cNvSpPr txBox="1"/>
          <p:nvPr userDrawn="1"/>
        </p:nvSpPr>
        <p:spPr>
          <a:xfrm>
            <a:off x="0" y="6035040"/>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Elan S.,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1714031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126480" y="274320"/>
            <a:ext cx="2665642" cy="822960"/>
            <a:chOff x="112033" y="63355"/>
            <a:chExt cx="2704196"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35032" y="63355"/>
              <a:ext cx="1875645" cy="396348"/>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40670" y="290141"/>
              <a:ext cx="1975559" cy="579277"/>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457200" y="1371600"/>
            <a:ext cx="8229600" cy="523220"/>
          </a:xfrm>
          <a:prstGeom prst="rect">
            <a:avLst/>
          </a:prstGeom>
          <a:noFill/>
        </p:spPr>
        <p:txBody>
          <a:bodyPr wrap="square" rtlCol="0">
            <a:spAutoFit/>
          </a:bodyPr>
          <a:lstStyle/>
          <a:p>
            <a:pPr algn="ctr"/>
            <a:r>
              <a:rPr lang="en-US" sz="2800" b="0">
                <a:solidFill>
                  <a:srgbClr val="2F424F"/>
                </a:solidFill>
                <a:latin typeface="Arial" panose="020B0604020202020204" pitchFamily="34" charset="0"/>
                <a:cs typeface="Arial" panose="020B0604020202020204" pitchFamily="34" charset="0"/>
              </a:rPr>
              <a:t>Distribution License</a:t>
            </a:r>
            <a:endParaRPr lang="en-US" sz="2800" b="0" dirty="0">
              <a:solidFill>
                <a:srgbClr val="2F424F"/>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457200" y="2286000"/>
            <a:ext cx="8229600" cy="2388603"/>
          </a:xfrm>
          <a:prstGeom prst="rect">
            <a:avLst/>
          </a:prstGeom>
          <a:noFill/>
        </p:spPr>
        <p:txBody>
          <a:bodyPr wrap="square" rtlCol="0">
            <a:spAutoFit/>
          </a:bodyPr>
          <a:lstStyle/>
          <a:p>
            <a:pPr algn="just">
              <a:lnSpc>
                <a:spcPct val="120000"/>
              </a:lnSpc>
            </a:pPr>
            <a:r>
              <a:rPr lang="en-US" sz="1800">
                <a:solidFill>
                  <a:srgbClr val="2F424F"/>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457200" y="5120640"/>
            <a:ext cx="8229600" cy="726609"/>
          </a:xfrm>
          <a:prstGeom prst="rect">
            <a:avLst/>
          </a:prstGeom>
          <a:noFill/>
        </p:spPr>
        <p:txBody>
          <a:bodyPr wrap="square" rtlCol="0">
            <a:spAutoFit/>
          </a:bodyPr>
          <a:lstStyle/>
          <a:p>
            <a:pPr algn="just">
              <a:lnSpc>
                <a:spcPct val="120000"/>
              </a:lnSpc>
            </a:pPr>
            <a:r>
              <a:rPr lang="en-US" sz="1800">
                <a:solidFill>
                  <a:srgbClr val="2F424F"/>
                </a:solidFill>
                <a:latin typeface="Arial" panose="020B0604020202020204" pitchFamily="34" charset="0"/>
                <a:cs typeface="Arial" panose="020B0604020202020204" pitchFamily="34" charset="0"/>
              </a:rPr>
              <a:t>For more information visit: </a:t>
            </a:r>
          </a:p>
          <a:p>
            <a:pPr algn="just">
              <a:lnSpc>
                <a:spcPct val="120000"/>
              </a:lnSpc>
            </a:pPr>
            <a:r>
              <a:rPr lang="en-US" sz="1800">
                <a:solidFill>
                  <a:srgbClr val="2F424F"/>
                </a:solidFill>
                <a:latin typeface="Arial" panose="020B0604020202020204" pitchFamily="34" charset="0"/>
                <a:cs typeface="Arial" panose="020B0604020202020204" pitchFamily="34" charset="0"/>
              </a:rPr>
              <a:t>https://creativecommons.org/licenses/by-nc-sa/4.0/</a:t>
            </a: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274320" y="274320"/>
            <a:ext cx="3108960" cy="82296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rgbClr val="2F424F"/>
                  </a:solidFill>
                  <a:latin typeface="Arial Black" panose="020B0A04020102020204" pitchFamily="34" charset="0"/>
                </a:rPr>
                <a:t>4.0 International</a:t>
              </a:r>
              <a:endParaRPr lang="en-ID">
                <a:solidFill>
                  <a:srgbClr val="2F424F"/>
                </a:solidFill>
                <a:latin typeface="Arial Black" panose="020B0A04020102020204" pitchFamily="34" charset="0"/>
              </a:endParaRPr>
            </a:p>
          </p:txBody>
        </p:sp>
      </p:grpSp>
      <p:sp>
        <p:nvSpPr>
          <p:cNvPr id="15" name="Rectangle 14">
            <a:extLst>
              <a:ext uri="{FF2B5EF4-FFF2-40B4-BE49-F238E27FC236}">
                <a16:creationId xmlns:a16="http://schemas.microsoft.com/office/drawing/2014/main" id="{8F7FBF10-EFA7-4E68-A91C-B38FE280BC10}"/>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2380151383"/>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16" name="Group 15">
            <a:extLst>
              <a:ext uri="{FF2B5EF4-FFF2-40B4-BE49-F238E27FC236}">
                <a16:creationId xmlns:a16="http://schemas.microsoft.com/office/drawing/2014/main" id="{A9E71C36-A9AB-4E1D-A8CB-237B28552F3D}"/>
              </a:ext>
            </a:extLst>
          </p:cNvPr>
          <p:cNvGrpSpPr/>
          <p:nvPr userDrawn="1"/>
        </p:nvGrpSpPr>
        <p:grpSpPr>
          <a:xfrm>
            <a:off x="457199" y="365759"/>
            <a:ext cx="2651760" cy="822960"/>
            <a:chOff x="6620142" y="796248"/>
            <a:chExt cx="2690113" cy="856807"/>
          </a:xfrm>
        </p:grpSpPr>
        <p:sp>
          <p:nvSpPr>
            <p:cNvPr id="17" name="Rectangle: Rounded Corners 16">
              <a:extLst>
                <a:ext uri="{FF2B5EF4-FFF2-40B4-BE49-F238E27FC236}">
                  <a16:creationId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
        <p:nvSpPr>
          <p:cNvPr id="2" name="Title 1"/>
          <p:cNvSpPr>
            <a:spLocks noGrp="1"/>
          </p:cNvSpPr>
          <p:nvPr>
            <p:ph type="title" hasCustomPrompt="1"/>
          </p:nvPr>
        </p:nvSpPr>
        <p:spPr>
          <a:xfrm>
            <a:off x="457200" y="2926080"/>
            <a:ext cx="8229600" cy="1188720"/>
          </a:xfrm>
        </p:spPr>
        <p:txBody>
          <a:bodyPr wrap="none"/>
          <a:lstStyle>
            <a:lvl1pPr>
              <a:lnSpc>
                <a:spcPct val="100000"/>
              </a:lnSpc>
              <a:defRPr>
                <a:solidFill>
                  <a:schemeClr val="bg1">
                    <a:lumMod val="95000"/>
                  </a:schemeClr>
                </a:solidFill>
              </a:defRPr>
            </a:lvl1pPr>
          </a:lstStyle>
          <a:p>
            <a:r>
              <a:rPr lang="en-US" dirty="0"/>
              <a:t>Separator Title</a:t>
            </a:r>
          </a:p>
        </p:txBody>
      </p:sp>
      <p:sp>
        <p:nvSpPr>
          <p:cNvPr id="11" name="TextBox 10">
            <a:extLst>
              <a:ext uri="{FF2B5EF4-FFF2-40B4-BE49-F238E27FC236}">
                <a16:creationId xmlns:a16="http://schemas.microsoft.com/office/drawing/2014/main" id="{1B031EDD-1FD5-440A-AC36-4314C6EB2BA2}"/>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457200" y="548640"/>
            <a:ext cx="8229600" cy="1188720"/>
          </a:xfrm>
        </p:spPr>
        <p:txBody>
          <a:bodyPr wrap="square"/>
          <a:lstStyle>
            <a:lvl1pPr>
              <a:defRPr b="1" u="none">
                <a:solidFill>
                  <a:srgbClr val="2F424F"/>
                </a:solidFill>
              </a:defRPr>
            </a:lvl1pPr>
          </a:lstStyle>
          <a:p>
            <a:r>
              <a:rPr lang="en-US" dirty="0"/>
              <a:t>Separator Title</a:t>
            </a:r>
          </a:p>
        </p:txBody>
      </p:sp>
      <p:grpSp>
        <p:nvGrpSpPr>
          <p:cNvPr id="12" name="Group 11">
            <a:extLst>
              <a:ext uri="{FF2B5EF4-FFF2-40B4-BE49-F238E27FC236}">
                <a16:creationId xmlns:a16="http://schemas.microsoft.com/office/drawing/2014/main" id="{69C8C076-C62E-4D01-925D-00F37DC975BA}"/>
              </a:ext>
            </a:extLst>
          </p:cNvPr>
          <p:cNvGrpSpPr/>
          <p:nvPr userDrawn="1"/>
        </p:nvGrpSpPr>
        <p:grpSpPr>
          <a:xfrm>
            <a:off x="182880" y="5577840"/>
            <a:ext cx="2651760" cy="822960"/>
            <a:chOff x="112033" y="63355"/>
            <a:chExt cx="2690113" cy="815223"/>
          </a:xfrm>
        </p:grpSpPr>
        <p:pic>
          <p:nvPicPr>
            <p:cNvPr id="14" name="Picture 2" descr="Image result for LOGO YARSI">
              <a:extLst>
                <a:ext uri="{FF2B5EF4-FFF2-40B4-BE49-F238E27FC236}">
                  <a16:creationId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40480" y="2103120"/>
            <a:ext cx="4206240" cy="4101084"/>
          </a:xfrm>
          <a:prstGeom prst="rect">
            <a:avLst/>
          </a:prstGeom>
        </p:spPr>
      </p:pic>
      <p:sp>
        <p:nvSpPr>
          <p:cNvPr id="13" name="Rectangle 12">
            <a:extLst>
              <a:ext uri="{FF2B5EF4-FFF2-40B4-BE49-F238E27FC236}">
                <a16:creationId xmlns:a16="http://schemas.microsoft.com/office/drawing/2014/main" id="{D7A1D83B-B600-4423-A272-CE63E526EC73}"/>
              </a:ext>
            </a:extLst>
          </p:cNvPr>
          <p:cNvSpPr/>
          <p:nvPr userDrawn="1"/>
        </p:nvSpPr>
        <p:spPr>
          <a:xfrm>
            <a:off x="0" y="6583680"/>
            <a:ext cx="1737360" cy="274320"/>
          </a:xfrm>
          <a:prstGeom prst="rect">
            <a:avLst/>
          </a:prstGeom>
        </p:spPr>
        <p:txBody>
          <a:bodyPr wrap="none">
            <a:noAutofit/>
          </a:bodyPr>
          <a:lstStyle/>
          <a:p>
            <a:r>
              <a:rPr lang="en-US" sz="1100">
                <a:solidFill>
                  <a:srgbClr val="2F424F"/>
                </a:solidFill>
                <a:latin typeface="Arial" panose="020B0604020202020204" pitchFamily="34" charset="0"/>
                <a:cs typeface="Arial" panose="020B0604020202020204" pitchFamily="34" charset="0"/>
              </a:rPr>
              <a:t>Image </a:t>
            </a:r>
            <a:r>
              <a:rPr lang="en-US" sz="1100" dirty="0">
                <a:solidFill>
                  <a:srgbClr val="2F424F"/>
                </a:solidFill>
                <a:latin typeface="Arial" panose="020B0604020202020204" pitchFamily="34" charset="0"/>
                <a:cs typeface="Arial" panose="020B0604020202020204" pitchFamily="34" charset="0"/>
              </a:rPr>
              <a:t>by @</a:t>
            </a:r>
            <a:r>
              <a:rPr lang="en-US" sz="1100" dirty="0" err="1">
                <a:solidFill>
                  <a:srgbClr val="2F424F"/>
                </a:solidFill>
                <a:latin typeface="Arial" panose="020B0604020202020204" pitchFamily="34" charset="0"/>
                <a:cs typeface="Arial" panose="020B0604020202020204" pitchFamily="34" charset="0"/>
              </a:rPr>
              <a:t>carella.titasa</a:t>
            </a:r>
            <a:r>
              <a:rPr lang="en-US" sz="11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a16="http://schemas.microsoft.com/office/drawing/2014/main" id="{9993D893-1899-4941-A0F8-27109AF608CC}"/>
              </a:ext>
            </a:extLst>
          </p:cNvPr>
          <p:cNvSpPr/>
          <p:nvPr userDrawn="1"/>
        </p:nvSpPr>
        <p:spPr>
          <a:xfrm>
            <a:off x="0" y="0"/>
            <a:ext cx="9144000" cy="685800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a16="http://schemas.microsoft.com/office/drawing/2014/main" id="{DA963C91-00A2-40A3-AB05-CBA3043E57C4}"/>
              </a:ext>
            </a:extLst>
          </p:cNvPr>
          <p:cNvSpPr>
            <a:spLocks noGrp="1"/>
          </p:cNvSpPr>
          <p:nvPr>
            <p:ph type="title" hasCustomPrompt="1"/>
          </p:nvPr>
        </p:nvSpPr>
        <p:spPr>
          <a:xfrm>
            <a:off x="3017520" y="4206240"/>
            <a:ext cx="5852160"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grpSp>
        <p:nvGrpSpPr>
          <p:cNvPr id="20" name="Group 19">
            <a:extLst>
              <a:ext uri="{FF2B5EF4-FFF2-40B4-BE49-F238E27FC236}">
                <a16:creationId xmlns:a16="http://schemas.microsoft.com/office/drawing/2014/main" id="{382542B4-3CF6-4CC7-9600-3E3D92CA9EFF}"/>
              </a:ext>
            </a:extLst>
          </p:cNvPr>
          <p:cNvGrpSpPr/>
          <p:nvPr userDrawn="1"/>
        </p:nvGrpSpPr>
        <p:grpSpPr>
          <a:xfrm>
            <a:off x="6309360" y="274320"/>
            <a:ext cx="2651760" cy="822960"/>
            <a:chOff x="6620142" y="796248"/>
            <a:chExt cx="2690113" cy="856807"/>
          </a:xfrm>
        </p:grpSpPr>
        <p:sp>
          <p:nvSpPr>
            <p:cNvPr id="21" name="Rectangle: Rounded Corners 20">
              <a:extLst>
                <a:ext uri="{FF2B5EF4-FFF2-40B4-BE49-F238E27FC236}">
                  <a16:creationId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
        <p:nvSpPr>
          <p:cNvPr id="14" name="TextBox 13">
            <a:extLst>
              <a:ext uri="{FF2B5EF4-FFF2-40B4-BE49-F238E27FC236}">
                <a16:creationId xmlns:a16="http://schemas.microsoft.com/office/drawing/2014/main" id="{39422B1D-99DF-4100-A841-CF9D11DC95E2}"/>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a16="http://schemas.microsoft.com/office/drawing/2014/main" id="{3EBD8C02-B714-4425-85EA-B378347352DB}"/>
              </a:ext>
            </a:extLst>
          </p:cNvPr>
          <p:cNvSpPr/>
          <p:nvPr userDrawn="1"/>
        </p:nvSpPr>
        <p:spPr>
          <a:xfrm>
            <a:off x="0" y="0"/>
            <a:ext cx="9144000" cy="685800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latin typeface="Times New Roman" panose="02020603050405020304" pitchFamily="18" charset="0"/>
                <a:cs typeface="Times New Roman" panose="02020603050405020304" pitchFamily="18" charset="0"/>
              </a:rPr>
              <a:t>#pintar</a:t>
            </a:r>
            <a:r>
              <a:rPr lang="id-ID" sz="7200" noProof="0">
                <a:solidFill>
                  <a:srgbClr val="99FF33"/>
                </a:solidFill>
                <a:latin typeface="Times New Roman" panose="02020603050405020304" pitchFamily="18" charset="0"/>
                <a:cs typeface="Times New Roman" panose="02020603050405020304" pitchFamily="18" charset="0"/>
              </a:rPr>
              <a:t>Itu</a:t>
            </a:r>
            <a:r>
              <a:rPr lang="id-ID" sz="7200" noProof="0">
                <a:latin typeface="Times New Roman" panose="02020603050405020304" pitchFamily="18" charset="0"/>
                <a:cs typeface="Times New Roman" panose="02020603050405020304" pitchFamily="18" charset="0"/>
              </a:rPr>
              <a:t>Pilihan</a:t>
            </a:r>
            <a:endParaRPr lang="en-US" sz="7200" noProof="0">
              <a:latin typeface="Times New Roman" panose="02020603050405020304" pitchFamily="18" charset="0"/>
              <a:cs typeface="Times New Roman" panose="02020603050405020304" pitchFamily="18" charset="0"/>
            </a:endParaRPr>
          </a:p>
          <a:p>
            <a:pPr algn="ctr"/>
            <a:endParaRPr lang="en-US" sz="7200" noProof="0">
              <a:latin typeface="Times New Roman" panose="02020603050405020304" pitchFamily="18" charset="0"/>
              <a:cs typeface="Times New Roman" panose="02020603050405020304" pitchFamily="18" charset="0"/>
            </a:endParaRPr>
          </a:p>
          <a:p>
            <a:pPr algn="ctr"/>
            <a:endParaRPr lang="id-ID" sz="7200" noProof="0">
              <a:latin typeface="Times New Roman" panose="02020603050405020304" pitchFamily="18" charset="0"/>
              <a:cs typeface="Times New Roman" panose="02020603050405020304" pitchFamily="18" charset="0"/>
            </a:endParaRPr>
          </a:p>
        </p:txBody>
      </p:sp>
      <p:sp>
        <p:nvSpPr>
          <p:cNvPr id="20" name="Text Placeholder 2">
            <a:extLst>
              <a:ext uri="{FF2B5EF4-FFF2-40B4-BE49-F238E27FC236}">
                <a16:creationId xmlns:a16="http://schemas.microsoft.com/office/drawing/2014/main" id="{EE98243E-E24D-45F4-BD85-64F347615005}"/>
              </a:ext>
            </a:extLst>
          </p:cNvPr>
          <p:cNvSpPr>
            <a:spLocks noGrp="1"/>
          </p:cNvSpPr>
          <p:nvPr>
            <p:ph type="body" sz="quarter" idx="10" hasCustomPrompt="1"/>
          </p:nvPr>
        </p:nvSpPr>
        <p:spPr>
          <a:xfrm>
            <a:off x="1554480" y="3017520"/>
            <a:ext cx="5943600" cy="1188720"/>
          </a:xfrm>
          <a:prstGeom prst="rect">
            <a:avLst/>
          </a:prstGeom>
        </p:spPr>
        <p:txBody>
          <a:bodyPr/>
          <a:lstStyle>
            <a:lvl1pPr marL="0" indent="0" algn="ctr">
              <a:lnSpc>
                <a:spcPct val="120000"/>
              </a:lnSpc>
              <a:spcBef>
                <a:spcPts val="0"/>
              </a:spcBef>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sp>
        <p:nvSpPr>
          <p:cNvPr id="6" name="TextBox 5">
            <a:extLst>
              <a:ext uri="{FF2B5EF4-FFF2-40B4-BE49-F238E27FC236}">
                <a16:creationId xmlns:a16="http://schemas.microsoft.com/office/drawing/2014/main" id="{8BD0E111-8C21-447B-82BB-0B93B70B9126}"/>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8731759-3E55-4832-B3C2-EF9F0D863D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1600" y="1920240"/>
            <a:ext cx="6400800" cy="3578047"/>
          </a:xfrm>
          <a:prstGeom prst="rect">
            <a:avLst/>
          </a:prstGeom>
        </p:spPr>
      </p:pic>
      <p:grpSp>
        <p:nvGrpSpPr>
          <p:cNvPr id="10" name="Group 9">
            <a:extLst>
              <a:ext uri="{FF2B5EF4-FFF2-40B4-BE49-F238E27FC236}">
                <a16:creationId xmlns:a16="http://schemas.microsoft.com/office/drawing/2014/main" id="{A8264912-E632-49B4-B650-BFE9C3E51F05}"/>
              </a:ext>
            </a:extLst>
          </p:cNvPr>
          <p:cNvGrpSpPr/>
          <p:nvPr userDrawn="1"/>
        </p:nvGrpSpPr>
        <p:grpSpPr>
          <a:xfrm>
            <a:off x="274320" y="274320"/>
            <a:ext cx="2651760" cy="822960"/>
            <a:chOff x="112033" y="63355"/>
            <a:chExt cx="2690113" cy="815223"/>
          </a:xfrm>
        </p:grpSpPr>
        <p:pic>
          <p:nvPicPr>
            <p:cNvPr id="11" name="Picture 2" descr="Image result for LOGO YARSI">
              <a:extLst>
                <a:ext uri="{FF2B5EF4-FFF2-40B4-BE49-F238E27FC236}">
                  <a16:creationId xmlns:a16="http://schemas.microsoft.com/office/drawing/2014/main" id="{5D9B188C-78B9-477F-8737-CFC8F1AE10B0}"/>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a16="http://schemas.microsoft.com/office/drawing/2014/main" id="{CD67F172-5572-42F7-A26C-22FDBC18F68A}"/>
              </a:ext>
            </a:extLst>
          </p:cNvPr>
          <p:cNvSpPr txBox="1"/>
          <p:nvPr userDrawn="1"/>
        </p:nvSpPr>
        <p:spPr>
          <a:xfrm>
            <a:off x="2194560" y="1554480"/>
            <a:ext cx="1579984" cy="461665"/>
          </a:xfrm>
          <a:prstGeom prst="rect">
            <a:avLst/>
          </a:prstGeom>
          <a:noFill/>
        </p:spPr>
        <p:txBody>
          <a:bodyPr wrap="none" rtlCol="0">
            <a:spAutoFit/>
          </a:bodyPr>
          <a:lstStyle/>
          <a:p>
            <a:r>
              <a:rPr lang="en-US" sz="2400" dirty="0">
                <a:solidFill>
                  <a:srgbClr val="2F424F"/>
                </a:solidFill>
              </a:rPr>
              <a:t>bye… bye…</a:t>
            </a:r>
          </a:p>
        </p:txBody>
      </p:sp>
      <p:sp>
        <p:nvSpPr>
          <p:cNvPr id="16" name="TextBox 15">
            <a:extLst>
              <a:ext uri="{FF2B5EF4-FFF2-40B4-BE49-F238E27FC236}">
                <a16:creationId xmlns:a16="http://schemas.microsoft.com/office/drawing/2014/main" id="{0658D922-E98E-4508-9791-F1D022E8E447}"/>
              </a:ext>
            </a:extLst>
          </p:cNvPr>
          <p:cNvSpPr txBox="1"/>
          <p:nvPr userDrawn="1"/>
        </p:nvSpPr>
        <p:spPr>
          <a:xfrm>
            <a:off x="4571999" y="2286000"/>
            <a:ext cx="1342803" cy="400110"/>
          </a:xfrm>
          <a:prstGeom prst="rect">
            <a:avLst/>
          </a:prstGeom>
          <a:noFill/>
        </p:spPr>
        <p:txBody>
          <a:bodyPr wrap="none" rtlCol="0">
            <a:spAutoFit/>
          </a:bodyPr>
          <a:lstStyle/>
          <a:p>
            <a:r>
              <a:rPr lang="en-US" sz="2000" dirty="0">
                <a:solidFill>
                  <a:srgbClr val="2F424F"/>
                </a:solidFill>
              </a:rPr>
              <a:t>bye… bye…</a:t>
            </a:r>
          </a:p>
        </p:txBody>
      </p:sp>
      <p:sp>
        <p:nvSpPr>
          <p:cNvPr id="17" name="TextBox 16">
            <a:extLst>
              <a:ext uri="{FF2B5EF4-FFF2-40B4-BE49-F238E27FC236}">
                <a16:creationId xmlns:a16="http://schemas.microsoft.com/office/drawing/2014/main" id="{10D9A210-F9BB-4074-B0BE-142D524D3E2C}"/>
              </a:ext>
            </a:extLst>
          </p:cNvPr>
          <p:cNvSpPr txBox="1"/>
          <p:nvPr userDrawn="1"/>
        </p:nvSpPr>
        <p:spPr>
          <a:xfrm>
            <a:off x="7223760" y="2834640"/>
            <a:ext cx="680827" cy="369332"/>
          </a:xfrm>
          <a:prstGeom prst="rect">
            <a:avLst/>
          </a:prstGeom>
          <a:noFill/>
        </p:spPr>
        <p:txBody>
          <a:bodyPr wrap="none" rtlCol="0">
            <a:spAutoFit/>
          </a:bodyPr>
          <a:lstStyle/>
          <a:p>
            <a:r>
              <a:rPr lang="en-US" sz="1800" dirty="0">
                <a:solidFill>
                  <a:srgbClr val="2F424F"/>
                </a:solidFill>
              </a:rPr>
              <a:t>bye…</a:t>
            </a:r>
          </a:p>
        </p:txBody>
      </p:sp>
      <p:sp>
        <p:nvSpPr>
          <p:cNvPr id="15" name="Rectangle 14">
            <a:extLst>
              <a:ext uri="{FF2B5EF4-FFF2-40B4-BE49-F238E27FC236}">
                <a16:creationId xmlns:a16="http://schemas.microsoft.com/office/drawing/2014/main" id="{EB9A012C-D7AC-49D8-99A3-646069FFB5BE}"/>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93231B1-4E4B-4423-92D0-DFE58775C281}"/>
              </a:ext>
            </a:extLst>
          </p:cNvPr>
          <p:cNvSpPr/>
          <p:nvPr userDrawn="1"/>
        </p:nvSpPr>
        <p:spPr>
          <a:xfrm>
            <a:off x="0" y="6583680"/>
            <a:ext cx="1737360" cy="274320"/>
          </a:xfrm>
          <a:prstGeom prst="rect">
            <a:avLst/>
          </a:prstGeom>
        </p:spPr>
        <p:txBody>
          <a:bodyPr wrap="none">
            <a:noAutofit/>
          </a:bodyPr>
          <a:lstStyle/>
          <a:p>
            <a:r>
              <a:rPr lang="en-US" sz="1100">
                <a:solidFill>
                  <a:srgbClr val="2F424F"/>
                </a:solidFill>
                <a:latin typeface="Arial" panose="020B0604020202020204" pitchFamily="34" charset="0"/>
                <a:cs typeface="Arial" panose="020B0604020202020204" pitchFamily="34" charset="0"/>
              </a:rPr>
              <a:t>Image </a:t>
            </a:r>
            <a:r>
              <a:rPr lang="en-US" sz="1100" dirty="0">
                <a:solidFill>
                  <a:srgbClr val="2F424F"/>
                </a:solidFill>
                <a:latin typeface="Arial" panose="020B0604020202020204" pitchFamily="34" charset="0"/>
                <a:cs typeface="Arial" panose="020B0604020202020204" pitchFamily="34" charset="0"/>
              </a:rPr>
              <a:t>by @</a:t>
            </a:r>
            <a:r>
              <a:rPr lang="en-US" sz="1100" dirty="0" err="1">
                <a:solidFill>
                  <a:srgbClr val="2F424F"/>
                </a:solidFill>
                <a:latin typeface="Arial" panose="020B0604020202020204" pitchFamily="34" charset="0"/>
                <a:cs typeface="Arial" panose="020B0604020202020204" pitchFamily="34" charset="0"/>
              </a:rPr>
              <a:t>carella.titasa</a:t>
            </a:r>
            <a:r>
              <a:rPr lang="en-US" sz="11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Be Continue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3CFB28-9390-4F6A-8F10-2A21C184E5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00" y="2011680"/>
            <a:ext cx="2834640" cy="3330260"/>
          </a:xfrm>
          <a:prstGeom prst="rect">
            <a:avLst/>
          </a:prstGeom>
        </p:spPr>
      </p:pic>
      <p:grpSp>
        <p:nvGrpSpPr>
          <p:cNvPr id="4" name="Group 3">
            <a:extLst>
              <a:ext uri="{FF2B5EF4-FFF2-40B4-BE49-F238E27FC236}">
                <a16:creationId xmlns:a16="http://schemas.microsoft.com/office/drawing/2014/main" id="{161FC04B-0601-4FD4-89E4-2B17B1512F39}"/>
              </a:ext>
            </a:extLst>
          </p:cNvPr>
          <p:cNvGrpSpPr/>
          <p:nvPr userDrawn="1"/>
        </p:nvGrpSpPr>
        <p:grpSpPr>
          <a:xfrm>
            <a:off x="6035040" y="365760"/>
            <a:ext cx="2651760" cy="822960"/>
            <a:chOff x="112033" y="63355"/>
            <a:chExt cx="2690113" cy="815223"/>
          </a:xfrm>
        </p:grpSpPr>
        <p:pic>
          <p:nvPicPr>
            <p:cNvPr id="5" name="Picture 2" descr="Image result for LOGO YARSI">
              <a:extLst>
                <a:ext uri="{FF2B5EF4-FFF2-40B4-BE49-F238E27FC236}">
                  <a16:creationId xmlns:a16="http://schemas.microsoft.com/office/drawing/2014/main" id="{99DAC2A3-04B3-4A51-9BA9-A5752D6C20EA}"/>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9003480-2046-4618-8C68-02C0BA06F8A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7" name="TextBox 6">
              <a:extLst>
                <a:ext uri="{FF2B5EF4-FFF2-40B4-BE49-F238E27FC236}">
                  <a16:creationId xmlns:a16="http://schemas.microsoft.com/office/drawing/2014/main" id="{A0BE8D06-1CE4-4A2D-A45B-86FEB4E9533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8" name="TextBox 7">
            <a:extLst>
              <a:ext uri="{FF2B5EF4-FFF2-40B4-BE49-F238E27FC236}">
                <a16:creationId xmlns:a16="http://schemas.microsoft.com/office/drawing/2014/main" id="{714BD127-C91C-4443-BF23-48EC809690FA}"/>
              </a:ext>
            </a:extLst>
          </p:cNvPr>
          <p:cNvSpPr txBox="1"/>
          <p:nvPr userDrawn="1"/>
        </p:nvSpPr>
        <p:spPr>
          <a:xfrm>
            <a:off x="4023360" y="4754880"/>
            <a:ext cx="2472152" cy="584775"/>
          </a:xfrm>
          <a:prstGeom prst="rect">
            <a:avLst/>
          </a:prstGeom>
          <a:noFill/>
        </p:spPr>
        <p:txBody>
          <a:bodyPr wrap="none" rtlCol="0">
            <a:spAutoFit/>
          </a:bodyPr>
          <a:lstStyle/>
          <a:p>
            <a:pPr marL="0" indent="0">
              <a:buNone/>
            </a:pPr>
            <a:r>
              <a:rPr lang="en-US" sz="3200">
                <a:solidFill>
                  <a:srgbClr val="2F424F"/>
                </a:solidFill>
                <a:latin typeface="Blackadder ITC" panose="04020505051007020D02" pitchFamily="82" charset="0"/>
              </a:rPr>
              <a:t>to be continued... </a:t>
            </a:r>
            <a:endParaRPr lang="id-ID" sz="3200">
              <a:solidFill>
                <a:srgbClr val="2F424F"/>
              </a:solidFill>
              <a:latin typeface="Blackadder ITC" panose="04020505051007020D02" pitchFamily="82" charset="0"/>
            </a:endParaRPr>
          </a:p>
        </p:txBody>
      </p:sp>
      <p:sp>
        <p:nvSpPr>
          <p:cNvPr id="10" name="Rectangle 9">
            <a:extLst>
              <a:ext uri="{FF2B5EF4-FFF2-40B4-BE49-F238E27FC236}">
                <a16:creationId xmlns:a16="http://schemas.microsoft.com/office/drawing/2014/main" id="{319D35EE-9BDE-4684-85B5-CD288F8D57F8}"/>
              </a:ext>
            </a:extLst>
          </p:cNvPr>
          <p:cNvSpPr/>
          <p:nvPr userDrawn="1"/>
        </p:nvSpPr>
        <p:spPr>
          <a:xfrm>
            <a:off x="0" y="6583680"/>
            <a:ext cx="1737360" cy="274320"/>
          </a:xfrm>
          <a:prstGeom prst="rect">
            <a:avLst/>
          </a:prstGeom>
        </p:spPr>
        <p:txBody>
          <a:bodyPr wrap="none">
            <a:noAutofit/>
          </a:bodyPr>
          <a:lstStyle/>
          <a:p>
            <a:r>
              <a:rPr lang="en-US" sz="1100">
                <a:solidFill>
                  <a:srgbClr val="2F424F"/>
                </a:solidFill>
                <a:latin typeface="Arial" panose="020B0604020202020204" pitchFamily="34" charset="0"/>
                <a:cs typeface="Arial" panose="020B0604020202020204" pitchFamily="34" charset="0"/>
              </a:rPr>
              <a:t>Image </a:t>
            </a:r>
            <a:r>
              <a:rPr lang="en-US" sz="1100" dirty="0">
                <a:solidFill>
                  <a:srgbClr val="2F424F"/>
                </a:solidFill>
                <a:latin typeface="Arial" panose="020B0604020202020204" pitchFamily="34" charset="0"/>
                <a:cs typeface="Arial" panose="020B0604020202020204" pitchFamily="34" charset="0"/>
              </a:rPr>
              <a:t>by @</a:t>
            </a:r>
            <a:r>
              <a:rPr lang="en-US" sz="1100" dirty="0" err="1">
                <a:solidFill>
                  <a:srgbClr val="2F424F"/>
                </a:solidFill>
                <a:latin typeface="Arial" panose="020B0604020202020204" pitchFamily="34" charset="0"/>
                <a:cs typeface="Arial" panose="020B0604020202020204" pitchFamily="34" charset="0"/>
              </a:rPr>
              <a:t>carella.titasa</a:t>
            </a:r>
            <a:r>
              <a:rPr lang="en-US" sz="1100" dirty="0">
                <a:solidFill>
                  <a:srgbClr val="2F424F"/>
                </a:solidFill>
                <a:latin typeface="Arial" panose="020B0604020202020204" pitchFamily="34" charset="0"/>
                <a:cs typeface="Arial" panose="020B0604020202020204" pitchFamily="34" charset="0"/>
              </a:rPr>
              <a:t> </a:t>
            </a:r>
          </a:p>
        </p:txBody>
      </p:sp>
      <p:sp>
        <p:nvSpPr>
          <p:cNvPr id="11" name="Rectangle 10">
            <a:extLst>
              <a:ext uri="{FF2B5EF4-FFF2-40B4-BE49-F238E27FC236}">
                <a16:creationId xmlns:a16="http://schemas.microsoft.com/office/drawing/2014/main" id="{F873B9DF-6030-46C6-93B0-62837A15BAAB}"/>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3692572899"/>
      </p:ext>
    </p:extLst>
  </p:cSld>
  <p:clrMapOvr>
    <a:masterClrMapping/>
  </p:clrMapOvr>
  <p:transition>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e En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0281C41-099A-4D04-B8D8-28BB6C07573A}"/>
              </a:ext>
            </a:extLst>
          </p:cNvPr>
          <p:cNvGrpSpPr/>
          <p:nvPr userDrawn="1"/>
        </p:nvGrpSpPr>
        <p:grpSpPr>
          <a:xfrm>
            <a:off x="1097280" y="1554480"/>
            <a:ext cx="2651760" cy="822960"/>
            <a:chOff x="112033" y="63355"/>
            <a:chExt cx="2690113" cy="815223"/>
          </a:xfrm>
        </p:grpSpPr>
        <p:pic>
          <p:nvPicPr>
            <p:cNvPr id="4" name="Picture 2" descr="Image result for LOGO YARSI">
              <a:extLst>
                <a:ext uri="{FF2B5EF4-FFF2-40B4-BE49-F238E27FC236}">
                  <a16:creationId xmlns:a16="http://schemas.microsoft.com/office/drawing/2014/main" id="{13BC46E9-AC8E-48B7-80D8-2B04FE251C45}"/>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C48F21-9F5A-4470-B300-917D3C0AD74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B8211B39-5376-4C9C-9543-673036BD634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B7928AB4-9988-4955-9B7B-C2613755045B}"/>
              </a:ext>
            </a:extLst>
          </p:cNvPr>
          <p:cNvSpPr txBox="1"/>
          <p:nvPr userDrawn="1"/>
        </p:nvSpPr>
        <p:spPr>
          <a:xfrm>
            <a:off x="4663440" y="4206240"/>
            <a:ext cx="2342308" cy="584775"/>
          </a:xfrm>
          <a:prstGeom prst="rect">
            <a:avLst/>
          </a:prstGeom>
          <a:noFill/>
        </p:spPr>
        <p:txBody>
          <a:bodyPr wrap="none" rtlCol="0">
            <a:spAutoFit/>
          </a:bodyPr>
          <a:lstStyle/>
          <a:p>
            <a:pPr marL="0" indent="0">
              <a:buNone/>
            </a:pPr>
            <a:r>
              <a:rPr lang="en-US" sz="3200">
                <a:solidFill>
                  <a:srgbClr val="2F424F"/>
                </a:solidFill>
                <a:latin typeface="Blackadder ITC" panose="04020505051007020D02" pitchFamily="82" charset="0"/>
              </a:rPr>
              <a:t>… The End …</a:t>
            </a:r>
            <a:endParaRPr lang="id-ID" sz="3200">
              <a:solidFill>
                <a:srgbClr val="2F424F"/>
              </a:solidFill>
              <a:latin typeface="Blackadder ITC" panose="04020505051007020D02" pitchFamily="82" charset="0"/>
            </a:endParaRPr>
          </a:p>
        </p:txBody>
      </p:sp>
      <p:sp>
        <p:nvSpPr>
          <p:cNvPr id="8" name="Rectangle 7">
            <a:extLst>
              <a:ext uri="{FF2B5EF4-FFF2-40B4-BE49-F238E27FC236}">
                <a16:creationId xmlns:a16="http://schemas.microsoft.com/office/drawing/2014/main" id="{C539FBF4-EA7D-4000-86C6-70DE2ED435F3}"/>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2811108463"/>
      </p:ext>
    </p:extLst>
  </p:cSld>
  <p:clrMapOvr>
    <a:masterClrMapping/>
  </p:clrMapOvr>
  <p:transition>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548640" y="548640"/>
            <a:ext cx="8046720" cy="576072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40DA7FE-52B1-4738-A5CE-7B5AC08E7D84}"/>
              </a:ext>
            </a:extLst>
          </p:cNvPr>
          <p:cNvSpPr/>
          <p:nvPr userDrawn="1"/>
        </p:nvSpPr>
        <p:spPr>
          <a:xfrm>
            <a:off x="0" y="0"/>
            <a:ext cx="9144000" cy="685800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lumMod val="95000"/>
                  </a:schemeClr>
                </a:solidFill>
                <a:latin typeface="Arial" panose="020B0604020202020204" pitchFamily="34" charset="0"/>
                <a:cs typeface="Arial" panose="020B0604020202020204" pitchFamily="34" charset="0"/>
              </a:rPr>
              <a:t>Any Question</a:t>
            </a:r>
            <a:r>
              <a:rPr lang="en-US" sz="4400" b="0" dirty="0">
                <a:solidFill>
                  <a:schemeClr val="tx1">
                    <a:lumMod val="95000"/>
                  </a:schemeClr>
                </a:solidFill>
                <a:latin typeface="Arial" panose="020B0604020202020204" pitchFamily="34" charset="0"/>
                <a:cs typeface="Arial" panose="020B0604020202020204" pitchFamily="34" charset="0"/>
              </a:rPr>
              <a:t>(s)</a:t>
            </a:r>
            <a:r>
              <a:rPr lang="en-US" sz="6000" b="0" dirty="0">
                <a:solidFill>
                  <a:schemeClr val="tx1">
                    <a:lumMod val="95000"/>
                  </a:schemeClr>
                </a:solidFill>
                <a:latin typeface="Arial" panose="020B0604020202020204" pitchFamily="34" charset="0"/>
                <a:cs typeface="Arial" panose="020B0604020202020204" pitchFamily="34" charset="0"/>
              </a:rPr>
              <a:t>?</a:t>
            </a:r>
          </a:p>
        </p:txBody>
      </p:sp>
      <p:pic>
        <p:nvPicPr>
          <p:cNvPr id="3" name="Picture 2" descr="A picture containing clock&#10;&#10;Description automatically generated">
            <a:extLst>
              <a:ext uri="{FF2B5EF4-FFF2-40B4-BE49-F238E27FC236}">
                <a16:creationId xmlns:a16="http://schemas.microsoft.com/office/drawing/2014/main" id="{F33BEFFD-7AB4-4DBC-BEFD-8F0E95FC43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 y="1828800"/>
            <a:ext cx="3200400" cy="4164520"/>
          </a:xfrm>
          <a:prstGeom prst="rect">
            <a:avLst/>
          </a:prstGeom>
        </p:spPr>
      </p:pic>
      <p:sp>
        <p:nvSpPr>
          <p:cNvPr id="12" name="Rectangle 11">
            <a:extLst>
              <a:ext uri="{FF2B5EF4-FFF2-40B4-BE49-F238E27FC236}">
                <a16:creationId xmlns:a16="http://schemas.microsoft.com/office/drawing/2014/main" id="{0B707269-38EF-40FE-A45E-7D520F3126EE}"/>
              </a:ext>
            </a:extLst>
          </p:cNvPr>
          <p:cNvSpPr/>
          <p:nvPr userDrawn="1"/>
        </p:nvSpPr>
        <p:spPr>
          <a:xfrm>
            <a:off x="0" y="6583680"/>
            <a:ext cx="1737360" cy="274320"/>
          </a:xfrm>
          <a:prstGeom prst="rect">
            <a:avLst/>
          </a:prstGeom>
        </p:spPr>
        <p:txBody>
          <a:bodyPr wrap="none">
            <a:noAutofit/>
          </a:bodyPr>
          <a:lstStyle/>
          <a:p>
            <a:r>
              <a:rPr lang="en-US" sz="1100">
                <a:solidFill>
                  <a:schemeClr val="tx1">
                    <a:lumMod val="95000"/>
                  </a:schemeClr>
                </a:solidFill>
                <a:latin typeface="Arial" panose="020B0604020202020204" pitchFamily="34" charset="0"/>
                <a:cs typeface="Arial" panose="020B0604020202020204" pitchFamily="34" charset="0"/>
              </a:rPr>
              <a:t>Image </a:t>
            </a:r>
            <a:r>
              <a:rPr lang="en-US" sz="1100" dirty="0">
                <a:solidFill>
                  <a:schemeClr val="tx1">
                    <a:lumMod val="95000"/>
                  </a:schemeClr>
                </a:solidFill>
                <a:latin typeface="Arial" panose="020B0604020202020204" pitchFamily="34" charset="0"/>
                <a:cs typeface="Arial" panose="020B0604020202020204" pitchFamily="34" charset="0"/>
              </a:rPr>
              <a:t>by @</a:t>
            </a:r>
            <a:r>
              <a:rPr lang="en-US" sz="1100" dirty="0" err="1">
                <a:solidFill>
                  <a:schemeClr val="tx1">
                    <a:lumMod val="95000"/>
                  </a:schemeClr>
                </a:solidFill>
                <a:latin typeface="Arial" panose="020B0604020202020204" pitchFamily="34" charset="0"/>
                <a:cs typeface="Arial" panose="020B0604020202020204" pitchFamily="34" charset="0"/>
              </a:rPr>
              <a:t>carella.titasa</a:t>
            </a:r>
            <a:r>
              <a:rPr lang="en-US" sz="1100" dirty="0">
                <a:solidFill>
                  <a:schemeClr val="tx1">
                    <a:lumMod val="95000"/>
                  </a:schemeClr>
                </a:solidFill>
                <a:latin typeface="Arial" panose="020B0604020202020204" pitchFamily="34" charset="0"/>
                <a:cs typeface="Arial" panose="020B0604020202020204" pitchFamily="34" charset="0"/>
              </a:rPr>
              <a:t> </a:t>
            </a:r>
          </a:p>
        </p:txBody>
      </p:sp>
      <p:grpSp>
        <p:nvGrpSpPr>
          <p:cNvPr id="24" name="Group 23">
            <a:extLst>
              <a:ext uri="{FF2B5EF4-FFF2-40B4-BE49-F238E27FC236}">
                <a16:creationId xmlns:a16="http://schemas.microsoft.com/office/drawing/2014/main" id="{AB79E965-EDDF-45C1-B694-F82D7DD2F918}"/>
              </a:ext>
            </a:extLst>
          </p:cNvPr>
          <p:cNvGrpSpPr/>
          <p:nvPr userDrawn="1"/>
        </p:nvGrpSpPr>
        <p:grpSpPr>
          <a:xfrm>
            <a:off x="5760720" y="822960"/>
            <a:ext cx="2651760" cy="822960"/>
            <a:chOff x="6620142" y="796248"/>
            <a:chExt cx="2690113" cy="856807"/>
          </a:xfrm>
        </p:grpSpPr>
        <p:sp>
          <p:nvSpPr>
            <p:cNvPr id="25" name="Rectangle: Rounded Corners 24">
              <a:extLst>
                <a:ext uri="{FF2B5EF4-FFF2-40B4-BE49-F238E27FC236}">
                  <a16:creationId xmlns:a16="http://schemas.microsoft.com/office/drawing/2014/main" id="{F75F7875-7AD7-4D58-AF74-5DB728A84CCB}"/>
                </a:ext>
              </a:extLst>
            </p:cNvPr>
            <p:cNvSpPr/>
            <p:nvPr userDrawn="1"/>
          </p:nvSpPr>
          <p:spPr>
            <a:xfrm>
              <a:off x="6620142" y="796248"/>
              <a:ext cx="2585275" cy="856807"/>
            </a:xfrm>
            <a:prstGeom prst="roundRect">
              <a:avLst/>
            </a:prstGeom>
            <a:solidFill>
              <a:srgbClr val="E7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B3ED26C0-E6A1-425B-8D82-94B6C7C637D5}"/>
                </a:ext>
              </a:extLst>
            </p:cNvPr>
            <p:cNvGrpSpPr/>
            <p:nvPr userDrawn="1"/>
          </p:nvGrpSpPr>
          <p:grpSpPr>
            <a:xfrm>
              <a:off x="6620142" y="827472"/>
              <a:ext cx="2690113" cy="815223"/>
              <a:chOff x="112033" y="63355"/>
              <a:chExt cx="2690113" cy="815223"/>
            </a:xfrm>
          </p:grpSpPr>
          <p:pic>
            <p:nvPicPr>
              <p:cNvPr id="27" name="Picture 2" descr="Image result for LOGO YARSI">
                <a:extLst>
                  <a:ext uri="{FF2B5EF4-FFF2-40B4-BE49-F238E27FC236}">
                    <a16:creationId xmlns:a16="http://schemas.microsoft.com/office/drawing/2014/main" id="{A0092E18-25CA-457D-98FA-AAC369DF573E}"/>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2463EB0-1074-48F5-8F00-3A1C60012526}"/>
                  </a:ext>
                </a:extLst>
              </p:cNvPr>
              <p:cNvSpPr txBox="1"/>
              <p:nvPr userDrawn="1"/>
            </p:nvSpPr>
            <p:spPr>
              <a:xfrm>
                <a:off x="848403" y="63355"/>
                <a:ext cx="1848904"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UNIVERSITAS</a:t>
                </a:r>
              </a:p>
            </p:txBody>
          </p:sp>
          <p:sp>
            <p:nvSpPr>
              <p:cNvPr id="29" name="TextBox 28">
                <a:extLst>
                  <a:ext uri="{FF2B5EF4-FFF2-40B4-BE49-F238E27FC236}">
                    <a16:creationId xmlns:a16="http://schemas.microsoft.com/office/drawing/2014/main" id="{C8886322-EA03-438C-B16B-8650785E248F}"/>
                  </a:ext>
                </a:extLst>
              </p:cNvPr>
              <p:cNvSpPr txBox="1"/>
              <p:nvPr userDrawn="1"/>
            </p:nvSpPr>
            <p:spPr>
              <a:xfrm>
                <a:off x="854753" y="290141"/>
                <a:ext cx="1947393" cy="58477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90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wrap="none"/>
          <a:lstStyle>
            <a:lvl1pPr marL="0" indent="0" algn="ctr">
              <a:lnSpc>
                <a:spcPct val="100000"/>
              </a:lnSpc>
              <a:spcBef>
                <a:spcPts val="0"/>
              </a:spcBef>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8C10EF3C-1EC9-4E36-8C89-7F5CCF505625}"/>
              </a:ext>
            </a:extLst>
          </p:cNvPr>
          <p:cNvSpPr>
            <a:spLocks noGrp="1"/>
          </p:cNvSpPr>
          <p:nvPr>
            <p:ph type="body" sz="quarter" idx="11" hasCustomPrompt="1"/>
          </p:nvPr>
        </p:nvSpPr>
        <p:spPr>
          <a:xfrm>
            <a:off x="274320" y="1188720"/>
            <a:ext cx="8595360" cy="4023360"/>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a16="http://schemas.microsoft.com/office/drawing/2014/main" id="{2C6F2529-4295-4D87-B261-264F6FEA63FF}"/>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AC23E-A6A3-4AC6-A405-49587F9053A6}"/>
              </a:ext>
            </a:extLst>
          </p:cNvPr>
          <p:cNvSpPr>
            <a:spLocks noGrp="1"/>
          </p:cNvSpPr>
          <p:nvPr>
            <p:ph type="title" hasCustomPrompt="1"/>
          </p:nvPr>
        </p:nvSpPr>
        <p:spPr/>
        <p:txBody>
          <a:bodyPr/>
          <a:lstStyle/>
          <a:p>
            <a:r>
              <a:rPr lang="en-US"/>
              <a:t>Course Topic</a:t>
            </a:r>
            <a:endParaRPr lang="id-ID"/>
          </a:p>
        </p:txBody>
      </p:sp>
      <p:sp>
        <p:nvSpPr>
          <p:cNvPr id="7" name="TextBox 6">
            <a:extLst>
              <a:ext uri="{FF2B5EF4-FFF2-40B4-BE49-F238E27FC236}">
                <a16:creationId xmlns:a16="http://schemas.microsoft.com/office/drawing/2014/main" id="{D197EA4B-9E05-414C-80E7-5A4B92DAA6F3}"/>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28360318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217920" y="1005840"/>
            <a:ext cx="2194560" cy="1371600"/>
          </a:xfrm>
          <a:prstGeom prst="rect">
            <a:avLst/>
          </a:prstGeom>
        </p:spPr>
        <p:txBody>
          <a:bodyPr anchor="t" anchorCtr="0">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a16="http://schemas.microsoft.com/office/drawing/2014/main" id="{2AB72FB5-A6D0-4155-B61E-A335F0E4BBD6}"/>
              </a:ext>
            </a:extLst>
          </p:cNvPr>
          <p:cNvSpPr>
            <a:spLocks noGrp="1"/>
          </p:cNvSpPr>
          <p:nvPr>
            <p:ph type="body" sz="quarter" idx="17" hasCustomPrompt="1"/>
          </p:nvPr>
        </p:nvSpPr>
        <p:spPr>
          <a:xfrm>
            <a:off x="8229600" y="1005840"/>
            <a:ext cx="914400" cy="1097280"/>
          </a:xfrm>
          <a:prstGeom prst="rect">
            <a:avLst/>
          </a:prstGeom>
        </p:spPr>
        <p:txBody>
          <a:bodyPr wrap="none"/>
          <a:lstStyle>
            <a:lvl1pPr marL="0" indent="0" algn="ctr">
              <a:lnSpc>
                <a:spcPct val="80000"/>
              </a:lnSpc>
              <a:spcBef>
                <a:spcPts val="0"/>
              </a:spcBef>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a16="http://schemas.microsoft.com/office/drawing/2014/main" id="{0718D280-8371-42B7-A826-651C311FE078}"/>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619BA4-5B53-458E-801D-47500A0D3702}"/>
              </a:ext>
            </a:extLst>
          </p:cNvPr>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FE26EB31-FA61-46B3-A487-2367DA46A0C0}"/>
              </a:ext>
            </a:extLst>
          </p:cNvPr>
          <p:cNvSpPr>
            <a:spLocks noGrp="1"/>
          </p:cNvSpPr>
          <p:nvPr>
            <p:ph type="body" sz="quarter" idx="11" hasCustomPrompt="1"/>
          </p:nvPr>
        </p:nvSpPr>
        <p:spPr>
          <a:xfrm>
            <a:off x="274320" y="1188720"/>
            <a:ext cx="8595360" cy="420624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a16="http://schemas.microsoft.com/office/drawing/2014/main" id="{71D3737F-49F7-4EED-96C0-C904AD543F1D}"/>
              </a:ext>
            </a:extLst>
          </p:cNvPr>
          <p:cNvSpPr>
            <a:spLocks noGrp="1"/>
          </p:cNvSpPr>
          <p:nvPr>
            <p:ph type="body" sz="quarter" idx="16" hasCustomPrompt="1"/>
          </p:nvPr>
        </p:nvSpPr>
        <p:spPr>
          <a:xfrm>
            <a:off x="6217920" y="1005840"/>
            <a:ext cx="2194560" cy="1371600"/>
          </a:xfrm>
          <a:prstGeom prst="rect">
            <a:avLst/>
          </a:prstGeom>
        </p:spPr>
        <p:txBody>
          <a:bodyPr anchor="t" anchorCtr="0"/>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a16="http://schemas.microsoft.com/office/drawing/2014/main" id="{3E7265BD-9D1A-465A-ADCE-F676E92F1A85}"/>
              </a:ext>
            </a:extLst>
          </p:cNvPr>
          <p:cNvSpPr/>
          <p:nvPr userDrawn="1"/>
        </p:nvSpPr>
        <p:spPr>
          <a:xfrm>
            <a:off x="0" y="5486400"/>
            <a:ext cx="9144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371EA00C-9C0C-4E1C-8710-9AB2BA6A1832}"/>
              </a:ext>
            </a:extLst>
          </p:cNvPr>
          <p:cNvSpPr>
            <a:spLocks noGrp="1"/>
          </p:cNvSpPr>
          <p:nvPr>
            <p:ph type="body" sz="quarter" idx="12" hasCustomPrompt="1"/>
          </p:nvPr>
        </p:nvSpPr>
        <p:spPr>
          <a:xfrm>
            <a:off x="731520" y="5577840"/>
            <a:ext cx="8138160" cy="1097280"/>
          </a:xfrm>
          <a:prstGeom prst="rect">
            <a:avLst/>
          </a:prstGeom>
        </p:spPr>
        <p:txBody>
          <a:bodyPr>
            <a:normAutofit/>
          </a:bodyPr>
          <a:lstStyle>
            <a:lvl1pPr marL="0" indent="0">
              <a:lnSpc>
                <a:spcPct val="100000"/>
              </a:lnSpc>
              <a:spcBef>
                <a:spcPts val="0"/>
              </a:spcBef>
              <a:buNone/>
              <a:defRPr sz="1800">
                <a:solidFill>
                  <a:schemeClr val="bg1"/>
                </a:solidFill>
                <a:latin typeface="Consolas" panose="020B0609020204030204" pitchFamily="49" charset="0"/>
              </a:defRPr>
            </a:lvl1pPr>
          </a:lstStyle>
          <a:p>
            <a:pPr lvl="0"/>
            <a:r>
              <a:rPr lang="en-US"/>
              <a:t>console</a:t>
            </a:r>
          </a:p>
        </p:txBody>
      </p:sp>
      <p:sp>
        <p:nvSpPr>
          <p:cNvPr id="14" name="TextBox 13">
            <a:extLst>
              <a:ext uri="{FF2B5EF4-FFF2-40B4-BE49-F238E27FC236}">
                <a16:creationId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a16="http://schemas.microsoft.com/office/drawing/2014/main" id="{18F3249C-2D60-4F60-B713-42D866368E21}"/>
              </a:ext>
            </a:extLst>
          </p:cNvPr>
          <p:cNvSpPr>
            <a:spLocks noGrp="1"/>
          </p:cNvSpPr>
          <p:nvPr>
            <p:ph type="body" sz="quarter" idx="18" hasCustomPrompt="1"/>
          </p:nvPr>
        </p:nvSpPr>
        <p:spPr>
          <a:xfrm rot="16200000">
            <a:off x="-91440" y="5943600"/>
            <a:ext cx="1097280" cy="365760"/>
          </a:xfrm>
          <a:prstGeom prst="rect">
            <a:avLst/>
          </a:prstGeom>
        </p:spPr>
        <p:txBody>
          <a:bodyPr/>
          <a:lstStyle>
            <a:lvl1pPr marL="0" indent="0" algn="r">
              <a:lnSpc>
                <a:spcPct val="100000"/>
              </a:lnSpc>
              <a:spcBef>
                <a:spcPts val="0"/>
              </a:spcBef>
              <a:buNone/>
              <a:defRPr sz="1600">
                <a:solidFill>
                  <a:schemeClr val="bg1"/>
                </a:solidFill>
                <a:latin typeface="Consolas" panose="020B0609020204030204" pitchFamily="49" charset="0"/>
                <a:cs typeface="Aharoni" panose="02010803020104030203" pitchFamily="2" charset="-79"/>
              </a:defRPr>
            </a:lvl1pPr>
          </a:lstStyle>
          <a:p>
            <a:pPr lvl="0"/>
            <a:r>
              <a:rPr lang="en-US"/>
              <a:t>Console:</a:t>
            </a:r>
          </a:p>
        </p:txBody>
      </p:sp>
      <p:sp>
        <p:nvSpPr>
          <p:cNvPr id="12" name="Text Placeholder 9">
            <a:extLst>
              <a:ext uri="{FF2B5EF4-FFF2-40B4-BE49-F238E27FC236}">
                <a16:creationId xmlns:a16="http://schemas.microsoft.com/office/drawing/2014/main" id="{FDD25A90-6810-417F-8264-654CB615A267}"/>
              </a:ext>
            </a:extLst>
          </p:cNvPr>
          <p:cNvSpPr>
            <a:spLocks noGrp="1"/>
          </p:cNvSpPr>
          <p:nvPr>
            <p:ph type="body" sz="quarter" idx="17" hasCustomPrompt="1"/>
          </p:nvPr>
        </p:nvSpPr>
        <p:spPr>
          <a:xfrm>
            <a:off x="8229600" y="1005840"/>
            <a:ext cx="914400" cy="1097280"/>
          </a:xfrm>
          <a:prstGeom prst="rect">
            <a:avLst/>
          </a:prstGeom>
        </p:spPr>
        <p:txBody>
          <a:bodyPr wrap="none"/>
          <a:lstStyle>
            <a:lvl1pPr marL="0" indent="0" algn="ctr">
              <a:lnSpc>
                <a:spcPct val="80000"/>
              </a:lnSpc>
              <a:spcBef>
                <a:spcPts val="0"/>
              </a:spcBef>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a16="http://schemas.microsoft.com/office/drawing/2014/main" id="{AF7C2412-DA1F-46DA-A164-8CF4F9FC7165}"/>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217920" y="1005839"/>
            <a:ext cx="2194560" cy="109728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5D44839F-45A7-46EF-8D35-6E6E6E78F238}"/>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17920" y="1005840"/>
            <a:ext cx="2194560" cy="109728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12E830B5-BC08-40FB-9FE5-9FEB1CFA8D09}"/>
              </a:ext>
            </a:extLst>
          </p:cNvPr>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59391C9B-1AB0-4E9F-991F-1C308C92FB0D}"/>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17920" y="1005840"/>
            <a:ext cx="2194560" cy="109728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74320" y="1188720"/>
            <a:ext cx="8503920" cy="54864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238A6ECA-2FD9-42B6-AFC4-4D9922867DD9}"/>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400800" y="1005840"/>
            <a:ext cx="2011680" cy="91440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D379091F-84A6-4F6E-981F-431BEFA69923}"/>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74320" y="3474720"/>
            <a:ext cx="8595360" cy="3108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217920" y="1005840"/>
            <a:ext cx="2194560" cy="1371600"/>
          </a:xfrm>
          <a:prstGeom prst="rect">
            <a:avLst/>
          </a:prstGeom>
        </p:spPr>
        <p:txBody>
          <a:bodyPr anchor="t" anchorCtr="0"/>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29600" y="1005840"/>
            <a:ext cx="914400" cy="1097280"/>
          </a:xfrm>
          <a:prstGeom prst="rect">
            <a:avLst/>
          </a:prstGeom>
        </p:spPr>
        <p:txBody>
          <a:bodyPr wrap="none"/>
          <a:lstStyle>
            <a:lvl1pPr marL="0" indent="0" algn="ctr">
              <a:lnSpc>
                <a:spcPct val="80000"/>
              </a:lnSpc>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74320" y="1184964"/>
            <a:ext cx="6035040" cy="2194560"/>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4604E031-D350-4D7A-8371-4DDF7383081B}"/>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74320" y="3474720"/>
            <a:ext cx="8595360" cy="3108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6217920" y="1005840"/>
            <a:ext cx="2194560" cy="109728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74320" y="1184964"/>
            <a:ext cx="6035040" cy="2194560"/>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A75BFD2F-DBDC-4DF9-A1AB-A372A3C728EB}"/>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74320" y="3474720"/>
            <a:ext cx="8595360" cy="3108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74320" y="1184964"/>
            <a:ext cx="6035040" cy="2194560"/>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6400800" y="1005840"/>
            <a:ext cx="2011680" cy="100584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a16="http://schemas.microsoft.com/office/drawing/2014/main" id="{16E7733E-A764-467D-8319-EDECA32EE13C}"/>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spcBef>
                <a:spcPts val="0"/>
              </a:spcBef>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r>
              <a:rPr lang="en-US" noProof="0"/>
              <a:t>s</a:t>
            </a:r>
            <a:endParaRPr lang="id-ID" noProof="0"/>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e Assista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A6870-407E-4EA1-9E55-5BEB55440543}"/>
              </a:ext>
            </a:extLst>
          </p:cNvPr>
          <p:cNvSpPr>
            <a:spLocks noGrp="1"/>
          </p:cNvSpPr>
          <p:nvPr>
            <p:ph type="title" hasCustomPrompt="1"/>
          </p:nvPr>
        </p:nvSpPr>
        <p:spPr/>
        <p:txBody>
          <a:bodyPr/>
          <a:lstStyle/>
          <a:p>
            <a:r>
              <a:rPr lang="en-US"/>
              <a:t>Course Topic</a:t>
            </a:r>
            <a:endParaRPr lang="id-ID"/>
          </a:p>
        </p:txBody>
      </p:sp>
      <p:sp>
        <p:nvSpPr>
          <p:cNvPr id="4" name="TextBox 3">
            <a:extLst>
              <a:ext uri="{FF2B5EF4-FFF2-40B4-BE49-F238E27FC236}">
                <a16:creationId xmlns:a16="http://schemas.microsoft.com/office/drawing/2014/main" id="{85323C4D-AEAF-4E3C-8528-876C72BB458B}"/>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Elan S., and the Course Teaching Assistants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35119977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spcBef>
                <a:spcPts val="0"/>
              </a:spcBef>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5120640" y="3840480"/>
            <a:ext cx="3566160" cy="1463040"/>
          </a:xfrm>
          <a:prstGeom prst="rect">
            <a:avLst/>
          </a:prstGeom>
          <a:solidFill>
            <a:schemeClr val="accent4">
              <a:lumMod val="60000"/>
              <a:lumOff val="40000"/>
            </a:schemeClr>
          </a:solidFill>
        </p:spPr>
        <p:txBody>
          <a:bodyPr>
            <a:spAutoFit/>
          </a:bodyPr>
          <a:lstStyle>
            <a:lvl1pPr marL="0" indent="0">
              <a:lnSpc>
                <a:spcPct val="130000"/>
              </a:lnSpc>
              <a:spcBef>
                <a:spcPts val="0"/>
              </a:spcBef>
              <a:buNone/>
              <a:defRPr sz="18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A1D0AD42-2C98-4726-9804-1DA1EE01B85B}"/>
              </a:ext>
            </a:extLst>
          </p:cNvPr>
          <p:cNvSpPr>
            <a:spLocks noGrp="1"/>
          </p:cNvSpPr>
          <p:nvPr>
            <p:ph type="body" sz="quarter" idx="11" hasCustomPrompt="1"/>
          </p:nvPr>
        </p:nvSpPr>
        <p:spPr>
          <a:xfrm>
            <a:off x="274319" y="1188720"/>
            <a:ext cx="8595360" cy="1188720"/>
          </a:xfrm>
          <a:prstGeom prst="rect">
            <a:avLst/>
          </a:prstGeom>
        </p:spPr>
        <p:txBody>
          <a:bodyPr anchor="t"/>
          <a:lstStyle>
            <a:lvl1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noProof="0"/>
              <a:t>Question</a:t>
            </a:r>
            <a:endParaRPr lang="id-ID" noProof="0"/>
          </a:p>
        </p:txBody>
      </p:sp>
      <p:sp>
        <p:nvSpPr>
          <p:cNvPr id="4" name="Text Placeholder 4">
            <a:extLst>
              <a:ext uri="{FF2B5EF4-FFF2-40B4-BE49-F238E27FC236}">
                <a16:creationId xmlns:a16="http://schemas.microsoft.com/office/drawing/2014/main" id="{0C62C42A-062E-4570-A466-89710B94A92E}"/>
              </a:ext>
            </a:extLst>
          </p:cNvPr>
          <p:cNvSpPr>
            <a:spLocks noGrp="1"/>
          </p:cNvSpPr>
          <p:nvPr>
            <p:ph type="body" sz="quarter" idx="12" hasCustomPrompt="1"/>
          </p:nvPr>
        </p:nvSpPr>
        <p:spPr>
          <a:xfrm>
            <a:off x="640080" y="2468880"/>
            <a:ext cx="8229600" cy="41148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FC17370-7C7A-4E99-BB98-07602D27702B}"/>
              </a:ext>
            </a:extLst>
          </p:cNvPr>
          <p:cNvSpPr>
            <a:spLocks noGrp="1"/>
          </p:cNvSpPr>
          <p:nvPr>
            <p:ph type="body" sz="quarter" idx="12" hasCustomPrompt="1"/>
          </p:nvPr>
        </p:nvSpPr>
        <p:spPr>
          <a:xfrm>
            <a:off x="640079" y="1920240"/>
            <a:ext cx="8229600" cy="46634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F90FA142-114F-4E24-928A-F62FE891E8EE}"/>
              </a:ext>
            </a:extLst>
          </p:cNvPr>
          <p:cNvSpPr txBox="1"/>
          <p:nvPr userDrawn="1"/>
        </p:nvSpPr>
        <p:spPr>
          <a:xfrm>
            <a:off x="274320" y="1188720"/>
            <a:ext cx="8595360" cy="64008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F6D78510-9E36-4619-B9B2-F60932D636EB}"/>
              </a:ext>
            </a:extLst>
          </p:cNvPr>
          <p:cNvSpPr>
            <a:spLocks noGrp="1"/>
          </p:cNvSpPr>
          <p:nvPr>
            <p:ph type="body" sz="quarter" idx="12" hasCustomPrompt="1"/>
          </p:nvPr>
        </p:nvSpPr>
        <p:spPr>
          <a:xfrm>
            <a:off x="640079" y="1920240"/>
            <a:ext cx="8229600" cy="46634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4E43D098-92E5-4513-AD5D-5E56146A3431}"/>
              </a:ext>
            </a:extLst>
          </p:cNvPr>
          <p:cNvSpPr txBox="1"/>
          <p:nvPr userDrawn="1"/>
        </p:nvSpPr>
        <p:spPr>
          <a:xfrm>
            <a:off x="274319" y="1188720"/>
            <a:ext cx="8595360" cy="64008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vious Instructors of Data Structure And Algorith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C28D2-B034-4E3C-8891-66CBC722D9CC}"/>
              </a:ext>
            </a:extLst>
          </p:cNvPr>
          <p:cNvSpPr>
            <a:spLocks noGrp="1"/>
          </p:cNvSpPr>
          <p:nvPr>
            <p:ph type="title" hasCustomPrompt="1"/>
          </p:nvPr>
        </p:nvSpPr>
        <p:spPr/>
        <p:txBody>
          <a:bodyPr/>
          <a:lstStyle/>
          <a:p>
            <a:r>
              <a:rPr lang="en-US"/>
              <a:t>Course Topic</a:t>
            </a:r>
            <a:endParaRPr lang="id-ID"/>
          </a:p>
        </p:txBody>
      </p:sp>
      <p:sp>
        <p:nvSpPr>
          <p:cNvPr id="4" name="TextBox 3">
            <a:extLst>
              <a:ext uri="{FF2B5EF4-FFF2-40B4-BE49-F238E27FC236}">
                <a16:creationId xmlns:a16="http://schemas.microsoft.com/office/drawing/2014/main" id="{2B57A822-8F2E-4283-8EC0-3C13DFC748F9}"/>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146860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to Programming 20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17A4-00C3-44B1-80AC-754D4C82FB07}"/>
              </a:ext>
            </a:extLst>
          </p:cNvPr>
          <p:cNvSpPr>
            <a:spLocks noGrp="1"/>
          </p:cNvSpPr>
          <p:nvPr>
            <p:ph type="title" hasCustomPrompt="1"/>
          </p:nvPr>
        </p:nvSpPr>
        <p:spPr/>
        <p:txBody>
          <a:bodyPr/>
          <a:lstStyle/>
          <a:p>
            <a:r>
              <a:rPr lang="en-US"/>
              <a:t>Course Topic</a:t>
            </a:r>
            <a:endParaRPr lang="id-ID"/>
          </a:p>
        </p:txBody>
      </p:sp>
      <p:sp>
        <p:nvSpPr>
          <p:cNvPr id="4" name="TextBox 3">
            <a:extLst>
              <a:ext uri="{FF2B5EF4-FFF2-40B4-BE49-F238E27FC236}">
                <a16:creationId xmlns:a16="http://schemas.microsoft.com/office/drawing/2014/main" id="{0204BB08-9F93-4AC2-A677-4FB9A5C2A028}"/>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Elan S., Herika H., M. Faturrachman, Nova E.D., Aisyah D.A., Annisa A., Antsya D.A., Bob R., Fawzan R., Fazreen N.H.P., A. Hisyam, M. Raihan S., Surli, and M. Yayang C.</a:t>
            </a: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370547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dreas Febria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EF29-E10E-4216-B391-58144D8D5682}"/>
              </a:ext>
            </a:extLst>
          </p:cNvPr>
          <p:cNvSpPr>
            <a:spLocks noGrp="1"/>
          </p:cNvSpPr>
          <p:nvPr>
            <p:ph type="title" hasCustomPrompt="1"/>
          </p:nvPr>
        </p:nvSpPr>
        <p:spPr/>
        <p:txBody>
          <a:bodyPr/>
          <a:lstStyle>
            <a:lvl1pPr>
              <a:defRPr/>
            </a:lvl1pPr>
          </a:lstStyle>
          <a:p>
            <a:r>
              <a:rPr lang="en-US"/>
              <a:t>Course Topic</a:t>
            </a:r>
            <a:endParaRPr lang="id-ID"/>
          </a:p>
        </p:txBody>
      </p:sp>
      <p:sp>
        <p:nvSpPr>
          <p:cNvPr id="3" name="TextBox 2">
            <a:extLst>
              <a:ext uri="{FF2B5EF4-FFF2-40B4-BE49-F238E27FC236}">
                <a16:creationId xmlns:a16="http://schemas.microsoft.com/office/drawing/2014/main" id="{2168B859-FFCB-46B2-9A22-CCE1AB243AD8}"/>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4237463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3017520" y="182880"/>
            <a:ext cx="5852160"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274320" y="1188720"/>
            <a:ext cx="8595360" cy="5212080"/>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4C20-A9BA-4B2C-8307-A6EF9B110255}"/>
              </a:ext>
            </a:extLst>
          </p:cNvPr>
          <p:cNvSpPr>
            <a:spLocks noGrp="1"/>
          </p:cNvSpPr>
          <p:nvPr>
            <p:ph type="title" hasCustomPrompt="1"/>
          </p:nvPr>
        </p:nvSpPr>
        <p:spPr>
          <a:xfrm>
            <a:off x="3017520" y="182880"/>
            <a:ext cx="5852160" cy="552101"/>
          </a:xfrm>
        </p:spPr>
        <p:txBody>
          <a:bodyPr/>
          <a:lstStyle>
            <a:lvl1pPr>
              <a:defRPr/>
            </a:lvl1pPr>
          </a:lstStyle>
          <a:p>
            <a:r>
              <a:rPr lang="en-US"/>
              <a:t>Title</a:t>
            </a:r>
          </a:p>
        </p:txBody>
      </p:sp>
      <p:sp>
        <p:nvSpPr>
          <p:cNvPr id="4" name="Text Placeholder 4">
            <a:extLst>
              <a:ext uri="{FF2B5EF4-FFF2-40B4-BE49-F238E27FC236}">
                <a16:creationId xmlns:a16="http://schemas.microsoft.com/office/drawing/2014/main" id="{B10968A3-810C-4059-A55D-D882F2DDD5D5}"/>
              </a:ext>
            </a:extLst>
          </p:cNvPr>
          <p:cNvSpPr>
            <a:spLocks noGrp="1"/>
          </p:cNvSpPr>
          <p:nvPr>
            <p:ph type="body" sz="quarter" idx="11" hasCustomPrompt="1"/>
          </p:nvPr>
        </p:nvSpPr>
        <p:spPr>
          <a:xfrm>
            <a:off x="274320" y="1188720"/>
            <a:ext cx="8595360" cy="53949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4.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microsoft.com/office/2007/relationships/hdphoto" Target="../media/hdphoto1.wdp"/><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3.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5.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41.xml"/><Relationship Id="rId7" Type="http://schemas.openxmlformats.org/officeDocument/2006/relationships/image" Target="../media/image3.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6.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7642A1-B913-412A-A53E-FE38CA685C39}"/>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rgbClr val="2F424F"/>
                </a:solidFill>
                <a:latin typeface="Arial" panose="020B0604020202020204" pitchFamily="34" charset="0"/>
                <a:cs typeface="Arial" panose="020B0604020202020204" pitchFamily="34" charset="0"/>
              </a:rPr>
              <a:pPr algn="r"/>
              <a:t>‹#›</a:t>
            </a:fld>
            <a:endParaRPr lang="id-ID" sz="1200" dirty="0">
              <a:solidFill>
                <a:srgbClr val="2F42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1A60BA-1910-4820-BDA2-B7B86BF5A1F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5760720" cy="6872206"/>
          </a:xfrm>
          <a:prstGeom prst="rect">
            <a:avLst/>
          </a:prstGeom>
        </p:spPr>
      </p:pic>
      <p:sp>
        <p:nvSpPr>
          <p:cNvPr id="19" name="Rectangle: Single Corner Snipped 18">
            <a:extLst>
              <a:ext uri="{FF2B5EF4-FFF2-40B4-BE49-F238E27FC236}">
                <a16:creationId xmlns:a16="http://schemas.microsoft.com/office/drawing/2014/main" id="{62A13FA2-7739-434B-8A97-04A9BE620438}"/>
              </a:ext>
            </a:extLst>
          </p:cNvPr>
          <p:cNvSpPr/>
          <p:nvPr userDrawn="1"/>
        </p:nvSpPr>
        <p:spPr>
          <a:xfrm rot="10800000" flipV="1">
            <a:off x="2468880" y="3291840"/>
            <a:ext cx="6675120" cy="3566160"/>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a16="http://schemas.microsoft.com/office/drawing/2014/main" id="{4AA733DE-B7CA-44EB-8D6C-1E7A214056F2}"/>
              </a:ext>
            </a:extLst>
          </p:cNvPr>
          <p:cNvSpPr/>
          <p:nvPr userDrawn="1"/>
        </p:nvSpPr>
        <p:spPr>
          <a:xfrm rot="10800000">
            <a:off x="3291839" y="0"/>
            <a:ext cx="5852160" cy="329184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a16="http://schemas.microsoft.com/office/drawing/2014/main" id="{BF62B58B-147C-45DA-9B49-0A81EF4B05C0}"/>
              </a:ext>
            </a:extLst>
          </p:cNvPr>
          <p:cNvGrpSpPr/>
          <p:nvPr userDrawn="1"/>
        </p:nvGrpSpPr>
        <p:grpSpPr>
          <a:xfrm>
            <a:off x="6217920" y="182880"/>
            <a:ext cx="2743200" cy="825016"/>
            <a:chOff x="112033" y="73715"/>
            <a:chExt cx="2690113" cy="825016"/>
          </a:xfrm>
        </p:grpSpPr>
        <p:pic>
          <p:nvPicPr>
            <p:cNvPr id="20" name="Picture 2" descr="Image result for LOGO YARSI">
              <a:extLst>
                <a:ext uri="{FF2B5EF4-FFF2-40B4-BE49-F238E27FC236}">
                  <a16:creationId xmlns:a16="http://schemas.microsoft.com/office/drawing/2014/main" id="{D0164140-5F4D-46D0-8397-49FE8B2EA2E9}"/>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a16="http://schemas.microsoft.com/office/drawing/2014/main" id="{B001AC5E-4D9B-4685-A8CD-3174628B4CA7}"/>
              </a:ext>
            </a:extLst>
          </p:cNvPr>
          <p:cNvSpPr txBox="1"/>
          <p:nvPr userDrawn="1"/>
        </p:nvSpPr>
        <p:spPr>
          <a:xfrm>
            <a:off x="4663440" y="4114800"/>
            <a:ext cx="3291840" cy="45720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4023360" y="1554480"/>
            <a:ext cx="4754880" cy="1737360"/>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a16="http://schemas.microsoft.com/office/drawing/2014/main" id="{93038B1A-25DF-48F9-818A-5D1D64D113E4}"/>
              </a:ext>
            </a:extLst>
          </p:cNvPr>
          <p:cNvGrpSpPr/>
          <p:nvPr userDrawn="1"/>
        </p:nvGrpSpPr>
        <p:grpSpPr>
          <a:xfrm>
            <a:off x="5029200" y="4572000"/>
            <a:ext cx="2743200" cy="822960"/>
            <a:chOff x="5732112" y="5374614"/>
            <a:chExt cx="2640515" cy="792000"/>
          </a:xfrm>
        </p:grpSpPr>
        <p:sp>
          <p:nvSpPr>
            <p:cNvPr id="23" name="Oval 22">
              <a:extLst>
                <a:ext uri="{FF2B5EF4-FFF2-40B4-BE49-F238E27FC236}">
                  <a16:creationId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5" r:id="rId4"/>
    <p:sldLayoutId id="2147483914" r:id="rId5"/>
    <p:sldLayoutId id="2147483916" r:id="rId6"/>
  </p:sldLayoutIdLst>
  <p:txStyles>
    <p:titleStyle>
      <a:lvl1pPr algn="ctr" defTabSz="914400" rtl="0" eaLnBrk="1" latinLnBrk="0" hangingPunct="1">
        <a:lnSpc>
          <a:spcPct val="15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00411-0FB6-4AEC-AFB9-D4783D1A82BE}"/>
              </a:ext>
            </a:extLst>
          </p:cNvPr>
          <p:cNvSpPr>
            <a:spLocks noGrp="1"/>
          </p:cNvSpPr>
          <p:nvPr>
            <p:ph type="title"/>
          </p:nvPr>
        </p:nvSpPr>
        <p:spPr>
          <a:xfrm>
            <a:off x="3017520" y="182880"/>
            <a:ext cx="5852160" cy="552101"/>
          </a:xfrm>
          <a:prstGeom prst="rect">
            <a:avLst/>
          </a:prstGeom>
        </p:spPr>
        <p:txBody>
          <a:bodyPr vert="horz" wrap="none" lIns="91440" tIns="45720" rIns="91440" bIns="45720" rtlCol="0" anchor="ctr">
            <a:noAutofit/>
          </a:bodyPr>
          <a:lstStyle/>
          <a:p>
            <a:r>
              <a:rPr lang="en-US"/>
              <a:t>Title</a:t>
            </a:r>
          </a:p>
        </p:txBody>
      </p:sp>
      <p:sp>
        <p:nvSpPr>
          <p:cNvPr id="3" name="Text Placeholder 2">
            <a:extLst>
              <a:ext uri="{FF2B5EF4-FFF2-40B4-BE49-F238E27FC236}">
                <a16:creationId xmlns:a16="http://schemas.microsoft.com/office/drawing/2014/main" id="{C74D7813-E649-4254-BA53-7FC163BFDE4F}"/>
              </a:ext>
            </a:extLst>
          </p:cNvPr>
          <p:cNvSpPr>
            <a:spLocks noGrp="1"/>
          </p:cNvSpPr>
          <p:nvPr>
            <p:ph type="body" idx="1"/>
          </p:nvPr>
        </p:nvSpPr>
        <p:spPr>
          <a:xfrm>
            <a:off x="274320" y="1188720"/>
            <a:ext cx="8595360" cy="53949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7A8EE9CC-0D28-43F8-893B-F312F386C75C}"/>
              </a:ext>
            </a:extLst>
          </p:cNvPr>
          <p:cNvGrpSpPr/>
          <p:nvPr userDrawn="1"/>
        </p:nvGrpSpPr>
        <p:grpSpPr>
          <a:xfrm>
            <a:off x="91440" y="89858"/>
            <a:ext cx="2651760" cy="822960"/>
            <a:chOff x="112033" y="63355"/>
            <a:chExt cx="2690113" cy="815223"/>
          </a:xfrm>
        </p:grpSpPr>
        <p:pic>
          <p:nvPicPr>
            <p:cNvPr id="14" name="Picture 2" descr="Image result for LOGO YARSI">
              <a:extLst>
                <a:ext uri="{FF2B5EF4-FFF2-40B4-BE49-F238E27FC236}">
                  <a16:creationId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A631CFE-3A10-4B3C-9DF7-16E83A9E1CBB}"/>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rgbClr val="2F424F"/>
                </a:solidFill>
                <a:latin typeface="Arial" panose="020B0604020202020204" pitchFamily="34" charset="0"/>
                <a:cs typeface="Arial" panose="020B0604020202020204" pitchFamily="34" charset="0"/>
              </a:rPr>
              <a:pPr algn="r"/>
              <a:t>‹#›</a:t>
            </a:fld>
            <a:endParaRPr lang="id-ID" sz="1200" dirty="0">
              <a:solidFill>
                <a:srgbClr val="2F42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0" y="2834640"/>
            <a:ext cx="8229600" cy="1188720"/>
          </a:xfrm>
          <a:prstGeom prst="rect">
            <a:avLst/>
          </a:prstGeom>
        </p:spPr>
        <p:txBody>
          <a:bodyPr vert="horz" wrap="square" lIns="91440" tIns="45720" rIns="91440" bIns="45720" rtlCol="0" anchor="ctr">
            <a:normAutofit/>
          </a:bodyPr>
          <a:lstStyle/>
          <a:p>
            <a:r>
              <a:rPr lang="en-US"/>
              <a:t>Separator Title</a:t>
            </a:r>
          </a:p>
        </p:txBody>
      </p:sp>
      <p:sp>
        <p:nvSpPr>
          <p:cNvPr id="5" name="TextBox 4">
            <a:extLst>
              <a:ext uri="{FF2B5EF4-FFF2-40B4-BE49-F238E27FC236}">
                <a16:creationId xmlns:a16="http://schemas.microsoft.com/office/drawing/2014/main" id="{F3245902-E9B8-47B9-845D-6D0C1A3C816D}"/>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rgbClr val="2F424F"/>
                </a:solidFill>
                <a:latin typeface="Arial" panose="020B0604020202020204" pitchFamily="34" charset="0"/>
                <a:cs typeface="Arial" panose="020B0604020202020204" pitchFamily="34" charset="0"/>
              </a:rPr>
              <a:pPr algn="r"/>
              <a:t>‹#›</a:t>
            </a:fld>
            <a:endParaRPr lang="id-ID" sz="1200" dirty="0">
              <a:solidFill>
                <a:srgbClr val="2F42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17" r:id="rId2"/>
    <p:sldLayoutId id="2147483829" r:id="rId3"/>
    <p:sldLayoutId id="2147483898" r:id="rId4"/>
    <p:sldLayoutId id="2147483827" r:id="rId5"/>
    <p:sldLayoutId id="2147483828" r:id="rId6"/>
    <p:sldLayoutId id="2147483899" r:id="rId7"/>
    <p:sldLayoutId id="2147483909" r:id="rId8"/>
    <p:sldLayoutId id="2147483910" r:id="rId9"/>
    <p:sldLayoutId id="2147483830" r:id="rId10"/>
  </p:sldLayoutIdLst>
  <p:transition>
    <p:split orient="vert"/>
  </p:transition>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0" y="1005840"/>
            <a:ext cx="9144000" cy="5852160"/>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3200400" y="182880"/>
            <a:ext cx="1824538" cy="640080"/>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492240" y="274320"/>
            <a:ext cx="2468880" cy="548640"/>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029200" y="182880"/>
            <a:ext cx="731520" cy="640080"/>
          </a:xfrm>
          <a:prstGeom prst="rect">
            <a:avLst/>
          </a:prstGeom>
        </p:spPr>
        <p:txBody>
          <a:bodyPr vert="horz" wrap="none" lIns="91440" tIns="45720" rIns="91440" bIns="45720" rtlCol="0" anchor="t" anchorCtr="0">
            <a:noAutofit/>
          </a:bodyPr>
          <a:lstStyle/>
          <a:p>
            <a:r>
              <a:rPr lang="en-US"/>
              <a:t>##</a:t>
            </a:r>
          </a:p>
        </p:txBody>
      </p:sp>
      <p:grpSp>
        <p:nvGrpSpPr>
          <p:cNvPr id="15" name="Group 14">
            <a:extLst>
              <a:ext uri="{FF2B5EF4-FFF2-40B4-BE49-F238E27FC236}">
                <a16:creationId xmlns:a16="http://schemas.microsoft.com/office/drawing/2014/main" id="{0DD26BCE-A7D7-44A7-97F4-1A30BED3F037}"/>
              </a:ext>
            </a:extLst>
          </p:cNvPr>
          <p:cNvGrpSpPr/>
          <p:nvPr userDrawn="1"/>
        </p:nvGrpSpPr>
        <p:grpSpPr>
          <a:xfrm>
            <a:off x="91440" y="89858"/>
            <a:ext cx="2651760" cy="822960"/>
            <a:chOff x="112033" y="63355"/>
            <a:chExt cx="2690113" cy="815223"/>
          </a:xfrm>
        </p:grpSpPr>
        <p:pic>
          <p:nvPicPr>
            <p:cNvPr id="16" name="Picture 2" descr="Image result for LOGO YARSI">
              <a:extLst>
                <a:ext uri="{FF2B5EF4-FFF2-40B4-BE49-F238E27FC236}">
                  <a16:creationId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
        <p:nvSpPr>
          <p:cNvPr id="12" name="TextBox 11">
            <a:extLst>
              <a:ext uri="{FF2B5EF4-FFF2-40B4-BE49-F238E27FC236}">
                <a16:creationId xmlns:a16="http://schemas.microsoft.com/office/drawing/2014/main" id="{AF0A4152-4DF3-430F-AFD3-C57C8A27B57D}"/>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61F881-06DC-4A5C-B49F-A34E2AA003A9}"/>
              </a:ext>
            </a:extLst>
          </p:cNvPr>
          <p:cNvSpPr/>
          <p:nvPr userDrawn="1"/>
        </p:nvSpPr>
        <p:spPr>
          <a:xfrm>
            <a:off x="0" y="1005840"/>
            <a:ext cx="9144000" cy="5852160"/>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Placeholder 2"/>
          <p:cNvSpPr>
            <a:spLocks noGrp="1"/>
          </p:cNvSpPr>
          <p:nvPr>
            <p:ph type="title"/>
          </p:nvPr>
        </p:nvSpPr>
        <p:spPr>
          <a:xfrm>
            <a:off x="5852160" y="182880"/>
            <a:ext cx="731520" cy="640080"/>
          </a:xfrm>
          <a:prstGeom prst="rect">
            <a:avLst/>
          </a:prstGeom>
        </p:spPr>
        <p:txBody>
          <a:bodyPr vert="horz" wrap="none" lIns="91440" tIns="45720" rIns="91440" bIns="45720" rtlCol="0" anchor="t" anchorCtr="0">
            <a:no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4846320" y="182880"/>
            <a:ext cx="1005840" cy="640080"/>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a16="http://schemas.microsoft.com/office/drawing/2014/main" id="{9270084F-9165-43C5-BEFC-A1C872E2CB84}"/>
              </a:ext>
            </a:extLst>
          </p:cNvPr>
          <p:cNvGrpSpPr/>
          <p:nvPr userDrawn="1"/>
        </p:nvGrpSpPr>
        <p:grpSpPr>
          <a:xfrm>
            <a:off x="91440" y="89858"/>
            <a:ext cx="2665642" cy="822960"/>
            <a:chOff x="112033" y="63355"/>
            <a:chExt cx="2704196" cy="815223"/>
          </a:xfrm>
        </p:grpSpPr>
        <p:pic>
          <p:nvPicPr>
            <p:cNvPr id="16" name="Picture 2" descr="Image result for LOGO YARSI">
              <a:extLst>
                <a:ext uri="{FF2B5EF4-FFF2-40B4-BE49-F238E27FC236}">
                  <a16:creationId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24FD2B-192F-42B7-AF69-0FA0D69592FD}"/>
                </a:ext>
              </a:extLst>
            </p:cNvPr>
            <p:cNvSpPr txBox="1"/>
            <p:nvPr userDrawn="1"/>
          </p:nvSpPr>
          <p:spPr>
            <a:xfrm>
              <a:off x="835032" y="63355"/>
              <a:ext cx="1875645" cy="396348"/>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D71B6ACB-6752-43A8-BA21-6E7C325DBE5F}"/>
                </a:ext>
              </a:extLst>
            </p:cNvPr>
            <p:cNvSpPr txBox="1"/>
            <p:nvPr userDrawn="1"/>
          </p:nvSpPr>
          <p:spPr>
            <a:xfrm>
              <a:off x="840670" y="290141"/>
              <a:ext cx="1975559" cy="579277"/>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2" name="TextBox 11">
            <a:extLst>
              <a:ext uri="{FF2B5EF4-FFF2-40B4-BE49-F238E27FC236}">
                <a16:creationId xmlns:a16="http://schemas.microsoft.com/office/drawing/2014/main" id="{BFF3E12D-EC09-44BE-A6D4-3523A67B6CB3}"/>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21DCCA-A427-4439-BF0A-C102E52D5ED2}"/>
              </a:ext>
            </a:extLst>
          </p:cNvPr>
          <p:cNvSpPr>
            <a:spLocks noGrp="1"/>
          </p:cNvSpPr>
          <p:nvPr>
            <p:ph type="title"/>
          </p:nvPr>
        </p:nvSpPr>
        <p:spPr/>
        <p:txBody>
          <a:bodyPr/>
          <a:lstStyle/>
          <a:p>
            <a:r>
              <a:rPr lang="en-US"/>
              <a:t>Tree</a:t>
            </a:r>
            <a:endParaRPr lang="id-ID"/>
          </a:p>
        </p:txBody>
      </p:sp>
    </p:spTree>
    <p:extLst>
      <p:ext uri="{BB962C8B-B14F-4D97-AF65-F5344CB8AC3E}">
        <p14:creationId xmlns:p14="http://schemas.microsoft.com/office/powerpoint/2010/main" val="272650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EE69D7E-2B95-45EA-BCA2-3EBA37E695EC}"/>
              </a:ext>
            </a:extLst>
          </p:cNvPr>
          <p:cNvSpPr>
            <a:spLocks noGrp="1"/>
          </p:cNvSpPr>
          <p:nvPr>
            <p:ph type="body" sz="quarter" idx="10"/>
          </p:nvPr>
        </p:nvSpPr>
        <p:spPr/>
        <p:txBody>
          <a:bodyPr/>
          <a:lstStyle/>
          <a:p>
            <a:endParaRPr lang="id-ID"/>
          </a:p>
        </p:txBody>
      </p:sp>
      <p:sp>
        <p:nvSpPr>
          <p:cNvPr id="9" name="Text Placeholder 8">
            <a:extLst>
              <a:ext uri="{FF2B5EF4-FFF2-40B4-BE49-F238E27FC236}">
                <a16:creationId xmlns:a16="http://schemas.microsoft.com/office/drawing/2014/main" id="{6558568B-43AF-4687-A990-5BEADF0C277C}"/>
              </a:ext>
            </a:extLst>
          </p:cNvPr>
          <p:cNvSpPr>
            <a:spLocks noGrp="1"/>
          </p:cNvSpPr>
          <p:nvPr>
            <p:ph type="body" sz="quarter" idx="11"/>
          </p:nvPr>
        </p:nvSpPr>
        <p:spPr>
          <a:xfrm>
            <a:off x="3657600" y="1371600"/>
            <a:ext cx="5029200" cy="2743200"/>
          </a:xfrm>
        </p:spPr>
        <p:txBody>
          <a:bodyPr/>
          <a:lstStyle/>
          <a:p>
            <a:r>
              <a:rPr lang="id-ID"/>
              <a:t>Jika </a:t>
            </a:r>
            <a:r>
              <a:rPr lang="id-ID" i="1"/>
              <a:t>internal node</a:t>
            </a:r>
            <a:r>
              <a:rPr lang="id-ID"/>
              <a:t> merupakan sebuah himpunan dari semua </a:t>
            </a:r>
            <a:r>
              <a:rPr lang="id-ID" i="1"/>
              <a:t>node</a:t>
            </a:r>
            <a:r>
              <a:rPr lang="id-ID"/>
              <a:t> yang </a:t>
            </a:r>
            <a:r>
              <a:rPr lang="en-US"/>
              <a:t>merupakan </a:t>
            </a:r>
            <a:r>
              <a:rPr lang="id-ID" i="1"/>
              <a:t>parent</a:t>
            </a:r>
            <a:r>
              <a:rPr lang="id-ID"/>
              <a:t>, sebutkan anggotanya!</a:t>
            </a:r>
          </a:p>
        </p:txBody>
      </p:sp>
      <p:sp>
        <p:nvSpPr>
          <p:cNvPr id="7" name="Title 6">
            <a:extLst>
              <a:ext uri="{FF2B5EF4-FFF2-40B4-BE49-F238E27FC236}">
                <a16:creationId xmlns:a16="http://schemas.microsoft.com/office/drawing/2014/main" id="{F12A1D6E-3E47-40D0-942D-C5A4D31AAA9A}"/>
              </a:ext>
            </a:extLst>
          </p:cNvPr>
          <p:cNvSpPr>
            <a:spLocks noGrp="1"/>
          </p:cNvSpPr>
          <p:nvPr>
            <p:ph type="title"/>
          </p:nvPr>
        </p:nvSpPr>
        <p:spPr/>
        <p:txBody>
          <a:bodyPr/>
          <a:lstStyle/>
          <a:p>
            <a:r>
              <a:rPr lang="en-US"/>
              <a:t>7</a:t>
            </a:r>
            <a:endParaRPr lang="id-ID"/>
          </a:p>
        </p:txBody>
      </p:sp>
      <p:sp>
        <p:nvSpPr>
          <p:cNvPr id="10" name="Oval 9">
            <a:extLst>
              <a:ext uri="{FF2B5EF4-FFF2-40B4-BE49-F238E27FC236}">
                <a16:creationId xmlns:a16="http://schemas.microsoft.com/office/drawing/2014/main" id="{C3DD02B7-67A4-47D5-BDEB-8C183C2130E6}"/>
              </a:ext>
            </a:extLst>
          </p:cNvPr>
          <p:cNvSpPr/>
          <p:nvPr/>
        </p:nvSpPr>
        <p:spPr>
          <a:xfrm>
            <a:off x="1920240" y="13716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M</a:t>
            </a:r>
          </a:p>
        </p:txBody>
      </p:sp>
      <p:cxnSp>
        <p:nvCxnSpPr>
          <p:cNvPr id="11" name="Straight Connector 10">
            <a:extLst>
              <a:ext uri="{FF2B5EF4-FFF2-40B4-BE49-F238E27FC236}">
                <a16:creationId xmlns:a16="http://schemas.microsoft.com/office/drawing/2014/main" id="{ABCDAF62-8923-4CB3-99B5-F93BAEC7D500}"/>
              </a:ext>
            </a:extLst>
          </p:cNvPr>
          <p:cNvCxnSpPr>
            <a:cxnSpLocks/>
            <a:stCxn id="10" idx="5"/>
            <a:endCxn id="13" idx="0"/>
          </p:cNvCxnSpPr>
          <p:nvPr/>
        </p:nvCxnSpPr>
        <p:spPr>
          <a:xfrm>
            <a:off x="2310485"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0E2F014-A77A-4805-9D27-ED3E39837EB2}"/>
              </a:ext>
            </a:extLst>
          </p:cNvPr>
          <p:cNvSpPr/>
          <p:nvPr/>
        </p:nvSpPr>
        <p:spPr>
          <a:xfrm>
            <a:off x="118872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N</a:t>
            </a:r>
          </a:p>
        </p:txBody>
      </p:sp>
      <p:sp>
        <p:nvSpPr>
          <p:cNvPr id="13" name="Oval 12">
            <a:extLst>
              <a:ext uri="{FF2B5EF4-FFF2-40B4-BE49-F238E27FC236}">
                <a16:creationId xmlns:a16="http://schemas.microsoft.com/office/drawing/2014/main" id="{CDA67ACA-F97C-4C91-9DC3-CEF81387B2E6}"/>
              </a:ext>
            </a:extLst>
          </p:cNvPr>
          <p:cNvSpPr/>
          <p:nvPr/>
        </p:nvSpPr>
        <p:spPr>
          <a:xfrm>
            <a:off x="265176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O</a:t>
            </a:r>
          </a:p>
        </p:txBody>
      </p:sp>
      <p:sp>
        <p:nvSpPr>
          <p:cNvPr id="14" name="Oval 13">
            <a:extLst>
              <a:ext uri="{FF2B5EF4-FFF2-40B4-BE49-F238E27FC236}">
                <a16:creationId xmlns:a16="http://schemas.microsoft.com/office/drawing/2014/main" id="{4823D2CD-0A38-44CF-A2F3-9124922009BC}"/>
              </a:ext>
            </a:extLst>
          </p:cNvPr>
          <p:cNvSpPr/>
          <p:nvPr/>
        </p:nvSpPr>
        <p:spPr>
          <a:xfrm>
            <a:off x="45720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P</a:t>
            </a:r>
          </a:p>
        </p:txBody>
      </p:sp>
      <p:sp>
        <p:nvSpPr>
          <p:cNvPr id="15" name="Oval 14">
            <a:extLst>
              <a:ext uri="{FF2B5EF4-FFF2-40B4-BE49-F238E27FC236}">
                <a16:creationId xmlns:a16="http://schemas.microsoft.com/office/drawing/2014/main" id="{121E9344-55AA-4984-921B-0E8A18601EF5}"/>
              </a:ext>
            </a:extLst>
          </p:cNvPr>
          <p:cNvSpPr/>
          <p:nvPr/>
        </p:nvSpPr>
        <p:spPr>
          <a:xfrm>
            <a:off x="118872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Q</a:t>
            </a:r>
          </a:p>
        </p:txBody>
      </p:sp>
      <p:sp>
        <p:nvSpPr>
          <p:cNvPr id="16" name="Oval 15">
            <a:extLst>
              <a:ext uri="{FF2B5EF4-FFF2-40B4-BE49-F238E27FC236}">
                <a16:creationId xmlns:a16="http://schemas.microsoft.com/office/drawing/2014/main" id="{564443BB-4478-4B00-B980-1DBB1C10A5D4}"/>
              </a:ext>
            </a:extLst>
          </p:cNvPr>
          <p:cNvSpPr/>
          <p:nvPr/>
        </p:nvSpPr>
        <p:spPr>
          <a:xfrm>
            <a:off x="192024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R</a:t>
            </a:r>
          </a:p>
        </p:txBody>
      </p:sp>
      <p:cxnSp>
        <p:nvCxnSpPr>
          <p:cNvPr id="17" name="Straight Connector 16">
            <a:extLst>
              <a:ext uri="{FF2B5EF4-FFF2-40B4-BE49-F238E27FC236}">
                <a16:creationId xmlns:a16="http://schemas.microsoft.com/office/drawing/2014/main" id="{148C36F9-1816-4E31-980A-5554456EAB77}"/>
              </a:ext>
            </a:extLst>
          </p:cNvPr>
          <p:cNvCxnSpPr>
            <a:cxnSpLocks/>
            <a:stCxn id="10" idx="3"/>
            <a:endCxn id="12" idx="0"/>
          </p:cNvCxnSpPr>
          <p:nvPr/>
        </p:nvCxnSpPr>
        <p:spPr>
          <a:xfrm flipH="1">
            <a:off x="1417320"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76647D3-B824-402B-89AD-41D26AA6B2B7}"/>
              </a:ext>
            </a:extLst>
          </p:cNvPr>
          <p:cNvCxnSpPr>
            <a:cxnSpLocks/>
            <a:stCxn id="15" idx="0"/>
            <a:endCxn id="12" idx="4"/>
          </p:cNvCxnSpPr>
          <p:nvPr/>
        </p:nvCxnSpPr>
        <p:spPr>
          <a:xfrm flipV="1">
            <a:off x="1417320" y="2743200"/>
            <a:ext cx="0" cy="457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2A6CDB-8B7B-4083-B57A-2BF932F4A324}"/>
              </a:ext>
            </a:extLst>
          </p:cNvPr>
          <p:cNvCxnSpPr>
            <a:cxnSpLocks/>
            <a:stCxn id="16" idx="0"/>
            <a:endCxn id="12" idx="5"/>
          </p:cNvCxnSpPr>
          <p:nvPr/>
        </p:nvCxnSpPr>
        <p:spPr>
          <a:xfrm flipH="1" flipV="1">
            <a:off x="1578965"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E4D6F5D-95F5-4A10-8773-DDC2A16F7E2C}"/>
              </a:ext>
            </a:extLst>
          </p:cNvPr>
          <p:cNvCxnSpPr>
            <a:cxnSpLocks/>
            <a:stCxn id="14" idx="0"/>
            <a:endCxn id="12" idx="3"/>
          </p:cNvCxnSpPr>
          <p:nvPr/>
        </p:nvCxnSpPr>
        <p:spPr>
          <a:xfrm flipV="1">
            <a:off x="685800"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03585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EE69D7E-2B95-45EA-BCA2-3EBA37E695EC}"/>
              </a:ext>
            </a:extLst>
          </p:cNvPr>
          <p:cNvSpPr>
            <a:spLocks noGrp="1"/>
          </p:cNvSpPr>
          <p:nvPr>
            <p:ph type="body" sz="quarter" idx="10"/>
          </p:nvPr>
        </p:nvSpPr>
        <p:spPr/>
        <p:txBody>
          <a:bodyPr/>
          <a:lstStyle/>
          <a:p>
            <a:endParaRPr lang="id-ID"/>
          </a:p>
        </p:txBody>
      </p:sp>
      <p:sp>
        <p:nvSpPr>
          <p:cNvPr id="9" name="Text Placeholder 8">
            <a:extLst>
              <a:ext uri="{FF2B5EF4-FFF2-40B4-BE49-F238E27FC236}">
                <a16:creationId xmlns:a16="http://schemas.microsoft.com/office/drawing/2014/main" id="{6558568B-43AF-4687-A990-5BEADF0C277C}"/>
              </a:ext>
            </a:extLst>
          </p:cNvPr>
          <p:cNvSpPr>
            <a:spLocks noGrp="1"/>
          </p:cNvSpPr>
          <p:nvPr>
            <p:ph type="body" sz="quarter" idx="11"/>
          </p:nvPr>
        </p:nvSpPr>
        <p:spPr>
          <a:xfrm>
            <a:off x="3657600" y="1371600"/>
            <a:ext cx="5029200" cy="2743200"/>
          </a:xfrm>
        </p:spPr>
        <p:txBody>
          <a:bodyPr/>
          <a:lstStyle/>
          <a:p>
            <a:r>
              <a:rPr lang="id-ID"/>
              <a:t>Siapa sajakah saudara (i.e., </a:t>
            </a:r>
            <a:r>
              <a:rPr lang="id-ID" i="1"/>
              <a:t>siblings</a:t>
            </a:r>
            <a:r>
              <a:rPr lang="id-ID"/>
              <a:t>) dari </a:t>
            </a:r>
            <a:r>
              <a:rPr lang="id-ID" i="1"/>
              <a:t>node</a:t>
            </a:r>
            <a:r>
              <a:rPr lang="id-ID"/>
              <a:t> O?</a:t>
            </a:r>
          </a:p>
        </p:txBody>
      </p:sp>
      <p:sp>
        <p:nvSpPr>
          <p:cNvPr id="7" name="Title 6">
            <a:extLst>
              <a:ext uri="{FF2B5EF4-FFF2-40B4-BE49-F238E27FC236}">
                <a16:creationId xmlns:a16="http://schemas.microsoft.com/office/drawing/2014/main" id="{F12A1D6E-3E47-40D0-942D-C5A4D31AAA9A}"/>
              </a:ext>
            </a:extLst>
          </p:cNvPr>
          <p:cNvSpPr>
            <a:spLocks noGrp="1"/>
          </p:cNvSpPr>
          <p:nvPr>
            <p:ph type="title"/>
          </p:nvPr>
        </p:nvSpPr>
        <p:spPr/>
        <p:txBody>
          <a:bodyPr/>
          <a:lstStyle/>
          <a:p>
            <a:r>
              <a:rPr lang="en-US"/>
              <a:t>8</a:t>
            </a:r>
            <a:endParaRPr lang="id-ID"/>
          </a:p>
        </p:txBody>
      </p:sp>
      <p:sp>
        <p:nvSpPr>
          <p:cNvPr id="10" name="Oval 9">
            <a:extLst>
              <a:ext uri="{FF2B5EF4-FFF2-40B4-BE49-F238E27FC236}">
                <a16:creationId xmlns:a16="http://schemas.microsoft.com/office/drawing/2014/main" id="{C3DD02B7-67A4-47D5-BDEB-8C183C2130E6}"/>
              </a:ext>
            </a:extLst>
          </p:cNvPr>
          <p:cNvSpPr/>
          <p:nvPr/>
        </p:nvSpPr>
        <p:spPr>
          <a:xfrm>
            <a:off x="1920240" y="13716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M</a:t>
            </a:r>
          </a:p>
        </p:txBody>
      </p:sp>
      <p:cxnSp>
        <p:nvCxnSpPr>
          <p:cNvPr id="11" name="Straight Connector 10">
            <a:extLst>
              <a:ext uri="{FF2B5EF4-FFF2-40B4-BE49-F238E27FC236}">
                <a16:creationId xmlns:a16="http://schemas.microsoft.com/office/drawing/2014/main" id="{ABCDAF62-8923-4CB3-99B5-F93BAEC7D500}"/>
              </a:ext>
            </a:extLst>
          </p:cNvPr>
          <p:cNvCxnSpPr>
            <a:cxnSpLocks/>
            <a:stCxn id="10" idx="5"/>
            <a:endCxn id="13" idx="0"/>
          </p:cNvCxnSpPr>
          <p:nvPr/>
        </p:nvCxnSpPr>
        <p:spPr>
          <a:xfrm>
            <a:off x="2310485"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0E2F014-A77A-4805-9D27-ED3E39837EB2}"/>
              </a:ext>
            </a:extLst>
          </p:cNvPr>
          <p:cNvSpPr/>
          <p:nvPr/>
        </p:nvSpPr>
        <p:spPr>
          <a:xfrm>
            <a:off x="118872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N</a:t>
            </a:r>
          </a:p>
        </p:txBody>
      </p:sp>
      <p:sp>
        <p:nvSpPr>
          <p:cNvPr id="13" name="Oval 12">
            <a:extLst>
              <a:ext uri="{FF2B5EF4-FFF2-40B4-BE49-F238E27FC236}">
                <a16:creationId xmlns:a16="http://schemas.microsoft.com/office/drawing/2014/main" id="{CDA67ACA-F97C-4C91-9DC3-CEF81387B2E6}"/>
              </a:ext>
            </a:extLst>
          </p:cNvPr>
          <p:cNvSpPr/>
          <p:nvPr/>
        </p:nvSpPr>
        <p:spPr>
          <a:xfrm>
            <a:off x="265176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O</a:t>
            </a:r>
          </a:p>
        </p:txBody>
      </p:sp>
      <p:sp>
        <p:nvSpPr>
          <p:cNvPr id="14" name="Oval 13">
            <a:extLst>
              <a:ext uri="{FF2B5EF4-FFF2-40B4-BE49-F238E27FC236}">
                <a16:creationId xmlns:a16="http://schemas.microsoft.com/office/drawing/2014/main" id="{4823D2CD-0A38-44CF-A2F3-9124922009BC}"/>
              </a:ext>
            </a:extLst>
          </p:cNvPr>
          <p:cNvSpPr/>
          <p:nvPr/>
        </p:nvSpPr>
        <p:spPr>
          <a:xfrm>
            <a:off x="45720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P</a:t>
            </a:r>
          </a:p>
        </p:txBody>
      </p:sp>
      <p:sp>
        <p:nvSpPr>
          <p:cNvPr id="15" name="Oval 14">
            <a:extLst>
              <a:ext uri="{FF2B5EF4-FFF2-40B4-BE49-F238E27FC236}">
                <a16:creationId xmlns:a16="http://schemas.microsoft.com/office/drawing/2014/main" id="{121E9344-55AA-4984-921B-0E8A18601EF5}"/>
              </a:ext>
            </a:extLst>
          </p:cNvPr>
          <p:cNvSpPr/>
          <p:nvPr/>
        </p:nvSpPr>
        <p:spPr>
          <a:xfrm>
            <a:off x="118872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Q</a:t>
            </a:r>
          </a:p>
        </p:txBody>
      </p:sp>
      <p:sp>
        <p:nvSpPr>
          <p:cNvPr id="16" name="Oval 15">
            <a:extLst>
              <a:ext uri="{FF2B5EF4-FFF2-40B4-BE49-F238E27FC236}">
                <a16:creationId xmlns:a16="http://schemas.microsoft.com/office/drawing/2014/main" id="{564443BB-4478-4B00-B980-1DBB1C10A5D4}"/>
              </a:ext>
            </a:extLst>
          </p:cNvPr>
          <p:cNvSpPr/>
          <p:nvPr/>
        </p:nvSpPr>
        <p:spPr>
          <a:xfrm>
            <a:off x="192024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R</a:t>
            </a:r>
          </a:p>
        </p:txBody>
      </p:sp>
      <p:cxnSp>
        <p:nvCxnSpPr>
          <p:cNvPr id="17" name="Straight Connector 16">
            <a:extLst>
              <a:ext uri="{FF2B5EF4-FFF2-40B4-BE49-F238E27FC236}">
                <a16:creationId xmlns:a16="http://schemas.microsoft.com/office/drawing/2014/main" id="{148C36F9-1816-4E31-980A-5554456EAB77}"/>
              </a:ext>
            </a:extLst>
          </p:cNvPr>
          <p:cNvCxnSpPr>
            <a:cxnSpLocks/>
            <a:stCxn id="10" idx="3"/>
            <a:endCxn id="12" idx="0"/>
          </p:cNvCxnSpPr>
          <p:nvPr/>
        </p:nvCxnSpPr>
        <p:spPr>
          <a:xfrm flipH="1">
            <a:off x="1417320"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76647D3-B824-402B-89AD-41D26AA6B2B7}"/>
              </a:ext>
            </a:extLst>
          </p:cNvPr>
          <p:cNvCxnSpPr>
            <a:cxnSpLocks/>
            <a:stCxn id="15" idx="0"/>
            <a:endCxn id="12" idx="4"/>
          </p:cNvCxnSpPr>
          <p:nvPr/>
        </p:nvCxnSpPr>
        <p:spPr>
          <a:xfrm flipV="1">
            <a:off x="1417320" y="2743200"/>
            <a:ext cx="0" cy="457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2A6CDB-8B7B-4083-B57A-2BF932F4A324}"/>
              </a:ext>
            </a:extLst>
          </p:cNvPr>
          <p:cNvCxnSpPr>
            <a:cxnSpLocks/>
            <a:stCxn id="16" idx="0"/>
            <a:endCxn id="12" idx="5"/>
          </p:cNvCxnSpPr>
          <p:nvPr/>
        </p:nvCxnSpPr>
        <p:spPr>
          <a:xfrm flipH="1" flipV="1">
            <a:off x="1578965"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E4D6F5D-95F5-4A10-8773-DDC2A16F7E2C}"/>
              </a:ext>
            </a:extLst>
          </p:cNvPr>
          <p:cNvCxnSpPr>
            <a:cxnSpLocks/>
            <a:stCxn id="14" idx="0"/>
            <a:endCxn id="12" idx="3"/>
          </p:cNvCxnSpPr>
          <p:nvPr/>
        </p:nvCxnSpPr>
        <p:spPr>
          <a:xfrm flipV="1">
            <a:off x="685800"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73F37CC8-3120-49D1-BB39-9BCCED63D27D}"/>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95818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62FAE-BC6F-4577-AC06-D2800BCE312D}"/>
              </a:ext>
            </a:extLst>
          </p:cNvPr>
          <p:cNvSpPr>
            <a:spLocks noGrp="1"/>
          </p:cNvSpPr>
          <p:nvPr>
            <p:ph type="title"/>
          </p:nvPr>
        </p:nvSpPr>
        <p:spPr/>
        <p:txBody>
          <a:bodyPr/>
          <a:lstStyle/>
          <a:p>
            <a:r>
              <a:rPr lang="en-US"/>
              <a:t>Tinggi (</a:t>
            </a:r>
            <a:r>
              <a:rPr lang="en-US" i="1"/>
              <a:t>Height</a:t>
            </a:r>
            <a:r>
              <a:rPr lang="en-US"/>
              <a:t>)</a:t>
            </a:r>
            <a:endParaRPr lang="id-ID" i="1"/>
          </a:p>
        </p:txBody>
      </p:sp>
      <p:sp>
        <p:nvSpPr>
          <p:cNvPr id="6" name="Rectangle 5">
            <a:extLst>
              <a:ext uri="{FF2B5EF4-FFF2-40B4-BE49-F238E27FC236}">
                <a16:creationId xmlns:a16="http://schemas.microsoft.com/office/drawing/2014/main" id="{8A812D38-3149-4E64-8E0A-2459DF37BEF2}"/>
              </a:ext>
            </a:extLst>
          </p:cNvPr>
          <p:cNvSpPr/>
          <p:nvPr/>
        </p:nvSpPr>
        <p:spPr>
          <a:xfrm rot="1372833">
            <a:off x="5679897" y="2741179"/>
            <a:ext cx="182880" cy="10058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41B98A-3CE5-4ED3-90EE-40AD6367B79B}"/>
              </a:ext>
            </a:extLst>
          </p:cNvPr>
          <p:cNvSpPr/>
          <p:nvPr/>
        </p:nvSpPr>
        <p:spPr>
          <a:xfrm rot="18121472">
            <a:off x="5212080" y="1371600"/>
            <a:ext cx="182880" cy="15933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8D7D1E5-6A1C-4962-8FBC-3452619235E7}"/>
              </a:ext>
            </a:extLst>
          </p:cNvPr>
          <p:cNvSpPr/>
          <p:nvPr/>
        </p:nvSpPr>
        <p:spPr>
          <a:xfrm>
            <a:off x="5530714" y="3909365"/>
            <a:ext cx="182880" cy="9144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D53A7FD-543C-4A77-BC8C-B35DF57D016C}"/>
              </a:ext>
            </a:extLst>
          </p:cNvPr>
          <p:cNvSpPr/>
          <p:nvPr/>
        </p:nvSpPr>
        <p:spPr>
          <a:xfrm>
            <a:off x="4206240" y="1280160"/>
            <a:ext cx="640080" cy="640080"/>
          </a:xfrm>
          <a:prstGeom prst="ellipse">
            <a:avLst/>
          </a:prstGeom>
          <a:solidFill>
            <a:srgbClr val="2F424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2CE4E0DF-E49F-45F7-B3F0-BDC97085D013}"/>
              </a:ext>
            </a:extLst>
          </p:cNvPr>
          <p:cNvSpPr/>
          <p:nvPr/>
        </p:nvSpPr>
        <p:spPr>
          <a:xfrm>
            <a:off x="5303520" y="4572000"/>
            <a:ext cx="640080" cy="640080"/>
          </a:xfrm>
          <a:prstGeom prst="ellipse">
            <a:avLst/>
          </a:prstGeom>
          <a:solidFill>
            <a:srgbClr val="2F424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D0B33203-2453-46EF-81C1-2570AA338BCB}"/>
              </a:ext>
            </a:extLst>
          </p:cNvPr>
          <p:cNvSpPr/>
          <p:nvPr/>
        </p:nvSpPr>
        <p:spPr>
          <a:xfrm>
            <a:off x="4297680" y="137160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A</a:t>
            </a:r>
          </a:p>
        </p:txBody>
      </p:sp>
      <p:cxnSp>
        <p:nvCxnSpPr>
          <p:cNvPr id="24" name="Straight Connector 23">
            <a:extLst>
              <a:ext uri="{FF2B5EF4-FFF2-40B4-BE49-F238E27FC236}">
                <a16:creationId xmlns:a16="http://schemas.microsoft.com/office/drawing/2014/main" id="{09A95A04-06A6-4616-87B4-72F7E422EDF3}"/>
              </a:ext>
            </a:extLst>
          </p:cNvPr>
          <p:cNvCxnSpPr>
            <a:cxnSpLocks/>
            <a:stCxn id="23" idx="5"/>
            <a:endCxn id="27" idx="1"/>
          </p:cNvCxnSpPr>
          <p:nvPr/>
        </p:nvCxnSpPr>
        <p:spPr>
          <a:xfrm>
            <a:off x="4687925" y="1761845"/>
            <a:ext cx="1231190" cy="7739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DE5DC21F-5A89-4E42-B34A-08A32EEFFBB8}"/>
              </a:ext>
            </a:extLst>
          </p:cNvPr>
          <p:cNvSpPr/>
          <p:nvPr/>
        </p:nvSpPr>
        <p:spPr>
          <a:xfrm>
            <a:off x="2743200" y="246888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B</a:t>
            </a:r>
          </a:p>
        </p:txBody>
      </p:sp>
      <p:sp>
        <p:nvSpPr>
          <p:cNvPr id="26" name="Oval 25">
            <a:extLst>
              <a:ext uri="{FF2B5EF4-FFF2-40B4-BE49-F238E27FC236}">
                <a16:creationId xmlns:a16="http://schemas.microsoft.com/office/drawing/2014/main" id="{A65BB140-AB88-497F-AF44-2A9777E1F25B}"/>
              </a:ext>
            </a:extLst>
          </p:cNvPr>
          <p:cNvSpPr/>
          <p:nvPr/>
        </p:nvSpPr>
        <p:spPr>
          <a:xfrm>
            <a:off x="4297680" y="246888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C</a:t>
            </a:r>
          </a:p>
        </p:txBody>
      </p:sp>
      <p:sp>
        <p:nvSpPr>
          <p:cNvPr id="27" name="Oval 26">
            <a:extLst>
              <a:ext uri="{FF2B5EF4-FFF2-40B4-BE49-F238E27FC236}">
                <a16:creationId xmlns:a16="http://schemas.microsoft.com/office/drawing/2014/main" id="{AADED9D8-A4D2-4720-BC11-C2003C6785AA}"/>
              </a:ext>
            </a:extLst>
          </p:cNvPr>
          <p:cNvSpPr/>
          <p:nvPr/>
        </p:nvSpPr>
        <p:spPr>
          <a:xfrm>
            <a:off x="5852160" y="246888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D</a:t>
            </a:r>
          </a:p>
        </p:txBody>
      </p:sp>
      <p:sp>
        <p:nvSpPr>
          <p:cNvPr id="28" name="Oval 27">
            <a:extLst>
              <a:ext uri="{FF2B5EF4-FFF2-40B4-BE49-F238E27FC236}">
                <a16:creationId xmlns:a16="http://schemas.microsoft.com/office/drawing/2014/main" id="{08464C27-D0B4-42C2-A7EB-EA7A18B25280}"/>
              </a:ext>
            </a:extLst>
          </p:cNvPr>
          <p:cNvSpPr/>
          <p:nvPr/>
        </p:nvSpPr>
        <p:spPr>
          <a:xfrm>
            <a:off x="2286000" y="356616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E</a:t>
            </a:r>
          </a:p>
        </p:txBody>
      </p:sp>
      <p:sp>
        <p:nvSpPr>
          <p:cNvPr id="29" name="Oval 28">
            <a:extLst>
              <a:ext uri="{FF2B5EF4-FFF2-40B4-BE49-F238E27FC236}">
                <a16:creationId xmlns:a16="http://schemas.microsoft.com/office/drawing/2014/main" id="{7806BC22-EBDD-4523-9336-62DC01FDDCB1}"/>
              </a:ext>
            </a:extLst>
          </p:cNvPr>
          <p:cNvSpPr/>
          <p:nvPr/>
        </p:nvSpPr>
        <p:spPr>
          <a:xfrm>
            <a:off x="3200400" y="356616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F</a:t>
            </a:r>
          </a:p>
        </p:txBody>
      </p:sp>
      <p:sp>
        <p:nvSpPr>
          <p:cNvPr id="30" name="Oval 29">
            <a:extLst>
              <a:ext uri="{FF2B5EF4-FFF2-40B4-BE49-F238E27FC236}">
                <a16:creationId xmlns:a16="http://schemas.microsoft.com/office/drawing/2014/main" id="{632B2D1E-30AA-43D8-8194-14A949B722B2}"/>
              </a:ext>
            </a:extLst>
          </p:cNvPr>
          <p:cNvSpPr/>
          <p:nvPr/>
        </p:nvSpPr>
        <p:spPr>
          <a:xfrm>
            <a:off x="3840480" y="356616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G</a:t>
            </a:r>
          </a:p>
        </p:txBody>
      </p:sp>
      <p:sp>
        <p:nvSpPr>
          <p:cNvPr id="31" name="Oval 30">
            <a:extLst>
              <a:ext uri="{FF2B5EF4-FFF2-40B4-BE49-F238E27FC236}">
                <a16:creationId xmlns:a16="http://schemas.microsoft.com/office/drawing/2014/main" id="{D559E786-3E6F-46FD-B483-BCED71E2722B}"/>
              </a:ext>
            </a:extLst>
          </p:cNvPr>
          <p:cNvSpPr/>
          <p:nvPr/>
        </p:nvSpPr>
        <p:spPr>
          <a:xfrm>
            <a:off x="5394960" y="356616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H</a:t>
            </a:r>
          </a:p>
        </p:txBody>
      </p:sp>
      <p:sp>
        <p:nvSpPr>
          <p:cNvPr id="32" name="Oval 31">
            <a:extLst>
              <a:ext uri="{FF2B5EF4-FFF2-40B4-BE49-F238E27FC236}">
                <a16:creationId xmlns:a16="http://schemas.microsoft.com/office/drawing/2014/main" id="{FA4D8B3F-DB85-43D0-9405-FEA59D20DB13}"/>
              </a:ext>
            </a:extLst>
          </p:cNvPr>
          <p:cNvSpPr/>
          <p:nvPr/>
        </p:nvSpPr>
        <p:spPr>
          <a:xfrm>
            <a:off x="6309360" y="356616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I</a:t>
            </a:r>
          </a:p>
        </p:txBody>
      </p:sp>
      <p:cxnSp>
        <p:nvCxnSpPr>
          <p:cNvPr id="33" name="Straight Connector 32">
            <a:extLst>
              <a:ext uri="{FF2B5EF4-FFF2-40B4-BE49-F238E27FC236}">
                <a16:creationId xmlns:a16="http://schemas.microsoft.com/office/drawing/2014/main" id="{2CD8602F-EA8E-413D-B978-520F19690EF1}"/>
              </a:ext>
            </a:extLst>
          </p:cNvPr>
          <p:cNvCxnSpPr>
            <a:cxnSpLocks/>
            <a:stCxn id="23" idx="4"/>
            <a:endCxn id="26" idx="0"/>
          </p:cNvCxnSpPr>
          <p:nvPr/>
        </p:nvCxnSpPr>
        <p:spPr>
          <a:xfrm>
            <a:off x="4526280" y="1828800"/>
            <a:ext cx="0" cy="640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389F742-7F30-4BEE-8268-42D3A069F935}"/>
              </a:ext>
            </a:extLst>
          </p:cNvPr>
          <p:cNvCxnSpPr>
            <a:cxnSpLocks/>
            <a:stCxn id="23" idx="3"/>
            <a:endCxn id="25" idx="7"/>
          </p:cNvCxnSpPr>
          <p:nvPr/>
        </p:nvCxnSpPr>
        <p:spPr>
          <a:xfrm flipH="1">
            <a:off x="3133445" y="1761845"/>
            <a:ext cx="1231190" cy="7739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5CC9DED3-2F63-4BA1-93F4-EFDA3D968BA3}"/>
              </a:ext>
            </a:extLst>
          </p:cNvPr>
          <p:cNvSpPr/>
          <p:nvPr/>
        </p:nvSpPr>
        <p:spPr>
          <a:xfrm>
            <a:off x="5394960" y="466344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J</a:t>
            </a:r>
          </a:p>
        </p:txBody>
      </p:sp>
      <p:cxnSp>
        <p:nvCxnSpPr>
          <p:cNvPr id="36" name="Straight Connector 35">
            <a:extLst>
              <a:ext uri="{FF2B5EF4-FFF2-40B4-BE49-F238E27FC236}">
                <a16:creationId xmlns:a16="http://schemas.microsoft.com/office/drawing/2014/main" id="{4BEAB0B7-BD38-4E68-8ACB-0E1F3032823C}"/>
              </a:ext>
            </a:extLst>
          </p:cNvPr>
          <p:cNvCxnSpPr>
            <a:cxnSpLocks/>
            <a:stCxn id="26" idx="3"/>
            <a:endCxn id="30" idx="0"/>
          </p:cNvCxnSpPr>
          <p:nvPr/>
        </p:nvCxnSpPr>
        <p:spPr>
          <a:xfrm flipH="1">
            <a:off x="4069080" y="2859125"/>
            <a:ext cx="295555" cy="7070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0087A9D-2C98-4637-BE0A-921394A50095}"/>
              </a:ext>
            </a:extLst>
          </p:cNvPr>
          <p:cNvCxnSpPr>
            <a:cxnSpLocks/>
            <a:stCxn id="25" idx="5"/>
            <a:endCxn id="29" idx="0"/>
          </p:cNvCxnSpPr>
          <p:nvPr/>
        </p:nvCxnSpPr>
        <p:spPr>
          <a:xfrm>
            <a:off x="3133445" y="2859125"/>
            <a:ext cx="295555" cy="7070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74DF83E-3507-4D23-8346-BEE4DBE9739A}"/>
              </a:ext>
            </a:extLst>
          </p:cNvPr>
          <p:cNvCxnSpPr>
            <a:cxnSpLocks/>
            <a:stCxn id="25" idx="3"/>
            <a:endCxn id="28" idx="0"/>
          </p:cNvCxnSpPr>
          <p:nvPr/>
        </p:nvCxnSpPr>
        <p:spPr>
          <a:xfrm flipH="1">
            <a:off x="2514600" y="2859125"/>
            <a:ext cx="295555" cy="7070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656BF9C-C411-4E0B-B18E-C0D2C28D53EE}"/>
              </a:ext>
            </a:extLst>
          </p:cNvPr>
          <p:cNvCxnSpPr>
            <a:cxnSpLocks/>
            <a:stCxn id="27" idx="3"/>
            <a:endCxn id="31" idx="0"/>
          </p:cNvCxnSpPr>
          <p:nvPr/>
        </p:nvCxnSpPr>
        <p:spPr>
          <a:xfrm flipH="1">
            <a:off x="5623560" y="2859125"/>
            <a:ext cx="295555" cy="7070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CD2DCC9-C19D-4F7B-86B2-A0EFD94ACD64}"/>
              </a:ext>
            </a:extLst>
          </p:cNvPr>
          <p:cNvCxnSpPr>
            <a:cxnSpLocks/>
            <a:stCxn id="27" idx="5"/>
            <a:endCxn id="32" idx="0"/>
          </p:cNvCxnSpPr>
          <p:nvPr/>
        </p:nvCxnSpPr>
        <p:spPr>
          <a:xfrm>
            <a:off x="6242405" y="2859125"/>
            <a:ext cx="295555" cy="7070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6DA1812-8E0E-4260-A7C8-00A8BBEEB23F}"/>
              </a:ext>
            </a:extLst>
          </p:cNvPr>
          <p:cNvCxnSpPr>
            <a:cxnSpLocks/>
            <a:stCxn id="31" idx="4"/>
            <a:endCxn id="35" idx="0"/>
          </p:cNvCxnSpPr>
          <p:nvPr/>
        </p:nvCxnSpPr>
        <p:spPr>
          <a:xfrm>
            <a:off x="5623560" y="4023360"/>
            <a:ext cx="0" cy="640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 Placeholder 2">
            <a:extLst>
              <a:ext uri="{FF2B5EF4-FFF2-40B4-BE49-F238E27FC236}">
                <a16:creationId xmlns:a16="http://schemas.microsoft.com/office/drawing/2014/main" id="{85AE2D80-BC18-454E-B60C-B84D9F4EB9BF}"/>
              </a:ext>
            </a:extLst>
          </p:cNvPr>
          <p:cNvSpPr txBox="1">
            <a:spLocks/>
          </p:cNvSpPr>
          <p:nvPr/>
        </p:nvSpPr>
        <p:spPr>
          <a:xfrm>
            <a:off x="2834640" y="5394960"/>
            <a:ext cx="3291840" cy="45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rgbClr val="2F424F"/>
                </a:solidFill>
              </a:rPr>
              <a:t>Tinggi </a:t>
            </a:r>
            <a:r>
              <a:rPr lang="en-US" i="1">
                <a:solidFill>
                  <a:srgbClr val="2F424F"/>
                </a:solidFill>
              </a:rPr>
              <a:t>Tree </a:t>
            </a:r>
            <a:r>
              <a:rPr lang="en-US">
                <a:solidFill>
                  <a:srgbClr val="2F424F"/>
                </a:solidFill>
              </a:rPr>
              <a:t>adalah 3</a:t>
            </a:r>
          </a:p>
        </p:txBody>
      </p:sp>
      <p:sp>
        <p:nvSpPr>
          <p:cNvPr id="3" name="TextBox 2">
            <a:extLst>
              <a:ext uri="{FF2B5EF4-FFF2-40B4-BE49-F238E27FC236}">
                <a16:creationId xmlns:a16="http://schemas.microsoft.com/office/drawing/2014/main" id="{6F9EFFC0-9D11-4C77-9491-B8E775022F19}"/>
              </a:ext>
            </a:extLst>
          </p:cNvPr>
          <p:cNvSpPr txBox="1"/>
          <p:nvPr/>
        </p:nvSpPr>
        <p:spPr>
          <a:xfrm>
            <a:off x="4846320" y="1371600"/>
            <a:ext cx="1828800" cy="457200"/>
          </a:xfrm>
          <a:prstGeom prst="rect">
            <a:avLst/>
          </a:prstGeom>
          <a:noFill/>
        </p:spPr>
        <p:txBody>
          <a:bodyPr wrap="none" rtlCol="0" anchor="ctr" anchorCtr="0">
            <a:normAutofit/>
          </a:bodyPr>
          <a:lstStyle/>
          <a:p>
            <a:r>
              <a:rPr lang="en-US" sz="1600" i="1">
                <a:solidFill>
                  <a:schemeClr val="accent2">
                    <a:lumMod val="75000"/>
                  </a:schemeClr>
                </a:solidFill>
                <a:latin typeface="Arial" panose="020B0604020202020204" pitchFamily="34" charset="0"/>
                <a:cs typeface="Arial" panose="020B0604020202020204" pitchFamily="34" charset="0"/>
              </a:rPr>
              <a:t>root</a:t>
            </a:r>
            <a:endParaRPr lang="id-ID" sz="1600" i="1">
              <a:solidFill>
                <a:schemeClr val="accent2">
                  <a:lumMod val="75000"/>
                </a:schemeClr>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7FE4D8FE-D21F-46EC-9855-7D9EA450BBCA}"/>
              </a:ext>
            </a:extLst>
          </p:cNvPr>
          <p:cNvSpPr txBox="1"/>
          <p:nvPr/>
        </p:nvSpPr>
        <p:spPr>
          <a:xfrm>
            <a:off x="5943600" y="4663440"/>
            <a:ext cx="1828800" cy="457200"/>
          </a:xfrm>
          <a:prstGeom prst="rect">
            <a:avLst/>
          </a:prstGeom>
          <a:noFill/>
        </p:spPr>
        <p:txBody>
          <a:bodyPr wrap="none" rtlCol="0" anchor="ctr" anchorCtr="0">
            <a:normAutofit/>
          </a:bodyPr>
          <a:lstStyle/>
          <a:p>
            <a:r>
              <a:rPr lang="en-US" sz="1600" i="1">
                <a:solidFill>
                  <a:schemeClr val="accent2">
                    <a:lumMod val="75000"/>
                  </a:schemeClr>
                </a:solidFill>
                <a:latin typeface="Arial" panose="020B0604020202020204" pitchFamily="34" charset="0"/>
                <a:cs typeface="Arial" panose="020B0604020202020204" pitchFamily="34" charset="0"/>
              </a:rPr>
              <a:t>leaf </a:t>
            </a:r>
            <a:r>
              <a:rPr lang="en-US" sz="1600">
                <a:solidFill>
                  <a:schemeClr val="accent2">
                    <a:lumMod val="75000"/>
                  </a:schemeClr>
                </a:solidFill>
                <a:latin typeface="Arial" panose="020B0604020202020204" pitchFamily="34" charset="0"/>
                <a:cs typeface="Arial" panose="020B0604020202020204" pitchFamily="34" charset="0"/>
              </a:rPr>
              <a:t>paling dalam</a:t>
            </a:r>
            <a:endParaRPr lang="id-ID" sz="1600" i="1">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748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25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childTnLst>
                          </p:cTn>
                        </p:par>
                        <p:par>
                          <p:cTn id="20" fill="hold">
                            <p:stCondLst>
                              <p:cond delay="2250"/>
                            </p:stCondLst>
                            <p:childTnLst>
                              <p:par>
                                <p:cTn id="21" presetID="22" presetClass="entr" presetSubtype="1" fill="hold" grpId="0" nodeType="afterEffect">
                                  <p:stCondLst>
                                    <p:cond delay="25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21" grpId="0" animBg="1"/>
      <p:bldP spid="22" grpId="0" animBg="1"/>
      <p:bldP spid="3"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62FAE-BC6F-4577-AC06-D2800BCE312D}"/>
              </a:ext>
            </a:extLst>
          </p:cNvPr>
          <p:cNvSpPr>
            <a:spLocks noGrp="1"/>
          </p:cNvSpPr>
          <p:nvPr>
            <p:ph type="title"/>
          </p:nvPr>
        </p:nvSpPr>
        <p:spPr/>
        <p:txBody>
          <a:bodyPr/>
          <a:lstStyle/>
          <a:p>
            <a:r>
              <a:rPr lang="id-ID"/>
              <a:t>Kedalaman (</a:t>
            </a:r>
            <a:r>
              <a:rPr lang="id-ID" i="1"/>
              <a:t>Depth</a:t>
            </a:r>
            <a:r>
              <a:rPr lang="id-ID"/>
              <a:t>)</a:t>
            </a:r>
            <a:endParaRPr lang="id-ID" i="1"/>
          </a:p>
        </p:txBody>
      </p:sp>
      <p:sp>
        <p:nvSpPr>
          <p:cNvPr id="5" name="Rectangle 4">
            <a:extLst>
              <a:ext uri="{FF2B5EF4-FFF2-40B4-BE49-F238E27FC236}">
                <a16:creationId xmlns:a16="http://schemas.microsoft.com/office/drawing/2014/main" id="{AE3367E0-99B8-4D66-BCB3-275E2BE192CC}"/>
              </a:ext>
            </a:extLst>
          </p:cNvPr>
          <p:cNvSpPr/>
          <p:nvPr/>
        </p:nvSpPr>
        <p:spPr>
          <a:xfrm rot="1413109">
            <a:off x="4134906" y="2692122"/>
            <a:ext cx="182880" cy="10058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11F2F56-400A-46C9-8C97-4A1D28D1451A}"/>
              </a:ext>
            </a:extLst>
          </p:cNvPr>
          <p:cNvSpPr/>
          <p:nvPr/>
        </p:nvSpPr>
        <p:spPr>
          <a:xfrm>
            <a:off x="4434840" y="1737360"/>
            <a:ext cx="182880" cy="8229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5279E7-74B6-4AEA-98C3-F97A78140978}"/>
              </a:ext>
            </a:extLst>
          </p:cNvPr>
          <p:cNvSpPr/>
          <p:nvPr/>
        </p:nvSpPr>
        <p:spPr>
          <a:xfrm>
            <a:off x="3749040" y="3474720"/>
            <a:ext cx="640080" cy="640080"/>
          </a:xfrm>
          <a:prstGeom prst="ellipse">
            <a:avLst/>
          </a:prstGeom>
          <a:solidFill>
            <a:srgbClr val="2F424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0D53A7FD-543C-4A77-BC8C-B35DF57D016C}"/>
              </a:ext>
            </a:extLst>
          </p:cNvPr>
          <p:cNvSpPr/>
          <p:nvPr/>
        </p:nvSpPr>
        <p:spPr>
          <a:xfrm>
            <a:off x="4206240" y="1280160"/>
            <a:ext cx="640080" cy="640080"/>
          </a:xfrm>
          <a:prstGeom prst="ellipse">
            <a:avLst/>
          </a:prstGeom>
          <a:solidFill>
            <a:srgbClr val="2F424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D0B33203-2453-46EF-81C1-2570AA338BCB}"/>
              </a:ext>
            </a:extLst>
          </p:cNvPr>
          <p:cNvSpPr/>
          <p:nvPr/>
        </p:nvSpPr>
        <p:spPr>
          <a:xfrm>
            <a:off x="4297680" y="137160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A</a:t>
            </a:r>
          </a:p>
        </p:txBody>
      </p:sp>
      <p:cxnSp>
        <p:nvCxnSpPr>
          <p:cNvPr id="24" name="Straight Connector 23">
            <a:extLst>
              <a:ext uri="{FF2B5EF4-FFF2-40B4-BE49-F238E27FC236}">
                <a16:creationId xmlns:a16="http://schemas.microsoft.com/office/drawing/2014/main" id="{09A95A04-06A6-4616-87B4-72F7E422EDF3}"/>
              </a:ext>
            </a:extLst>
          </p:cNvPr>
          <p:cNvCxnSpPr>
            <a:cxnSpLocks/>
            <a:stCxn id="23" idx="5"/>
            <a:endCxn id="27" idx="1"/>
          </p:cNvCxnSpPr>
          <p:nvPr/>
        </p:nvCxnSpPr>
        <p:spPr>
          <a:xfrm>
            <a:off x="4687925" y="1761845"/>
            <a:ext cx="1231190" cy="7739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DE5DC21F-5A89-4E42-B34A-08A32EEFFBB8}"/>
              </a:ext>
            </a:extLst>
          </p:cNvPr>
          <p:cNvSpPr/>
          <p:nvPr/>
        </p:nvSpPr>
        <p:spPr>
          <a:xfrm>
            <a:off x="2743200" y="246888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B</a:t>
            </a:r>
          </a:p>
        </p:txBody>
      </p:sp>
      <p:sp>
        <p:nvSpPr>
          <p:cNvPr id="26" name="Oval 25">
            <a:extLst>
              <a:ext uri="{FF2B5EF4-FFF2-40B4-BE49-F238E27FC236}">
                <a16:creationId xmlns:a16="http://schemas.microsoft.com/office/drawing/2014/main" id="{A65BB140-AB88-497F-AF44-2A9777E1F25B}"/>
              </a:ext>
            </a:extLst>
          </p:cNvPr>
          <p:cNvSpPr/>
          <p:nvPr/>
        </p:nvSpPr>
        <p:spPr>
          <a:xfrm>
            <a:off x="4297680" y="246888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C</a:t>
            </a:r>
          </a:p>
        </p:txBody>
      </p:sp>
      <p:sp>
        <p:nvSpPr>
          <p:cNvPr id="27" name="Oval 26">
            <a:extLst>
              <a:ext uri="{FF2B5EF4-FFF2-40B4-BE49-F238E27FC236}">
                <a16:creationId xmlns:a16="http://schemas.microsoft.com/office/drawing/2014/main" id="{AADED9D8-A4D2-4720-BC11-C2003C6785AA}"/>
              </a:ext>
            </a:extLst>
          </p:cNvPr>
          <p:cNvSpPr/>
          <p:nvPr/>
        </p:nvSpPr>
        <p:spPr>
          <a:xfrm>
            <a:off x="5852160" y="246888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D</a:t>
            </a:r>
          </a:p>
        </p:txBody>
      </p:sp>
      <p:sp>
        <p:nvSpPr>
          <p:cNvPr id="28" name="Oval 27">
            <a:extLst>
              <a:ext uri="{FF2B5EF4-FFF2-40B4-BE49-F238E27FC236}">
                <a16:creationId xmlns:a16="http://schemas.microsoft.com/office/drawing/2014/main" id="{08464C27-D0B4-42C2-A7EB-EA7A18B25280}"/>
              </a:ext>
            </a:extLst>
          </p:cNvPr>
          <p:cNvSpPr/>
          <p:nvPr/>
        </p:nvSpPr>
        <p:spPr>
          <a:xfrm>
            <a:off x="2286000" y="356616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E</a:t>
            </a:r>
          </a:p>
        </p:txBody>
      </p:sp>
      <p:sp>
        <p:nvSpPr>
          <p:cNvPr id="29" name="Oval 28">
            <a:extLst>
              <a:ext uri="{FF2B5EF4-FFF2-40B4-BE49-F238E27FC236}">
                <a16:creationId xmlns:a16="http://schemas.microsoft.com/office/drawing/2014/main" id="{7806BC22-EBDD-4523-9336-62DC01FDDCB1}"/>
              </a:ext>
            </a:extLst>
          </p:cNvPr>
          <p:cNvSpPr/>
          <p:nvPr/>
        </p:nvSpPr>
        <p:spPr>
          <a:xfrm>
            <a:off x="3200400" y="356616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F</a:t>
            </a:r>
          </a:p>
        </p:txBody>
      </p:sp>
      <p:sp>
        <p:nvSpPr>
          <p:cNvPr id="30" name="Oval 29">
            <a:extLst>
              <a:ext uri="{FF2B5EF4-FFF2-40B4-BE49-F238E27FC236}">
                <a16:creationId xmlns:a16="http://schemas.microsoft.com/office/drawing/2014/main" id="{632B2D1E-30AA-43D8-8194-14A949B722B2}"/>
              </a:ext>
            </a:extLst>
          </p:cNvPr>
          <p:cNvSpPr/>
          <p:nvPr/>
        </p:nvSpPr>
        <p:spPr>
          <a:xfrm>
            <a:off x="3840480" y="356616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G</a:t>
            </a:r>
          </a:p>
        </p:txBody>
      </p:sp>
      <p:sp>
        <p:nvSpPr>
          <p:cNvPr id="31" name="Oval 30">
            <a:extLst>
              <a:ext uri="{FF2B5EF4-FFF2-40B4-BE49-F238E27FC236}">
                <a16:creationId xmlns:a16="http://schemas.microsoft.com/office/drawing/2014/main" id="{D559E786-3E6F-46FD-B483-BCED71E2722B}"/>
              </a:ext>
            </a:extLst>
          </p:cNvPr>
          <p:cNvSpPr/>
          <p:nvPr/>
        </p:nvSpPr>
        <p:spPr>
          <a:xfrm>
            <a:off x="5394960" y="356616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H</a:t>
            </a:r>
          </a:p>
        </p:txBody>
      </p:sp>
      <p:sp>
        <p:nvSpPr>
          <p:cNvPr id="32" name="Oval 31">
            <a:extLst>
              <a:ext uri="{FF2B5EF4-FFF2-40B4-BE49-F238E27FC236}">
                <a16:creationId xmlns:a16="http://schemas.microsoft.com/office/drawing/2014/main" id="{FA4D8B3F-DB85-43D0-9405-FEA59D20DB13}"/>
              </a:ext>
            </a:extLst>
          </p:cNvPr>
          <p:cNvSpPr/>
          <p:nvPr/>
        </p:nvSpPr>
        <p:spPr>
          <a:xfrm>
            <a:off x="6309360" y="356616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I</a:t>
            </a:r>
          </a:p>
        </p:txBody>
      </p:sp>
      <p:cxnSp>
        <p:nvCxnSpPr>
          <p:cNvPr id="33" name="Straight Connector 32">
            <a:extLst>
              <a:ext uri="{FF2B5EF4-FFF2-40B4-BE49-F238E27FC236}">
                <a16:creationId xmlns:a16="http://schemas.microsoft.com/office/drawing/2014/main" id="{2CD8602F-EA8E-413D-B978-520F19690EF1}"/>
              </a:ext>
            </a:extLst>
          </p:cNvPr>
          <p:cNvCxnSpPr>
            <a:cxnSpLocks/>
            <a:stCxn id="23" idx="4"/>
            <a:endCxn id="26" idx="0"/>
          </p:cNvCxnSpPr>
          <p:nvPr/>
        </p:nvCxnSpPr>
        <p:spPr>
          <a:xfrm>
            <a:off x="4526280" y="1828800"/>
            <a:ext cx="0" cy="640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389F742-7F30-4BEE-8268-42D3A069F935}"/>
              </a:ext>
            </a:extLst>
          </p:cNvPr>
          <p:cNvCxnSpPr>
            <a:cxnSpLocks/>
            <a:stCxn id="23" idx="3"/>
            <a:endCxn id="25" idx="7"/>
          </p:cNvCxnSpPr>
          <p:nvPr/>
        </p:nvCxnSpPr>
        <p:spPr>
          <a:xfrm flipH="1">
            <a:off x="3133445" y="1761845"/>
            <a:ext cx="1231190" cy="7739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5CC9DED3-2F63-4BA1-93F4-EFDA3D968BA3}"/>
              </a:ext>
            </a:extLst>
          </p:cNvPr>
          <p:cNvSpPr/>
          <p:nvPr/>
        </p:nvSpPr>
        <p:spPr>
          <a:xfrm>
            <a:off x="5394960" y="466344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J</a:t>
            </a:r>
          </a:p>
        </p:txBody>
      </p:sp>
      <p:cxnSp>
        <p:nvCxnSpPr>
          <p:cNvPr id="36" name="Straight Connector 35">
            <a:extLst>
              <a:ext uri="{FF2B5EF4-FFF2-40B4-BE49-F238E27FC236}">
                <a16:creationId xmlns:a16="http://schemas.microsoft.com/office/drawing/2014/main" id="{4BEAB0B7-BD38-4E68-8ACB-0E1F3032823C}"/>
              </a:ext>
            </a:extLst>
          </p:cNvPr>
          <p:cNvCxnSpPr>
            <a:cxnSpLocks/>
            <a:stCxn id="26" idx="3"/>
            <a:endCxn id="30" idx="0"/>
          </p:cNvCxnSpPr>
          <p:nvPr/>
        </p:nvCxnSpPr>
        <p:spPr>
          <a:xfrm flipH="1">
            <a:off x="4069080" y="2859125"/>
            <a:ext cx="295555" cy="7070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0087A9D-2C98-4637-BE0A-921394A50095}"/>
              </a:ext>
            </a:extLst>
          </p:cNvPr>
          <p:cNvCxnSpPr>
            <a:cxnSpLocks/>
            <a:stCxn id="25" idx="5"/>
            <a:endCxn id="29" idx="0"/>
          </p:cNvCxnSpPr>
          <p:nvPr/>
        </p:nvCxnSpPr>
        <p:spPr>
          <a:xfrm>
            <a:off x="3133445" y="2859125"/>
            <a:ext cx="295555" cy="7070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74DF83E-3507-4D23-8346-BEE4DBE9739A}"/>
              </a:ext>
            </a:extLst>
          </p:cNvPr>
          <p:cNvCxnSpPr>
            <a:cxnSpLocks/>
            <a:stCxn id="25" idx="3"/>
            <a:endCxn id="28" idx="0"/>
          </p:cNvCxnSpPr>
          <p:nvPr/>
        </p:nvCxnSpPr>
        <p:spPr>
          <a:xfrm flipH="1">
            <a:off x="2514600" y="2859125"/>
            <a:ext cx="295555" cy="7070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656BF9C-C411-4E0B-B18E-C0D2C28D53EE}"/>
              </a:ext>
            </a:extLst>
          </p:cNvPr>
          <p:cNvCxnSpPr>
            <a:cxnSpLocks/>
            <a:stCxn id="27" idx="3"/>
            <a:endCxn id="31" idx="0"/>
          </p:cNvCxnSpPr>
          <p:nvPr/>
        </p:nvCxnSpPr>
        <p:spPr>
          <a:xfrm flipH="1">
            <a:off x="5623560" y="2859125"/>
            <a:ext cx="295555" cy="7070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CD2DCC9-C19D-4F7B-86B2-A0EFD94ACD64}"/>
              </a:ext>
            </a:extLst>
          </p:cNvPr>
          <p:cNvCxnSpPr>
            <a:cxnSpLocks/>
            <a:stCxn id="27" idx="5"/>
            <a:endCxn id="32" idx="0"/>
          </p:cNvCxnSpPr>
          <p:nvPr/>
        </p:nvCxnSpPr>
        <p:spPr>
          <a:xfrm>
            <a:off x="6242405" y="2859125"/>
            <a:ext cx="295555" cy="7070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6DA1812-8E0E-4260-A7C8-00A8BBEEB23F}"/>
              </a:ext>
            </a:extLst>
          </p:cNvPr>
          <p:cNvCxnSpPr>
            <a:cxnSpLocks/>
            <a:stCxn id="31" idx="4"/>
            <a:endCxn id="35" idx="0"/>
          </p:cNvCxnSpPr>
          <p:nvPr/>
        </p:nvCxnSpPr>
        <p:spPr>
          <a:xfrm>
            <a:off x="5623560" y="4023360"/>
            <a:ext cx="0" cy="640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 Placeholder 2">
            <a:extLst>
              <a:ext uri="{FF2B5EF4-FFF2-40B4-BE49-F238E27FC236}">
                <a16:creationId xmlns:a16="http://schemas.microsoft.com/office/drawing/2014/main" id="{85AE2D80-BC18-454E-B60C-B84D9F4EB9BF}"/>
              </a:ext>
            </a:extLst>
          </p:cNvPr>
          <p:cNvSpPr txBox="1">
            <a:spLocks/>
          </p:cNvSpPr>
          <p:nvPr/>
        </p:nvSpPr>
        <p:spPr>
          <a:xfrm>
            <a:off x="2468880" y="5394960"/>
            <a:ext cx="4023360" cy="45720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n-NO">
                <a:solidFill>
                  <a:srgbClr val="2F424F"/>
                </a:solidFill>
              </a:rPr>
              <a:t>Kedalaman </a:t>
            </a:r>
            <a:r>
              <a:rPr lang="nn-NO" i="1">
                <a:solidFill>
                  <a:srgbClr val="2F424F"/>
                </a:solidFill>
              </a:rPr>
              <a:t>node</a:t>
            </a:r>
            <a:r>
              <a:rPr lang="nn-NO">
                <a:solidFill>
                  <a:srgbClr val="2F424F"/>
                </a:solidFill>
              </a:rPr>
              <a:t> G adalah 2</a:t>
            </a:r>
          </a:p>
        </p:txBody>
      </p:sp>
      <p:sp>
        <p:nvSpPr>
          <p:cNvPr id="42" name="TextBox 41">
            <a:extLst>
              <a:ext uri="{FF2B5EF4-FFF2-40B4-BE49-F238E27FC236}">
                <a16:creationId xmlns:a16="http://schemas.microsoft.com/office/drawing/2014/main" id="{C75B85DB-B1C2-4DCF-BA43-2C19AA5A3751}"/>
              </a:ext>
            </a:extLst>
          </p:cNvPr>
          <p:cNvSpPr txBox="1"/>
          <p:nvPr/>
        </p:nvSpPr>
        <p:spPr>
          <a:xfrm>
            <a:off x="4846320" y="1371600"/>
            <a:ext cx="1828800" cy="457200"/>
          </a:xfrm>
          <a:prstGeom prst="rect">
            <a:avLst/>
          </a:prstGeom>
          <a:noFill/>
        </p:spPr>
        <p:txBody>
          <a:bodyPr wrap="none" rtlCol="0" anchor="ctr" anchorCtr="0">
            <a:normAutofit/>
          </a:bodyPr>
          <a:lstStyle/>
          <a:p>
            <a:r>
              <a:rPr lang="en-US" sz="1600" i="1">
                <a:solidFill>
                  <a:schemeClr val="accent2">
                    <a:lumMod val="75000"/>
                  </a:schemeClr>
                </a:solidFill>
                <a:latin typeface="Arial" panose="020B0604020202020204" pitchFamily="34" charset="0"/>
                <a:cs typeface="Arial" panose="020B0604020202020204" pitchFamily="34" charset="0"/>
              </a:rPr>
              <a:t>root</a:t>
            </a:r>
            <a:endParaRPr lang="id-ID" sz="1600" i="1">
              <a:solidFill>
                <a:schemeClr val="accent2">
                  <a:lumMod val="75000"/>
                </a:schemeClr>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BF1C20FF-421B-423A-AD67-FFF1C4AB9BEE}"/>
              </a:ext>
            </a:extLst>
          </p:cNvPr>
          <p:cNvSpPr txBox="1"/>
          <p:nvPr/>
        </p:nvSpPr>
        <p:spPr>
          <a:xfrm>
            <a:off x="3200400" y="4023360"/>
            <a:ext cx="1737360" cy="457200"/>
          </a:xfrm>
          <a:prstGeom prst="rect">
            <a:avLst/>
          </a:prstGeom>
          <a:noFill/>
        </p:spPr>
        <p:txBody>
          <a:bodyPr wrap="none" rtlCol="0" anchor="ctr" anchorCtr="0">
            <a:normAutofit/>
          </a:bodyPr>
          <a:lstStyle/>
          <a:p>
            <a:pPr algn="ctr"/>
            <a:r>
              <a:rPr lang="en-US" sz="1600" i="1">
                <a:solidFill>
                  <a:schemeClr val="accent2">
                    <a:lumMod val="75000"/>
                  </a:schemeClr>
                </a:solidFill>
                <a:latin typeface="Arial" panose="020B0604020202020204" pitchFamily="34" charset="0"/>
                <a:cs typeface="Arial" panose="020B0604020202020204" pitchFamily="34" charset="0"/>
              </a:rPr>
              <a:t>node </a:t>
            </a:r>
            <a:r>
              <a:rPr lang="en-US" sz="1600">
                <a:solidFill>
                  <a:schemeClr val="accent2">
                    <a:lumMod val="75000"/>
                  </a:schemeClr>
                </a:solidFill>
                <a:latin typeface="Arial" panose="020B0604020202020204" pitchFamily="34" charset="0"/>
                <a:cs typeface="Arial" panose="020B0604020202020204" pitchFamily="34" charset="0"/>
              </a:rPr>
              <a:t>yang diukur</a:t>
            </a:r>
            <a:endParaRPr lang="id-ID" sz="1600" i="1">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505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p:stCondLst>
                              <p:cond delay="1000"/>
                            </p:stCondLst>
                            <p:childTnLst>
                              <p:par>
                                <p:cTn id="13" presetID="22" presetClass="entr" presetSubtype="1" fill="hold" grpId="0" nodeType="afterEffect">
                                  <p:stCondLst>
                                    <p:cond delay="25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childTnLst>
                          </p:cTn>
                        </p:par>
                        <p:par>
                          <p:cTn id="20" fill="hold">
                            <p:stCondLst>
                              <p:cond delay="2250"/>
                            </p:stCondLst>
                            <p:childTnLst>
                              <p:par>
                                <p:cTn id="21" presetID="22" presetClass="entr" presetSubtype="4" fill="hold" grpId="0" nodeType="afterEffect">
                                  <p:stCondLst>
                                    <p:cond delay="50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3250"/>
                            </p:stCondLst>
                            <p:childTnLst>
                              <p:par>
                                <p:cTn id="25" presetID="2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7" grpId="0" animBg="1"/>
      <p:bldP spid="21" grpId="0" animBg="1"/>
      <p:bldP spid="42"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62FAE-BC6F-4577-AC06-D2800BCE312D}"/>
              </a:ext>
            </a:extLst>
          </p:cNvPr>
          <p:cNvSpPr>
            <a:spLocks noGrp="1"/>
          </p:cNvSpPr>
          <p:nvPr>
            <p:ph type="title"/>
          </p:nvPr>
        </p:nvSpPr>
        <p:spPr/>
        <p:txBody>
          <a:bodyPr/>
          <a:lstStyle/>
          <a:p>
            <a:r>
              <a:rPr lang="en-US"/>
              <a:t>Ukuran (</a:t>
            </a:r>
            <a:r>
              <a:rPr lang="en-US" i="1"/>
              <a:t>Size</a:t>
            </a:r>
            <a:r>
              <a:rPr lang="en-US"/>
              <a:t>)</a:t>
            </a:r>
            <a:endParaRPr lang="id-ID" i="1"/>
          </a:p>
        </p:txBody>
      </p:sp>
      <p:sp>
        <p:nvSpPr>
          <p:cNvPr id="14" name="Oval 13">
            <a:extLst>
              <a:ext uri="{FF2B5EF4-FFF2-40B4-BE49-F238E27FC236}">
                <a16:creationId xmlns:a16="http://schemas.microsoft.com/office/drawing/2014/main" id="{41A7D19F-592E-4CE0-8EA8-C8532200C92D}"/>
              </a:ext>
            </a:extLst>
          </p:cNvPr>
          <p:cNvSpPr/>
          <p:nvPr/>
        </p:nvSpPr>
        <p:spPr>
          <a:xfrm>
            <a:off x="5760720" y="2377440"/>
            <a:ext cx="640080" cy="640080"/>
          </a:xfrm>
          <a:prstGeom prst="ellipse">
            <a:avLst/>
          </a:prstGeom>
          <a:solidFill>
            <a:srgbClr val="2F424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74558CAF-2CC0-4AAC-9CAE-D5439DF9847E}"/>
              </a:ext>
            </a:extLst>
          </p:cNvPr>
          <p:cNvSpPr/>
          <p:nvPr/>
        </p:nvSpPr>
        <p:spPr>
          <a:xfrm>
            <a:off x="5303520" y="3474720"/>
            <a:ext cx="640080" cy="640080"/>
          </a:xfrm>
          <a:prstGeom prst="ellipse">
            <a:avLst/>
          </a:prstGeom>
          <a:solidFill>
            <a:srgbClr val="2F424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46752082-A8D7-4A61-95AF-A0D75F5E4186}"/>
              </a:ext>
            </a:extLst>
          </p:cNvPr>
          <p:cNvSpPr/>
          <p:nvPr/>
        </p:nvSpPr>
        <p:spPr>
          <a:xfrm>
            <a:off x="6217920" y="3474720"/>
            <a:ext cx="640080" cy="640080"/>
          </a:xfrm>
          <a:prstGeom prst="ellipse">
            <a:avLst/>
          </a:prstGeom>
          <a:solidFill>
            <a:srgbClr val="2F424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2CE4E0DF-E49F-45F7-B3F0-BDC97085D013}"/>
              </a:ext>
            </a:extLst>
          </p:cNvPr>
          <p:cNvSpPr/>
          <p:nvPr/>
        </p:nvSpPr>
        <p:spPr>
          <a:xfrm>
            <a:off x="5303520" y="4572000"/>
            <a:ext cx="640080" cy="640080"/>
          </a:xfrm>
          <a:prstGeom prst="ellipse">
            <a:avLst/>
          </a:prstGeom>
          <a:solidFill>
            <a:srgbClr val="2F424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D0B33203-2453-46EF-81C1-2570AA338BCB}"/>
              </a:ext>
            </a:extLst>
          </p:cNvPr>
          <p:cNvSpPr/>
          <p:nvPr/>
        </p:nvSpPr>
        <p:spPr>
          <a:xfrm>
            <a:off x="4297680" y="137160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A</a:t>
            </a:r>
          </a:p>
        </p:txBody>
      </p:sp>
      <p:cxnSp>
        <p:nvCxnSpPr>
          <p:cNvPr id="24" name="Straight Connector 23">
            <a:extLst>
              <a:ext uri="{FF2B5EF4-FFF2-40B4-BE49-F238E27FC236}">
                <a16:creationId xmlns:a16="http://schemas.microsoft.com/office/drawing/2014/main" id="{09A95A04-06A6-4616-87B4-72F7E422EDF3}"/>
              </a:ext>
            </a:extLst>
          </p:cNvPr>
          <p:cNvCxnSpPr>
            <a:cxnSpLocks/>
            <a:stCxn id="23" idx="5"/>
            <a:endCxn id="27" idx="1"/>
          </p:cNvCxnSpPr>
          <p:nvPr/>
        </p:nvCxnSpPr>
        <p:spPr>
          <a:xfrm>
            <a:off x="4687925" y="1761845"/>
            <a:ext cx="1231190" cy="7739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DE5DC21F-5A89-4E42-B34A-08A32EEFFBB8}"/>
              </a:ext>
            </a:extLst>
          </p:cNvPr>
          <p:cNvSpPr/>
          <p:nvPr/>
        </p:nvSpPr>
        <p:spPr>
          <a:xfrm>
            <a:off x="2743200" y="246888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B</a:t>
            </a:r>
          </a:p>
        </p:txBody>
      </p:sp>
      <p:sp>
        <p:nvSpPr>
          <p:cNvPr id="26" name="Oval 25">
            <a:extLst>
              <a:ext uri="{FF2B5EF4-FFF2-40B4-BE49-F238E27FC236}">
                <a16:creationId xmlns:a16="http://schemas.microsoft.com/office/drawing/2014/main" id="{A65BB140-AB88-497F-AF44-2A9777E1F25B}"/>
              </a:ext>
            </a:extLst>
          </p:cNvPr>
          <p:cNvSpPr/>
          <p:nvPr/>
        </p:nvSpPr>
        <p:spPr>
          <a:xfrm>
            <a:off x="4297680" y="246888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C</a:t>
            </a:r>
          </a:p>
        </p:txBody>
      </p:sp>
      <p:sp>
        <p:nvSpPr>
          <p:cNvPr id="27" name="Oval 26">
            <a:extLst>
              <a:ext uri="{FF2B5EF4-FFF2-40B4-BE49-F238E27FC236}">
                <a16:creationId xmlns:a16="http://schemas.microsoft.com/office/drawing/2014/main" id="{AADED9D8-A4D2-4720-BC11-C2003C6785AA}"/>
              </a:ext>
            </a:extLst>
          </p:cNvPr>
          <p:cNvSpPr/>
          <p:nvPr/>
        </p:nvSpPr>
        <p:spPr>
          <a:xfrm>
            <a:off x="5852160" y="246888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D</a:t>
            </a:r>
          </a:p>
        </p:txBody>
      </p:sp>
      <p:sp>
        <p:nvSpPr>
          <p:cNvPr id="28" name="Oval 27">
            <a:extLst>
              <a:ext uri="{FF2B5EF4-FFF2-40B4-BE49-F238E27FC236}">
                <a16:creationId xmlns:a16="http://schemas.microsoft.com/office/drawing/2014/main" id="{08464C27-D0B4-42C2-A7EB-EA7A18B25280}"/>
              </a:ext>
            </a:extLst>
          </p:cNvPr>
          <p:cNvSpPr/>
          <p:nvPr/>
        </p:nvSpPr>
        <p:spPr>
          <a:xfrm>
            <a:off x="2286000" y="356616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E</a:t>
            </a:r>
          </a:p>
        </p:txBody>
      </p:sp>
      <p:sp>
        <p:nvSpPr>
          <p:cNvPr id="29" name="Oval 28">
            <a:extLst>
              <a:ext uri="{FF2B5EF4-FFF2-40B4-BE49-F238E27FC236}">
                <a16:creationId xmlns:a16="http://schemas.microsoft.com/office/drawing/2014/main" id="{7806BC22-EBDD-4523-9336-62DC01FDDCB1}"/>
              </a:ext>
            </a:extLst>
          </p:cNvPr>
          <p:cNvSpPr/>
          <p:nvPr/>
        </p:nvSpPr>
        <p:spPr>
          <a:xfrm>
            <a:off x="3200400" y="356616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F</a:t>
            </a:r>
          </a:p>
        </p:txBody>
      </p:sp>
      <p:sp>
        <p:nvSpPr>
          <p:cNvPr id="30" name="Oval 29">
            <a:extLst>
              <a:ext uri="{FF2B5EF4-FFF2-40B4-BE49-F238E27FC236}">
                <a16:creationId xmlns:a16="http://schemas.microsoft.com/office/drawing/2014/main" id="{632B2D1E-30AA-43D8-8194-14A949B722B2}"/>
              </a:ext>
            </a:extLst>
          </p:cNvPr>
          <p:cNvSpPr/>
          <p:nvPr/>
        </p:nvSpPr>
        <p:spPr>
          <a:xfrm>
            <a:off x="3840480" y="356616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G</a:t>
            </a:r>
          </a:p>
        </p:txBody>
      </p:sp>
      <p:sp>
        <p:nvSpPr>
          <p:cNvPr id="31" name="Oval 30">
            <a:extLst>
              <a:ext uri="{FF2B5EF4-FFF2-40B4-BE49-F238E27FC236}">
                <a16:creationId xmlns:a16="http://schemas.microsoft.com/office/drawing/2014/main" id="{D559E786-3E6F-46FD-B483-BCED71E2722B}"/>
              </a:ext>
            </a:extLst>
          </p:cNvPr>
          <p:cNvSpPr/>
          <p:nvPr/>
        </p:nvSpPr>
        <p:spPr>
          <a:xfrm>
            <a:off x="5394960" y="356616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H</a:t>
            </a:r>
          </a:p>
        </p:txBody>
      </p:sp>
      <p:sp>
        <p:nvSpPr>
          <p:cNvPr id="32" name="Oval 31">
            <a:extLst>
              <a:ext uri="{FF2B5EF4-FFF2-40B4-BE49-F238E27FC236}">
                <a16:creationId xmlns:a16="http://schemas.microsoft.com/office/drawing/2014/main" id="{FA4D8B3F-DB85-43D0-9405-FEA59D20DB13}"/>
              </a:ext>
            </a:extLst>
          </p:cNvPr>
          <p:cNvSpPr/>
          <p:nvPr/>
        </p:nvSpPr>
        <p:spPr>
          <a:xfrm>
            <a:off x="6309360" y="356616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I</a:t>
            </a:r>
          </a:p>
        </p:txBody>
      </p:sp>
      <p:cxnSp>
        <p:nvCxnSpPr>
          <p:cNvPr id="33" name="Straight Connector 32">
            <a:extLst>
              <a:ext uri="{FF2B5EF4-FFF2-40B4-BE49-F238E27FC236}">
                <a16:creationId xmlns:a16="http://schemas.microsoft.com/office/drawing/2014/main" id="{2CD8602F-EA8E-413D-B978-520F19690EF1}"/>
              </a:ext>
            </a:extLst>
          </p:cNvPr>
          <p:cNvCxnSpPr>
            <a:cxnSpLocks/>
            <a:stCxn id="23" idx="4"/>
            <a:endCxn id="26" idx="0"/>
          </p:cNvCxnSpPr>
          <p:nvPr/>
        </p:nvCxnSpPr>
        <p:spPr>
          <a:xfrm>
            <a:off x="4526280" y="1828800"/>
            <a:ext cx="0" cy="640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389F742-7F30-4BEE-8268-42D3A069F935}"/>
              </a:ext>
            </a:extLst>
          </p:cNvPr>
          <p:cNvCxnSpPr>
            <a:cxnSpLocks/>
            <a:stCxn id="23" idx="3"/>
            <a:endCxn id="25" idx="7"/>
          </p:cNvCxnSpPr>
          <p:nvPr/>
        </p:nvCxnSpPr>
        <p:spPr>
          <a:xfrm flipH="1">
            <a:off x="3133445" y="1761845"/>
            <a:ext cx="1231190" cy="7739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5CC9DED3-2F63-4BA1-93F4-EFDA3D968BA3}"/>
              </a:ext>
            </a:extLst>
          </p:cNvPr>
          <p:cNvSpPr/>
          <p:nvPr/>
        </p:nvSpPr>
        <p:spPr>
          <a:xfrm>
            <a:off x="5394960" y="466344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J</a:t>
            </a:r>
          </a:p>
        </p:txBody>
      </p:sp>
      <p:cxnSp>
        <p:nvCxnSpPr>
          <p:cNvPr id="36" name="Straight Connector 35">
            <a:extLst>
              <a:ext uri="{FF2B5EF4-FFF2-40B4-BE49-F238E27FC236}">
                <a16:creationId xmlns:a16="http://schemas.microsoft.com/office/drawing/2014/main" id="{4BEAB0B7-BD38-4E68-8ACB-0E1F3032823C}"/>
              </a:ext>
            </a:extLst>
          </p:cNvPr>
          <p:cNvCxnSpPr>
            <a:cxnSpLocks/>
            <a:stCxn id="26" idx="3"/>
            <a:endCxn id="30" idx="0"/>
          </p:cNvCxnSpPr>
          <p:nvPr/>
        </p:nvCxnSpPr>
        <p:spPr>
          <a:xfrm flipH="1">
            <a:off x="4069080" y="2859125"/>
            <a:ext cx="295555" cy="7070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0087A9D-2C98-4637-BE0A-921394A50095}"/>
              </a:ext>
            </a:extLst>
          </p:cNvPr>
          <p:cNvCxnSpPr>
            <a:cxnSpLocks/>
            <a:stCxn id="25" idx="5"/>
            <a:endCxn id="29" idx="0"/>
          </p:cNvCxnSpPr>
          <p:nvPr/>
        </p:nvCxnSpPr>
        <p:spPr>
          <a:xfrm>
            <a:off x="3133445" y="2859125"/>
            <a:ext cx="295555" cy="7070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74DF83E-3507-4D23-8346-BEE4DBE9739A}"/>
              </a:ext>
            </a:extLst>
          </p:cNvPr>
          <p:cNvCxnSpPr>
            <a:cxnSpLocks/>
            <a:stCxn id="25" idx="3"/>
            <a:endCxn id="28" idx="0"/>
          </p:cNvCxnSpPr>
          <p:nvPr/>
        </p:nvCxnSpPr>
        <p:spPr>
          <a:xfrm flipH="1">
            <a:off x="2514600" y="2859125"/>
            <a:ext cx="295555" cy="7070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656BF9C-C411-4E0B-B18E-C0D2C28D53EE}"/>
              </a:ext>
            </a:extLst>
          </p:cNvPr>
          <p:cNvCxnSpPr>
            <a:cxnSpLocks/>
            <a:stCxn id="27" idx="3"/>
            <a:endCxn id="31" idx="0"/>
          </p:cNvCxnSpPr>
          <p:nvPr/>
        </p:nvCxnSpPr>
        <p:spPr>
          <a:xfrm flipH="1">
            <a:off x="5623560" y="2859125"/>
            <a:ext cx="295555" cy="7070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CD2DCC9-C19D-4F7B-86B2-A0EFD94ACD64}"/>
              </a:ext>
            </a:extLst>
          </p:cNvPr>
          <p:cNvCxnSpPr>
            <a:cxnSpLocks/>
            <a:stCxn id="27" idx="5"/>
            <a:endCxn id="32" idx="0"/>
          </p:cNvCxnSpPr>
          <p:nvPr/>
        </p:nvCxnSpPr>
        <p:spPr>
          <a:xfrm>
            <a:off x="6242405" y="2859125"/>
            <a:ext cx="295555" cy="7070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6DA1812-8E0E-4260-A7C8-00A8BBEEB23F}"/>
              </a:ext>
            </a:extLst>
          </p:cNvPr>
          <p:cNvCxnSpPr>
            <a:cxnSpLocks/>
            <a:stCxn id="31" idx="4"/>
            <a:endCxn id="35" idx="0"/>
          </p:cNvCxnSpPr>
          <p:nvPr/>
        </p:nvCxnSpPr>
        <p:spPr>
          <a:xfrm>
            <a:off x="5623560" y="4023360"/>
            <a:ext cx="0" cy="640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 Placeholder 2">
            <a:extLst>
              <a:ext uri="{FF2B5EF4-FFF2-40B4-BE49-F238E27FC236}">
                <a16:creationId xmlns:a16="http://schemas.microsoft.com/office/drawing/2014/main" id="{85AE2D80-BC18-454E-B60C-B84D9F4EB9BF}"/>
              </a:ext>
            </a:extLst>
          </p:cNvPr>
          <p:cNvSpPr txBox="1">
            <a:spLocks/>
          </p:cNvSpPr>
          <p:nvPr/>
        </p:nvSpPr>
        <p:spPr>
          <a:xfrm>
            <a:off x="2651760" y="5394960"/>
            <a:ext cx="3657600" cy="45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rgbClr val="2F424F"/>
                </a:solidFill>
              </a:rPr>
              <a:t>Ukuran </a:t>
            </a:r>
            <a:r>
              <a:rPr lang="en-US" i="1">
                <a:solidFill>
                  <a:srgbClr val="2F424F"/>
                </a:solidFill>
              </a:rPr>
              <a:t>node</a:t>
            </a:r>
            <a:r>
              <a:rPr lang="en-US">
                <a:solidFill>
                  <a:srgbClr val="2F424F"/>
                </a:solidFill>
              </a:rPr>
              <a:t> D adalah 4</a:t>
            </a:r>
          </a:p>
        </p:txBody>
      </p:sp>
      <p:sp>
        <p:nvSpPr>
          <p:cNvPr id="42" name="TextBox 41">
            <a:extLst>
              <a:ext uri="{FF2B5EF4-FFF2-40B4-BE49-F238E27FC236}">
                <a16:creationId xmlns:a16="http://schemas.microsoft.com/office/drawing/2014/main" id="{F8FBE197-A8FE-4A16-898C-0B999B12CCCB}"/>
              </a:ext>
            </a:extLst>
          </p:cNvPr>
          <p:cNvSpPr txBox="1"/>
          <p:nvPr/>
        </p:nvSpPr>
        <p:spPr>
          <a:xfrm>
            <a:off x="6400800" y="2468880"/>
            <a:ext cx="1737360" cy="457200"/>
          </a:xfrm>
          <a:prstGeom prst="rect">
            <a:avLst/>
          </a:prstGeom>
          <a:noFill/>
        </p:spPr>
        <p:txBody>
          <a:bodyPr wrap="none" rtlCol="0" anchor="ctr" anchorCtr="0">
            <a:normAutofit/>
          </a:bodyPr>
          <a:lstStyle/>
          <a:p>
            <a:pPr algn="ctr"/>
            <a:r>
              <a:rPr lang="en-US" sz="1600" i="1">
                <a:solidFill>
                  <a:schemeClr val="accent2">
                    <a:lumMod val="75000"/>
                  </a:schemeClr>
                </a:solidFill>
                <a:latin typeface="Arial" panose="020B0604020202020204" pitchFamily="34" charset="0"/>
                <a:cs typeface="Arial" panose="020B0604020202020204" pitchFamily="34" charset="0"/>
              </a:rPr>
              <a:t>node </a:t>
            </a:r>
            <a:r>
              <a:rPr lang="en-US" sz="1600">
                <a:solidFill>
                  <a:schemeClr val="accent2">
                    <a:lumMod val="75000"/>
                  </a:schemeClr>
                </a:solidFill>
                <a:latin typeface="Arial" panose="020B0604020202020204" pitchFamily="34" charset="0"/>
                <a:cs typeface="Arial" panose="020B0604020202020204" pitchFamily="34" charset="0"/>
              </a:rPr>
              <a:t>yang diukur</a:t>
            </a:r>
            <a:endParaRPr lang="id-ID" sz="1600" i="1">
              <a:solidFill>
                <a:schemeClr val="accent2">
                  <a:lumMod val="75000"/>
                </a:schemeClr>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FD4543F6-4ECE-45C9-BE80-1A2BF2EE56CD}"/>
              </a:ext>
            </a:extLst>
          </p:cNvPr>
          <p:cNvSpPr txBox="1"/>
          <p:nvPr/>
        </p:nvSpPr>
        <p:spPr>
          <a:xfrm rot="16200000">
            <a:off x="4114800" y="4114800"/>
            <a:ext cx="1920240" cy="457200"/>
          </a:xfrm>
          <a:prstGeom prst="rect">
            <a:avLst/>
          </a:prstGeom>
          <a:noFill/>
        </p:spPr>
        <p:txBody>
          <a:bodyPr wrap="none" rtlCol="0" anchor="ctr" anchorCtr="0">
            <a:normAutofit/>
          </a:bodyPr>
          <a:lstStyle/>
          <a:p>
            <a:r>
              <a:rPr lang="en-US" sz="1600" i="1">
                <a:solidFill>
                  <a:schemeClr val="accent2">
                    <a:lumMod val="75000"/>
                  </a:schemeClr>
                </a:solidFill>
                <a:latin typeface="Arial" panose="020B0604020202020204" pitchFamily="34" charset="0"/>
                <a:cs typeface="Arial" panose="020B0604020202020204" pitchFamily="34" charset="0"/>
              </a:rPr>
              <a:t>subtree dari node </a:t>
            </a:r>
            <a:r>
              <a:rPr lang="en-US" sz="1600">
                <a:solidFill>
                  <a:schemeClr val="accent2">
                    <a:lumMod val="75000"/>
                  </a:schemeClr>
                </a:solidFill>
                <a:latin typeface="Arial" panose="020B0604020202020204" pitchFamily="34" charset="0"/>
                <a:cs typeface="Arial" panose="020B0604020202020204" pitchFamily="34" charset="0"/>
              </a:rPr>
              <a:t>D</a:t>
            </a:r>
            <a:endParaRPr lang="id-ID" sz="1600" i="1">
              <a:solidFill>
                <a:schemeClr val="accent2">
                  <a:lumMod val="7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D580C56-20A2-4B35-9915-15793C18F343}"/>
              </a:ext>
            </a:extLst>
          </p:cNvPr>
          <p:cNvSpPr/>
          <p:nvPr/>
        </p:nvSpPr>
        <p:spPr>
          <a:xfrm>
            <a:off x="5212080" y="2286000"/>
            <a:ext cx="1737360" cy="3017520"/>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Oval 45">
            <a:extLst>
              <a:ext uri="{FF2B5EF4-FFF2-40B4-BE49-F238E27FC236}">
                <a16:creationId xmlns:a16="http://schemas.microsoft.com/office/drawing/2014/main" id="{53D3B97D-8FDF-4E8E-B3EA-3B0F3B54D0B7}"/>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299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par>
                          <p:cTn id="12" fill="hold">
                            <p:stCondLst>
                              <p:cond delay="1000"/>
                            </p:stCondLst>
                            <p:childTnLst>
                              <p:par>
                                <p:cTn id="13" presetID="16" presetClass="entr" presetSubtype="26" fill="hold" grpId="0" nodeType="afterEffect">
                                  <p:stCondLst>
                                    <p:cond delay="250"/>
                                  </p:stCondLst>
                                  <p:childTnLst>
                                    <p:set>
                                      <p:cBhvr>
                                        <p:cTn id="14" dur="1" fill="hold">
                                          <p:stCondLst>
                                            <p:cond delay="0"/>
                                          </p:stCondLst>
                                        </p:cTn>
                                        <p:tgtEl>
                                          <p:spTgt spid="3"/>
                                        </p:tgtEl>
                                        <p:attrNameLst>
                                          <p:attrName>style.visibility</p:attrName>
                                        </p:attrNameLst>
                                      </p:cBhvr>
                                      <p:to>
                                        <p:strVal val="visible"/>
                                      </p:to>
                                    </p:set>
                                    <p:animEffect transition="in" filter="barn(inHorizontal)">
                                      <p:cBhvr>
                                        <p:cTn id="15" dur="500"/>
                                        <p:tgtEl>
                                          <p:spTgt spid="3"/>
                                        </p:tgtEl>
                                      </p:cBhvr>
                                    </p:animEffect>
                                  </p:childTnLst>
                                </p:cTn>
                              </p:par>
                            </p:childTnLst>
                          </p:cTn>
                        </p:par>
                        <p:par>
                          <p:cTn id="16" fill="hold">
                            <p:stCondLst>
                              <p:cond delay="1750"/>
                            </p:stCondLst>
                            <p:childTnLst>
                              <p:par>
                                <p:cTn id="17" presetID="22" presetClass="entr" presetSubtype="4"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down)">
                                      <p:cBhvr>
                                        <p:cTn id="19" dur="500"/>
                                        <p:tgtEl>
                                          <p:spTgt spid="43"/>
                                        </p:tgtEl>
                                      </p:cBhvr>
                                    </p:animEffect>
                                  </p:childTnLst>
                                </p:cTn>
                              </p:par>
                            </p:childTnLst>
                          </p:cTn>
                        </p:par>
                        <p:par>
                          <p:cTn id="20" fill="hold">
                            <p:stCondLst>
                              <p:cond delay="2250"/>
                            </p:stCondLst>
                            <p:childTnLst>
                              <p:par>
                                <p:cTn id="21" presetID="22" presetClass="entr" presetSubtype="1" fill="hold" grpId="1" nodeType="afterEffect">
                                  <p:stCondLst>
                                    <p:cond delay="25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childTnLst>
                          </p:cTn>
                        </p:par>
                        <p:par>
                          <p:cTn id="32" fill="hold">
                            <p:stCondLst>
                              <p:cond delay="4000"/>
                            </p:stCondLst>
                            <p:childTnLst>
                              <p:par>
                                <p:cTn id="33" presetID="22" presetClass="entr" presetSubtype="1"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6" grpId="0" animBg="1"/>
      <p:bldP spid="22" grpId="0" animBg="1"/>
      <p:bldP spid="42" grpId="0"/>
      <p:bldP spid="43"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EE69D7E-2B95-45EA-BCA2-3EBA37E695EC}"/>
              </a:ext>
            </a:extLst>
          </p:cNvPr>
          <p:cNvSpPr>
            <a:spLocks noGrp="1"/>
          </p:cNvSpPr>
          <p:nvPr>
            <p:ph type="body" sz="quarter" idx="10"/>
          </p:nvPr>
        </p:nvSpPr>
        <p:spPr/>
        <p:txBody>
          <a:bodyPr/>
          <a:lstStyle/>
          <a:p>
            <a:endParaRPr lang="id-ID"/>
          </a:p>
        </p:txBody>
      </p:sp>
      <p:sp>
        <p:nvSpPr>
          <p:cNvPr id="9" name="Text Placeholder 8">
            <a:extLst>
              <a:ext uri="{FF2B5EF4-FFF2-40B4-BE49-F238E27FC236}">
                <a16:creationId xmlns:a16="http://schemas.microsoft.com/office/drawing/2014/main" id="{6558568B-43AF-4687-A990-5BEADF0C277C}"/>
              </a:ext>
            </a:extLst>
          </p:cNvPr>
          <p:cNvSpPr>
            <a:spLocks noGrp="1"/>
          </p:cNvSpPr>
          <p:nvPr>
            <p:ph type="body" sz="quarter" idx="11"/>
          </p:nvPr>
        </p:nvSpPr>
        <p:spPr>
          <a:xfrm>
            <a:off x="3657600" y="1371600"/>
            <a:ext cx="5029200" cy="2743200"/>
          </a:xfrm>
        </p:spPr>
        <p:txBody>
          <a:bodyPr/>
          <a:lstStyle/>
          <a:p>
            <a:r>
              <a:rPr lang="id-ID"/>
              <a:t>Berapakah tinggi, kedalaman, dan ukuran dari </a:t>
            </a:r>
            <a:r>
              <a:rPr lang="id-ID" i="1"/>
              <a:t>node</a:t>
            </a:r>
            <a:r>
              <a:rPr lang="id-ID"/>
              <a:t> O?</a:t>
            </a:r>
          </a:p>
        </p:txBody>
      </p:sp>
      <p:sp>
        <p:nvSpPr>
          <p:cNvPr id="7" name="Title 6">
            <a:extLst>
              <a:ext uri="{FF2B5EF4-FFF2-40B4-BE49-F238E27FC236}">
                <a16:creationId xmlns:a16="http://schemas.microsoft.com/office/drawing/2014/main" id="{F12A1D6E-3E47-40D0-942D-C5A4D31AAA9A}"/>
              </a:ext>
            </a:extLst>
          </p:cNvPr>
          <p:cNvSpPr>
            <a:spLocks noGrp="1"/>
          </p:cNvSpPr>
          <p:nvPr>
            <p:ph type="title"/>
          </p:nvPr>
        </p:nvSpPr>
        <p:spPr/>
        <p:txBody>
          <a:bodyPr/>
          <a:lstStyle/>
          <a:p>
            <a:r>
              <a:rPr lang="en-US"/>
              <a:t>9</a:t>
            </a:r>
            <a:endParaRPr lang="id-ID"/>
          </a:p>
        </p:txBody>
      </p:sp>
      <p:sp>
        <p:nvSpPr>
          <p:cNvPr id="10" name="Oval 9">
            <a:extLst>
              <a:ext uri="{FF2B5EF4-FFF2-40B4-BE49-F238E27FC236}">
                <a16:creationId xmlns:a16="http://schemas.microsoft.com/office/drawing/2014/main" id="{C3DD02B7-67A4-47D5-BDEB-8C183C2130E6}"/>
              </a:ext>
            </a:extLst>
          </p:cNvPr>
          <p:cNvSpPr/>
          <p:nvPr/>
        </p:nvSpPr>
        <p:spPr>
          <a:xfrm>
            <a:off x="1920240" y="13716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M</a:t>
            </a:r>
          </a:p>
        </p:txBody>
      </p:sp>
      <p:cxnSp>
        <p:nvCxnSpPr>
          <p:cNvPr id="11" name="Straight Connector 10">
            <a:extLst>
              <a:ext uri="{FF2B5EF4-FFF2-40B4-BE49-F238E27FC236}">
                <a16:creationId xmlns:a16="http://schemas.microsoft.com/office/drawing/2014/main" id="{ABCDAF62-8923-4CB3-99B5-F93BAEC7D500}"/>
              </a:ext>
            </a:extLst>
          </p:cNvPr>
          <p:cNvCxnSpPr>
            <a:cxnSpLocks/>
            <a:stCxn id="10" idx="5"/>
            <a:endCxn id="13" idx="0"/>
          </p:cNvCxnSpPr>
          <p:nvPr/>
        </p:nvCxnSpPr>
        <p:spPr>
          <a:xfrm>
            <a:off x="2310485"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0E2F014-A77A-4805-9D27-ED3E39837EB2}"/>
              </a:ext>
            </a:extLst>
          </p:cNvPr>
          <p:cNvSpPr/>
          <p:nvPr/>
        </p:nvSpPr>
        <p:spPr>
          <a:xfrm>
            <a:off x="118872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N</a:t>
            </a:r>
          </a:p>
        </p:txBody>
      </p:sp>
      <p:sp>
        <p:nvSpPr>
          <p:cNvPr id="13" name="Oval 12">
            <a:extLst>
              <a:ext uri="{FF2B5EF4-FFF2-40B4-BE49-F238E27FC236}">
                <a16:creationId xmlns:a16="http://schemas.microsoft.com/office/drawing/2014/main" id="{CDA67ACA-F97C-4C91-9DC3-CEF81387B2E6}"/>
              </a:ext>
            </a:extLst>
          </p:cNvPr>
          <p:cNvSpPr/>
          <p:nvPr/>
        </p:nvSpPr>
        <p:spPr>
          <a:xfrm>
            <a:off x="265176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O</a:t>
            </a:r>
          </a:p>
        </p:txBody>
      </p:sp>
      <p:sp>
        <p:nvSpPr>
          <p:cNvPr id="14" name="Oval 13">
            <a:extLst>
              <a:ext uri="{FF2B5EF4-FFF2-40B4-BE49-F238E27FC236}">
                <a16:creationId xmlns:a16="http://schemas.microsoft.com/office/drawing/2014/main" id="{4823D2CD-0A38-44CF-A2F3-9124922009BC}"/>
              </a:ext>
            </a:extLst>
          </p:cNvPr>
          <p:cNvSpPr/>
          <p:nvPr/>
        </p:nvSpPr>
        <p:spPr>
          <a:xfrm>
            <a:off x="45720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P</a:t>
            </a:r>
          </a:p>
        </p:txBody>
      </p:sp>
      <p:sp>
        <p:nvSpPr>
          <p:cNvPr id="15" name="Oval 14">
            <a:extLst>
              <a:ext uri="{FF2B5EF4-FFF2-40B4-BE49-F238E27FC236}">
                <a16:creationId xmlns:a16="http://schemas.microsoft.com/office/drawing/2014/main" id="{121E9344-55AA-4984-921B-0E8A18601EF5}"/>
              </a:ext>
            </a:extLst>
          </p:cNvPr>
          <p:cNvSpPr/>
          <p:nvPr/>
        </p:nvSpPr>
        <p:spPr>
          <a:xfrm>
            <a:off x="118872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Q</a:t>
            </a:r>
          </a:p>
        </p:txBody>
      </p:sp>
      <p:sp>
        <p:nvSpPr>
          <p:cNvPr id="16" name="Oval 15">
            <a:extLst>
              <a:ext uri="{FF2B5EF4-FFF2-40B4-BE49-F238E27FC236}">
                <a16:creationId xmlns:a16="http://schemas.microsoft.com/office/drawing/2014/main" id="{564443BB-4478-4B00-B980-1DBB1C10A5D4}"/>
              </a:ext>
            </a:extLst>
          </p:cNvPr>
          <p:cNvSpPr/>
          <p:nvPr/>
        </p:nvSpPr>
        <p:spPr>
          <a:xfrm>
            <a:off x="192024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R</a:t>
            </a:r>
          </a:p>
        </p:txBody>
      </p:sp>
      <p:cxnSp>
        <p:nvCxnSpPr>
          <p:cNvPr id="17" name="Straight Connector 16">
            <a:extLst>
              <a:ext uri="{FF2B5EF4-FFF2-40B4-BE49-F238E27FC236}">
                <a16:creationId xmlns:a16="http://schemas.microsoft.com/office/drawing/2014/main" id="{148C36F9-1816-4E31-980A-5554456EAB77}"/>
              </a:ext>
            </a:extLst>
          </p:cNvPr>
          <p:cNvCxnSpPr>
            <a:cxnSpLocks/>
            <a:stCxn id="10" idx="3"/>
            <a:endCxn id="12" idx="0"/>
          </p:cNvCxnSpPr>
          <p:nvPr/>
        </p:nvCxnSpPr>
        <p:spPr>
          <a:xfrm flipH="1">
            <a:off x="1417320"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76647D3-B824-402B-89AD-41D26AA6B2B7}"/>
              </a:ext>
            </a:extLst>
          </p:cNvPr>
          <p:cNvCxnSpPr>
            <a:cxnSpLocks/>
            <a:stCxn id="15" idx="0"/>
            <a:endCxn id="12" idx="4"/>
          </p:cNvCxnSpPr>
          <p:nvPr/>
        </p:nvCxnSpPr>
        <p:spPr>
          <a:xfrm flipV="1">
            <a:off x="1417320" y="2743200"/>
            <a:ext cx="0" cy="457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2A6CDB-8B7B-4083-B57A-2BF932F4A324}"/>
              </a:ext>
            </a:extLst>
          </p:cNvPr>
          <p:cNvCxnSpPr>
            <a:cxnSpLocks/>
            <a:stCxn id="16" idx="0"/>
            <a:endCxn id="12" idx="5"/>
          </p:cNvCxnSpPr>
          <p:nvPr/>
        </p:nvCxnSpPr>
        <p:spPr>
          <a:xfrm flipH="1" flipV="1">
            <a:off x="1578965"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E4D6F5D-95F5-4A10-8773-DDC2A16F7E2C}"/>
              </a:ext>
            </a:extLst>
          </p:cNvPr>
          <p:cNvCxnSpPr>
            <a:cxnSpLocks/>
            <a:stCxn id="14" idx="0"/>
            <a:endCxn id="12" idx="3"/>
          </p:cNvCxnSpPr>
          <p:nvPr/>
        </p:nvCxnSpPr>
        <p:spPr>
          <a:xfrm flipV="1">
            <a:off x="685800"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4666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EE69D7E-2B95-45EA-BCA2-3EBA37E695EC}"/>
              </a:ext>
            </a:extLst>
          </p:cNvPr>
          <p:cNvSpPr>
            <a:spLocks noGrp="1"/>
          </p:cNvSpPr>
          <p:nvPr>
            <p:ph type="body" sz="quarter" idx="10"/>
          </p:nvPr>
        </p:nvSpPr>
        <p:spPr/>
        <p:txBody>
          <a:bodyPr/>
          <a:lstStyle/>
          <a:p>
            <a:endParaRPr lang="id-ID"/>
          </a:p>
        </p:txBody>
      </p:sp>
      <p:sp>
        <p:nvSpPr>
          <p:cNvPr id="9" name="Text Placeholder 8">
            <a:extLst>
              <a:ext uri="{FF2B5EF4-FFF2-40B4-BE49-F238E27FC236}">
                <a16:creationId xmlns:a16="http://schemas.microsoft.com/office/drawing/2014/main" id="{6558568B-43AF-4687-A990-5BEADF0C277C}"/>
              </a:ext>
            </a:extLst>
          </p:cNvPr>
          <p:cNvSpPr>
            <a:spLocks noGrp="1"/>
          </p:cNvSpPr>
          <p:nvPr>
            <p:ph type="body" sz="quarter" idx="11"/>
          </p:nvPr>
        </p:nvSpPr>
        <p:spPr>
          <a:xfrm>
            <a:off x="3657600" y="1371600"/>
            <a:ext cx="5029200" cy="2743200"/>
          </a:xfrm>
        </p:spPr>
        <p:txBody>
          <a:bodyPr/>
          <a:lstStyle/>
          <a:p>
            <a:r>
              <a:rPr lang="id-ID"/>
              <a:t>Berapakah tinggi, kedalaman, dan ukuran dari </a:t>
            </a:r>
            <a:r>
              <a:rPr lang="id-ID" i="1"/>
              <a:t>node</a:t>
            </a:r>
            <a:r>
              <a:rPr lang="id-ID"/>
              <a:t> M?</a:t>
            </a:r>
          </a:p>
        </p:txBody>
      </p:sp>
      <p:sp>
        <p:nvSpPr>
          <p:cNvPr id="7" name="Title 6">
            <a:extLst>
              <a:ext uri="{FF2B5EF4-FFF2-40B4-BE49-F238E27FC236}">
                <a16:creationId xmlns:a16="http://schemas.microsoft.com/office/drawing/2014/main" id="{F12A1D6E-3E47-40D0-942D-C5A4D31AAA9A}"/>
              </a:ext>
            </a:extLst>
          </p:cNvPr>
          <p:cNvSpPr>
            <a:spLocks noGrp="1"/>
          </p:cNvSpPr>
          <p:nvPr>
            <p:ph type="title"/>
          </p:nvPr>
        </p:nvSpPr>
        <p:spPr/>
        <p:txBody>
          <a:bodyPr/>
          <a:lstStyle/>
          <a:p>
            <a:r>
              <a:rPr lang="en-US"/>
              <a:t>10</a:t>
            </a:r>
            <a:endParaRPr lang="id-ID"/>
          </a:p>
        </p:txBody>
      </p:sp>
      <p:sp>
        <p:nvSpPr>
          <p:cNvPr id="10" name="Oval 9">
            <a:extLst>
              <a:ext uri="{FF2B5EF4-FFF2-40B4-BE49-F238E27FC236}">
                <a16:creationId xmlns:a16="http://schemas.microsoft.com/office/drawing/2014/main" id="{C3DD02B7-67A4-47D5-BDEB-8C183C2130E6}"/>
              </a:ext>
            </a:extLst>
          </p:cNvPr>
          <p:cNvSpPr/>
          <p:nvPr/>
        </p:nvSpPr>
        <p:spPr>
          <a:xfrm>
            <a:off x="1920240" y="13716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M</a:t>
            </a:r>
          </a:p>
        </p:txBody>
      </p:sp>
      <p:cxnSp>
        <p:nvCxnSpPr>
          <p:cNvPr id="11" name="Straight Connector 10">
            <a:extLst>
              <a:ext uri="{FF2B5EF4-FFF2-40B4-BE49-F238E27FC236}">
                <a16:creationId xmlns:a16="http://schemas.microsoft.com/office/drawing/2014/main" id="{ABCDAF62-8923-4CB3-99B5-F93BAEC7D500}"/>
              </a:ext>
            </a:extLst>
          </p:cNvPr>
          <p:cNvCxnSpPr>
            <a:cxnSpLocks/>
            <a:stCxn id="10" idx="5"/>
            <a:endCxn id="13" idx="0"/>
          </p:cNvCxnSpPr>
          <p:nvPr/>
        </p:nvCxnSpPr>
        <p:spPr>
          <a:xfrm>
            <a:off x="2310485"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0E2F014-A77A-4805-9D27-ED3E39837EB2}"/>
              </a:ext>
            </a:extLst>
          </p:cNvPr>
          <p:cNvSpPr/>
          <p:nvPr/>
        </p:nvSpPr>
        <p:spPr>
          <a:xfrm>
            <a:off x="118872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N</a:t>
            </a:r>
          </a:p>
        </p:txBody>
      </p:sp>
      <p:sp>
        <p:nvSpPr>
          <p:cNvPr id="13" name="Oval 12">
            <a:extLst>
              <a:ext uri="{FF2B5EF4-FFF2-40B4-BE49-F238E27FC236}">
                <a16:creationId xmlns:a16="http://schemas.microsoft.com/office/drawing/2014/main" id="{CDA67ACA-F97C-4C91-9DC3-CEF81387B2E6}"/>
              </a:ext>
            </a:extLst>
          </p:cNvPr>
          <p:cNvSpPr/>
          <p:nvPr/>
        </p:nvSpPr>
        <p:spPr>
          <a:xfrm>
            <a:off x="265176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O</a:t>
            </a:r>
          </a:p>
        </p:txBody>
      </p:sp>
      <p:sp>
        <p:nvSpPr>
          <p:cNvPr id="14" name="Oval 13">
            <a:extLst>
              <a:ext uri="{FF2B5EF4-FFF2-40B4-BE49-F238E27FC236}">
                <a16:creationId xmlns:a16="http://schemas.microsoft.com/office/drawing/2014/main" id="{4823D2CD-0A38-44CF-A2F3-9124922009BC}"/>
              </a:ext>
            </a:extLst>
          </p:cNvPr>
          <p:cNvSpPr/>
          <p:nvPr/>
        </p:nvSpPr>
        <p:spPr>
          <a:xfrm>
            <a:off x="45720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P</a:t>
            </a:r>
          </a:p>
        </p:txBody>
      </p:sp>
      <p:sp>
        <p:nvSpPr>
          <p:cNvPr id="15" name="Oval 14">
            <a:extLst>
              <a:ext uri="{FF2B5EF4-FFF2-40B4-BE49-F238E27FC236}">
                <a16:creationId xmlns:a16="http://schemas.microsoft.com/office/drawing/2014/main" id="{121E9344-55AA-4984-921B-0E8A18601EF5}"/>
              </a:ext>
            </a:extLst>
          </p:cNvPr>
          <p:cNvSpPr/>
          <p:nvPr/>
        </p:nvSpPr>
        <p:spPr>
          <a:xfrm>
            <a:off x="118872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Q</a:t>
            </a:r>
          </a:p>
        </p:txBody>
      </p:sp>
      <p:sp>
        <p:nvSpPr>
          <p:cNvPr id="16" name="Oval 15">
            <a:extLst>
              <a:ext uri="{FF2B5EF4-FFF2-40B4-BE49-F238E27FC236}">
                <a16:creationId xmlns:a16="http://schemas.microsoft.com/office/drawing/2014/main" id="{564443BB-4478-4B00-B980-1DBB1C10A5D4}"/>
              </a:ext>
            </a:extLst>
          </p:cNvPr>
          <p:cNvSpPr/>
          <p:nvPr/>
        </p:nvSpPr>
        <p:spPr>
          <a:xfrm>
            <a:off x="192024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R</a:t>
            </a:r>
          </a:p>
        </p:txBody>
      </p:sp>
      <p:cxnSp>
        <p:nvCxnSpPr>
          <p:cNvPr id="17" name="Straight Connector 16">
            <a:extLst>
              <a:ext uri="{FF2B5EF4-FFF2-40B4-BE49-F238E27FC236}">
                <a16:creationId xmlns:a16="http://schemas.microsoft.com/office/drawing/2014/main" id="{148C36F9-1816-4E31-980A-5554456EAB77}"/>
              </a:ext>
            </a:extLst>
          </p:cNvPr>
          <p:cNvCxnSpPr>
            <a:cxnSpLocks/>
            <a:stCxn id="10" idx="3"/>
            <a:endCxn id="12" idx="0"/>
          </p:cNvCxnSpPr>
          <p:nvPr/>
        </p:nvCxnSpPr>
        <p:spPr>
          <a:xfrm flipH="1">
            <a:off x="1417320"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76647D3-B824-402B-89AD-41D26AA6B2B7}"/>
              </a:ext>
            </a:extLst>
          </p:cNvPr>
          <p:cNvCxnSpPr>
            <a:cxnSpLocks/>
            <a:stCxn id="15" idx="0"/>
            <a:endCxn id="12" idx="4"/>
          </p:cNvCxnSpPr>
          <p:nvPr/>
        </p:nvCxnSpPr>
        <p:spPr>
          <a:xfrm flipV="1">
            <a:off x="1417320" y="2743200"/>
            <a:ext cx="0" cy="457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2A6CDB-8B7B-4083-B57A-2BF932F4A324}"/>
              </a:ext>
            </a:extLst>
          </p:cNvPr>
          <p:cNvCxnSpPr>
            <a:cxnSpLocks/>
            <a:stCxn id="16" idx="0"/>
            <a:endCxn id="12" idx="5"/>
          </p:cNvCxnSpPr>
          <p:nvPr/>
        </p:nvCxnSpPr>
        <p:spPr>
          <a:xfrm flipH="1" flipV="1">
            <a:off x="1578965"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E4D6F5D-95F5-4A10-8773-DDC2A16F7E2C}"/>
              </a:ext>
            </a:extLst>
          </p:cNvPr>
          <p:cNvCxnSpPr>
            <a:cxnSpLocks/>
            <a:stCxn id="14" idx="0"/>
            <a:endCxn id="12" idx="3"/>
          </p:cNvCxnSpPr>
          <p:nvPr/>
        </p:nvCxnSpPr>
        <p:spPr>
          <a:xfrm flipV="1">
            <a:off x="685800"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73F37CC8-3120-49D1-BB39-9BCCED63D27D}"/>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653715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B92C0F-7AA6-4465-88C0-171077837CBA}"/>
              </a:ext>
            </a:extLst>
          </p:cNvPr>
          <p:cNvSpPr>
            <a:spLocks noGrp="1"/>
          </p:cNvSpPr>
          <p:nvPr>
            <p:ph type="title"/>
          </p:nvPr>
        </p:nvSpPr>
        <p:spPr/>
        <p:txBody>
          <a:bodyPr/>
          <a:lstStyle/>
          <a:p>
            <a:r>
              <a:rPr lang="id-ID"/>
              <a:t>Operasi Dasar</a:t>
            </a:r>
          </a:p>
        </p:txBody>
      </p:sp>
      <p:sp>
        <p:nvSpPr>
          <p:cNvPr id="5" name="Text Placeholder 4">
            <a:extLst>
              <a:ext uri="{FF2B5EF4-FFF2-40B4-BE49-F238E27FC236}">
                <a16:creationId xmlns:a16="http://schemas.microsoft.com/office/drawing/2014/main" id="{680F4C0C-D613-47C6-BB44-3EA1B97AA0FA}"/>
              </a:ext>
            </a:extLst>
          </p:cNvPr>
          <p:cNvSpPr>
            <a:spLocks noGrp="1"/>
          </p:cNvSpPr>
          <p:nvPr>
            <p:ph type="body" sz="quarter" idx="10"/>
          </p:nvPr>
        </p:nvSpPr>
        <p:spPr/>
        <p:txBody>
          <a:bodyPr/>
          <a:lstStyle/>
          <a:p>
            <a:r>
              <a:rPr lang="id-ID"/>
              <a:t>Operasi dasar</a:t>
            </a:r>
            <a:r>
              <a:rPr lang="en-US"/>
              <a:t> suatu</a:t>
            </a:r>
            <a:r>
              <a:rPr lang="id-ID"/>
              <a:t> struktur data adalah CRUD: </a:t>
            </a:r>
          </a:p>
          <a:p>
            <a:r>
              <a:rPr lang="id-ID"/>
              <a:t>Create, Read, Update, dan Delete</a:t>
            </a:r>
            <a:r>
              <a:rPr lang="en-US"/>
              <a:t>.</a:t>
            </a:r>
            <a:endParaRPr lang="id-ID"/>
          </a:p>
          <a:p>
            <a:endParaRPr lang="id-ID"/>
          </a:p>
          <a:p>
            <a:endParaRPr lang="id-ID"/>
          </a:p>
        </p:txBody>
      </p:sp>
      <p:sp>
        <p:nvSpPr>
          <p:cNvPr id="6" name="Text Placeholder 5">
            <a:extLst>
              <a:ext uri="{FF2B5EF4-FFF2-40B4-BE49-F238E27FC236}">
                <a16:creationId xmlns:a16="http://schemas.microsoft.com/office/drawing/2014/main" id="{B52C2CED-325F-4739-9E75-761B7BF59300}"/>
              </a:ext>
            </a:extLst>
          </p:cNvPr>
          <p:cNvSpPr>
            <a:spLocks noGrp="1"/>
          </p:cNvSpPr>
          <p:nvPr>
            <p:ph type="body" sz="quarter" idx="11"/>
          </p:nvPr>
        </p:nvSpPr>
        <p:spPr/>
        <p:txBody>
          <a:bodyPr/>
          <a:lstStyle/>
          <a:p>
            <a:endParaRPr lang="id-ID"/>
          </a:p>
        </p:txBody>
      </p:sp>
      <p:sp>
        <p:nvSpPr>
          <p:cNvPr id="7" name="Oval 6">
            <a:extLst>
              <a:ext uri="{FF2B5EF4-FFF2-40B4-BE49-F238E27FC236}">
                <a16:creationId xmlns:a16="http://schemas.microsoft.com/office/drawing/2014/main" id="{E5EF22CA-2035-4559-AF73-FC5884EAA182}"/>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7863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E91152-0A3F-4AAC-AAD8-01643422B57B}"/>
              </a:ext>
            </a:extLst>
          </p:cNvPr>
          <p:cNvSpPr>
            <a:spLocks noGrp="1"/>
          </p:cNvSpPr>
          <p:nvPr>
            <p:ph type="body" sz="quarter" idx="10"/>
          </p:nvPr>
        </p:nvSpPr>
        <p:spPr/>
        <p:txBody>
          <a:bodyPr/>
          <a:lstStyle/>
          <a:p>
            <a:endParaRPr lang="id-ID"/>
          </a:p>
        </p:txBody>
      </p:sp>
      <p:sp>
        <p:nvSpPr>
          <p:cNvPr id="3" name="Text Placeholder 2">
            <a:extLst>
              <a:ext uri="{FF2B5EF4-FFF2-40B4-BE49-F238E27FC236}">
                <a16:creationId xmlns:a16="http://schemas.microsoft.com/office/drawing/2014/main" id="{F08274EB-E842-4097-9B79-37404D901DC2}"/>
              </a:ext>
            </a:extLst>
          </p:cNvPr>
          <p:cNvSpPr>
            <a:spLocks noGrp="1"/>
          </p:cNvSpPr>
          <p:nvPr>
            <p:ph type="body" sz="quarter" idx="11"/>
          </p:nvPr>
        </p:nvSpPr>
        <p:spPr/>
        <p:txBody>
          <a:bodyPr/>
          <a:lstStyle/>
          <a:p>
            <a:r>
              <a:rPr lang="id-ID"/>
              <a:t>Dalam konteks </a:t>
            </a:r>
            <a:r>
              <a:rPr lang="id-ID" i="1"/>
              <a:t>tree</a:t>
            </a:r>
            <a:r>
              <a:rPr lang="id-ID"/>
              <a:t>, apakah yang dimaksud dengan operasi CRUD?</a:t>
            </a:r>
          </a:p>
        </p:txBody>
      </p:sp>
      <p:sp>
        <p:nvSpPr>
          <p:cNvPr id="4" name="Title 3">
            <a:extLst>
              <a:ext uri="{FF2B5EF4-FFF2-40B4-BE49-F238E27FC236}">
                <a16:creationId xmlns:a16="http://schemas.microsoft.com/office/drawing/2014/main" id="{CC08C89E-8147-4008-99AC-CF3EF4349632}"/>
              </a:ext>
            </a:extLst>
          </p:cNvPr>
          <p:cNvSpPr>
            <a:spLocks noGrp="1"/>
          </p:cNvSpPr>
          <p:nvPr>
            <p:ph type="title"/>
          </p:nvPr>
        </p:nvSpPr>
        <p:spPr/>
        <p:txBody>
          <a:bodyPr/>
          <a:lstStyle/>
          <a:p>
            <a:r>
              <a:rPr lang="en-US"/>
              <a:t>11</a:t>
            </a:r>
            <a:endParaRPr lang="id-ID"/>
          </a:p>
        </p:txBody>
      </p:sp>
    </p:spTree>
    <p:extLst>
      <p:ext uri="{BB962C8B-B14F-4D97-AF65-F5344CB8AC3E}">
        <p14:creationId xmlns:p14="http://schemas.microsoft.com/office/powerpoint/2010/main" val="45195840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EE69D7E-2B95-45EA-BCA2-3EBA37E695EC}"/>
              </a:ext>
            </a:extLst>
          </p:cNvPr>
          <p:cNvSpPr>
            <a:spLocks noGrp="1"/>
          </p:cNvSpPr>
          <p:nvPr>
            <p:ph type="body" sz="quarter" idx="10"/>
          </p:nvPr>
        </p:nvSpPr>
        <p:spPr/>
        <p:txBody>
          <a:bodyPr/>
          <a:lstStyle/>
          <a:p>
            <a:endParaRPr lang="id-ID"/>
          </a:p>
        </p:txBody>
      </p:sp>
      <p:sp>
        <p:nvSpPr>
          <p:cNvPr id="9" name="Text Placeholder 8">
            <a:extLst>
              <a:ext uri="{FF2B5EF4-FFF2-40B4-BE49-F238E27FC236}">
                <a16:creationId xmlns:a16="http://schemas.microsoft.com/office/drawing/2014/main" id="{6558568B-43AF-4687-A990-5BEADF0C277C}"/>
              </a:ext>
            </a:extLst>
          </p:cNvPr>
          <p:cNvSpPr>
            <a:spLocks noGrp="1"/>
          </p:cNvSpPr>
          <p:nvPr>
            <p:ph type="body" sz="quarter" idx="11"/>
          </p:nvPr>
        </p:nvSpPr>
        <p:spPr>
          <a:xfrm>
            <a:off x="3657600" y="1371600"/>
            <a:ext cx="5029200" cy="2743200"/>
          </a:xfrm>
        </p:spPr>
        <p:txBody>
          <a:bodyPr/>
          <a:lstStyle/>
          <a:p>
            <a:r>
              <a:rPr lang="id-ID"/>
              <a:t>Jika </a:t>
            </a:r>
            <a:r>
              <a:rPr lang="id-ID" i="1"/>
              <a:t>node</a:t>
            </a:r>
            <a:r>
              <a:rPr lang="id-ID"/>
              <a:t> S</a:t>
            </a:r>
            <a:r>
              <a:rPr lang="en-US"/>
              <a:t> </a:t>
            </a:r>
            <a:r>
              <a:rPr lang="id-ID"/>
              <a:t>akan ditambahkan pada </a:t>
            </a:r>
            <a:r>
              <a:rPr lang="en-US" i="1"/>
              <a:t>Tree</a:t>
            </a:r>
            <a:r>
              <a:rPr lang="en-US"/>
              <a:t> </a:t>
            </a:r>
            <a:r>
              <a:rPr lang="id-ID"/>
              <a:t>disamping, pada </a:t>
            </a:r>
            <a:r>
              <a:rPr lang="id-ID" i="1"/>
              <a:t>node</a:t>
            </a:r>
            <a:r>
              <a:rPr lang="id-ID"/>
              <a:t> mana mereka bisa dipasangkan?</a:t>
            </a:r>
          </a:p>
        </p:txBody>
      </p:sp>
      <p:sp>
        <p:nvSpPr>
          <p:cNvPr id="7" name="Title 6">
            <a:extLst>
              <a:ext uri="{FF2B5EF4-FFF2-40B4-BE49-F238E27FC236}">
                <a16:creationId xmlns:a16="http://schemas.microsoft.com/office/drawing/2014/main" id="{F12A1D6E-3E47-40D0-942D-C5A4D31AAA9A}"/>
              </a:ext>
            </a:extLst>
          </p:cNvPr>
          <p:cNvSpPr>
            <a:spLocks noGrp="1"/>
          </p:cNvSpPr>
          <p:nvPr>
            <p:ph type="title"/>
          </p:nvPr>
        </p:nvSpPr>
        <p:spPr/>
        <p:txBody>
          <a:bodyPr/>
          <a:lstStyle/>
          <a:p>
            <a:r>
              <a:rPr lang="en-US"/>
              <a:t>12</a:t>
            </a:r>
            <a:endParaRPr lang="id-ID"/>
          </a:p>
        </p:txBody>
      </p:sp>
      <p:sp>
        <p:nvSpPr>
          <p:cNvPr id="10" name="Oval 9">
            <a:extLst>
              <a:ext uri="{FF2B5EF4-FFF2-40B4-BE49-F238E27FC236}">
                <a16:creationId xmlns:a16="http://schemas.microsoft.com/office/drawing/2014/main" id="{C3DD02B7-67A4-47D5-BDEB-8C183C2130E6}"/>
              </a:ext>
            </a:extLst>
          </p:cNvPr>
          <p:cNvSpPr/>
          <p:nvPr/>
        </p:nvSpPr>
        <p:spPr>
          <a:xfrm>
            <a:off x="1920240" y="13716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M</a:t>
            </a:r>
          </a:p>
        </p:txBody>
      </p:sp>
      <p:cxnSp>
        <p:nvCxnSpPr>
          <p:cNvPr id="11" name="Straight Connector 10">
            <a:extLst>
              <a:ext uri="{FF2B5EF4-FFF2-40B4-BE49-F238E27FC236}">
                <a16:creationId xmlns:a16="http://schemas.microsoft.com/office/drawing/2014/main" id="{ABCDAF62-8923-4CB3-99B5-F93BAEC7D500}"/>
              </a:ext>
            </a:extLst>
          </p:cNvPr>
          <p:cNvCxnSpPr>
            <a:cxnSpLocks/>
            <a:stCxn id="10" idx="5"/>
            <a:endCxn id="13" idx="0"/>
          </p:cNvCxnSpPr>
          <p:nvPr/>
        </p:nvCxnSpPr>
        <p:spPr>
          <a:xfrm>
            <a:off x="2310485"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0E2F014-A77A-4805-9D27-ED3E39837EB2}"/>
              </a:ext>
            </a:extLst>
          </p:cNvPr>
          <p:cNvSpPr/>
          <p:nvPr/>
        </p:nvSpPr>
        <p:spPr>
          <a:xfrm>
            <a:off x="118872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N</a:t>
            </a:r>
          </a:p>
        </p:txBody>
      </p:sp>
      <p:sp>
        <p:nvSpPr>
          <p:cNvPr id="13" name="Oval 12">
            <a:extLst>
              <a:ext uri="{FF2B5EF4-FFF2-40B4-BE49-F238E27FC236}">
                <a16:creationId xmlns:a16="http://schemas.microsoft.com/office/drawing/2014/main" id="{CDA67ACA-F97C-4C91-9DC3-CEF81387B2E6}"/>
              </a:ext>
            </a:extLst>
          </p:cNvPr>
          <p:cNvSpPr/>
          <p:nvPr/>
        </p:nvSpPr>
        <p:spPr>
          <a:xfrm>
            <a:off x="265176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O</a:t>
            </a:r>
          </a:p>
        </p:txBody>
      </p:sp>
      <p:sp>
        <p:nvSpPr>
          <p:cNvPr id="14" name="Oval 13">
            <a:extLst>
              <a:ext uri="{FF2B5EF4-FFF2-40B4-BE49-F238E27FC236}">
                <a16:creationId xmlns:a16="http://schemas.microsoft.com/office/drawing/2014/main" id="{4823D2CD-0A38-44CF-A2F3-9124922009BC}"/>
              </a:ext>
            </a:extLst>
          </p:cNvPr>
          <p:cNvSpPr/>
          <p:nvPr/>
        </p:nvSpPr>
        <p:spPr>
          <a:xfrm>
            <a:off x="45720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P</a:t>
            </a:r>
          </a:p>
        </p:txBody>
      </p:sp>
      <p:sp>
        <p:nvSpPr>
          <p:cNvPr id="15" name="Oval 14">
            <a:extLst>
              <a:ext uri="{FF2B5EF4-FFF2-40B4-BE49-F238E27FC236}">
                <a16:creationId xmlns:a16="http://schemas.microsoft.com/office/drawing/2014/main" id="{121E9344-55AA-4984-921B-0E8A18601EF5}"/>
              </a:ext>
            </a:extLst>
          </p:cNvPr>
          <p:cNvSpPr/>
          <p:nvPr/>
        </p:nvSpPr>
        <p:spPr>
          <a:xfrm>
            <a:off x="118872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Q</a:t>
            </a:r>
          </a:p>
        </p:txBody>
      </p:sp>
      <p:sp>
        <p:nvSpPr>
          <p:cNvPr id="16" name="Oval 15">
            <a:extLst>
              <a:ext uri="{FF2B5EF4-FFF2-40B4-BE49-F238E27FC236}">
                <a16:creationId xmlns:a16="http://schemas.microsoft.com/office/drawing/2014/main" id="{564443BB-4478-4B00-B980-1DBB1C10A5D4}"/>
              </a:ext>
            </a:extLst>
          </p:cNvPr>
          <p:cNvSpPr/>
          <p:nvPr/>
        </p:nvSpPr>
        <p:spPr>
          <a:xfrm>
            <a:off x="192024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R</a:t>
            </a:r>
          </a:p>
        </p:txBody>
      </p:sp>
      <p:cxnSp>
        <p:nvCxnSpPr>
          <p:cNvPr id="17" name="Straight Connector 16">
            <a:extLst>
              <a:ext uri="{FF2B5EF4-FFF2-40B4-BE49-F238E27FC236}">
                <a16:creationId xmlns:a16="http://schemas.microsoft.com/office/drawing/2014/main" id="{148C36F9-1816-4E31-980A-5554456EAB77}"/>
              </a:ext>
            </a:extLst>
          </p:cNvPr>
          <p:cNvCxnSpPr>
            <a:cxnSpLocks/>
            <a:stCxn id="10" idx="3"/>
            <a:endCxn id="12" idx="0"/>
          </p:cNvCxnSpPr>
          <p:nvPr/>
        </p:nvCxnSpPr>
        <p:spPr>
          <a:xfrm flipH="1">
            <a:off x="1417320"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76647D3-B824-402B-89AD-41D26AA6B2B7}"/>
              </a:ext>
            </a:extLst>
          </p:cNvPr>
          <p:cNvCxnSpPr>
            <a:cxnSpLocks/>
            <a:stCxn id="15" idx="0"/>
            <a:endCxn id="12" idx="4"/>
          </p:cNvCxnSpPr>
          <p:nvPr/>
        </p:nvCxnSpPr>
        <p:spPr>
          <a:xfrm flipV="1">
            <a:off x="1417320" y="2743200"/>
            <a:ext cx="0" cy="457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2A6CDB-8B7B-4083-B57A-2BF932F4A324}"/>
              </a:ext>
            </a:extLst>
          </p:cNvPr>
          <p:cNvCxnSpPr>
            <a:cxnSpLocks/>
            <a:stCxn id="16" idx="0"/>
            <a:endCxn id="12" idx="5"/>
          </p:cNvCxnSpPr>
          <p:nvPr/>
        </p:nvCxnSpPr>
        <p:spPr>
          <a:xfrm flipH="1" flipV="1">
            <a:off x="1578965"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E4D6F5D-95F5-4A10-8773-DDC2A16F7E2C}"/>
              </a:ext>
            </a:extLst>
          </p:cNvPr>
          <p:cNvCxnSpPr>
            <a:cxnSpLocks/>
            <a:stCxn id="14" idx="0"/>
            <a:endCxn id="12" idx="3"/>
          </p:cNvCxnSpPr>
          <p:nvPr/>
        </p:nvCxnSpPr>
        <p:spPr>
          <a:xfrm flipV="1">
            <a:off x="685800"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51596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878484"/>
      </p:ext>
    </p:extLst>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EE69D7E-2B95-45EA-BCA2-3EBA37E695EC}"/>
              </a:ext>
            </a:extLst>
          </p:cNvPr>
          <p:cNvSpPr>
            <a:spLocks noGrp="1"/>
          </p:cNvSpPr>
          <p:nvPr>
            <p:ph type="body" sz="quarter" idx="10"/>
          </p:nvPr>
        </p:nvSpPr>
        <p:spPr/>
        <p:txBody>
          <a:bodyPr/>
          <a:lstStyle/>
          <a:p>
            <a:endParaRPr lang="id-ID"/>
          </a:p>
        </p:txBody>
      </p:sp>
      <p:sp>
        <p:nvSpPr>
          <p:cNvPr id="9" name="Text Placeholder 8">
            <a:extLst>
              <a:ext uri="{FF2B5EF4-FFF2-40B4-BE49-F238E27FC236}">
                <a16:creationId xmlns:a16="http://schemas.microsoft.com/office/drawing/2014/main" id="{6558568B-43AF-4687-A990-5BEADF0C277C}"/>
              </a:ext>
            </a:extLst>
          </p:cNvPr>
          <p:cNvSpPr>
            <a:spLocks noGrp="1"/>
          </p:cNvSpPr>
          <p:nvPr>
            <p:ph type="body" sz="quarter" idx="11"/>
          </p:nvPr>
        </p:nvSpPr>
        <p:spPr>
          <a:xfrm>
            <a:off x="3657600" y="1371600"/>
            <a:ext cx="5029200" cy="2743200"/>
          </a:xfrm>
        </p:spPr>
        <p:txBody>
          <a:bodyPr/>
          <a:lstStyle/>
          <a:p>
            <a:r>
              <a:rPr lang="id-ID"/>
              <a:t>Jika </a:t>
            </a:r>
            <a:r>
              <a:rPr lang="id-ID" i="1"/>
              <a:t>node</a:t>
            </a:r>
            <a:r>
              <a:rPr lang="id-ID"/>
              <a:t> Q pada tree disamping akan dihapus, bagaimanakah algoritmanya?</a:t>
            </a:r>
          </a:p>
        </p:txBody>
      </p:sp>
      <p:sp>
        <p:nvSpPr>
          <p:cNvPr id="7" name="Title 6">
            <a:extLst>
              <a:ext uri="{FF2B5EF4-FFF2-40B4-BE49-F238E27FC236}">
                <a16:creationId xmlns:a16="http://schemas.microsoft.com/office/drawing/2014/main" id="{F12A1D6E-3E47-40D0-942D-C5A4D31AAA9A}"/>
              </a:ext>
            </a:extLst>
          </p:cNvPr>
          <p:cNvSpPr>
            <a:spLocks noGrp="1"/>
          </p:cNvSpPr>
          <p:nvPr>
            <p:ph type="title"/>
          </p:nvPr>
        </p:nvSpPr>
        <p:spPr/>
        <p:txBody>
          <a:bodyPr/>
          <a:lstStyle/>
          <a:p>
            <a:r>
              <a:rPr lang="en-US"/>
              <a:t>13</a:t>
            </a:r>
            <a:endParaRPr lang="id-ID"/>
          </a:p>
        </p:txBody>
      </p:sp>
      <p:sp>
        <p:nvSpPr>
          <p:cNvPr id="10" name="Oval 9">
            <a:extLst>
              <a:ext uri="{FF2B5EF4-FFF2-40B4-BE49-F238E27FC236}">
                <a16:creationId xmlns:a16="http://schemas.microsoft.com/office/drawing/2014/main" id="{C3DD02B7-67A4-47D5-BDEB-8C183C2130E6}"/>
              </a:ext>
            </a:extLst>
          </p:cNvPr>
          <p:cNvSpPr/>
          <p:nvPr/>
        </p:nvSpPr>
        <p:spPr>
          <a:xfrm>
            <a:off x="1920240" y="13716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M</a:t>
            </a:r>
          </a:p>
        </p:txBody>
      </p:sp>
      <p:cxnSp>
        <p:nvCxnSpPr>
          <p:cNvPr id="11" name="Straight Connector 10">
            <a:extLst>
              <a:ext uri="{FF2B5EF4-FFF2-40B4-BE49-F238E27FC236}">
                <a16:creationId xmlns:a16="http://schemas.microsoft.com/office/drawing/2014/main" id="{ABCDAF62-8923-4CB3-99B5-F93BAEC7D500}"/>
              </a:ext>
            </a:extLst>
          </p:cNvPr>
          <p:cNvCxnSpPr>
            <a:cxnSpLocks/>
            <a:stCxn id="10" idx="5"/>
            <a:endCxn id="13" idx="0"/>
          </p:cNvCxnSpPr>
          <p:nvPr/>
        </p:nvCxnSpPr>
        <p:spPr>
          <a:xfrm>
            <a:off x="2310485"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0E2F014-A77A-4805-9D27-ED3E39837EB2}"/>
              </a:ext>
            </a:extLst>
          </p:cNvPr>
          <p:cNvSpPr/>
          <p:nvPr/>
        </p:nvSpPr>
        <p:spPr>
          <a:xfrm>
            <a:off x="118872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N</a:t>
            </a:r>
          </a:p>
        </p:txBody>
      </p:sp>
      <p:sp>
        <p:nvSpPr>
          <p:cNvPr id="13" name="Oval 12">
            <a:extLst>
              <a:ext uri="{FF2B5EF4-FFF2-40B4-BE49-F238E27FC236}">
                <a16:creationId xmlns:a16="http://schemas.microsoft.com/office/drawing/2014/main" id="{CDA67ACA-F97C-4C91-9DC3-CEF81387B2E6}"/>
              </a:ext>
            </a:extLst>
          </p:cNvPr>
          <p:cNvSpPr/>
          <p:nvPr/>
        </p:nvSpPr>
        <p:spPr>
          <a:xfrm>
            <a:off x="265176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O</a:t>
            </a:r>
          </a:p>
        </p:txBody>
      </p:sp>
      <p:sp>
        <p:nvSpPr>
          <p:cNvPr id="14" name="Oval 13">
            <a:extLst>
              <a:ext uri="{FF2B5EF4-FFF2-40B4-BE49-F238E27FC236}">
                <a16:creationId xmlns:a16="http://schemas.microsoft.com/office/drawing/2014/main" id="{4823D2CD-0A38-44CF-A2F3-9124922009BC}"/>
              </a:ext>
            </a:extLst>
          </p:cNvPr>
          <p:cNvSpPr/>
          <p:nvPr/>
        </p:nvSpPr>
        <p:spPr>
          <a:xfrm>
            <a:off x="45720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P</a:t>
            </a:r>
          </a:p>
        </p:txBody>
      </p:sp>
      <p:sp>
        <p:nvSpPr>
          <p:cNvPr id="15" name="Oval 14">
            <a:extLst>
              <a:ext uri="{FF2B5EF4-FFF2-40B4-BE49-F238E27FC236}">
                <a16:creationId xmlns:a16="http://schemas.microsoft.com/office/drawing/2014/main" id="{121E9344-55AA-4984-921B-0E8A18601EF5}"/>
              </a:ext>
            </a:extLst>
          </p:cNvPr>
          <p:cNvSpPr/>
          <p:nvPr/>
        </p:nvSpPr>
        <p:spPr>
          <a:xfrm>
            <a:off x="118872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Q</a:t>
            </a:r>
          </a:p>
        </p:txBody>
      </p:sp>
      <p:sp>
        <p:nvSpPr>
          <p:cNvPr id="16" name="Oval 15">
            <a:extLst>
              <a:ext uri="{FF2B5EF4-FFF2-40B4-BE49-F238E27FC236}">
                <a16:creationId xmlns:a16="http://schemas.microsoft.com/office/drawing/2014/main" id="{564443BB-4478-4B00-B980-1DBB1C10A5D4}"/>
              </a:ext>
            </a:extLst>
          </p:cNvPr>
          <p:cNvSpPr/>
          <p:nvPr/>
        </p:nvSpPr>
        <p:spPr>
          <a:xfrm>
            <a:off x="192024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R</a:t>
            </a:r>
          </a:p>
        </p:txBody>
      </p:sp>
      <p:cxnSp>
        <p:nvCxnSpPr>
          <p:cNvPr id="17" name="Straight Connector 16">
            <a:extLst>
              <a:ext uri="{FF2B5EF4-FFF2-40B4-BE49-F238E27FC236}">
                <a16:creationId xmlns:a16="http://schemas.microsoft.com/office/drawing/2014/main" id="{148C36F9-1816-4E31-980A-5554456EAB77}"/>
              </a:ext>
            </a:extLst>
          </p:cNvPr>
          <p:cNvCxnSpPr>
            <a:cxnSpLocks/>
            <a:stCxn id="10" idx="3"/>
            <a:endCxn id="12" idx="0"/>
          </p:cNvCxnSpPr>
          <p:nvPr/>
        </p:nvCxnSpPr>
        <p:spPr>
          <a:xfrm flipH="1">
            <a:off x="1417320"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76647D3-B824-402B-89AD-41D26AA6B2B7}"/>
              </a:ext>
            </a:extLst>
          </p:cNvPr>
          <p:cNvCxnSpPr>
            <a:cxnSpLocks/>
            <a:stCxn id="15" idx="0"/>
            <a:endCxn id="12" idx="4"/>
          </p:cNvCxnSpPr>
          <p:nvPr/>
        </p:nvCxnSpPr>
        <p:spPr>
          <a:xfrm flipV="1">
            <a:off x="1417320" y="2743200"/>
            <a:ext cx="0" cy="457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2A6CDB-8B7B-4083-B57A-2BF932F4A324}"/>
              </a:ext>
            </a:extLst>
          </p:cNvPr>
          <p:cNvCxnSpPr>
            <a:cxnSpLocks/>
            <a:stCxn id="16" idx="0"/>
            <a:endCxn id="12" idx="5"/>
          </p:cNvCxnSpPr>
          <p:nvPr/>
        </p:nvCxnSpPr>
        <p:spPr>
          <a:xfrm flipH="1" flipV="1">
            <a:off x="1578965"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E4D6F5D-95F5-4A10-8773-DDC2A16F7E2C}"/>
              </a:ext>
            </a:extLst>
          </p:cNvPr>
          <p:cNvCxnSpPr>
            <a:cxnSpLocks/>
            <a:stCxn id="14" idx="0"/>
            <a:endCxn id="12" idx="3"/>
          </p:cNvCxnSpPr>
          <p:nvPr/>
        </p:nvCxnSpPr>
        <p:spPr>
          <a:xfrm flipV="1">
            <a:off x="685800"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6332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EE69D7E-2B95-45EA-BCA2-3EBA37E695EC}"/>
              </a:ext>
            </a:extLst>
          </p:cNvPr>
          <p:cNvSpPr>
            <a:spLocks noGrp="1"/>
          </p:cNvSpPr>
          <p:nvPr>
            <p:ph type="body" sz="quarter" idx="10"/>
          </p:nvPr>
        </p:nvSpPr>
        <p:spPr/>
        <p:txBody>
          <a:bodyPr/>
          <a:lstStyle/>
          <a:p>
            <a:endParaRPr lang="id-ID"/>
          </a:p>
        </p:txBody>
      </p:sp>
      <p:sp>
        <p:nvSpPr>
          <p:cNvPr id="9" name="Text Placeholder 8">
            <a:extLst>
              <a:ext uri="{FF2B5EF4-FFF2-40B4-BE49-F238E27FC236}">
                <a16:creationId xmlns:a16="http://schemas.microsoft.com/office/drawing/2014/main" id="{6558568B-43AF-4687-A990-5BEADF0C277C}"/>
              </a:ext>
            </a:extLst>
          </p:cNvPr>
          <p:cNvSpPr>
            <a:spLocks noGrp="1"/>
          </p:cNvSpPr>
          <p:nvPr>
            <p:ph type="body" sz="quarter" idx="11"/>
          </p:nvPr>
        </p:nvSpPr>
        <p:spPr>
          <a:xfrm>
            <a:off x="3657600" y="1371600"/>
            <a:ext cx="5029200" cy="2743200"/>
          </a:xfrm>
        </p:spPr>
        <p:txBody>
          <a:bodyPr/>
          <a:lstStyle/>
          <a:p>
            <a:r>
              <a:rPr lang="id-ID"/>
              <a:t>Jika </a:t>
            </a:r>
            <a:r>
              <a:rPr lang="id-ID" i="1"/>
              <a:t>node</a:t>
            </a:r>
            <a:r>
              <a:rPr lang="id-ID"/>
              <a:t> </a:t>
            </a:r>
            <a:r>
              <a:rPr lang="en-US"/>
              <a:t>O</a:t>
            </a:r>
            <a:r>
              <a:rPr lang="id-ID"/>
              <a:t> pada tree disamping akan dihapus, bagaimanakah algoritmanya?</a:t>
            </a:r>
          </a:p>
        </p:txBody>
      </p:sp>
      <p:sp>
        <p:nvSpPr>
          <p:cNvPr id="7" name="Title 6">
            <a:extLst>
              <a:ext uri="{FF2B5EF4-FFF2-40B4-BE49-F238E27FC236}">
                <a16:creationId xmlns:a16="http://schemas.microsoft.com/office/drawing/2014/main" id="{F12A1D6E-3E47-40D0-942D-C5A4D31AAA9A}"/>
              </a:ext>
            </a:extLst>
          </p:cNvPr>
          <p:cNvSpPr>
            <a:spLocks noGrp="1"/>
          </p:cNvSpPr>
          <p:nvPr>
            <p:ph type="title"/>
          </p:nvPr>
        </p:nvSpPr>
        <p:spPr/>
        <p:txBody>
          <a:bodyPr/>
          <a:lstStyle/>
          <a:p>
            <a:r>
              <a:rPr lang="en-US"/>
              <a:t>14</a:t>
            </a:r>
            <a:endParaRPr lang="id-ID"/>
          </a:p>
        </p:txBody>
      </p:sp>
      <p:sp>
        <p:nvSpPr>
          <p:cNvPr id="10" name="Oval 9">
            <a:extLst>
              <a:ext uri="{FF2B5EF4-FFF2-40B4-BE49-F238E27FC236}">
                <a16:creationId xmlns:a16="http://schemas.microsoft.com/office/drawing/2014/main" id="{C3DD02B7-67A4-47D5-BDEB-8C183C2130E6}"/>
              </a:ext>
            </a:extLst>
          </p:cNvPr>
          <p:cNvSpPr/>
          <p:nvPr/>
        </p:nvSpPr>
        <p:spPr>
          <a:xfrm>
            <a:off x="1920240" y="13716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M</a:t>
            </a:r>
          </a:p>
        </p:txBody>
      </p:sp>
      <p:cxnSp>
        <p:nvCxnSpPr>
          <p:cNvPr id="11" name="Straight Connector 10">
            <a:extLst>
              <a:ext uri="{FF2B5EF4-FFF2-40B4-BE49-F238E27FC236}">
                <a16:creationId xmlns:a16="http://schemas.microsoft.com/office/drawing/2014/main" id="{ABCDAF62-8923-4CB3-99B5-F93BAEC7D500}"/>
              </a:ext>
            </a:extLst>
          </p:cNvPr>
          <p:cNvCxnSpPr>
            <a:cxnSpLocks/>
            <a:stCxn id="10" idx="5"/>
            <a:endCxn id="13" idx="0"/>
          </p:cNvCxnSpPr>
          <p:nvPr/>
        </p:nvCxnSpPr>
        <p:spPr>
          <a:xfrm>
            <a:off x="2310485"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0E2F014-A77A-4805-9D27-ED3E39837EB2}"/>
              </a:ext>
            </a:extLst>
          </p:cNvPr>
          <p:cNvSpPr/>
          <p:nvPr/>
        </p:nvSpPr>
        <p:spPr>
          <a:xfrm>
            <a:off x="118872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N</a:t>
            </a:r>
          </a:p>
        </p:txBody>
      </p:sp>
      <p:sp>
        <p:nvSpPr>
          <p:cNvPr id="13" name="Oval 12">
            <a:extLst>
              <a:ext uri="{FF2B5EF4-FFF2-40B4-BE49-F238E27FC236}">
                <a16:creationId xmlns:a16="http://schemas.microsoft.com/office/drawing/2014/main" id="{CDA67ACA-F97C-4C91-9DC3-CEF81387B2E6}"/>
              </a:ext>
            </a:extLst>
          </p:cNvPr>
          <p:cNvSpPr/>
          <p:nvPr/>
        </p:nvSpPr>
        <p:spPr>
          <a:xfrm>
            <a:off x="265176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O</a:t>
            </a:r>
          </a:p>
        </p:txBody>
      </p:sp>
      <p:sp>
        <p:nvSpPr>
          <p:cNvPr id="14" name="Oval 13">
            <a:extLst>
              <a:ext uri="{FF2B5EF4-FFF2-40B4-BE49-F238E27FC236}">
                <a16:creationId xmlns:a16="http://schemas.microsoft.com/office/drawing/2014/main" id="{4823D2CD-0A38-44CF-A2F3-9124922009BC}"/>
              </a:ext>
            </a:extLst>
          </p:cNvPr>
          <p:cNvSpPr/>
          <p:nvPr/>
        </p:nvSpPr>
        <p:spPr>
          <a:xfrm>
            <a:off x="45720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P</a:t>
            </a:r>
          </a:p>
        </p:txBody>
      </p:sp>
      <p:sp>
        <p:nvSpPr>
          <p:cNvPr id="16" name="Oval 15">
            <a:extLst>
              <a:ext uri="{FF2B5EF4-FFF2-40B4-BE49-F238E27FC236}">
                <a16:creationId xmlns:a16="http://schemas.microsoft.com/office/drawing/2014/main" id="{564443BB-4478-4B00-B980-1DBB1C10A5D4}"/>
              </a:ext>
            </a:extLst>
          </p:cNvPr>
          <p:cNvSpPr/>
          <p:nvPr/>
        </p:nvSpPr>
        <p:spPr>
          <a:xfrm>
            <a:off x="192024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R</a:t>
            </a:r>
          </a:p>
        </p:txBody>
      </p:sp>
      <p:cxnSp>
        <p:nvCxnSpPr>
          <p:cNvPr id="17" name="Straight Connector 16">
            <a:extLst>
              <a:ext uri="{FF2B5EF4-FFF2-40B4-BE49-F238E27FC236}">
                <a16:creationId xmlns:a16="http://schemas.microsoft.com/office/drawing/2014/main" id="{148C36F9-1816-4E31-980A-5554456EAB77}"/>
              </a:ext>
            </a:extLst>
          </p:cNvPr>
          <p:cNvCxnSpPr>
            <a:cxnSpLocks/>
            <a:stCxn id="10" idx="3"/>
            <a:endCxn id="12" idx="0"/>
          </p:cNvCxnSpPr>
          <p:nvPr/>
        </p:nvCxnSpPr>
        <p:spPr>
          <a:xfrm flipH="1">
            <a:off x="1417320"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2A6CDB-8B7B-4083-B57A-2BF932F4A324}"/>
              </a:ext>
            </a:extLst>
          </p:cNvPr>
          <p:cNvCxnSpPr>
            <a:cxnSpLocks/>
            <a:stCxn id="16" idx="0"/>
            <a:endCxn id="12" idx="5"/>
          </p:cNvCxnSpPr>
          <p:nvPr/>
        </p:nvCxnSpPr>
        <p:spPr>
          <a:xfrm flipH="1" flipV="1">
            <a:off x="1578965"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E4D6F5D-95F5-4A10-8773-DDC2A16F7E2C}"/>
              </a:ext>
            </a:extLst>
          </p:cNvPr>
          <p:cNvCxnSpPr>
            <a:cxnSpLocks/>
            <a:stCxn id="14" idx="0"/>
            <a:endCxn id="12" idx="3"/>
          </p:cNvCxnSpPr>
          <p:nvPr/>
        </p:nvCxnSpPr>
        <p:spPr>
          <a:xfrm flipV="1">
            <a:off x="685800"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37856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EE69D7E-2B95-45EA-BCA2-3EBA37E695EC}"/>
              </a:ext>
            </a:extLst>
          </p:cNvPr>
          <p:cNvSpPr>
            <a:spLocks noGrp="1"/>
          </p:cNvSpPr>
          <p:nvPr>
            <p:ph type="body" sz="quarter" idx="10"/>
          </p:nvPr>
        </p:nvSpPr>
        <p:spPr/>
        <p:txBody>
          <a:bodyPr/>
          <a:lstStyle/>
          <a:p>
            <a:endParaRPr lang="id-ID"/>
          </a:p>
        </p:txBody>
      </p:sp>
      <p:sp>
        <p:nvSpPr>
          <p:cNvPr id="9" name="Text Placeholder 8">
            <a:extLst>
              <a:ext uri="{FF2B5EF4-FFF2-40B4-BE49-F238E27FC236}">
                <a16:creationId xmlns:a16="http://schemas.microsoft.com/office/drawing/2014/main" id="{6558568B-43AF-4687-A990-5BEADF0C277C}"/>
              </a:ext>
            </a:extLst>
          </p:cNvPr>
          <p:cNvSpPr>
            <a:spLocks noGrp="1"/>
          </p:cNvSpPr>
          <p:nvPr>
            <p:ph type="body" sz="quarter" idx="11"/>
          </p:nvPr>
        </p:nvSpPr>
        <p:spPr>
          <a:xfrm>
            <a:off x="3657600" y="1371600"/>
            <a:ext cx="5029200" cy="2743200"/>
          </a:xfrm>
        </p:spPr>
        <p:txBody>
          <a:bodyPr/>
          <a:lstStyle/>
          <a:p>
            <a:r>
              <a:rPr lang="id-ID"/>
              <a:t>Jika </a:t>
            </a:r>
            <a:r>
              <a:rPr lang="id-ID" i="1"/>
              <a:t>node</a:t>
            </a:r>
            <a:r>
              <a:rPr lang="id-ID"/>
              <a:t> </a:t>
            </a:r>
            <a:r>
              <a:rPr lang="en-US"/>
              <a:t>N</a:t>
            </a:r>
            <a:r>
              <a:rPr lang="id-ID"/>
              <a:t> pada tree disamping akan dihapus, bagaimanakah algoritmanya?</a:t>
            </a:r>
          </a:p>
        </p:txBody>
      </p:sp>
      <p:sp>
        <p:nvSpPr>
          <p:cNvPr id="7" name="Title 6">
            <a:extLst>
              <a:ext uri="{FF2B5EF4-FFF2-40B4-BE49-F238E27FC236}">
                <a16:creationId xmlns:a16="http://schemas.microsoft.com/office/drawing/2014/main" id="{F12A1D6E-3E47-40D0-942D-C5A4D31AAA9A}"/>
              </a:ext>
            </a:extLst>
          </p:cNvPr>
          <p:cNvSpPr>
            <a:spLocks noGrp="1"/>
          </p:cNvSpPr>
          <p:nvPr>
            <p:ph type="title"/>
          </p:nvPr>
        </p:nvSpPr>
        <p:spPr/>
        <p:txBody>
          <a:bodyPr/>
          <a:lstStyle/>
          <a:p>
            <a:r>
              <a:rPr lang="en-US"/>
              <a:t>15</a:t>
            </a:r>
            <a:endParaRPr lang="id-ID"/>
          </a:p>
        </p:txBody>
      </p:sp>
      <p:sp>
        <p:nvSpPr>
          <p:cNvPr id="10" name="Oval 9">
            <a:extLst>
              <a:ext uri="{FF2B5EF4-FFF2-40B4-BE49-F238E27FC236}">
                <a16:creationId xmlns:a16="http://schemas.microsoft.com/office/drawing/2014/main" id="{C3DD02B7-67A4-47D5-BDEB-8C183C2130E6}"/>
              </a:ext>
            </a:extLst>
          </p:cNvPr>
          <p:cNvSpPr/>
          <p:nvPr/>
        </p:nvSpPr>
        <p:spPr>
          <a:xfrm>
            <a:off x="1920240" y="13716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M</a:t>
            </a:r>
          </a:p>
        </p:txBody>
      </p:sp>
      <p:cxnSp>
        <p:nvCxnSpPr>
          <p:cNvPr id="11" name="Straight Connector 10">
            <a:extLst>
              <a:ext uri="{FF2B5EF4-FFF2-40B4-BE49-F238E27FC236}">
                <a16:creationId xmlns:a16="http://schemas.microsoft.com/office/drawing/2014/main" id="{ABCDAF62-8923-4CB3-99B5-F93BAEC7D500}"/>
              </a:ext>
            </a:extLst>
          </p:cNvPr>
          <p:cNvCxnSpPr>
            <a:cxnSpLocks/>
            <a:stCxn id="10" idx="5"/>
            <a:endCxn id="13" idx="0"/>
          </p:cNvCxnSpPr>
          <p:nvPr/>
        </p:nvCxnSpPr>
        <p:spPr>
          <a:xfrm>
            <a:off x="2310485"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0E2F014-A77A-4805-9D27-ED3E39837EB2}"/>
              </a:ext>
            </a:extLst>
          </p:cNvPr>
          <p:cNvSpPr/>
          <p:nvPr/>
        </p:nvSpPr>
        <p:spPr>
          <a:xfrm>
            <a:off x="118872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N</a:t>
            </a:r>
          </a:p>
        </p:txBody>
      </p:sp>
      <p:sp>
        <p:nvSpPr>
          <p:cNvPr id="13" name="Oval 12">
            <a:extLst>
              <a:ext uri="{FF2B5EF4-FFF2-40B4-BE49-F238E27FC236}">
                <a16:creationId xmlns:a16="http://schemas.microsoft.com/office/drawing/2014/main" id="{CDA67ACA-F97C-4C91-9DC3-CEF81387B2E6}"/>
              </a:ext>
            </a:extLst>
          </p:cNvPr>
          <p:cNvSpPr/>
          <p:nvPr/>
        </p:nvSpPr>
        <p:spPr>
          <a:xfrm>
            <a:off x="265176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O</a:t>
            </a:r>
          </a:p>
        </p:txBody>
      </p:sp>
      <p:sp>
        <p:nvSpPr>
          <p:cNvPr id="14" name="Oval 13">
            <a:extLst>
              <a:ext uri="{FF2B5EF4-FFF2-40B4-BE49-F238E27FC236}">
                <a16:creationId xmlns:a16="http://schemas.microsoft.com/office/drawing/2014/main" id="{4823D2CD-0A38-44CF-A2F3-9124922009BC}"/>
              </a:ext>
            </a:extLst>
          </p:cNvPr>
          <p:cNvSpPr/>
          <p:nvPr/>
        </p:nvSpPr>
        <p:spPr>
          <a:xfrm>
            <a:off x="45720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P</a:t>
            </a:r>
          </a:p>
        </p:txBody>
      </p:sp>
      <p:sp>
        <p:nvSpPr>
          <p:cNvPr id="16" name="Oval 15">
            <a:extLst>
              <a:ext uri="{FF2B5EF4-FFF2-40B4-BE49-F238E27FC236}">
                <a16:creationId xmlns:a16="http://schemas.microsoft.com/office/drawing/2014/main" id="{564443BB-4478-4B00-B980-1DBB1C10A5D4}"/>
              </a:ext>
            </a:extLst>
          </p:cNvPr>
          <p:cNvSpPr/>
          <p:nvPr/>
        </p:nvSpPr>
        <p:spPr>
          <a:xfrm>
            <a:off x="192024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R</a:t>
            </a:r>
          </a:p>
        </p:txBody>
      </p:sp>
      <p:cxnSp>
        <p:nvCxnSpPr>
          <p:cNvPr id="17" name="Straight Connector 16">
            <a:extLst>
              <a:ext uri="{FF2B5EF4-FFF2-40B4-BE49-F238E27FC236}">
                <a16:creationId xmlns:a16="http://schemas.microsoft.com/office/drawing/2014/main" id="{148C36F9-1816-4E31-980A-5554456EAB77}"/>
              </a:ext>
            </a:extLst>
          </p:cNvPr>
          <p:cNvCxnSpPr>
            <a:cxnSpLocks/>
            <a:stCxn id="10" idx="3"/>
            <a:endCxn id="12" idx="0"/>
          </p:cNvCxnSpPr>
          <p:nvPr/>
        </p:nvCxnSpPr>
        <p:spPr>
          <a:xfrm flipH="1">
            <a:off x="1417320"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2A6CDB-8B7B-4083-B57A-2BF932F4A324}"/>
              </a:ext>
            </a:extLst>
          </p:cNvPr>
          <p:cNvCxnSpPr>
            <a:cxnSpLocks/>
            <a:stCxn id="16" idx="0"/>
            <a:endCxn id="12" idx="5"/>
          </p:cNvCxnSpPr>
          <p:nvPr/>
        </p:nvCxnSpPr>
        <p:spPr>
          <a:xfrm flipH="1" flipV="1">
            <a:off x="1578965"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E4D6F5D-95F5-4A10-8773-DDC2A16F7E2C}"/>
              </a:ext>
            </a:extLst>
          </p:cNvPr>
          <p:cNvCxnSpPr>
            <a:cxnSpLocks/>
            <a:stCxn id="14" idx="0"/>
            <a:endCxn id="12" idx="3"/>
          </p:cNvCxnSpPr>
          <p:nvPr/>
        </p:nvCxnSpPr>
        <p:spPr>
          <a:xfrm flipV="1">
            <a:off x="685800"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6FB9B4E5-EBA5-44BA-8E85-7774353A4E5F}"/>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122926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982623"/>
      </p:ext>
    </p:extLst>
  </p:cSld>
  <p:clrMapOvr>
    <a:masterClrMapping/>
  </p:clrMapOvr>
  <p:transition>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D605B-48F7-4150-8613-07FDB26A3F32}"/>
              </a:ext>
            </a:extLst>
          </p:cNvPr>
          <p:cNvSpPr>
            <a:spLocks noGrp="1"/>
          </p:cNvSpPr>
          <p:nvPr>
            <p:ph type="title"/>
          </p:nvPr>
        </p:nvSpPr>
        <p:spPr/>
        <p:txBody>
          <a:bodyPr/>
          <a:lstStyle/>
          <a:p>
            <a:r>
              <a:rPr lang="id-ID"/>
              <a:t>Binary Tree</a:t>
            </a:r>
          </a:p>
        </p:txBody>
      </p:sp>
    </p:spTree>
    <p:extLst>
      <p:ext uri="{BB962C8B-B14F-4D97-AF65-F5344CB8AC3E}">
        <p14:creationId xmlns:p14="http://schemas.microsoft.com/office/powerpoint/2010/main" val="4036736190"/>
      </p:ext>
    </p:extLst>
  </p:cSld>
  <p:clrMapOvr>
    <a:masterClrMapping/>
  </p:clrMapOvr>
  <p:transition>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AFC7A-D652-40A3-BE74-3E697B149626}"/>
              </a:ext>
            </a:extLst>
          </p:cNvPr>
          <p:cNvSpPr>
            <a:spLocks noGrp="1"/>
          </p:cNvSpPr>
          <p:nvPr>
            <p:ph type="title"/>
          </p:nvPr>
        </p:nvSpPr>
        <p:spPr/>
        <p:txBody>
          <a:bodyPr/>
          <a:lstStyle/>
          <a:p>
            <a:r>
              <a:rPr lang="id-ID" i="1"/>
              <a:t>Binary</a:t>
            </a:r>
            <a:r>
              <a:rPr lang="id-ID"/>
              <a:t> </a:t>
            </a:r>
            <a:r>
              <a:rPr lang="id-ID" i="1"/>
              <a:t>Tree</a:t>
            </a:r>
            <a:r>
              <a:rPr lang="en-US" i="1"/>
              <a:t> </a:t>
            </a:r>
            <a:r>
              <a:rPr lang="en-US"/>
              <a:t>(BT)</a:t>
            </a:r>
            <a:endParaRPr lang="id-ID"/>
          </a:p>
        </p:txBody>
      </p:sp>
      <p:sp>
        <p:nvSpPr>
          <p:cNvPr id="3" name="Text Placeholder 2">
            <a:extLst>
              <a:ext uri="{FF2B5EF4-FFF2-40B4-BE49-F238E27FC236}">
                <a16:creationId xmlns:a16="http://schemas.microsoft.com/office/drawing/2014/main" id="{7BD75CFF-3F1E-4D75-AAD7-92D647C7C60C}"/>
              </a:ext>
            </a:extLst>
          </p:cNvPr>
          <p:cNvSpPr>
            <a:spLocks noGrp="1"/>
          </p:cNvSpPr>
          <p:nvPr>
            <p:ph type="body" sz="quarter" idx="10"/>
          </p:nvPr>
        </p:nvSpPr>
        <p:spPr/>
        <p:txBody>
          <a:bodyPr/>
          <a:lstStyle/>
          <a:p>
            <a:r>
              <a:rPr lang="id-ID"/>
              <a:t>Sebuah </a:t>
            </a:r>
            <a:r>
              <a:rPr lang="en-US" i="1"/>
              <a:t>tree</a:t>
            </a:r>
            <a:r>
              <a:rPr lang="en-US"/>
              <a:t> </a:t>
            </a:r>
            <a:r>
              <a:rPr lang="id-ID"/>
              <a:t>dimana setiap </a:t>
            </a:r>
            <a:r>
              <a:rPr lang="id-ID" i="1"/>
              <a:t>node</a:t>
            </a:r>
            <a:r>
              <a:rPr lang="id-ID"/>
              <a:t> hanya boleh memiliki [0, 2] anak. Jika sebuah </a:t>
            </a:r>
            <a:r>
              <a:rPr lang="id-ID" i="1"/>
              <a:t>node</a:t>
            </a:r>
            <a:r>
              <a:rPr lang="id-ID"/>
              <a:t> memiliki dua anak, maka anak-anak tersebut disebut sebagai anak kiri atau kanan </a:t>
            </a:r>
            <a:br>
              <a:rPr lang="en-US"/>
            </a:br>
            <a:r>
              <a:rPr lang="id-ID"/>
              <a:t>(i.e., </a:t>
            </a:r>
            <a:r>
              <a:rPr lang="id-ID" i="1"/>
              <a:t>left or right child</a:t>
            </a:r>
            <a:r>
              <a:rPr lang="id-ID"/>
              <a:t>)</a:t>
            </a:r>
            <a:r>
              <a:rPr lang="en-US"/>
              <a:t>.</a:t>
            </a:r>
            <a:endParaRPr lang="id-ID"/>
          </a:p>
        </p:txBody>
      </p:sp>
      <p:sp>
        <p:nvSpPr>
          <p:cNvPr id="4" name="Text Placeholder 3">
            <a:extLst>
              <a:ext uri="{FF2B5EF4-FFF2-40B4-BE49-F238E27FC236}">
                <a16:creationId xmlns:a16="http://schemas.microsoft.com/office/drawing/2014/main" id="{BF61B250-A6A1-47BE-BEDD-939998D8F125}"/>
              </a:ext>
            </a:extLst>
          </p:cNvPr>
          <p:cNvSpPr>
            <a:spLocks noGrp="1"/>
          </p:cNvSpPr>
          <p:nvPr>
            <p:ph type="body" sz="quarter" idx="11"/>
          </p:nvPr>
        </p:nvSpPr>
        <p:spPr/>
        <p:txBody>
          <a:bodyPr/>
          <a:lstStyle/>
          <a:p>
            <a:r>
              <a:rPr lang="id-ID"/>
              <a:t>https://www.geeksforgeeks.org/binary-tree-data-structure/</a:t>
            </a:r>
          </a:p>
        </p:txBody>
      </p:sp>
    </p:spTree>
    <p:extLst>
      <p:ext uri="{BB962C8B-B14F-4D97-AF65-F5344CB8AC3E}">
        <p14:creationId xmlns:p14="http://schemas.microsoft.com/office/powerpoint/2010/main" val="3292352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EE69D7E-2B95-45EA-BCA2-3EBA37E695EC}"/>
              </a:ext>
            </a:extLst>
          </p:cNvPr>
          <p:cNvSpPr>
            <a:spLocks noGrp="1"/>
          </p:cNvSpPr>
          <p:nvPr>
            <p:ph type="body" sz="quarter" idx="10"/>
          </p:nvPr>
        </p:nvSpPr>
        <p:spPr/>
        <p:txBody>
          <a:bodyPr/>
          <a:lstStyle/>
          <a:p>
            <a:endParaRPr lang="id-ID"/>
          </a:p>
        </p:txBody>
      </p:sp>
      <p:sp>
        <p:nvSpPr>
          <p:cNvPr id="9" name="Text Placeholder 8">
            <a:extLst>
              <a:ext uri="{FF2B5EF4-FFF2-40B4-BE49-F238E27FC236}">
                <a16:creationId xmlns:a16="http://schemas.microsoft.com/office/drawing/2014/main" id="{6558568B-43AF-4687-A990-5BEADF0C277C}"/>
              </a:ext>
            </a:extLst>
          </p:cNvPr>
          <p:cNvSpPr>
            <a:spLocks noGrp="1"/>
          </p:cNvSpPr>
          <p:nvPr>
            <p:ph type="body" sz="quarter" idx="11"/>
          </p:nvPr>
        </p:nvSpPr>
        <p:spPr>
          <a:xfrm>
            <a:off x="3657600" y="1371600"/>
            <a:ext cx="5029200" cy="2743200"/>
          </a:xfrm>
        </p:spPr>
        <p:txBody>
          <a:bodyPr/>
          <a:lstStyle/>
          <a:p>
            <a:r>
              <a:rPr lang="id-ID"/>
              <a:t>Apakah </a:t>
            </a:r>
            <a:r>
              <a:rPr lang="id-ID" i="1"/>
              <a:t>tree</a:t>
            </a:r>
            <a:r>
              <a:rPr lang="id-ID"/>
              <a:t> disamping sebuah </a:t>
            </a:r>
            <a:r>
              <a:rPr lang="id-ID" i="1"/>
              <a:t>binary tree</a:t>
            </a:r>
            <a:r>
              <a:rPr lang="id-ID"/>
              <a:t>? Kenapa?</a:t>
            </a:r>
          </a:p>
        </p:txBody>
      </p:sp>
      <p:sp>
        <p:nvSpPr>
          <p:cNvPr id="7" name="Title 6">
            <a:extLst>
              <a:ext uri="{FF2B5EF4-FFF2-40B4-BE49-F238E27FC236}">
                <a16:creationId xmlns:a16="http://schemas.microsoft.com/office/drawing/2014/main" id="{F12A1D6E-3E47-40D0-942D-C5A4D31AAA9A}"/>
              </a:ext>
            </a:extLst>
          </p:cNvPr>
          <p:cNvSpPr>
            <a:spLocks noGrp="1"/>
          </p:cNvSpPr>
          <p:nvPr>
            <p:ph type="title"/>
          </p:nvPr>
        </p:nvSpPr>
        <p:spPr/>
        <p:txBody>
          <a:bodyPr/>
          <a:lstStyle/>
          <a:p>
            <a:r>
              <a:rPr lang="en-US"/>
              <a:t>16</a:t>
            </a:r>
            <a:endParaRPr lang="id-ID"/>
          </a:p>
        </p:txBody>
      </p:sp>
      <p:sp>
        <p:nvSpPr>
          <p:cNvPr id="10" name="Oval 9">
            <a:extLst>
              <a:ext uri="{FF2B5EF4-FFF2-40B4-BE49-F238E27FC236}">
                <a16:creationId xmlns:a16="http://schemas.microsoft.com/office/drawing/2014/main" id="{C3DD02B7-67A4-47D5-BDEB-8C183C2130E6}"/>
              </a:ext>
            </a:extLst>
          </p:cNvPr>
          <p:cNvSpPr/>
          <p:nvPr/>
        </p:nvSpPr>
        <p:spPr>
          <a:xfrm>
            <a:off x="1920240" y="13716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M</a:t>
            </a:r>
          </a:p>
        </p:txBody>
      </p:sp>
      <p:cxnSp>
        <p:nvCxnSpPr>
          <p:cNvPr id="11" name="Straight Connector 10">
            <a:extLst>
              <a:ext uri="{FF2B5EF4-FFF2-40B4-BE49-F238E27FC236}">
                <a16:creationId xmlns:a16="http://schemas.microsoft.com/office/drawing/2014/main" id="{ABCDAF62-8923-4CB3-99B5-F93BAEC7D500}"/>
              </a:ext>
            </a:extLst>
          </p:cNvPr>
          <p:cNvCxnSpPr>
            <a:cxnSpLocks/>
            <a:stCxn id="10" idx="5"/>
            <a:endCxn id="13" idx="0"/>
          </p:cNvCxnSpPr>
          <p:nvPr/>
        </p:nvCxnSpPr>
        <p:spPr>
          <a:xfrm>
            <a:off x="2310485"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0E2F014-A77A-4805-9D27-ED3E39837EB2}"/>
              </a:ext>
            </a:extLst>
          </p:cNvPr>
          <p:cNvSpPr/>
          <p:nvPr/>
        </p:nvSpPr>
        <p:spPr>
          <a:xfrm>
            <a:off x="118872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N</a:t>
            </a:r>
          </a:p>
        </p:txBody>
      </p:sp>
      <p:sp>
        <p:nvSpPr>
          <p:cNvPr id="13" name="Oval 12">
            <a:extLst>
              <a:ext uri="{FF2B5EF4-FFF2-40B4-BE49-F238E27FC236}">
                <a16:creationId xmlns:a16="http://schemas.microsoft.com/office/drawing/2014/main" id="{CDA67ACA-F97C-4C91-9DC3-CEF81387B2E6}"/>
              </a:ext>
            </a:extLst>
          </p:cNvPr>
          <p:cNvSpPr/>
          <p:nvPr/>
        </p:nvSpPr>
        <p:spPr>
          <a:xfrm>
            <a:off x="265176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O</a:t>
            </a:r>
          </a:p>
        </p:txBody>
      </p:sp>
      <p:sp>
        <p:nvSpPr>
          <p:cNvPr id="14" name="Oval 13">
            <a:extLst>
              <a:ext uri="{FF2B5EF4-FFF2-40B4-BE49-F238E27FC236}">
                <a16:creationId xmlns:a16="http://schemas.microsoft.com/office/drawing/2014/main" id="{4823D2CD-0A38-44CF-A2F3-9124922009BC}"/>
              </a:ext>
            </a:extLst>
          </p:cNvPr>
          <p:cNvSpPr/>
          <p:nvPr/>
        </p:nvSpPr>
        <p:spPr>
          <a:xfrm>
            <a:off x="45720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P</a:t>
            </a:r>
          </a:p>
        </p:txBody>
      </p:sp>
      <p:sp>
        <p:nvSpPr>
          <p:cNvPr id="15" name="Oval 14">
            <a:extLst>
              <a:ext uri="{FF2B5EF4-FFF2-40B4-BE49-F238E27FC236}">
                <a16:creationId xmlns:a16="http://schemas.microsoft.com/office/drawing/2014/main" id="{121E9344-55AA-4984-921B-0E8A18601EF5}"/>
              </a:ext>
            </a:extLst>
          </p:cNvPr>
          <p:cNvSpPr/>
          <p:nvPr/>
        </p:nvSpPr>
        <p:spPr>
          <a:xfrm>
            <a:off x="118872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Q</a:t>
            </a:r>
          </a:p>
        </p:txBody>
      </p:sp>
      <p:sp>
        <p:nvSpPr>
          <p:cNvPr id="16" name="Oval 15">
            <a:extLst>
              <a:ext uri="{FF2B5EF4-FFF2-40B4-BE49-F238E27FC236}">
                <a16:creationId xmlns:a16="http://schemas.microsoft.com/office/drawing/2014/main" id="{564443BB-4478-4B00-B980-1DBB1C10A5D4}"/>
              </a:ext>
            </a:extLst>
          </p:cNvPr>
          <p:cNvSpPr/>
          <p:nvPr/>
        </p:nvSpPr>
        <p:spPr>
          <a:xfrm>
            <a:off x="192024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R</a:t>
            </a:r>
          </a:p>
        </p:txBody>
      </p:sp>
      <p:cxnSp>
        <p:nvCxnSpPr>
          <p:cNvPr id="17" name="Straight Connector 16">
            <a:extLst>
              <a:ext uri="{FF2B5EF4-FFF2-40B4-BE49-F238E27FC236}">
                <a16:creationId xmlns:a16="http://schemas.microsoft.com/office/drawing/2014/main" id="{148C36F9-1816-4E31-980A-5554456EAB77}"/>
              </a:ext>
            </a:extLst>
          </p:cNvPr>
          <p:cNvCxnSpPr>
            <a:cxnSpLocks/>
            <a:stCxn id="10" idx="3"/>
            <a:endCxn id="12" idx="0"/>
          </p:cNvCxnSpPr>
          <p:nvPr/>
        </p:nvCxnSpPr>
        <p:spPr>
          <a:xfrm flipH="1">
            <a:off x="1417320"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76647D3-B824-402B-89AD-41D26AA6B2B7}"/>
              </a:ext>
            </a:extLst>
          </p:cNvPr>
          <p:cNvCxnSpPr>
            <a:cxnSpLocks/>
            <a:stCxn id="15" idx="0"/>
            <a:endCxn id="12" idx="4"/>
          </p:cNvCxnSpPr>
          <p:nvPr/>
        </p:nvCxnSpPr>
        <p:spPr>
          <a:xfrm flipV="1">
            <a:off x="1417320" y="2743200"/>
            <a:ext cx="0" cy="457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2A6CDB-8B7B-4083-B57A-2BF932F4A324}"/>
              </a:ext>
            </a:extLst>
          </p:cNvPr>
          <p:cNvCxnSpPr>
            <a:cxnSpLocks/>
            <a:stCxn id="16" idx="0"/>
            <a:endCxn id="12" idx="5"/>
          </p:cNvCxnSpPr>
          <p:nvPr/>
        </p:nvCxnSpPr>
        <p:spPr>
          <a:xfrm flipH="1" flipV="1">
            <a:off x="1578965"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E4D6F5D-95F5-4A10-8773-DDC2A16F7E2C}"/>
              </a:ext>
            </a:extLst>
          </p:cNvPr>
          <p:cNvCxnSpPr>
            <a:cxnSpLocks/>
            <a:stCxn id="14" idx="0"/>
            <a:endCxn id="12" idx="3"/>
          </p:cNvCxnSpPr>
          <p:nvPr/>
        </p:nvCxnSpPr>
        <p:spPr>
          <a:xfrm flipV="1">
            <a:off x="685800"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86618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EE69D7E-2B95-45EA-BCA2-3EBA37E695EC}"/>
              </a:ext>
            </a:extLst>
          </p:cNvPr>
          <p:cNvSpPr>
            <a:spLocks noGrp="1"/>
          </p:cNvSpPr>
          <p:nvPr>
            <p:ph type="body" sz="quarter" idx="10"/>
          </p:nvPr>
        </p:nvSpPr>
        <p:spPr/>
        <p:txBody>
          <a:bodyPr/>
          <a:lstStyle/>
          <a:p>
            <a:endParaRPr lang="id-ID"/>
          </a:p>
        </p:txBody>
      </p:sp>
      <p:sp>
        <p:nvSpPr>
          <p:cNvPr id="9" name="Text Placeholder 8">
            <a:extLst>
              <a:ext uri="{FF2B5EF4-FFF2-40B4-BE49-F238E27FC236}">
                <a16:creationId xmlns:a16="http://schemas.microsoft.com/office/drawing/2014/main" id="{6558568B-43AF-4687-A990-5BEADF0C277C}"/>
              </a:ext>
            </a:extLst>
          </p:cNvPr>
          <p:cNvSpPr>
            <a:spLocks noGrp="1"/>
          </p:cNvSpPr>
          <p:nvPr>
            <p:ph type="body" sz="quarter" idx="11"/>
          </p:nvPr>
        </p:nvSpPr>
        <p:spPr>
          <a:xfrm>
            <a:off x="3657600" y="1371600"/>
            <a:ext cx="5029200" cy="2743200"/>
          </a:xfrm>
        </p:spPr>
        <p:txBody>
          <a:bodyPr/>
          <a:lstStyle/>
          <a:p>
            <a:r>
              <a:rPr lang="id-ID"/>
              <a:t>Jika </a:t>
            </a:r>
            <a:r>
              <a:rPr lang="id-ID" i="1"/>
              <a:t>node</a:t>
            </a:r>
            <a:r>
              <a:rPr lang="id-ID"/>
              <a:t> P </a:t>
            </a:r>
            <a:r>
              <a:rPr lang="en-US"/>
              <a:t>akan ditambahkan </a:t>
            </a:r>
            <a:r>
              <a:rPr lang="id-ID"/>
              <a:t>pada BT disamping, ada berapa banyak variasi posisi penambahan yang bisa digunakan?</a:t>
            </a:r>
          </a:p>
        </p:txBody>
      </p:sp>
      <p:sp>
        <p:nvSpPr>
          <p:cNvPr id="7" name="Title 6">
            <a:extLst>
              <a:ext uri="{FF2B5EF4-FFF2-40B4-BE49-F238E27FC236}">
                <a16:creationId xmlns:a16="http://schemas.microsoft.com/office/drawing/2014/main" id="{F12A1D6E-3E47-40D0-942D-C5A4D31AAA9A}"/>
              </a:ext>
            </a:extLst>
          </p:cNvPr>
          <p:cNvSpPr>
            <a:spLocks noGrp="1"/>
          </p:cNvSpPr>
          <p:nvPr>
            <p:ph type="title"/>
          </p:nvPr>
        </p:nvSpPr>
        <p:spPr/>
        <p:txBody>
          <a:bodyPr/>
          <a:lstStyle/>
          <a:p>
            <a:r>
              <a:rPr lang="en-US"/>
              <a:t>17</a:t>
            </a:r>
            <a:endParaRPr lang="id-ID"/>
          </a:p>
        </p:txBody>
      </p:sp>
      <p:sp>
        <p:nvSpPr>
          <p:cNvPr id="10" name="Oval 9">
            <a:extLst>
              <a:ext uri="{FF2B5EF4-FFF2-40B4-BE49-F238E27FC236}">
                <a16:creationId xmlns:a16="http://schemas.microsoft.com/office/drawing/2014/main" id="{C3DD02B7-67A4-47D5-BDEB-8C183C2130E6}"/>
              </a:ext>
            </a:extLst>
          </p:cNvPr>
          <p:cNvSpPr/>
          <p:nvPr/>
        </p:nvSpPr>
        <p:spPr>
          <a:xfrm>
            <a:off x="1920240" y="13716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M</a:t>
            </a:r>
          </a:p>
        </p:txBody>
      </p:sp>
      <p:cxnSp>
        <p:nvCxnSpPr>
          <p:cNvPr id="11" name="Straight Connector 10">
            <a:extLst>
              <a:ext uri="{FF2B5EF4-FFF2-40B4-BE49-F238E27FC236}">
                <a16:creationId xmlns:a16="http://schemas.microsoft.com/office/drawing/2014/main" id="{ABCDAF62-8923-4CB3-99B5-F93BAEC7D500}"/>
              </a:ext>
            </a:extLst>
          </p:cNvPr>
          <p:cNvCxnSpPr>
            <a:cxnSpLocks/>
            <a:stCxn id="10" idx="5"/>
            <a:endCxn id="13" idx="0"/>
          </p:cNvCxnSpPr>
          <p:nvPr/>
        </p:nvCxnSpPr>
        <p:spPr>
          <a:xfrm>
            <a:off x="2310485"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0E2F014-A77A-4805-9D27-ED3E39837EB2}"/>
              </a:ext>
            </a:extLst>
          </p:cNvPr>
          <p:cNvSpPr/>
          <p:nvPr/>
        </p:nvSpPr>
        <p:spPr>
          <a:xfrm>
            <a:off x="118872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N</a:t>
            </a:r>
          </a:p>
        </p:txBody>
      </p:sp>
      <p:sp>
        <p:nvSpPr>
          <p:cNvPr id="13" name="Oval 12">
            <a:extLst>
              <a:ext uri="{FF2B5EF4-FFF2-40B4-BE49-F238E27FC236}">
                <a16:creationId xmlns:a16="http://schemas.microsoft.com/office/drawing/2014/main" id="{CDA67ACA-F97C-4C91-9DC3-CEF81387B2E6}"/>
              </a:ext>
            </a:extLst>
          </p:cNvPr>
          <p:cNvSpPr/>
          <p:nvPr/>
        </p:nvSpPr>
        <p:spPr>
          <a:xfrm>
            <a:off x="265176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O</a:t>
            </a:r>
          </a:p>
        </p:txBody>
      </p:sp>
      <p:cxnSp>
        <p:nvCxnSpPr>
          <p:cNvPr id="17" name="Straight Connector 16">
            <a:extLst>
              <a:ext uri="{FF2B5EF4-FFF2-40B4-BE49-F238E27FC236}">
                <a16:creationId xmlns:a16="http://schemas.microsoft.com/office/drawing/2014/main" id="{148C36F9-1816-4E31-980A-5554456EAB77}"/>
              </a:ext>
            </a:extLst>
          </p:cNvPr>
          <p:cNvCxnSpPr>
            <a:cxnSpLocks/>
            <a:stCxn id="10" idx="3"/>
            <a:endCxn id="12" idx="0"/>
          </p:cNvCxnSpPr>
          <p:nvPr/>
        </p:nvCxnSpPr>
        <p:spPr>
          <a:xfrm flipH="1">
            <a:off x="1417320"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1454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EE69D7E-2B95-45EA-BCA2-3EBA37E695EC}"/>
              </a:ext>
            </a:extLst>
          </p:cNvPr>
          <p:cNvSpPr>
            <a:spLocks noGrp="1"/>
          </p:cNvSpPr>
          <p:nvPr>
            <p:ph type="body" sz="quarter" idx="10"/>
          </p:nvPr>
        </p:nvSpPr>
        <p:spPr/>
        <p:txBody>
          <a:bodyPr/>
          <a:lstStyle/>
          <a:p>
            <a:endParaRPr lang="id-ID"/>
          </a:p>
        </p:txBody>
      </p:sp>
      <p:sp>
        <p:nvSpPr>
          <p:cNvPr id="9" name="Text Placeholder 8">
            <a:extLst>
              <a:ext uri="{FF2B5EF4-FFF2-40B4-BE49-F238E27FC236}">
                <a16:creationId xmlns:a16="http://schemas.microsoft.com/office/drawing/2014/main" id="{6558568B-43AF-4687-A990-5BEADF0C277C}"/>
              </a:ext>
            </a:extLst>
          </p:cNvPr>
          <p:cNvSpPr>
            <a:spLocks noGrp="1"/>
          </p:cNvSpPr>
          <p:nvPr>
            <p:ph type="body" sz="quarter" idx="11"/>
          </p:nvPr>
        </p:nvSpPr>
        <p:spPr>
          <a:xfrm>
            <a:off x="3657600" y="1371600"/>
            <a:ext cx="5029200" cy="2743200"/>
          </a:xfrm>
        </p:spPr>
        <p:txBody>
          <a:bodyPr/>
          <a:lstStyle/>
          <a:p>
            <a:r>
              <a:rPr lang="id-ID"/>
              <a:t>Jika </a:t>
            </a:r>
            <a:r>
              <a:rPr lang="id-ID" i="1"/>
              <a:t>node</a:t>
            </a:r>
            <a:r>
              <a:rPr lang="id-ID"/>
              <a:t> </a:t>
            </a:r>
            <a:r>
              <a:rPr lang="en-US"/>
              <a:t>Q, S, dan T</a:t>
            </a:r>
            <a:r>
              <a:rPr lang="id-ID"/>
              <a:t> akan ditambahkan pada BT disamping, pada </a:t>
            </a:r>
            <a:r>
              <a:rPr lang="id-ID" i="1"/>
              <a:t>node</a:t>
            </a:r>
            <a:r>
              <a:rPr lang="id-ID"/>
              <a:t> mana mereka bisa dipasangkan?</a:t>
            </a:r>
          </a:p>
        </p:txBody>
      </p:sp>
      <p:sp>
        <p:nvSpPr>
          <p:cNvPr id="7" name="Title 6">
            <a:extLst>
              <a:ext uri="{FF2B5EF4-FFF2-40B4-BE49-F238E27FC236}">
                <a16:creationId xmlns:a16="http://schemas.microsoft.com/office/drawing/2014/main" id="{F12A1D6E-3E47-40D0-942D-C5A4D31AAA9A}"/>
              </a:ext>
            </a:extLst>
          </p:cNvPr>
          <p:cNvSpPr>
            <a:spLocks noGrp="1"/>
          </p:cNvSpPr>
          <p:nvPr>
            <p:ph type="title"/>
          </p:nvPr>
        </p:nvSpPr>
        <p:spPr/>
        <p:txBody>
          <a:bodyPr/>
          <a:lstStyle/>
          <a:p>
            <a:r>
              <a:rPr lang="en-US"/>
              <a:t>18</a:t>
            </a:r>
            <a:endParaRPr lang="id-ID"/>
          </a:p>
        </p:txBody>
      </p:sp>
      <p:sp>
        <p:nvSpPr>
          <p:cNvPr id="10" name="Oval 9">
            <a:extLst>
              <a:ext uri="{FF2B5EF4-FFF2-40B4-BE49-F238E27FC236}">
                <a16:creationId xmlns:a16="http://schemas.microsoft.com/office/drawing/2014/main" id="{C3DD02B7-67A4-47D5-BDEB-8C183C2130E6}"/>
              </a:ext>
            </a:extLst>
          </p:cNvPr>
          <p:cNvSpPr/>
          <p:nvPr/>
        </p:nvSpPr>
        <p:spPr>
          <a:xfrm>
            <a:off x="1920240" y="13716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M</a:t>
            </a:r>
          </a:p>
        </p:txBody>
      </p:sp>
      <p:cxnSp>
        <p:nvCxnSpPr>
          <p:cNvPr id="11" name="Straight Connector 10">
            <a:extLst>
              <a:ext uri="{FF2B5EF4-FFF2-40B4-BE49-F238E27FC236}">
                <a16:creationId xmlns:a16="http://schemas.microsoft.com/office/drawing/2014/main" id="{ABCDAF62-8923-4CB3-99B5-F93BAEC7D500}"/>
              </a:ext>
            </a:extLst>
          </p:cNvPr>
          <p:cNvCxnSpPr>
            <a:cxnSpLocks/>
            <a:stCxn id="10" idx="5"/>
            <a:endCxn id="13" idx="0"/>
          </p:cNvCxnSpPr>
          <p:nvPr/>
        </p:nvCxnSpPr>
        <p:spPr>
          <a:xfrm>
            <a:off x="2310485"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0E2F014-A77A-4805-9D27-ED3E39837EB2}"/>
              </a:ext>
            </a:extLst>
          </p:cNvPr>
          <p:cNvSpPr/>
          <p:nvPr/>
        </p:nvSpPr>
        <p:spPr>
          <a:xfrm>
            <a:off x="118872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N</a:t>
            </a:r>
          </a:p>
        </p:txBody>
      </p:sp>
      <p:sp>
        <p:nvSpPr>
          <p:cNvPr id="13" name="Oval 12">
            <a:extLst>
              <a:ext uri="{FF2B5EF4-FFF2-40B4-BE49-F238E27FC236}">
                <a16:creationId xmlns:a16="http://schemas.microsoft.com/office/drawing/2014/main" id="{CDA67ACA-F97C-4C91-9DC3-CEF81387B2E6}"/>
              </a:ext>
            </a:extLst>
          </p:cNvPr>
          <p:cNvSpPr/>
          <p:nvPr/>
        </p:nvSpPr>
        <p:spPr>
          <a:xfrm>
            <a:off x="265176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O</a:t>
            </a:r>
          </a:p>
        </p:txBody>
      </p:sp>
      <p:sp>
        <p:nvSpPr>
          <p:cNvPr id="14" name="Oval 13">
            <a:extLst>
              <a:ext uri="{FF2B5EF4-FFF2-40B4-BE49-F238E27FC236}">
                <a16:creationId xmlns:a16="http://schemas.microsoft.com/office/drawing/2014/main" id="{4823D2CD-0A38-44CF-A2F3-9124922009BC}"/>
              </a:ext>
            </a:extLst>
          </p:cNvPr>
          <p:cNvSpPr/>
          <p:nvPr/>
        </p:nvSpPr>
        <p:spPr>
          <a:xfrm>
            <a:off x="45720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P</a:t>
            </a:r>
          </a:p>
        </p:txBody>
      </p:sp>
      <p:sp>
        <p:nvSpPr>
          <p:cNvPr id="16" name="Oval 15">
            <a:extLst>
              <a:ext uri="{FF2B5EF4-FFF2-40B4-BE49-F238E27FC236}">
                <a16:creationId xmlns:a16="http://schemas.microsoft.com/office/drawing/2014/main" id="{564443BB-4478-4B00-B980-1DBB1C10A5D4}"/>
              </a:ext>
            </a:extLst>
          </p:cNvPr>
          <p:cNvSpPr/>
          <p:nvPr/>
        </p:nvSpPr>
        <p:spPr>
          <a:xfrm>
            <a:off x="192024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R</a:t>
            </a:r>
          </a:p>
        </p:txBody>
      </p:sp>
      <p:cxnSp>
        <p:nvCxnSpPr>
          <p:cNvPr id="17" name="Straight Connector 16">
            <a:extLst>
              <a:ext uri="{FF2B5EF4-FFF2-40B4-BE49-F238E27FC236}">
                <a16:creationId xmlns:a16="http://schemas.microsoft.com/office/drawing/2014/main" id="{148C36F9-1816-4E31-980A-5554456EAB77}"/>
              </a:ext>
            </a:extLst>
          </p:cNvPr>
          <p:cNvCxnSpPr>
            <a:cxnSpLocks/>
            <a:stCxn id="10" idx="3"/>
            <a:endCxn id="12" idx="0"/>
          </p:cNvCxnSpPr>
          <p:nvPr/>
        </p:nvCxnSpPr>
        <p:spPr>
          <a:xfrm flipH="1">
            <a:off x="1417320"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2A6CDB-8B7B-4083-B57A-2BF932F4A324}"/>
              </a:ext>
            </a:extLst>
          </p:cNvPr>
          <p:cNvCxnSpPr>
            <a:cxnSpLocks/>
            <a:stCxn id="16" idx="0"/>
            <a:endCxn id="12" idx="5"/>
          </p:cNvCxnSpPr>
          <p:nvPr/>
        </p:nvCxnSpPr>
        <p:spPr>
          <a:xfrm flipH="1" flipV="1">
            <a:off x="1578965"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E4D6F5D-95F5-4A10-8773-DDC2A16F7E2C}"/>
              </a:ext>
            </a:extLst>
          </p:cNvPr>
          <p:cNvCxnSpPr>
            <a:cxnSpLocks/>
            <a:stCxn id="14" idx="0"/>
            <a:endCxn id="12" idx="3"/>
          </p:cNvCxnSpPr>
          <p:nvPr/>
        </p:nvCxnSpPr>
        <p:spPr>
          <a:xfrm flipV="1">
            <a:off x="685800"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335368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EE69D7E-2B95-45EA-BCA2-3EBA37E695EC}"/>
              </a:ext>
            </a:extLst>
          </p:cNvPr>
          <p:cNvSpPr>
            <a:spLocks noGrp="1"/>
          </p:cNvSpPr>
          <p:nvPr>
            <p:ph type="body" sz="quarter" idx="10"/>
          </p:nvPr>
        </p:nvSpPr>
        <p:spPr/>
        <p:txBody>
          <a:bodyPr/>
          <a:lstStyle/>
          <a:p>
            <a:endParaRPr lang="id-ID"/>
          </a:p>
        </p:txBody>
      </p:sp>
      <p:sp>
        <p:nvSpPr>
          <p:cNvPr id="9" name="Text Placeholder 8">
            <a:extLst>
              <a:ext uri="{FF2B5EF4-FFF2-40B4-BE49-F238E27FC236}">
                <a16:creationId xmlns:a16="http://schemas.microsoft.com/office/drawing/2014/main" id="{6558568B-43AF-4687-A990-5BEADF0C277C}"/>
              </a:ext>
            </a:extLst>
          </p:cNvPr>
          <p:cNvSpPr>
            <a:spLocks noGrp="1"/>
          </p:cNvSpPr>
          <p:nvPr>
            <p:ph type="body" sz="quarter" idx="11"/>
          </p:nvPr>
        </p:nvSpPr>
        <p:spPr>
          <a:xfrm>
            <a:off x="3657600" y="1371600"/>
            <a:ext cx="5029200" cy="2743200"/>
          </a:xfrm>
        </p:spPr>
        <p:txBody>
          <a:bodyPr/>
          <a:lstStyle/>
          <a:p>
            <a:r>
              <a:rPr lang="id-ID"/>
              <a:t>Jika node N pada tree disamping akan dihapus, bagaimanakah algoritmanya?</a:t>
            </a:r>
          </a:p>
        </p:txBody>
      </p:sp>
      <p:sp>
        <p:nvSpPr>
          <p:cNvPr id="7" name="Title 6">
            <a:extLst>
              <a:ext uri="{FF2B5EF4-FFF2-40B4-BE49-F238E27FC236}">
                <a16:creationId xmlns:a16="http://schemas.microsoft.com/office/drawing/2014/main" id="{F12A1D6E-3E47-40D0-942D-C5A4D31AAA9A}"/>
              </a:ext>
            </a:extLst>
          </p:cNvPr>
          <p:cNvSpPr>
            <a:spLocks noGrp="1"/>
          </p:cNvSpPr>
          <p:nvPr>
            <p:ph type="title"/>
          </p:nvPr>
        </p:nvSpPr>
        <p:spPr/>
        <p:txBody>
          <a:bodyPr/>
          <a:lstStyle/>
          <a:p>
            <a:r>
              <a:rPr lang="en-US"/>
              <a:t>19</a:t>
            </a:r>
            <a:endParaRPr lang="id-ID"/>
          </a:p>
        </p:txBody>
      </p:sp>
      <p:sp>
        <p:nvSpPr>
          <p:cNvPr id="10" name="Oval 9">
            <a:extLst>
              <a:ext uri="{FF2B5EF4-FFF2-40B4-BE49-F238E27FC236}">
                <a16:creationId xmlns:a16="http://schemas.microsoft.com/office/drawing/2014/main" id="{C3DD02B7-67A4-47D5-BDEB-8C183C2130E6}"/>
              </a:ext>
            </a:extLst>
          </p:cNvPr>
          <p:cNvSpPr/>
          <p:nvPr/>
        </p:nvSpPr>
        <p:spPr>
          <a:xfrm>
            <a:off x="1920240" y="13716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M</a:t>
            </a:r>
          </a:p>
        </p:txBody>
      </p:sp>
      <p:cxnSp>
        <p:nvCxnSpPr>
          <p:cNvPr id="11" name="Straight Connector 10">
            <a:extLst>
              <a:ext uri="{FF2B5EF4-FFF2-40B4-BE49-F238E27FC236}">
                <a16:creationId xmlns:a16="http://schemas.microsoft.com/office/drawing/2014/main" id="{ABCDAF62-8923-4CB3-99B5-F93BAEC7D500}"/>
              </a:ext>
            </a:extLst>
          </p:cNvPr>
          <p:cNvCxnSpPr>
            <a:cxnSpLocks/>
            <a:stCxn id="10" idx="5"/>
            <a:endCxn id="13" idx="0"/>
          </p:cNvCxnSpPr>
          <p:nvPr/>
        </p:nvCxnSpPr>
        <p:spPr>
          <a:xfrm>
            <a:off x="2310485"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0E2F014-A77A-4805-9D27-ED3E39837EB2}"/>
              </a:ext>
            </a:extLst>
          </p:cNvPr>
          <p:cNvSpPr/>
          <p:nvPr/>
        </p:nvSpPr>
        <p:spPr>
          <a:xfrm>
            <a:off x="118872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N</a:t>
            </a:r>
          </a:p>
        </p:txBody>
      </p:sp>
      <p:sp>
        <p:nvSpPr>
          <p:cNvPr id="13" name="Oval 12">
            <a:extLst>
              <a:ext uri="{FF2B5EF4-FFF2-40B4-BE49-F238E27FC236}">
                <a16:creationId xmlns:a16="http://schemas.microsoft.com/office/drawing/2014/main" id="{CDA67ACA-F97C-4C91-9DC3-CEF81387B2E6}"/>
              </a:ext>
            </a:extLst>
          </p:cNvPr>
          <p:cNvSpPr/>
          <p:nvPr/>
        </p:nvSpPr>
        <p:spPr>
          <a:xfrm>
            <a:off x="265176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O</a:t>
            </a:r>
          </a:p>
        </p:txBody>
      </p:sp>
      <p:sp>
        <p:nvSpPr>
          <p:cNvPr id="14" name="Oval 13">
            <a:extLst>
              <a:ext uri="{FF2B5EF4-FFF2-40B4-BE49-F238E27FC236}">
                <a16:creationId xmlns:a16="http://schemas.microsoft.com/office/drawing/2014/main" id="{4823D2CD-0A38-44CF-A2F3-9124922009BC}"/>
              </a:ext>
            </a:extLst>
          </p:cNvPr>
          <p:cNvSpPr/>
          <p:nvPr/>
        </p:nvSpPr>
        <p:spPr>
          <a:xfrm>
            <a:off x="45720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P</a:t>
            </a:r>
          </a:p>
        </p:txBody>
      </p:sp>
      <p:sp>
        <p:nvSpPr>
          <p:cNvPr id="16" name="Oval 15">
            <a:extLst>
              <a:ext uri="{FF2B5EF4-FFF2-40B4-BE49-F238E27FC236}">
                <a16:creationId xmlns:a16="http://schemas.microsoft.com/office/drawing/2014/main" id="{564443BB-4478-4B00-B980-1DBB1C10A5D4}"/>
              </a:ext>
            </a:extLst>
          </p:cNvPr>
          <p:cNvSpPr/>
          <p:nvPr/>
        </p:nvSpPr>
        <p:spPr>
          <a:xfrm>
            <a:off x="192024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R</a:t>
            </a:r>
          </a:p>
        </p:txBody>
      </p:sp>
      <p:cxnSp>
        <p:nvCxnSpPr>
          <p:cNvPr id="17" name="Straight Connector 16">
            <a:extLst>
              <a:ext uri="{FF2B5EF4-FFF2-40B4-BE49-F238E27FC236}">
                <a16:creationId xmlns:a16="http://schemas.microsoft.com/office/drawing/2014/main" id="{148C36F9-1816-4E31-980A-5554456EAB77}"/>
              </a:ext>
            </a:extLst>
          </p:cNvPr>
          <p:cNvCxnSpPr>
            <a:cxnSpLocks/>
            <a:stCxn id="10" idx="3"/>
            <a:endCxn id="12" idx="0"/>
          </p:cNvCxnSpPr>
          <p:nvPr/>
        </p:nvCxnSpPr>
        <p:spPr>
          <a:xfrm flipH="1">
            <a:off x="1417320"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2A6CDB-8B7B-4083-B57A-2BF932F4A324}"/>
              </a:ext>
            </a:extLst>
          </p:cNvPr>
          <p:cNvCxnSpPr>
            <a:cxnSpLocks/>
            <a:stCxn id="16" idx="0"/>
            <a:endCxn id="12" idx="5"/>
          </p:cNvCxnSpPr>
          <p:nvPr/>
        </p:nvCxnSpPr>
        <p:spPr>
          <a:xfrm flipH="1" flipV="1">
            <a:off x="1578965"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E4D6F5D-95F5-4A10-8773-DDC2A16F7E2C}"/>
              </a:ext>
            </a:extLst>
          </p:cNvPr>
          <p:cNvCxnSpPr>
            <a:cxnSpLocks/>
            <a:stCxn id="14" idx="0"/>
            <a:endCxn id="12" idx="3"/>
          </p:cNvCxnSpPr>
          <p:nvPr/>
        </p:nvCxnSpPr>
        <p:spPr>
          <a:xfrm flipV="1">
            <a:off x="685800"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73F37CC8-3120-49D1-BB39-9BCCED63D27D}"/>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653241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37D1E2-C86D-4914-B30F-C93A7534537D}"/>
              </a:ext>
            </a:extLst>
          </p:cNvPr>
          <p:cNvSpPr>
            <a:spLocks noGrp="1"/>
          </p:cNvSpPr>
          <p:nvPr>
            <p:ph type="body" sz="quarter" idx="11"/>
          </p:nvPr>
        </p:nvSpPr>
        <p:spPr/>
        <p:txBody>
          <a:bodyPr/>
          <a:lstStyle/>
          <a:p>
            <a:r>
              <a:rPr lang="en-US"/>
              <a:t>Tree Concept</a:t>
            </a:r>
          </a:p>
          <a:p>
            <a:r>
              <a:rPr lang="en-US"/>
              <a:t>Binary Tree</a:t>
            </a:r>
          </a:p>
          <a:p>
            <a:r>
              <a:rPr lang="en-US"/>
              <a:t>Binary Search Tree</a:t>
            </a:r>
          </a:p>
        </p:txBody>
      </p:sp>
    </p:spTree>
    <p:extLst>
      <p:ext uri="{BB962C8B-B14F-4D97-AF65-F5344CB8AC3E}">
        <p14:creationId xmlns:p14="http://schemas.microsoft.com/office/powerpoint/2010/main" val="343353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3141442"/>
      </p:ext>
    </p:extLst>
  </p:cSld>
  <p:clrMapOvr>
    <a:masterClrMapping/>
  </p:clrMapOvr>
  <p:transition>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81257-91A4-41C4-8DA5-53DF125D8878}"/>
              </a:ext>
            </a:extLst>
          </p:cNvPr>
          <p:cNvSpPr>
            <a:spLocks noGrp="1"/>
          </p:cNvSpPr>
          <p:nvPr>
            <p:ph type="title"/>
          </p:nvPr>
        </p:nvSpPr>
        <p:spPr/>
        <p:txBody>
          <a:bodyPr/>
          <a:lstStyle/>
          <a:p>
            <a:r>
              <a:rPr lang="id-ID"/>
              <a:t>Binary Search Tree</a:t>
            </a:r>
          </a:p>
        </p:txBody>
      </p:sp>
    </p:spTree>
    <p:extLst>
      <p:ext uri="{BB962C8B-B14F-4D97-AF65-F5344CB8AC3E}">
        <p14:creationId xmlns:p14="http://schemas.microsoft.com/office/powerpoint/2010/main" val="3405708928"/>
      </p:ext>
    </p:extLst>
  </p:cSld>
  <p:clrMapOvr>
    <a:masterClrMapping/>
  </p:clrMapOvr>
  <p:transition>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877D2-DEB0-4E7D-A6E2-7E24F73A02FA}"/>
              </a:ext>
            </a:extLst>
          </p:cNvPr>
          <p:cNvSpPr>
            <a:spLocks noGrp="1"/>
          </p:cNvSpPr>
          <p:nvPr>
            <p:ph type="title"/>
          </p:nvPr>
        </p:nvSpPr>
        <p:spPr/>
        <p:txBody>
          <a:bodyPr/>
          <a:lstStyle/>
          <a:p>
            <a:r>
              <a:rPr lang="id-ID" i="1"/>
              <a:t>Binary Search Tree</a:t>
            </a:r>
            <a:r>
              <a:rPr lang="en-US"/>
              <a:t> (BST)</a:t>
            </a:r>
            <a:endParaRPr lang="id-ID"/>
          </a:p>
        </p:txBody>
      </p:sp>
      <p:sp>
        <p:nvSpPr>
          <p:cNvPr id="3" name="Text Placeholder 2">
            <a:extLst>
              <a:ext uri="{FF2B5EF4-FFF2-40B4-BE49-F238E27FC236}">
                <a16:creationId xmlns:a16="http://schemas.microsoft.com/office/drawing/2014/main" id="{3647C026-6FFE-4E58-9048-CE2E6280BAA3}"/>
              </a:ext>
            </a:extLst>
          </p:cNvPr>
          <p:cNvSpPr>
            <a:spLocks noGrp="1"/>
          </p:cNvSpPr>
          <p:nvPr>
            <p:ph type="body" sz="quarter" idx="10"/>
          </p:nvPr>
        </p:nvSpPr>
        <p:spPr/>
        <p:txBody>
          <a:bodyPr/>
          <a:lstStyle/>
          <a:p>
            <a:r>
              <a:rPr lang="id-ID"/>
              <a:t>Sebuah </a:t>
            </a:r>
            <a:r>
              <a:rPr lang="id-ID" i="1"/>
              <a:t>binary tree</a:t>
            </a:r>
            <a:r>
              <a:rPr lang="id-ID"/>
              <a:t> dimana sebuah </a:t>
            </a:r>
            <a:r>
              <a:rPr lang="id-ID" i="1"/>
              <a:t>node</a:t>
            </a:r>
            <a:r>
              <a:rPr lang="id-ID"/>
              <a:t> yang memiliki nilai lebih kecil dari </a:t>
            </a:r>
            <a:r>
              <a:rPr lang="id-ID" i="1"/>
              <a:t>parent</a:t>
            </a:r>
            <a:r>
              <a:rPr lang="id-ID"/>
              <a:t> </a:t>
            </a:r>
            <a:r>
              <a:rPr lang="id-ID" i="1"/>
              <a:t>node</a:t>
            </a:r>
            <a:r>
              <a:rPr lang="id-ID"/>
              <a:t> ada disebelah kiri</a:t>
            </a:r>
            <a:r>
              <a:rPr lang="en-US"/>
              <a:t> </a:t>
            </a:r>
            <a:r>
              <a:rPr lang="id-ID"/>
              <a:t>dan yang lebih besar ada di</a:t>
            </a:r>
            <a:r>
              <a:rPr lang="en-US"/>
              <a:t> </a:t>
            </a:r>
            <a:r>
              <a:rPr lang="id-ID"/>
              <a:t>sebelah kanan</a:t>
            </a:r>
            <a:r>
              <a:rPr lang="en-US"/>
              <a:t> </a:t>
            </a:r>
            <a:r>
              <a:rPr lang="en-US" i="1"/>
              <a:t>parent node</a:t>
            </a:r>
            <a:r>
              <a:rPr lang="id-ID"/>
              <a:t>.</a:t>
            </a:r>
          </a:p>
        </p:txBody>
      </p:sp>
      <p:sp>
        <p:nvSpPr>
          <p:cNvPr id="4" name="Text Placeholder 3">
            <a:extLst>
              <a:ext uri="{FF2B5EF4-FFF2-40B4-BE49-F238E27FC236}">
                <a16:creationId xmlns:a16="http://schemas.microsoft.com/office/drawing/2014/main" id="{2BB6E559-324B-459E-B2F5-28586C8380F1}"/>
              </a:ext>
            </a:extLst>
          </p:cNvPr>
          <p:cNvSpPr>
            <a:spLocks noGrp="1"/>
          </p:cNvSpPr>
          <p:nvPr>
            <p:ph type="body" sz="quarter" idx="11"/>
          </p:nvPr>
        </p:nvSpPr>
        <p:spPr/>
        <p:txBody>
          <a:bodyPr/>
          <a:lstStyle/>
          <a:p>
            <a:r>
              <a:rPr lang="id-ID"/>
              <a:t>https://www.geeksforgeeks.org/binary-search-tree-set-1-search-and-insertion/</a:t>
            </a:r>
          </a:p>
        </p:txBody>
      </p:sp>
      <p:sp>
        <p:nvSpPr>
          <p:cNvPr id="5" name="Oval 4">
            <a:extLst>
              <a:ext uri="{FF2B5EF4-FFF2-40B4-BE49-F238E27FC236}">
                <a16:creationId xmlns:a16="http://schemas.microsoft.com/office/drawing/2014/main" id="{9D1954BA-1003-4DBC-80A3-8BF6F9257523}"/>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249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EE69D7E-2B95-45EA-BCA2-3EBA37E695EC}"/>
              </a:ext>
            </a:extLst>
          </p:cNvPr>
          <p:cNvSpPr>
            <a:spLocks noGrp="1"/>
          </p:cNvSpPr>
          <p:nvPr>
            <p:ph type="body" sz="quarter" idx="10"/>
          </p:nvPr>
        </p:nvSpPr>
        <p:spPr/>
        <p:txBody>
          <a:bodyPr/>
          <a:lstStyle/>
          <a:p>
            <a:endParaRPr lang="id-ID"/>
          </a:p>
        </p:txBody>
      </p:sp>
      <p:sp>
        <p:nvSpPr>
          <p:cNvPr id="9" name="Text Placeholder 8">
            <a:extLst>
              <a:ext uri="{FF2B5EF4-FFF2-40B4-BE49-F238E27FC236}">
                <a16:creationId xmlns:a16="http://schemas.microsoft.com/office/drawing/2014/main" id="{6558568B-43AF-4687-A990-5BEADF0C277C}"/>
              </a:ext>
            </a:extLst>
          </p:cNvPr>
          <p:cNvSpPr>
            <a:spLocks noGrp="1"/>
          </p:cNvSpPr>
          <p:nvPr>
            <p:ph type="body" sz="quarter" idx="11"/>
          </p:nvPr>
        </p:nvSpPr>
        <p:spPr>
          <a:xfrm>
            <a:off x="3657600" y="1371600"/>
            <a:ext cx="5029200" cy="2743200"/>
          </a:xfrm>
        </p:spPr>
        <p:txBody>
          <a:bodyPr/>
          <a:lstStyle/>
          <a:p>
            <a:r>
              <a:rPr lang="en-US"/>
              <a:t>Apakah </a:t>
            </a:r>
            <a:r>
              <a:rPr lang="en-US" i="1"/>
              <a:t>tree</a:t>
            </a:r>
            <a:r>
              <a:rPr lang="en-US"/>
              <a:t> disamping sebuah </a:t>
            </a:r>
            <a:r>
              <a:rPr lang="en-US" i="1"/>
              <a:t>binary search tree</a:t>
            </a:r>
            <a:r>
              <a:rPr lang="en-US"/>
              <a:t>? Kenapa?</a:t>
            </a:r>
          </a:p>
        </p:txBody>
      </p:sp>
      <p:sp>
        <p:nvSpPr>
          <p:cNvPr id="7" name="Title 6">
            <a:extLst>
              <a:ext uri="{FF2B5EF4-FFF2-40B4-BE49-F238E27FC236}">
                <a16:creationId xmlns:a16="http://schemas.microsoft.com/office/drawing/2014/main" id="{F12A1D6E-3E47-40D0-942D-C5A4D31AAA9A}"/>
              </a:ext>
            </a:extLst>
          </p:cNvPr>
          <p:cNvSpPr>
            <a:spLocks noGrp="1"/>
          </p:cNvSpPr>
          <p:nvPr>
            <p:ph type="title"/>
          </p:nvPr>
        </p:nvSpPr>
        <p:spPr/>
        <p:txBody>
          <a:bodyPr/>
          <a:lstStyle/>
          <a:p>
            <a:r>
              <a:rPr lang="en-US"/>
              <a:t>20</a:t>
            </a:r>
            <a:endParaRPr lang="id-ID"/>
          </a:p>
        </p:txBody>
      </p:sp>
      <p:sp>
        <p:nvSpPr>
          <p:cNvPr id="10" name="Oval 9">
            <a:extLst>
              <a:ext uri="{FF2B5EF4-FFF2-40B4-BE49-F238E27FC236}">
                <a16:creationId xmlns:a16="http://schemas.microsoft.com/office/drawing/2014/main" id="{C3DD02B7-67A4-47D5-BDEB-8C183C2130E6}"/>
              </a:ext>
            </a:extLst>
          </p:cNvPr>
          <p:cNvSpPr/>
          <p:nvPr/>
        </p:nvSpPr>
        <p:spPr>
          <a:xfrm>
            <a:off x="1920240" y="13716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7</a:t>
            </a:r>
          </a:p>
        </p:txBody>
      </p:sp>
      <p:cxnSp>
        <p:nvCxnSpPr>
          <p:cNvPr id="11" name="Straight Connector 10">
            <a:extLst>
              <a:ext uri="{FF2B5EF4-FFF2-40B4-BE49-F238E27FC236}">
                <a16:creationId xmlns:a16="http://schemas.microsoft.com/office/drawing/2014/main" id="{ABCDAF62-8923-4CB3-99B5-F93BAEC7D500}"/>
              </a:ext>
            </a:extLst>
          </p:cNvPr>
          <p:cNvCxnSpPr>
            <a:cxnSpLocks/>
            <a:stCxn id="10" idx="5"/>
            <a:endCxn id="13" idx="0"/>
          </p:cNvCxnSpPr>
          <p:nvPr/>
        </p:nvCxnSpPr>
        <p:spPr>
          <a:xfrm>
            <a:off x="2310485"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0E2F014-A77A-4805-9D27-ED3E39837EB2}"/>
              </a:ext>
            </a:extLst>
          </p:cNvPr>
          <p:cNvSpPr/>
          <p:nvPr/>
        </p:nvSpPr>
        <p:spPr>
          <a:xfrm>
            <a:off x="118872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3</a:t>
            </a:r>
          </a:p>
        </p:txBody>
      </p:sp>
      <p:sp>
        <p:nvSpPr>
          <p:cNvPr id="13" name="Oval 12">
            <a:extLst>
              <a:ext uri="{FF2B5EF4-FFF2-40B4-BE49-F238E27FC236}">
                <a16:creationId xmlns:a16="http://schemas.microsoft.com/office/drawing/2014/main" id="{CDA67ACA-F97C-4C91-9DC3-CEF81387B2E6}"/>
              </a:ext>
            </a:extLst>
          </p:cNvPr>
          <p:cNvSpPr/>
          <p:nvPr/>
        </p:nvSpPr>
        <p:spPr>
          <a:xfrm>
            <a:off x="265176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9</a:t>
            </a:r>
          </a:p>
        </p:txBody>
      </p:sp>
      <p:sp>
        <p:nvSpPr>
          <p:cNvPr id="14" name="Oval 13">
            <a:extLst>
              <a:ext uri="{FF2B5EF4-FFF2-40B4-BE49-F238E27FC236}">
                <a16:creationId xmlns:a16="http://schemas.microsoft.com/office/drawing/2014/main" id="{4823D2CD-0A38-44CF-A2F3-9124922009BC}"/>
              </a:ext>
            </a:extLst>
          </p:cNvPr>
          <p:cNvSpPr/>
          <p:nvPr/>
        </p:nvSpPr>
        <p:spPr>
          <a:xfrm>
            <a:off x="45720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1</a:t>
            </a:r>
          </a:p>
        </p:txBody>
      </p:sp>
      <p:sp>
        <p:nvSpPr>
          <p:cNvPr id="16" name="Oval 15">
            <a:extLst>
              <a:ext uri="{FF2B5EF4-FFF2-40B4-BE49-F238E27FC236}">
                <a16:creationId xmlns:a16="http://schemas.microsoft.com/office/drawing/2014/main" id="{564443BB-4478-4B00-B980-1DBB1C10A5D4}"/>
              </a:ext>
            </a:extLst>
          </p:cNvPr>
          <p:cNvSpPr/>
          <p:nvPr/>
        </p:nvSpPr>
        <p:spPr>
          <a:xfrm>
            <a:off x="192024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6</a:t>
            </a:r>
          </a:p>
        </p:txBody>
      </p:sp>
      <p:cxnSp>
        <p:nvCxnSpPr>
          <p:cNvPr id="17" name="Straight Connector 16">
            <a:extLst>
              <a:ext uri="{FF2B5EF4-FFF2-40B4-BE49-F238E27FC236}">
                <a16:creationId xmlns:a16="http://schemas.microsoft.com/office/drawing/2014/main" id="{148C36F9-1816-4E31-980A-5554456EAB77}"/>
              </a:ext>
            </a:extLst>
          </p:cNvPr>
          <p:cNvCxnSpPr>
            <a:cxnSpLocks/>
            <a:stCxn id="10" idx="3"/>
            <a:endCxn id="12" idx="0"/>
          </p:cNvCxnSpPr>
          <p:nvPr/>
        </p:nvCxnSpPr>
        <p:spPr>
          <a:xfrm flipH="1">
            <a:off x="1417320"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2A6CDB-8B7B-4083-B57A-2BF932F4A324}"/>
              </a:ext>
            </a:extLst>
          </p:cNvPr>
          <p:cNvCxnSpPr>
            <a:cxnSpLocks/>
            <a:stCxn id="16" idx="0"/>
            <a:endCxn id="12" idx="5"/>
          </p:cNvCxnSpPr>
          <p:nvPr/>
        </p:nvCxnSpPr>
        <p:spPr>
          <a:xfrm flipH="1" flipV="1">
            <a:off x="1578965"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E4D6F5D-95F5-4A10-8773-DDC2A16F7E2C}"/>
              </a:ext>
            </a:extLst>
          </p:cNvPr>
          <p:cNvCxnSpPr>
            <a:cxnSpLocks/>
            <a:stCxn id="14" idx="0"/>
            <a:endCxn id="12" idx="3"/>
          </p:cNvCxnSpPr>
          <p:nvPr/>
        </p:nvCxnSpPr>
        <p:spPr>
          <a:xfrm flipV="1">
            <a:off x="685800"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783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EE69D7E-2B95-45EA-BCA2-3EBA37E695EC}"/>
              </a:ext>
            </a:extLst>
          </p:cNvPr>
          <p:cNvSpPr>
            <a:spLocks noGrp="1"/>
          </p:cNvSpPr>
          <p:nvPr>
            <p:ph type="body" sz="quarter" idx="10"/>
          </p:nvPr>
        </p:nvSpPr>
        <p:spPr/>
        <p:txBody>
          <a:bodyPr/>
          <a:lstStyle/>
          <a:p>
            <a:endParaRPr lang="id-ID"/>
          </a:p>
        </p:txBody>
      </p:sp>
      <p:sp>
        <p:nvSpPr>
          <p:cNvPr id="9" name="Text Placeholder 8">
            <a:extLst>
              <a:ext uri="{FF2B5EF4-FFF2-40B4-BE49-F238E27FC236}">
                <a16:creationId xmlns:a16="http://schemas.microsoft.com/office/drawing/2014/main" id="{6558568B-43AF-4687-A990-5BEADF0C277C}"/>
              </a:ext>
            </a:extLst>
          </p:cNvPr>
          <p:cNvSpPr>
            <a:spLocks noGrp="1"/>
          </p:cNvSpPr>
          <p:nvPr>
            <p:ph type="body" sz="quarter" idx="11"/>
          </p:nvPr>
        </p:nvSpPr>
        <p:spPr>
          <a:xfrm>
            <a:off x="3657600" y="1371600"/>
            <a:ext cx="5029200" cy="2743200"/>
          </a:xfrm>
        </p:spPr>
        <p:txBody>
          <a:bodyPr/>
          <a:lstStyle/>
          <a:p>
            <a:r>
              <a:rPr lang="en-US"/>
              <a:t>Apakah </a:t>
            </a:r>
            <a:r>
              <a:rPr lang="en-US" i="1"/>
              <a:t>tree</a:t>
            </a:r>
            <a:r>
              <a:rPr lang="en-US"/>
              <a:t> disamping sebuah </a:t>
            </a:r>
            <a:r>
              <a:rPr lang="en-US" i="1"/>
              <a:t>binary search tree</a:t>
            </a:r>
            <a:r>
              <a:rPr lang="en-US"/>
              <a:t>? Kenapa?</a:t>
            </a:r>
          </a:p>
        </p:txBody>
      </p:sp>
      <p:sp>
        <p:nvSpPr>
          <p:cNvPr id="7" name="Title 6">
            <a:extLst>
              <a:ext uri="{FF2B5EF4-FFF2-40B4-BE49-F238E27FC236}">
                <a16:creationId xmlns:a16="http://schemas.microsoft.com/office/drawing/2014/main" id="{F12A1D6E-3E47-40D0-942D-C5A4D31AAA9A}"/>
              </a:ext>
            </a:extLst>
          </p:cNvPr>
          <p:cNvSpPr>
            <a:spLocks noGrp="1"/>
          </p:cNvSpPr>
          <p:nvPr>
            <p:ph type="title"/>
          </p:nvPr>
        </p:nvSpPr>
        <p:spPr/>
        <p:txBody>
          <a:bodyPr/>
          <a:lstStyle/>
          <a:p>
            <a:r>
              <a:rPr lang="en-US"/>
              <a:t>21</a:t>
            </a:r>
            <a:endParaRPr lang="id-ID"/>
          </a:p>
        </p:txBody>
      </p:sp>
      <p:sp>
        <p:nvSpPr>
          <p:cNvPr id="10" name="Oval 9">
            <a:extLst>
              <a:ext uri="{FF2B5EF4-FFF2-40B4-BE49-F238E27FC236}">
                <a16:creationId xmlns:a16="http://schemas.microsoft.com/office/drawing/2014/main" id="{C3DD02B7-67A4-47D5-BDEB-8C183C2130E6}"/>
              </a:ext>
            </a:extLst>
          </p:cNvPr>
          <p:cNvSpPr/>
          <p:nvPr/>
        </p:nvSpPr>
        <p:spPr>
          <a:xfrm>
            <a:off x="1920240" y="13716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M</a:t>
            </a:r>
          </a:p>
        </p:txBody>
      </p:sp>
      <p:cxnSp>
        <p:nvCxnSpPr>
          <p:cNvPr id="11" name="Straight Connector 10">
            <a:extLst>
              <a:ext uri="{FF2B5EF4-FFF2-40B4-BE49-F238E27FC236}">
                <a16:creationId xmlns:a16="http://schemas.microsoft.com/office/drawing/2014/main" id="{ABCDAF62-8923-4CB3-99B5-F93BAEC7D500}"/>
              </a:ext>
            </a:extLst>
          </p:cNvPr>
          <p:cNvCxnSpPr>
            <a:cxnSpLocks/>
            <a:stCxn id="10" idx="5"/>
            <a:endCxn id="13" idx="0"/>
          </p:cNvCxnSpPr>
          <p:nvPr/>
        </p:nvCxnSpPr>
        <p:spPr>
          <a:xfrm>
            <a:off x="2310485"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0E2F014-A77A-4805-9D27-ED3E39837EB2}"/>
              </a:ext>
            </a:extLst>
          </p:cNvPr>
          <p:cNvSpPr/>
          <p:nvPr/>
        </p:nvSpPr>
        <p:spPr>
          <a:xfrm>
            <a:off x="118872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J</a:t>
            </a:r>
          </a:p>
        </p:txBody>
      </p:sp>
      <p:sp>
        <p:nvSpPr>
          <p:cNvPr id="13" name="Oval 12">
            <a:extLst>
              <a:ext uri="{FF2B5EF4-FFF2-40B4-BE49-F238E27FC236}">
                <a16:creationId xmlns:a16="http://schemas.microsoft.com/office/drawing/2014/main" id="{CDA67ACA-F97C-4C91-9DC3-CEF81387B2E6}"/>
              </a:ext>
            </a:extLst>
          </p:cNvPr>
          <p:cNvSpPr/>
          <p:nvPr/>
        </p:nvSpPr>
        <p:spPr>
          <a:xfrm>
            <a:off x="265176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W</a:t>
            </a:r>
          </a:p>
        </p:txBody>
      </p:sp>
      <p:sp>
        <p:nvSpPr>
          <p:cNvPr id="14" name="Oval 13">
            <a:extLst>
              <a:ext uri="{FF2B5EF4-FFF2-40B4-BE49-F238E27FC236}">
                <a16:creationId xmlns:a16="http://schemas.microsoft.com/office/drawing/2014/main" id="{4823D2CD-0A38-44CF-A2F3-9124922009BC}"/>
              </a:ext>
            </a:extLst>
          </p:cNvPr>
          <p:cNvSpPr/>
          <p:nvPr/>
        </p:nvSpPr>
        <p:spPr>
          <a:xfrm>
            <a:off x="45720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A</a:t>
            </a:r>
          </a:p>
        </p:txBody>
      </p:sp>
      <p:sp>
        <p:nvSpPr>
          <p:cNvPr id="16" name="Oval 15">
            <a:extLst>
              <a:ext uri="{FF2B5EF4-FFF2-40B4-BE49-F238E27FC236}">
                <a16:creationId xmlns:a16="http://schemas.microsoft.com/office/drawing/2014/main" id="{564443BB-4478-4B00-B980-1DBB1C10A5D4}"/>
              </a:ext>
            </a:extLst>
          </p:cNvPr>
          <p:cNvSpPr/>
          <p:nvPr/>
        </p:nvSpPr>
        <p:spPr>
          <a:xfrm>
            <a:off x="192024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O</a:t>
            </a:r>
          </a:p>
        </p:txBody>
      </p:sp>
      <p:cxnSp>
        <p:nvCxnSpPr>
          <p:cNvPr id="17" name="Straight Connector 16">
            <a:extLst>
              <a:ext uri="{FF2B5EF4-FFF2-40B4-BE49-F238E27FC236}">
                <a16:creationId xmlns:a16="http://schemas.microsoft.com/office/drawing/2014/main" id="{148C36F9-1816-4E31-980A-5554456EAB77}"/>
              </a:ext>
            </a:extLst>
          </p:cNvPr>
          <p:cNvCxnSpPr>
            <a:cxnSpLocks/>
            <a:stCxn id="10" idx="3"/>
            <a:endCxn id="12" idx="0"/>
          </p:cNvCxnSpPr>
          <p:nvPr/>
        </p:nvCxnSpPr>
        <p:spPr>
          <a:xfrm flipH="1">
            <a:off x="1417320"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2A6CDB-8B7B-4083-B57A-2BF932F4A324}"/>
              </a:ext>
            </a:extLst>
          </p:cNvPr>
          <p:cNvCxnSpPr>
            <a:cxnSpLocks/>
            <a:stCxn id="16" idx="0"/>
            <a:endCxn id="13" idx="3"/>
          </p:cNvCxnSpPr>
          <p:nvPr/>
        </p:nvCxnSpPr>
        <p:spPr>
          <a:xfrm flipV="1">
            <a:off x="2148840"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E4D6F5D-95F5-4A10-8773-DDC2A16F7E2C}"/>
              </a:ext>
            </a:extLst>
          </p:cNvPr>
          <p:cNvCxnSpPr>
            <a:cxnSpLocks/>
            <a:stCxn id="14" idx="0"/>
            <a:endCxn id="12" idx="3"/>
          </p:cNvCxnSpPr>
          <p:nvPr/>
        </p:nvCxnSpPr>
        <p:spPr>
          <a:xfrm flipV="1">
            <a:off x="685800"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16448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EE69D7E-2B95-45EA-BCA2-3EBA37E695EC}"/>
              </a:ext>
            </a:extLst>
          </p:cNvPr>
          <p:cNvSpPr>
            <a:spLocks noGrp="1"/>
          </p:cNvSpPr>
          <p:nvPr>
            <p:ph type="body" sz="quarter" idx="10"/>
          </p:nvPr>
        </p:nvSpPr>
        <p:spPr/>
        <p:txBody>
          <a:bodyPr/>
          <a:lstStyle/>
          <a:p>
            <a:endParaRPr lang="id-ID"/>
          </a:p>
        </p:txBody>
      </p:sp>
      <p:sp>
        <p:nvSpPr>
          <p:cNvPr id="9" name="Text Placeholder 8">
            <a:extLst>
              <a:ext uri="{FF2B5EF4-FFF2-40B4-BE49-F238E27FC236}">
                <a16:creationId xmlns:a16="http://schemas.microsoft.com/office/drawing/2014/main" id="{6558568B-43AF-4687-A990-5BEADF0C277C}"/>
              </a:ext>
            </a:extLst>
          </p:cNvPr>
          <p:cNvSpPr>
            <a:spLocks noGrp="1"/>
          </p:cNvSpPr>
          <p:nvPr>
            <p:ph type="body" sz="quarter" idx="11"/>
          </p:nvPr>
        </p:nvSpPr>
        <p:spPr>
          <a:xfrm>
            <a:off x="3657600" y="1371600"/>
            <a:ext cx="5029200" cy="2743200"/>
          </a:xfrm>
        </p:spPr>
        <p:txBody>
          <a:bodyPr/>
          <a:lstStyle/>
          <a:p>
            <a:r>
              <a:rPr lang="en-US"/>
              <a:t>Jika </a:t>
            </a:r>
            <a:r>
              <a:rPr lang="en-US" i="1"/>
              <a:t>node</a:t>
            </a:r>
            <a:r>
              <a:rPr lang="en-US"/>
              <a:t> 4 akan ditambahkan pada BST disamping, ada berapa banyak variasi posisi penambahan yang bisa digunakan?</a:t>
            </a:r>
          </a:p>
        </p:txBody>
      </p:sp>
      <p:sp>
        <p:nvSpPr>
          <p:cNvPr id="7" name="Title 6">
            <a:extLst>
              <a:ext uri="{FF2B5EF4-FFF2-40B4-BE49-F238E27FC236}">
                <a16:creationId xmlns:a16="http://schemas.microsoft.com/office/drawing/2014/main" id="{F12A1D6E-3E47-40D0-942D-C5A4D31AAA9A}"/>
              </a:ext>
            </a:extLst>
          </p:cNvPr>
          <p:cNvSpPr>
            <a:spLocks noGrp="1"/>
          </p:cNvSpPr>
          <p:nvPr>
            <p:ph type="title"/>
          </p:nvPr>
        </p:nvSpPr>
        <p:spPr/>
        <p:txBody>
          <a:bodyPr/>
          <a:lstStyle/>
          <a:p>
            <a:r>
              <a:rPr lang="en-US"/>
              <a:t>22</a:t>
            </a:r>
            <a:endParaRPr lang="id-ID"/>
          </a:p>
        </p:txBody>
      </p:sp>
      <p:sp>
        <p:nvSpPr>
          <p:cNvPr id="10" name="Oval 9">
            <a:extLst>
              <a:ext uri="{FF2B5EF4-FFF2-40B4-BE49-F238E27FC236}">
                <a16:creationId xmlns:a16="http://schemas.microsoft.com/office/drawing/2014/main" id="{C3DD02B7-67A4-47D5-BDEB-8C183C2130E6}"/>
              </a:ext>
            </a:extLst>
          </p:cNvPr>
          <p:cNvSpPr/>
          <p:nvPr/>
        </p:nvSpPr>
        <p:spPr>
          <a:xfrm>
            <a:off x="1920240" y="13716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7</a:t>
            </a:r>
          </a:p>
        </p:txBody>
      </p:sp>
      <p:cxnSp>
        <p:nvCxnSpPr>
          <p:cNvPr id="11" name="Straight Connector 10">
            <a:extLst>
              <a:ext uri="{FF2B5EF4-FFF2-40B4-BE49-F238E27FC236}">
                <a16:creationId xmlns:a16="http://schemas.microsoft.com/office/drawing/2014/main" id="{ABCDAF62-8923-4CB3-99B5-F93BAEC7D500}"/>
              </a:ext>
            </a:extLst>
          </p:cNvPr>
          <p:cNvCxnSpPr>
            <a:cxnSpLocks/>
            <a:stCxn id="10" idx="5"/>
            <a:endCxn id="13" idx="0"/>
          </p:cNvCxnSpPr>
          <p:nvPr/>
        </p:nvCxnSpPr>
        <p:spPr>
          <a:xfrm>
            <a:off x="2310485"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0E2F014-A77A-4805-9D27-ED3E39837EB2}"/>
              </a:ext>
            </a:extLst>
          </p:cNvPr>
          <p:cNvSpPr/>
          <p:nvPr/>
        </p:nvSpPr>
        <p:spPr>
          <a:xfrm>
            <a:off x="118872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3</a:t>
            </a:r>
          </a:p>
        </p:txBody>
      </p:sp>
      <p:sp>
        <p:nvSpPr>
          <p:cNvPr id="13" name="Oval 12">
            <a:extLst>
              <a:ext uri="{FF2B5EF4-FFF2-40B4-BE49-F238E27FC236}">
                <a16:creationId xmlns:a16="http://schemas.microsoft.com/office/drawing/2014/main" id="{CDA67ACA-F97C-4C91-9DC3-CEF81387B2E6}"/>
              </a:ext>
            </a:extLst>
          </p:cNvPr>
          <p:cNvSpPr/>
          <p:nvPr/>
        </p:nvSpPr>
        <p:spPr>
          <a:xfrm>
            <a:off x="265176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9</a:t>
            </a:r>
          </a:p>
        </p:txBody>
      </p:sp>
      <p:sp>
        <p:nvSpPr>
          <p:cNvPr id="14" name="Oval 13">
            <a:extLst>
              <a:ext uri="{FF2B5EF4-FFF2-40B4-BE49-F238E27FC236}">
                <a16:creationId xmlns:a16="http://schemas.microsoft.com/office/drawing/2014/main" id="{4823D2CD-0A38-44CF-A2F3-9124922009BC}"/>
              </a:ext>
            </a:extLst>
          </p:cNvPr>
          <p:cNvSpPr/>
          <p:nvPr/>
        </p:nvSpPr>
        <p:spPr>
          <a:xfrm>
            <a:off x="45720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1</a:t>
            </a:r>
          </a:p>
        </p:txBody>
      </p:sp>
      <p:sp>
        <p:nvSpPr>
          <p:cNvPr id="16" name="Oval 15">
            <a:extLst>
              <a:ext uri="{FF2B5EF4-FFF2-40B4-BE49-F238E27FC236}">
                <a16:creationId xmlns:a16="http://schemas.microsoft.com/office/drawing/2014/main" id="{564443BB-4478-4B00-B980-1DBB1C10A5D4}"/>
              </a:ext>
            </a:extLst>
          </p:cNvPr>
          <p:cNvSpPr/>
          <p:nvPr/>
        </p:nvSpPr>
        <p:spPr>
          <a:xfrm>
            <a:off x="192024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6</a:t>
            </a:r>
          </a:p>
        </p:txBody>
      </p:sp>
      <p:cxnSp>
        <p:nvCxnSpPr>
          <p:cNvPr id="17" name="Straight Connector 16">
            <a:extLst>
              <a:ext uri="{FF2B5EF4-FFF2-40B4-BE49-F238E27FC236}">
                <a16:creationId xmlns:a16="http://schemas.microsoft.com/office/drawing/2014/main" id="{148C36F9-1816-4E31-980A-5554456EAB77}"/>
              </a:ext>
            </a:extLst>
          </p:cNvPr>
          <p:cNvCxnSpPr>
            <a:cxnSpLocks/>
            <a:stCxn id="10" idx="3"/>
            <a:endCxn id="12" idx="0"/>
          </p:cNvCxnSpPr>
          <p:nvPr/>
        </p:nvCxnSpPr>
        <p:spPr>
          <a:xfrm flipH="1">
            <a:off x="1417320"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2A6CDB-8B7B-4083-B57A-2BF932F4A324}"/>
              </a:ext>
            </a:extLst>
          </p:cNvPr>
          <p:cNvCxnSpPr>
            <a:cxnSpLocks/>
            <a:stCxn id="16" idx="0"/>
            <a:endCxn id="12" idx="5"/>
          </p:cNvCxnSpPr>
          <p:nvPr/>
        </p:nvCxnSpPr>
        <p:spPr>
          <a:xfrm flipH="1" flipV="1">
            <a:off x="1578965"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E4D6F5D-95F5-4A10-8773-DDC2A16F7E2C}"/>
              </a:ext>
            </a:extLst>
          </p:cNvPr>
          <p:cNvCxnSpPr>
            <a:cxnSpLocks/>
            <a:stCxn id="14" idx="0"/>
            <a:endCxn id="12" idx="3"/>
          </p:cNvCxnSpPr>
          <p:nvPr/>
        </p:nvCxnSpPr>
        <p:spPr>
          <a:xfrm flipV="1">
            <a:off x="685800"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609A24-0746-4940-AFC5-FF9013279B3E}"/>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297454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8E1D-E7AC-498B-9352-9EAB4F0DE5B1}"/>
              </a:ext>
            </a:extLst>
          </p:cNvPr>
          <p:cNvSpPr>
            <a:spLocks noGrp="1"/>
          </p:cNvSpPr>
          <p:nvPr>
            <p:ph type="title"/>
          </p:nvPr>
        </p:nvSpPr>
        <p:spPr/>
        <p:txBody>
          <a:bodyPr/>
          <a:lstStyle/>
          <a:p>
            <a:r>
              <a:rPr lang="id-ID"/>
              <a:t>Membuat Binary Search Tree</a:t>
            </a:r>
          </a:p>
        </p:txBody>
      </p:sp>
      <p:sp>
        <p:nvSpPr>
          <p:cNvPr id="4" name="Rectangle 3">
            <a:extLst>
              <a:ext uri="{FF2B5EF4-FFF2-40B4-BE49-F238E27FC236}">
                <a16:creationId xmlns:a16="http://schemas.microsoft.com/office/drawing/2014/main" id="{01ACCCFB-2339-4341-8976-7501122870EE}"/>
              </a:ext>
            </a:extLst>
          </p:cNvPr>
          <p:cNvSpPr/>
          <p:nvPr/>
        </p:nvSpPr>
        <p:spPr>
          <a:xfrm rot="19050289">
            <a:off x="6645666" y="3481860"/>
            <a:ext cx="182880" cy="109249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8991F8F-15FF-4814-BCB9-2F571C2F7EDE}"/>
              </a:ext>
            </a:extLst>
          </p:cNvPr>
          <p:cNvSpPr/>
          <p:nvPr/>
        </p:nvSpPr>
        <p:spPr>
          <a:xfrm rot="3626492">
            <a:off x="3770157" y="2188373"/>
            <a:ext cx="182880" cy="15933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C717699-59E1-4F4D-921B-8C72BB2D0BBA}"/>
              </a:ext>
            </a:extLst>
          </p:cNvPr>
          <p:cNvSpPr/>
          <p:nvPr/>
        </p:nvSpPr>
        <p:spPr>
          <a:xfrm rot="17968155">
            <a:off x="5365750" y="2181014"/>
            <a:ext cx="182880" cy="15933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4082253-0888-4D9C-8F8C-0CCB37472818}"/>
              </a:ext>
            </a:extLst>
          </p:cNvPr>
          <p:cNvSpPr/>
          <p:nvPr/>
        </p:nvSpPr>
        <p:spPr>
          <a:xfrm>
            <a:off x="4343400" y="2109017"/>
            <a:ext cx="640080" cy="64008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22</a:t>
            </a:r>
          </a:p>
        </p:txBody>
      </p:sp>
      <p:cxnSp>
        <p:nvCxnSpPr>
          <p:cNvPr id="8" name="Straight Connector 7">
            <a:extLst>
              <a:ext uri="{FF2B5EF4-FFF2-40B4-BE49-F238E27FC236}">
                <a16:creationId xmlns:a16="http://schemas.microsoft.com/office/drawing/2014/main" id="{D29101D1-C33B-4D1F-8BF8-E32D53028FED}"/>
              </a:ext>
            </a:extLst>
          </p:cNvPr>
          <p:cNvCxnSpPr>
            <a:cxnSpLocks/>
            <a:stCxn id="7" idx="5"/>
            <a:endCxn id="10" idx="1"/>
          </p:cNvCxnSpPr>
          <p:nvPr/>
        </p:nvCxnSpPr>
        <p:spPr>
          <a:xfrm>
            <a:off x="4889742" y="2655359"/>
            <a:ext cx="1147596" cy="6446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3100E87-8269-4F50-88E9-2621DA64A8B4}"/>
              </a:ext>
            </a:extLst>
          </p:cNvPr>
          <p:cNvSpPr/>
          <p:nvPr/>
        </p:nvSpPr>
        <p:spPr>
          <a:xfrm>
            <a:off x="2743200" y="3206297"/>
            <a:ext cx="640080" cy="64008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15</a:t>
            </a:r>
          </a:p>
        </p:txBody>
      </p:sp>
      <p:sp>
        <p:nvSpPr>
          <p:cNvPr id="10" name="Oval 9">
            <a:extLst>
              <a:ext uri="{FF2B5EF4-FFF2-40B4-BE49-F238E27FC236}">
                <a16:creationId xmlns:a16="http://schemas.microsoft.com/office/drawing/2014/main" id="{1A73F7D8-6644-4C96-B829-E943B23DB1D6}"/>
              </a:ext>
            </a:extLst>
          </p:cNvPr>
          <p:cNvSpPr/>
          <p:nvPr/>
        </p:nvSpPr>
        <p:spPr>
          <a:xfrm>
            <a:off x="5943600" y="3206297"/>
            <a:ext cx="640080" cy="64008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40</a:t>
            </a:r>
          </a:p>
        </p:txBody>
      </p:sp>
      <p:sp>
        <p:nvSpPr>
          <p:cNvPr id="11" name="Oval 10">
            <a:extLst>
              <a:ext uri="{FF2B5EF4-FFF2-40B4-BE49-F238E27FC236}">
                <a16:creationId xmlns:a16="http://schemas.microsoft.com/office/drawing/2014/main" id="{4B161EE8-CDF4-4AD9-9FEF-5EB6855D3125}"/>
              </a:ext>
            </a:extLst>
          </p:cNvPr>
          <p:cNvSpPr/>
          <p:nvPr/>
        </p:nvSpPr>
        <p:spPr>
          <a:xfrm>
            <a:off x="2008056" y="4303577"/>
            <a:ext cx="640080" cy="64008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10</a:t>
            </a:r>
          </a:p>
        </p:txBody>
      </p:sp>
      <p:sp>
        <p:nvSpPr>
          <p:cNvPr id="12" name="Oval 11">
            <a:extLst>
              <a:ext uri="{FF2B5EF4-FFF2-40B4-BE49-F238E27FC236}">
                <a16:creationId xmlns:a16="http://schemas.microsoft.com/office/drawing/2014/main" id="{2AB2D6F6-F5D8-4BCA-ADAE-B874B0443FCE}"/>
              </a:ext>
            </a:extLst>
          </p:cNvPr>
          <p:cNvSpPr/>
          <p:nvPr/>
        </p:nvSpPr>
        <p:spPr>
          <a:xfrm>
            <a:off x="3463830" y="4303577"/>
            <a:ext cx="640080" cy="64008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20</a:t>
            </a:r>
          </a:p>
        </p:txBody>
      </p:sp>
      <p:sp>
        <p:nvSpPr>
          <p:cNvPr id="13" name="Oval 12">
            <a:extLst>
              <a:ext uri="{FF2B5EF4-FFF2-40B4-BE49-F238E27FC236}">
                <a16:creationId xmlns:a16="http://schemas.microsoft.com/office/drawing/2014/main" id="{2519189F-9FE2-4E2A-8915-26DFE73DF0D7}"/>
              </a:ext>
            </a:extLst>
          </p:cNvPr>
          <p:cNvSpPr/>
          <p:nvPr/>
        </p:nvSpPr>
        <p:spPr>
          <a:xfrm>
            <a:off x="5222970" y="4303577"/>
            <a:ext cx="640080" cy="64008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33</a:t>
            </a:r>
          </a:p>
        </p:txBody>
      </p:sp>
      <p:sp>
        <p:nvSpPr>
          <p:cNvPr id="14" name="Oval 13">
            <a:extLst>
              <a:ext uri="{FF2B5EF4-FFF2-40B4-BE49-F238E27FC236}">
                <a16:creationId xmlns:a16="http://schemas.microsoft.com/office/drawing/2014/main" id="{37DB3638-D062-4B83-A951-1765D147AA29}"/>
              </a:ext>
            </a:extLst>
          </p:cNvPr>
          <p:cNvSpPr/>
          <p:nvPr/>
        </p:nvSpPr>
        <p:spPr>
          <a:xfrm>
            <a:off x="6664230" y="4303577"/>
            <a:ext cx="640080" cy="64008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44</a:t>
            </a:r>
          </a:p>
        </p:txBody>
      </p:sp>
      <p:cxnSp>
        <p:nvCxnSpPr>
          <p:cNvPr id="15" name="Straight Connector 14">
            <a:extLst>
              <a:ext uri="{FF2B5EF4-FFF2-40B4-BE49-F238E27FC236}">
                <a16:creationId xmlns:a16="http://schemas.microsoft.com/office/drawing/2014/main" id="{D568988C-43C1-4C8E-9645-49DF2022A446}"/>
              </a:ext>
            </a:extLst>
          </p:cNvPr>
          <p:cNvCxnSpPr>
            <a:cxnSpLocks/>
            <a:stCxn id="7" idx="3"/>
            <a:endCxn id="9" idx="7"/>
          </p:cNvCxnSpPr>
          <p:nvPr/>
        </p:nvCxnSpPr>
        <p:spPr>
          <a:xfrm flipH="1">
            <a:off x="3289542" y="2655359"/>
            <a:ext cx="1147596" cy="6446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C936EF3E-6450-4328-ADCC-826F95B081CC}"/>
              </a:ext>
            </a:extLst>
          </p:cNvPr>
          <p:cNvSpPr/>
          <p:nvPr/>
        </p:nvSpPr>
        <p:spPr>
          <a:xfrm>
            <a:off x="5948680" y="5400857"/>
            <a:ext cx="640080" cy="64008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41</a:t>
            </a:r>
          </a:p>
        </p:txBody>
      </p:sp>
      <p:cxnSp>
        <p:nvCxnSpPr>
          <p:cNvPr id="17" name="Straight Connector 16">
            <a:extLst>
              <a:ext uri="{FF2B5EF4-FFF2-40B4-BE49-F238E27FC236}">
                <a16:creationId xmlns:a16="http://schemas.microsoft.com/office/drawing/2014/main" id="{0897B2E2-3C09-4345-A2DC-D6A8D3203EE4}"/>
              </a:ext>
            </a:extLst>
          </p:cNvPr>
          <p:cNvCxnSpPr>
            <a:cxnSpLocks/>
            <a:stCxn id="9" idx="5"/>
            <a:endCxn id="12" idx="0"/>
          </p:cNvCxnSpPr>
          <p:nvPr/>
        </p:nvCxnSpPr>
        <p:spPr>
          <a:xfrm>
            <a:off x="3289542" y="3752639"/>
            <a:ext cx="494328" cy="5509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467F681-7BE3-479A-8CA2-999D695DA396}"/>
              </a:ext>
            </a:extLst>
          </p:cNvPr>
          <p:cNvCxnSpPr>
            <a:cxnSpLocks/>
            <a:stCxn id="9" idx="3"/>
            <a:endCxn id="11" idx="0"/>
          </p:cNvCxnSpPr>
          <p:nvPr/>
        </p:nvCxnSpPr>
        <p:spPr>
          <a:xfrm flipH="1">
            <a:off x="2328096" y="3752639"/>
            <a:ext cx="508842" cy="5509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5E455B0-55F2-418A-B08E-F077015B0D18}"/>
              </a:ext>
            </a:extLst>
          </p:cNvPr>
          <p:cNvCxnSpPr>
            <a:cxnSpLocks/>
            <a:stCxn id="10" idx="3"/>
            <a:endCxn id="13" idx="0"/>
          </p:cNvCxnSpPr>
          <p:nvPr/>
        </p:nvCxnSpPr>
        <p:spPr>
          <a:xfrm flipH="1">
            <a:off x="5543010" y="3752639"/>
            <a:ext cx="494328" cy="5509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6EF0468-2764-44B6-8571-A9672DEB14FF}"/>
              </a:ext>
            </a:extLst>
          </p:cNvPr>
          <p:cNvCxnSpPr>
            <a:cxnSpLocks/>
            <a:stCxn id="10" idx="5"/>
            <a:endCxn id="14" idx="0"/>
          </p:cNvCxnSpPr>
          <p:nvPr/>
        </p:nvCxnSpPr>
        <p:spPr>
          <a:xfrm>
            <a:off x="6489942" y="3752639"/>
            <a:ext cx="494328" cy="5509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A7FAA46-549B-4B76-B2D7-18A85D747510}"/>
              </a:ext>
            </a:extLst>
          </p:cNvPr>
          <p:cNvCxnSpPr>
            <a:cxnSpLocks/>
            <a:stCxn id="14" idx="3"/>
            <a:endCxn id="16" idx="7"/>
          </p:cNvCxnSpPr>
          <p:nvPr/>
        </p:nvCxnSpPr>
        <p:spPr>
          <a:xfrm flipH="1">
            <a:off x="6495022" y="4849919"/>
            <a:ext cx="262946" cy="6446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2">
            <a:extLst>
              <a:ext uri="{FF2B5EF4-FFF2-40B4-BE49-F238E27FC236}">
                <a16:creationId xmlns:a16="http://schemas.microsoft.com/office/drawing/2014/main" id="{FA2D1C46-A428-4C4F-866E-C0EF21A41001}"/>
              </a:ext>
            </a:extLst>
          </p:cNvPr>
          <p:cNvSpPr txBox="1">
            <a:spLocks/>
          </p:cNvSpPr>
          <p:nvPr/>
        </p:nvSpPr>
        <p:spPr>
          <a:xfrm>
            <a:off x="339212" y="1514161"/>
            <a:ext cx="8495071" cy="4708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Data: 22, 15, 40, 33, 20, 10, 44, 41</a:t>
            </a:r>
          </a:p>
        </p:txBody>
      </p:sp>
      <p:sp>
        <p:nvSpPr>
          <p:cNvPr id="23" name="Arrow: Down 17">
            <a:extLst>
              <a:ext uri="{FF2B5EF4-FFF2-40B4-BE49-F238E27FC236}">
                <a16:creationId xmlns:a16="http://schemas.microsoft.com/office/drawing/2014/main" id="{8EE74443-3CD6-4B83-A079-FCF8CAD091DA}"/>
              </a:ext>
            </a:extLst>
          </p:cNvPr>
          <p:cNvSpPr/>
          <p:nvPr/>
        </p:nvSpPr>
        <p:spPr>
          <a:xfrm>
            <a:off x="1081375" y="1162733"/>
            <a:ext cx="673582" cy="351428"/>
          </a:xfrm>
          <a:prstGeom prst="downArrow">
            <a:avLst>
              <a:gd name="adj1" fmla="val 50000"/>
              <a:gd name="adj2" fmla="val 78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Arrow: Down 17">
            <a:extLst>
              <a:ext uri="{FF2B5EF4-FFF2-40B4-BE49-F238E27FC236}">
                <a16:creationId xmlns:a16="http://schemas.microsoft.com/office/drawing/2014/main" id="{13FB70BB-B083-4E7C-A599-FE5E013C24C3}"/>
              </a:ext>
            </a:extLst>
          </p:cNvPr>
          <p:cNvSpPr/>
          <p:nvPr/>
        </p:nvSpPr>
        <p:spPr>
          <a:xfrm>
            <a:off x="1620410" y="1162733"/>
            <a:ext cx="673582" cy="351428"/>
          </a:xfrm>
          <a:prstGeom prst="downArrow">
            <a:avLst>
              <a:gd name="adj1" fmla="val 50000"/>
              <a:gd name="adj2" fmla="val 78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Arrow: Down 17">
            <a:extLst>
              <a:ext uri="{FF2B5EF4-FFF2-40B4-BE49-F238E27FC236}">
                <a16:creationId xmlns:a16="http://schemas.microsoft.com/office/drawing/2014/main" id="{8EC5D01F-B441-4CBB-AA2F-D6EDF085B81D}"/>
              </a:ext>
            </a:extLst>
          </p:cNvPr>
          <p:cNvSpPr/>
          <p:nvPr/>
        </p:nvSpPr>
        <p:spPr>
          <a:xfrm>
            <a:off x="2094776" y="1162733"/>
            <a:ext cx="673582" cy="351428"/>
          </a:xfrm>
          <a:prstGeom prst="downArrow">
            <a:avLst>
              <a:gd name="adj1" fmla="val 50000"/>
              <a:gd name="adj2" fmla="val 78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Arrow: Down 17">
            <a:extLst>
              <a:ext uri="{FF2B5EF4-FFF2-40B4-BE49-F238E27FC236}">
                <a16:creationId xmlns:a16="http://schemas.microsoft.com/office/drawing/2014/main" id="{C8C35984-EEC0-4C87-A233-03828D45D9A6}"/>
              </a:ext>
            </a:extLst>
          </p:cNvPr>
          <p:cNvSpPr/>
          <p:nvPr/>
        </p:nvSpPr>
        <p:spPr>
          <a:xfrm>
            <a:off x="2600427" y="1162733"/>
            <a:ext cx="673582" cy="351428"/>
          </a:xfrm>
          <a:prstGeom prst="downArrow">
            <a:avLst>
              <a:gd name="adj1" fmla="val 50000"/>
              <a:gd name="adj2" fmla="val 78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Arrow: Down 17">
            <a:extLst>
              <a:ext uri="{FF2B5EF4-FFF2-40B4-BE49-F238E27FC236}">
                <a16:creationId xmlns:a16="http://schemas.microsoft.com/office/drawing/2014/main" id="{5D6E949B-1EE6-460A-8CA5-38656E3DFEE6}"/>
              </a:ext>
            </a:extLst>
          </p:cNvPr>
          <p:cNvSpPr/>
          <p:nvPr/>
        </p:nvSpPr>
        <p:spPr>
          <a:xfrm>
            <a:off x="3147082" y="1162733"/>
            <a:ext cx="673582" cy="351428"/>
          </a:xfrm>
          <a:prstGeom prst="downArrow">
            <a:avLst>
              <a:gd name="adj1" fmla="val 50000"/>
              <a:gd name="adj2" fmla="val 78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Arrow: Down 17">
            <a:extLst>
              <a:ext uri="{FF2B5EF4-FFF2-40B4-BE49-F238E27FC236}">
                <a16:creationId xmlns:a16="http://schemas.microsoft.com/office/drawing/2014/main" id="{21E3C605-179E-4D9F-8107-BF81C9B246EC}"/>
              </a:ext>
            </a:extLst>
          </p:cNvPr>
          <p:cNvSpPr/>
          <p:nvPr/>
        </p:nvSpPr>
        <p:spPr>
          <a:xfrm>
            <a:off x="3674788" y="1162733"/>
            <a:ext cx="673582" cy="351428"/>
          </a:xfrm>
          <a:prstGeom prst="downArrow">
            <a:avLst>
              <a:gd name="adj1" fmla="val 50000"/>
              <a:gd name="adj2" fmla="val 78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Arrow: Down 17">
            <a:extLst>
              <a:ext uri="{FF2B5EF4-FFF2-40B4-BE49-F238E27FC236}">
                <a16:creationId xmlns:a16="http://schemas.microsoft.com/office/drawing/2014/main" id="{65069A85-05B9-4820-B6F0-C4720A48A385}"/>
              </a:ext>
            </a:extLst>
          </p:cNvPr>
          <p:cNvSpPr/>
          <p:nvPr/>
        </p:nvSpPr>
        <p:spPr>
          <a:xfrm>
            <a:off x="4103101" y="1162733"/>
            <a:ext cx="673582" cy="351428"/>
          </a:xfrm>
          <a:prstGeom prst="downArrow">
            <a:avLst>
              <a:gd name="adj1" fmla="val 50000"/>
              <a:gd name="adj2" fmla="val 78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Arrow: Down 17">
            <a:extLst>
              <a:ext uri="{FF2B5EF4-FFF2-40B4-BE49-F238E27FC236}">
                <a16:creationId xmlns:a16="http://schemas.microsoft.com/office/drawing/2014/main" id="{3785A5DA-E557-4BAC-B69C-A591B7139BA8}"/>
              </a:ext>
            </a:extLst>
          </p:cNvPr>
          <p:cNvSpPr/>
          <p:nvPr/>
        </p:nvSpPr>
        <p:spPr>
          <a:xfrm>
            <a:off x="4649756" y="1162733"/>
            <a:ext cx="673582" cy="351428"/>
          </a:xfrm>
          <a:prstGeom prst="downArrow">
            <a:avLst>
              <a:gd name="adj1" fmla="val 50000"/>
              <a:gd name="adj2" fmla="val 78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Oval 30">
            <a:extLst>
              <a:ext uri="{FF2B5EF4-FFF2-40B4-BE49-F238E27FC236}">
                <a16:creationId xmlns:a16="http://schemas.microsoft.com/office/drawing/2014/main" id="{0A18F1FB-CF33-4F9E-AC11-729DF6E2AFB9}"/>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58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vertical)">
                                      <p:cBhvr>
                                        <p:cTn id="7" dur="500"/>
                                        <p:tgtEl>
                                          <p:spTgt spid="2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250"/>
                                        <p:tgtEl>
                                          <p:spTgt spid="23"/>
                                        </p:tgtEl>
                                      </p:cBhvr>
                                    </p:animEffect>
                                    <p:set>
                                      <p:cBhvr>
                                        <p:cTn id="16" dur="1" fill="hold">
                                          <p:stCondLst>
                                            <p:cond delay="249"/>
                                          </p:stCondLst>
                                        </p:cTn>
                                        <p:tgtEl>
                                          <p:spTgt spid="23"/>
                                        </p:tgtEl>
                                        <p:attrNameLst>
                                          <p:attrName>style.visibility</p:attrName>
                                        </p:attrNameLst>
                                      </p:cBhvr>
                                      <p:to>
                                        <p:strVal val="hidden"/>
                                      </p:to>
                                    </p:set>
                                  </p:childTnLst>
                                </p:cTn>
                              </p:par>
                              <p:par>
                                <p:cTn id="17" presetID="14" presetClass="entr" presetSubtype="5"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randombar(vertical)">
                                      <p:cBhvr>
                                        <p:cTn id="19" dur="500"/>
                                        <p:tgtEl>
                                          <p:spTgt spid="24"/>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250"/>
                                        <p:tgtEl>
                                          <p:spTgt spid="24"/>
                                        </p:tgtEl>
                                      </p:cBhvr>
                                    </p:animEffect>
                                    <p:set>
                                      <p:cBhvr>
                                        <p:cTn id="32" dur="1" fill="hold">
                                          <p:stCondLst>
                                            <p:cond delay="249"/>
                                          </p:stCondLst>
                                        </p:cTn>
                                        <p:tgtEl>
                                          <p:spTgt spid="24"/>
                                        </p:tgtEl>
                                        <p:attrNameLst>
                                          <p:attrName>style.visibility</p:attrName>
                                        </p:attrNameLst>
                                      </p:cBhvr>
                                      <p:to>
                                        <p:strVal val="hidden"/>
                                      </p:to>
                                    </p:set>
                                  </p:childTnLst>
                                </p:cTn>
                              </p:par>
                              <p:par>
                                <p:cTn id="33" presetID="14" presetClass="entr" presetSubtype="5"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randombar(vertical)">
                                      <p:cBhvr>
                                        <p:cTn id="35" dur="500"/>
                                        <p:tgtEl>
                                          <p:spTgt spid="25"/>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500"/>
                                        <p:tgtEl>
                                          <p:spTgt spid="8"/>
                                        </p:tgtEl>
                                      </p:cBhvr>
                                    </p:animEffect>
                                  </p:childTnLst>
                                </p:cTn>
                              </p:par>
                            </p:childTnLst>
                          </p:cTn>
                        </p:par>
                        <p:par>
                          <p:cTn id="40" fill="hold">
                            <p:stCondLst>
                              <p:cond delay="1000"/>
                            </p:stCondLst>
                            <p:childTnLst>
                              <p:par>
                                <p:cTn id="41" presetID="22" presetClass="entr" presetSubtype="1"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up)">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250"/>
                                        <p:tgtEl>
                                          <p:spTgt spid="25"/>
                                        </p:tgtEl>
                                      </p:cBhvr>
                                    </p:animEffect>
                                    <p:set>
                                      <p:cBhvr>
                                        <p:cTn id="48" dur="1" fill="hold">
                                          <p:stCondLst>
                                            <p:cond delay="249"/>
                                          </p:stCondLst>
                                        </p:cTn>
                                        <p:tgtEl>
                                          <p:spTgt spid="25"/>
                                        </p:tgtEl>
                                        <p:attrNameLst>
                                          <p:attrName>style.visibility</p:attrName>
                                        </p:attrNameLst>
                                      </p:cBhvr>
                                      <p:to>
                                        <p:strVal val="hidden"/>
                                      </p:to>
                                    </p:set>
                                  </p:childTnLst>
                                </p:cTn>
                              </p:par>
                              <p:par>
                                <p:cTn id="49" presetID="14" presetClass="entr" presetSubtype="5"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randombar(vertical)">
                                      <p:cBhvr>
                                        <p:cTn id="51" dur="500"/>
                                        <p:tgtEl>
                                          <p:spTgt spid="26"/>
                                        </p:tgtEl>
                                      </p:cBhvr>
                                    </p:animEffect>
                                  </p:childTnLst>
                                </p:cTn>
                              </p:par>
                            </p:childTnLst>
                          </p:cTn>
                        </p:par>
                        <p:par>
                          <p:cTn id="52" fill="hold">
                            <p:stCondLst>
                              <p:cond delay="500"/>
                            </p:stCondLst>
                            <p:childTnLst>
                              <p:par>
                                <p:cTn id="53" presetID="22" presetClass="entr" presetSubtype="1"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up)">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up)">
                                      <p:cBhvr>
                                        <p:cTn id="60" dur="500"/>
                                        <p:tgtEl>
                                          <p:spTgt spid="19"/>
                                        </p:tgtEl>
                                      </p:cBhvr>
                                    </p:animEffect>
                                  </p:childTnLst>
                                </p:cTn>
                              </p:par>
                            </p:childTnLst>
                          </p:cTn>
                        </p:par>
                        <p:par>
                          <p:cTn id="61" fill="hold">
                            <p:stCondLst>
                              <p:cond delay="500"/>
                            </p:stCondLst>
                            <p:childTnLst>
                              <p:par>
                                <p:cTn id="62" presetID="22" presetClass="entr" presetSubtype="1"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up)">
                                      <p:cBhvr>
                                        <p:cTn id="64" dur="5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250"/>
                                        <p:tgtEl>
                                          <p:spTgt spid="26"/>
                                        </p:tgtEl>
                                      </p:cBhvr>
                                    </p:animEffect>
                                    <p:set>
                                      <p:cBhvr>
                                        <p:cTn id="69" dur="1" fill="hold">
                                          <p:stCondLst>
                                            <p:cond delay="249"/>
                                          </p:stCondLst>
                                        </p:cTn>
                                        <p:tgtEl>
                                          <p:spTgt spid="26"/>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250"/>
                                        <p:tgtEl>
                                          <p:spTgt spid="6"/>
                                        </p:tgtEl>
                                      </p:cBhvr>
                                    </p:animEffect>
                                    <p:set>
                                      <p:cBhvr>
                                        <p:cTn id="72" dur="1" fill="hold">
                                          <p:stCondLst>
                                            <p:cond delay="249"/>
                                          </p:stCondLst>
                                        </p:cTn>
                                        <p:tgtEl>
                                          <p:spTgt spid="6"/>
                                        </p:tgtEl>
                                        <p:attrNameLst>
                                          <p:attrName>style.visibility</p:attrName>
                                        </p:attrNameLst>
                                      </p:cBhvr>
                                      <p:to>
                                        <p:strVal val="hidden"/>
                                      </p:to>
                                    </p:set>
                                  </p:childTnLst>
                                </p:cTn>
                              </p:par>
                              <p:par>
                                <p:cTn id="73" presetID="14" presetClass="entr" presetSubtype="5"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randombar(vertical)">
                                      <p:cBhvr>
                                        <p:cTn id="75" dur="500"/>
                                        <p:tgtEl>
                                          <p:spTgt spid="27"/>
                                        </p:tgtEl>
                                      </p:cBhvr>
                                    </p:animEffect>
                                  </p:childTnLst>
                                </p:cTn>
                              </p:par>
                            </p:childTnLst>
                          </p:cTn>
                        </p:par>
                        <p:par>
                          <p:cTn id="76" fill="hold">
                            <p:stCondLst>
                              <p:cond delay="500"/>
                            </p:stCondLst>
                            <p:childTnLst>
                              <p:par>
                                <p:cTn id="77" presetID="22" presetClass="entr" presetSubtype="1" fill="hold" grpId="0" nodeType="after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wipe(up)">
                                      <p:cBhvr>
                                        <p:cTn id="79" dur="500"/>
                                        <p:tgtEl>
                                          <p:spTgt spid="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up)">
                                      <p:cBhvr>
                                        <p:cTn id="84" dur="500"/>
                                        <p:tgtEl>
                                          <p:spTgt spid="17"/>
                                        </p:tgtEl>
                                      </p:cBhvr>
                                    </p:animEffect>
                                  </p:childTnLst>
                                </p:cTn>
                              </p:par>
                            </p:childTnLst>
                          </p:cTn>
                        </p:par>
                        <p:par>
                          <p:cTn id="85" fill="hold">
                            <p:stCondLst>
                              <p:cond delay="500"/>
                            </p:stCondLst>
                            <p:childTnLst>
                              <p:par>
                                <p:cTn id="86" presetID="22" presetClass="entr" presetSubtype="1" fill="hold" grpId="0" nodeType="after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wipe(up)">
                                      <p:cBhvr>
                                        <p:cTn id="88" dur="500"/>
                                        <p:tgtEl>
                                          <p:spTgt spid="12"/>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1" nodeType="clickEffect">
                                  <p:stCondLst>
                                    <p:cond delay="0"/>
                                  </p:stCondLst>
                                  <p:childTnLst>
                                    <p:animEffect transition="out" filter="fade">
                                      <p:cBhvr>
                                        <p:cTn id="92" dur="250"/>
                                        <p:tgtEl>
                                          <p:spTgt spid="27"/>
                                        </p:tgtEl>
                                      </p:cBhvr>
                                    </p:animEffect>
                                    <p:set>
                                      <p:cBhvr>
                                        <p:cTn id="93" dur="1" fill="hold">
                                          <p:stCondLst>
                                            <p:cond delay="249"/>
                                          </p:stCondLst>
                                        </p:cTn>
                                        <p:tgtEl>
                                          <p:spTgt spid="27"/>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250"/>
                                        <p:tgtEl>
                                          <p:spTgt spid="5"/>
                                        </p:tgtEl>
                                      </p:cBhvr>
                                    </p:animEffect>
                                    <p:set>
                                      <p:cBhvr>
                                        <p:cTn id="96" dur="1" fill="hold">
                                          <p:stCondLst>
                                            <p:cond delay="249"/>
                                          </p:stCondLst>
                                        </p:cTn>
                                        <p:tgtEl>
                                          <p:spTgt spid="5"/>
                                        </p:tgtEl>
                                        <p:attrNameLst>
                                          <p:attrName>style.visibility</p:attrName>
                                        </p:attrNameLst>
                                      </p:cBhvr>
                                      <p:to>
                                        <p:strVal val="hidden"/>
                                      </p:to>
                                    </p:set>
                                  </p:childTnLst>
                                </p:cTn>
                              </p:par>
                              <p:par>
                                <p:cTn id="97" presetID="14" presetClass="entr" presetSubtype="5" fill="hold" grpId="0" nodeType="with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randombar(vertical)">
                                      <p:cBhvr>
                                        <p:cTn id="99" dur="500"/>
                                        <p:tgtEl>
                                          <p:spTgt spid="28"/>
                                        </p:tgtEl>
                                      </p:cBhvr>
                                    </p:animEffect>
                                  </p:childTnLst>
                                </p:cTn>
                              </p:par>
                            </p:childTnLst>
                          </p:cTn>
                        </p:par>
                        <p:par>
                          <p:cTn id="100" fill="hold">
                            <p:stCondLst>
                              <p:cond delay="500"/>
                            </p:stCondLst>
                            <p:childTnLst>
                              <p:par>
                                <p:cTn id="101" presetID="22" presetClass="entr" presetSubtype="1" fill="hold" grpId="2" nodeType="afterEffect">
                                  <p:stCondLst>
                                    <p:cond delay="0"/>
                                  </p:stCondLst>
                                  <p:childTnLst>
                                    <p:set>
                                      <p:cBhvr>
                                        <p:cTn id="102" dur="1" fill="hold">
                                          <p:stCondLst>
                                            <p:cond delay="0"/>
                                          </p:stCondLst>
                                        </p:cTn>
                                        <p:tgtEl>
                                          <p:spTgt spid="5"/>
                                        </p:tgtEl>
                                        <p:attrNameLst>
                                          <p:attrName>style.visibility</p:attrName>
                                        </p:attrNameLst>
                                      </p:cBhvr>
                                      <p:to>
                                        <p:strVal val="visible"/>
                                      </p:to>
                                    </p:set>
                                    <p:animEffect transition="in" filter="wipe(up)">
                                      <p:cBhvr>
                                        <p:cTn id="103" dur="500"/>
                                        <p:tgtEl>
                                          <p:spTgt spid="5"/>
                                        </p:tgtEl>
                                      </p:cBhvr>
                                    </p:animEffect>
                                  </p:childTnLst>
                                </p:cTn>
                              </p:par>
                            </p:childTnLst>
                          </p:cTn>
                        </p:par>
                        <p:par>
                          <p:cTn id="104" fill="hold">
                            <p:stCondLst>
                              <p:cond delay="1000"/>
                            </p:stCondLst>
                            <p:childTnLst>
                              <p:par>
                                <p:cTn id="105" presetID="22" presetClass="entr" presetSubtype="1" fill="hold" nodeType="after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wipe(up)">
                                      <p:cBhvr>
                                        <p:cTn id="107" dur="500"/>
                                        <p:tgtEl>
                                          <p:spTgt spid="18"/>
                                        </p:tgtEl>
                                      </p:cBhvr>
                                    </p:animEffect>
                                  </p:childTnLst>
                                </p:cTn>
                              </p:par>
                            </p:childTnLst>
                          </p:cTn>
                        </p:par>
                        <p:par>
                          <p:cTn id="108" fill="hold">
                            <p:stCondLst>
                              <p:cond delay="1500"/>
                            </p:stCondLst>
                            <p:childTnLst>
                              <p:par>
                                <p:cTn id="109" presetID="22" presetClass="entr" presetSubtype="1" fill="hold" grpId="0" nodeType="after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wipe(up)">
                                      <p:cBhvr>
                                        <p:cTn id="111" dur="500"/>
                                        <p:tgtEl>
                                          <p:spTgt spid="11"/>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grpId="1" nodeType="clickEffect">
                                  <p:stCondLst>
                                    <p:cond delay="0"/>
                                  </p:stCondLst>
                                  <p:childTnLst>
                                    <p:animEffect transition="out" filter="fade">
                                      <p:cBhvr>
                                        <p:cTn id="115" dur="250"/>
                                        <p:tgtEl>
                                          <p:spTgt spid="28"/>
                                        </p:tgtEl>
                                      </p:cBhvr>
                                    </p:animEffect>
                                    <p:set>
                                      <p:cBhvr>
                                        <p:cTn id="116" dur="1" fill="hold">
                                          <p:stCondLst>
                                            <p:cond delay="249"/>
                                          </p:stCondLst>
                                        </p:cTn>
                                        <p:tgtEl>
                                          <p:spTgt spid="28"/>
                                        </p:tgtEl>
                                        <p:attrNameLst>
                                          <p:attrName>style.visibility</p:attrName>
                                        </p:attrNameLst>
                                      </p:cBhvr>
                                      <p:to>
                                        <p:strVal val="hidden"/>
                                      </p:to>
                                    </p:set>
                                  </p:childTnLst>
                                </p:cTn>
                              </p:par>
                              <p:par>
                                <p:cTn id="117" presetID="10" presetClass="exit" presetSubtype="0" fill="hold" grpId="3" nodeType="withEffect">
                                  <p:stCondLst>
                                    <p:cond delay="0"/>
                                  </p:stCondLst>
                                  <p:childTnLst>
                                    <p:animEffect transition="out" filter="fade">
                                      <p:cBhvr>
                                        <p:cTn id="118" dur="250"/>
                                        <p:tgtEl>
                                          <p:spTgt spid="5"/>
                                        </p:tgtEl>
                                      </p:cBhvr>
                                    </p:animEffect>
                                    <p:set>
                                      <p:cBhvr>
                                        <p:cTn id="119" dur="1" fill="hold">
                                          <p:stCondLst>
                                            <p:cond delay="249"/>
                                          </p:stCondLst>
                                        </p:cTn>
                                        <p:tgtEl>
                                          <p:spTgt spid="5"/>
                                        </p:tgtEl>
                                        <p:attrNameLst>
                                          <p:attrName>style.visibility</p:attrName>
                                        </p:attrNameLst>
                                      </p:cBhvr>
                                      <p:to>
                                        <p:strVal val="hidden"/>
                                      </p:to>
                                    </p:set>
                                  </p:childTnLst>
                                </p:cTn>
                              </p:par>
                              <p:par>
                                <p:cTn id="120" presetID="14" presetClass="entr" presetSubtype="5" fill="hold" grpId="0" nodeType="with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randombar(vertical)">
                                      <p:cBhvr>
                                        <p:cTn id="122" dur="500"/>
                                        <p:tgtEl>
                                          <p:spTgt spid="29"/>
                                        </p:tgtEl>
                                      </p:cBhvr>
                                    </p:animEffect>
                                  </p:childTnLst>
                                </p:cTn>
                              </p:par>
                            </p:childTnLst>
                          </p:cTn>
                        </p:par>
                        <p:par>
                          <p:cTn id="123" fill="hold">
                            <p:stCondLst>
                              <p:cond delay="500"/>
                            </p:stCondLst>
                            <p:childTnLst>
                              <p:par>
                                <p:cTn id="124" presetID="22" presetClass="entr" presetSubtype="1" fill="hold" grpId="2" nodeType="afterEffect">
                                  <p:stCondLst>
                                    <p:cond delay="0"/>
                                  </p:stCondLst>
                                  <p:childTnLst>
                                    <p:set>
                                      <p:cBhvr>
                                        <p:cTn id="125" dur="1" fill="hold">
                                          <p:stCondLst>
                                            <p:cond delay="0"/>
                                          </p:stCondLst>
                                        </p:cTn>
                                        <p:tgtEl>
                                          <p:spTgt spid="6"/>
                                        </p:tgtEl>
                                        <p:attrNameLst>
                                          <p:attrName>style.visibility</p:attrName>
                                        </p:attrNameLst>
                                      </p:cBhvr>
                                      <p:to>
                                        <p:strVal val="visible"/>
                                      </p:to>
                                    </p:set>
                                    <p:animEffect transition="in" filter="wipe(up)">
                                      <p:cBhvr>
                                        <p:cTn id="126" dur="500"/>
                                        <p:tgtEl>
                                          <p:spTgt spid="6"/>
                                        </p:tgtEl>
                                      </p:cBhvr>
                                    </p:animEffect>
                                  </p:childTnLst>
                                </p:cTn>
                              </p:par>
                            </p:childTnLst>
                          </p:cTn>
                        </p:par>
                        <p:par>
                          <p:cTn id="127" fill="hold">
                            <p:stCondLst>
                              <p:cond delay="1000"/>
                            </p:stCondLst>
                            <p:childTnLst>
                              <p:par>
                                <p:cTn id="128" presetID="22" presetClass="entr" presetSubtype="1" fill="hold" nodeType="afterEffect">
                                  <p:stCondLst>
                                    <p:cond delay="0"/>
                                  </p:stCondLst>
                                  <p:childTnLst>
                                    <p:set>
                                      <p:cBhvr>
                                        <p:cTn id="129" dur="1" fill="hold">
                                          <p:stCondLst>
                                            <p:cond delay="0"/>
                                          </p:stCondLst>
                                        </p:cTn>
                                        <p:tgtEl>
                                          <p:spTgt spid="20"/>
                                        </p:tgtEl>
                                        <p:attrNameLst>
                                          <p:attrName>style.visibility</p:attrName>
                                        </p:attrNameLst>
                                      </p:cBhvr>
                                      <p:to>
                                        <p:strVal val="visible"/>
                                      </p:to>
                                    </p:set>
                                    <p:animEffect transition="in" filter="wipe(up)">
                                      <p:cBhvr>
                                        <p:cTn id="130" dur="500"/>
                                        <p:tgtEl>
                                          <p:spTgt spid="20"/>
                                        </p:tgtEl>
                                      </p:cBhvr>
                                    </p:animEffect>
                                  </p:childTnLst>
                                </p:cTn>
                              </p:par>
                            </p:childTnLst>
                          </p:cTn>
                        </p:par>
                        <p:par>
                          <p:cTn id="131" fill="hold">
                            <p:stCondLst>
                              <p:cond delay="1500"/>
                            </p:stCondLst>
                            <p:childTnLst>
                              <p:par>
                                <p:cTn id="132" presetID="22" presetClass="entr" presetSubtype="1" fill="hold" grpId="0"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up)">
                                      <p:cBhvr>
                                        <p:cTn id="134" dur="500"/>
                                        <p:tgtEl>
                                          <p:spTgt spid="14"/>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grpId="1" nodeType="clickEffect">
                                  <p:stCondLst>
                                    <p:cond delay="0"/>
                                  </p:stCondLst>
                                  <p:childTnLst>
                                    <p:animEffect transition="out" filter="fade">
                                      <p:cBhvr>
                                        <p:cTn id="138" dur="250"/>
                                        <p:tgtEl>
                                          <p:spTgt spid="29"/>
                                        </p:tgtEl>
                                      </p:cBhvr>
                                    </p:animEffect>
                                    <p:set>
                                      <p:cBhvr>
                                        <p:cTn id="139" dur="1" fill="hold">
                                          <p:stCondLst>
                                            <p:cond delay="249"/>
                                          </p:stCondLst>
                                        </p:cTn>
                                        <p:tgtEl>
                                          <p:spTgt spid="29"/>
                                        </p:tgtEl>
                                        <p:attrNameLst>
                                          <p:attrName>style.visibility</p:attrName>
                                        </p:attrNameLst>
                                      </p:cBhvr>
                                      <p:to>
                                        <p:strVal val="hidden"/>
                                      </p:to>
                                    </p:set>
                                  </p:childTnLst>
                                </p:cTn>
                              </p:par>
                              <p:par>
                                <p:cTn id="140" presetID="10" presetClass="exit" presetSubtype="0" fill="hold" grpId="3" nodeType="withEffect">
                                  <p:stCondLst>
                                    <p:cond delay="0"/>
                                  </p:stCondLst>
                                  <p:childTnLst>
                                    <p:animEffect transition="out" filter="fade">
                                      <p:cBhvr>
                                        <p:cTn id="141" dur="250"/>
                                        <p:tgtEl>
                                          <p:spTgt spid="6"/>
                                        </p:tgtEl>
                                      </p:cBhvr>
                                    </p:animEffect>
                                    <p:set>
                                      <p:cBhvr>
                                        <p:cTn id="142" dur="1" fill="hold">
                                          <p:stCondLst>
                                            <p:cond delay="249"/>
                                          </p:stCondLst>
                                        </p:cTn>
                                        <p:tgtEl>
                                          <p:spTgt spid="6"/>
                                        </p:tgtEl>
                                        <p:attrNameLst>
                                          <p:attrName>style.visibility</p:attrName>
                                        </p:attrNameLst>
                                      </p:cBhvr>
                                      <p:to>
                                        <p:strVal val="hidden"/>
                                      </p:to>
                                    </p:set>
                                  </p:childTnLst>
                                </p:cTn>
                              </p:par>
                              <p:par>
                                <p:cTn id="143" presetID="14" presetClass="entr" presetSubtype="5"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randombar(vertical)">
                                      <p:cBhvr>
                                        <p:cTn id="145" dur="500"/>
                                        <p:tgtEl>
                                          <p:spTgt spid="30"/>
                                        </p:tgtEl>
                                      </p:cBhvr>
                                    </p:animEffect>
                                  </p:childTnLst>
                                </p:cTn>
                              </p:par>
                            </p:childTnLst>
                          </p:cTn>
                        </p:par>
                        <p:par>
                          <p:cTn id="146" fill="hold">
                            <p:stCondLst>
                              <p:cond delay="500"/>
                            </p:stCondLst>
                            <p:childTnLst>
                              <p:par>
                                <p:cTn id="147" presetID="22" presetClass="entr" presetSubtype="1" fill="hold" grpId="4" nodeType="afterEffect">
                                  <p:stCondLst>
                                    <p:cond delay="0"/>
                                  </p:stCondLst>
                                  <p:childTnLst>
                                    <p:set>
                                      <p:cBhvr>
                                        <p:cTn id="148" dur="1" fill="hold">
                                          <p:stCondLst>
                                            <p:cond delay="0"/>
                                          </p:stCondLst>
                                        </p:cTn>
                                        <p:tgtEl>
                                          <p:spTgt spid="6"/>
                                        </p:tgtEl>
                                        <p:attrNameLst>
                                          <p:attrName>style.visibility</p:attrName>
                                        </p:attrNameLst>
                                      </p:cBhvr>
                                      <p:to>
                                        <p:strVal val="visible"/>
                                      </p:to>
                                    </p:set>
                                    <p:animEffect transition="in" filter="wipe(up)">
                                      <p:cBhvr>
                                        <p:cTn id="149" dur="500"/>
                                        <p:tgtEl>
                                          <p:spTgt spid="6"/>
                                        </p:tgtEl>
                                      </p:cBhvr>
                                    </p:animEffect>
                                  </p:childTnLst>
                                </p:cTn>
                              </p:par>
                            </p:childTnLst>
                          </p:cTn>
                        </p:par>
                        <p:par>
                          <p:cTn id="150" fill="hold">
                            <p:stCondLst>
                              <p:cond delay="1000"/>
                            </p:stCondLst>
                            <p:childTnLst>
                              <p:par>
                                <p:cTn id="151" presetID="22" presetClass="entr" presetSubtype="1" fill="hold" grpId="0" nodeType="afterEffect">
                                  <p:stCondLst>
                                    <p:cond delay="0"/>
                                  </p:stCondLst>
                                  <p:childTnLst>
                                    <p:set>
                                      <p:cBhvr>
                                        <p:cTn id="152" dur="1" fill="hold">
                                          <p:stCondLst>
                                            <p:cond delay="0"/>
                                          </p:stCondLst>
                                        </p:cTn>
                                        <p:tgtEl>
                                          <p:spTgt spid="4"/>
                                        </p:tgtEl>
                                        <p:attrNameLst>
                                          <p:attrName>style.visibility</p:attrName>
                                        </p:attrNameLst>
                                      </p:cBhvr>
                                      <p:to>
                                        <p:strVal val="visible"/>
                                      </p:to>
                                    </p:set>
                                    <p:animEffect transition="in" filter="wipe(up)">
                                      <p:cBhvr>
                                        <p:cTn id="153" dur="500"/>
                                        <p:tgtEl>
                                          <p:spTgt spid="4"/>
                                        </p:tgtEl>
                                      </p:cBhvr>
                                    </p:animEffect>
                                  </p:childTnLst>
                                </p:cTn>
                              </p:par>
                            </p:childTnLst>
                          </p:cTn>
                        </p:par>
                        <p:par>
                          <p:cTn id="154" fill="hold">
                            <p:stCondLst>
                              <p:cond delay="1500"/>
                            </p:stCondLst>
                            <p:childTnLst>
                              <p:par>
                                <p:cTn id="155" presetID="22" presetClass="entr" presetSubtype="1" fill="hold" nodeType="afterEffect">
                                  <p:stCondLst>
                                    <p:cond delay="0"/>
                                  </p:stCondLst>
                                  <p:childTnLst>
                                    <p:set>
                                      <p:cBhvr>
                                        <p:cTn id="156" dur="1" fill="hold">
                                          <p:stCondLst>
                                            <p:cond delay="0"/>
                                          </p:stCondLst>
                                        </p:cTn>
                                        <p:tgtEl>
                                          <p:spTgt spid="21"/>
                                        </p:tgtEl>
                                        <p:attrNameLst>
                                          <p:attrName>style.visibility</p:attrName>
                                        </p:attrNameLst>
                                      </p:cBhvr>
                                      <p:to>
                                        <p:strVal val="visible"/>
                                      </p:to>
                                    </p:set>
                                    <p:animEffect transition="in" filter="wipe(up)">
                                      <p:cBhvr>
                                        <p:cTn id="157" dur="500"/>
                                        <p:tgtEl>
                                          <p:spTgt spid="21"/>
                                        </p:tgtEl>
                                      </p:cBhvr>
                                    </p:animEffect>
                                  </p:childTnLst>
                                </p:cTn>
                              </p:par>
                            </p:childTnLst>
                          </p:cTn>
                        </p:par>
                        <p:par>
                          <p:cTn id="158" fill="hold">
                            <p:stCondLst>
                              <p:cond delay="2000"/>
                            </p:stCondLst>
                            <p:childTnLst>
                              <p:par>
                                <p:cTn id="159" presetID="22" presetClass="entr" presetSubtype="1" fill="hold" grpId="0" nodeType="afterEffect">
                                  <p:stCondLst>
                                    <p:cond delay="0"/>
                                  </p:stCondLst>
                                  <p:childTnLst>
                                    <p:set>
                                      <p:cBhvr>
                                        <p:cTn id="160" dur="1" fill="hold">
                                          <p:stCondLst>
                                            <p:cond delay="0"/>
                                          </p:stCondLst>
                                        </p:cTn>
                                        <p:tgtEl>
                                          <p:spTgt spid="16"/>
                                        </p:tgtEl>
                                        <p:attrNameLst>
                                          <p:attrName>style.visibility</p:attrName>
                                        </p:attrNameLst>
                                      </p:cBhvr>
                                      <p:to>
                                        <p:strVal val="visible"/>
                                      </p:to>
                                    </p:set>
                                    <p:animEffect transition="in" filter="wipe(up)">
                                      <p:cBhvr>
                                        <p:cTn id="161" dur="500"/>
                                        <p:tgtEl>
                                          <p:spTgt spid="16"/>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xit" presetSubtype="0" fill="hold" grpId="1" nodeType="clickEffect">
                                  <p:stCondLst>
                                    <p:cond delay="0"/>
                                  </p:stCondLst>
                                  <p:childTnLst>
                                    <p:animEffect transition="out" filter="fade">
                                      <p:cBhvr>
                                        <p:cTn id="165" dur="250"/>
                                        <p:tgtEl>
                                          <p:spTgt spid="30"/>
                                        </p:tgtEl>
                                      </p:cBhvr>
                                    </p:animEffect>
                                    <p:set>
                                      <p:cBhvr>
                                        <p:cTn id="166" dur="1" fill="hold">
                                          <p:stCondLst>
                                            <p:cond delay="249"/>
                                          </p:stCondLst>
                                        </p:cTn>
                                        <p:tgtEl>
                                          <p:spTgt spid="30"/>
                                        </p:tgtEl>
                                        <p:attrNameLst>
                                          <p:attrName>style.visibility</p:attrName>
                                        </p:attrNameLst>
                                      </p:cBhvr>
                                      <p:to>
                                        <p:strVal val="hidden"/>
                                      </p:to>
                                    </p:set>
                                  </p:childTnLst>
                                </p:cTn>
                              </p:par>
                              <p:par>
                                <p:cTn id="167" presetID="22" presetClass="exit" presetSubtype="4" fill="hold" grpId="5" nodeType="withEffect">
                                  <p:stCondLst>
                                    <p:cond delay="0"/>
                                  </p:stCondLst>
                                  <p:childTnLst>
                                    <p:animEffect transition="out" filter="wipe(down)">
                                      <p:cBhvr>
                                        <p:cTn id="168" dur="250"/>
                                        <p:tgtEl>
                                          <p:spTgt spid="6"/>
                                        </p:tgtEl>
                                      </p:cBhvr>
                                    </p:animEffect>
                                    <p:set>
                                      <p:cBhvr>
                                        <p:cTn id="169" dur="1" fill="hold">
                                          <p:stCondLst>
                                            <p:cond delay="249"/>
                                          </p:stCondLst>
                                        </p:cTn>
                                        <p:tgtEl>
                                          <p:spTgt spid="6"/>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250"/>
                                        <p:tgtEl>
                                          <p:spTgt spid="4"/>
                                        </p:tgtEl>
                                      </p:cBhvr>
                                    </p:animEffect>
                                    <p:set>
                                      <p:cBhvr>
                                        <p:cTn id="172" dur="1" fill="hold">
                                          <p:stCondLst>
                                            <p:cond delay="24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5" grpId="2" animBg="1"/>
      <p:bldP spid="5" grpId="3" animBg="1"/>
      <p:bldP spid="6" grpId="0" animBg="1"/>
      <p:bldP spid="6" grpId="1" animBg="1"/>
      <p:bldP spid="6" grpId="2" animBg="1"/>
      <p:bldP spid="6" grpId="3" animBg="1"/>
      <p:bldP spid="6" grpId="4" animBg="1"/>
      <p:bldP spid="6" grpId="5" animBg="1"/>
      <p:bldP spid="7" grpId="0" animBg="1"/>
      <p:bldP spid="9" grpId="0" animBg="1"/>
      <p:bldP spid="10" grpId="0" animBg="1"/>
      <p:bldP spid="11" grpId="0" animBg="1"/>
      <p:bldP spid="12" grpId="0" animBg="1"/>
      <p:bldP spid="13" grpId="0" animBg="1"/>
      <p:bldP spid="14" grpId="0" animBg="1"/>
      <p:bldP spid="16" grpId="0"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EE69D7E-2B95-45EA-BCA2-3EBA37E695EC}"/>
              </a:ext>
            </a:extLst>
          </p:cNvPr>
          <p:cNvSpPr>
            <a:spLocks noGrp="1"/>
          </p:cNvSpPr>
          <p:nvPr>
            <p:ph type="body" sz="quarter" idx="10"/>
          </p:nvPr>
        </p:nvSpPr>
        <p:spPr/>
        <p:txBody>
          <a:bodyPr/>
          <a:lstStyle/>
          <a:p>
            <a:endParaRPr lang="id-ID"/>
          </a:p>
        </p:txBody>
      </p:sp>
      <p:sp>
        <p:nvSpPr>
          <p:cNvPr id="9" name="Text Placeholder 8">
            <a:extLst>
              <a:ext uri="{FF2B5EF4-FFF2-40B4-BE49-F238E27FC236}">
                <a16:creationId xmlns:a16="http://schemas.microsoft.com/office/drawing/2014/main" id="{6558568B-43AF-4687-A990-5BEADF0C277C}"/>
              </a:ext>
            </a:extLst>
          </p:cNvPr>
          <p:cNvSpPr>
            <a:spLocks noGrp="1"/>
          </p:cNvSpPr>
          <p:nvPr>
            <p:ph type="body" sz="quarter" idx="11"/>
          </p:nvPr>
        </p:nvSpPr>
        <p:spPr>
          <a:xfrm>
            <a:off x="3657600" y="1371600"/>
            <a:ext cx="5029200" cy="2743200"/>
          </a:xfrm>
        </p:spPr>
        <p:txBody>
          <a:bodyPr/>
          <a:lstStyle/>
          <a:p>
            <a:r>
              <a:rPr lang="sv-SE"/>
              <a:t>Dimanakah </a:t>
            </a:r>
            <a:r>
              <a:rPr lang="sv-SE" i="1"/>
              <a:t>node</a:t>
            </a:r>
            <a:r>
              <a:rPr lang="sv-SE"/>
              <a:t> dengan nilai 8 harus diletakan pada BST disamping?</a:t>
            </a:r>
          </a:p>
        </p:txBody>
      </p:sp>
      <p:sp>
        <p:nvSpPr>
          <p:cNvPr id="7" name="Title 6">
            <a:extLst>
              <a:ext uri="{FF2B5EF4-FFF2-40B4-BE49-F238E27FC236}">
                <a16:creationId xmlns:a16="http://schemas.microsoft.com/office/drawing/2014/main" id="{F12A1D6E-3E47-40D0-942D-C5A4D31AAA9A}"/>
              </a:ext>
            </a:extLst>
          </p:cNvPr>
          <p:cNvSpPr>
            <a:spLocks noGrp="1"/>
          </p:cNvSpPr>
          <p:nvPr>
            <p:ph type="title"/>
          </p:nvPr>
        </p:nvSpPr>
        <p:spPr/>
        <p:txBody>
          <a:bodyPr/>
          <a:lstStyle/>
          <a:p>
            <a:r>
              <a:rPr lang="en-US"/>
              <a:t>23</a:t>
            </a:r>
            <a:endParaRPr lang="id-ID"/>
          </a:p>
        </p:txBody>
      </p:sp>
      <p:sp>
        <p:nvSpPr>
          <p:cNvPr id="10" name="Oval 9">
            <a:extLst>
              <a:ext uri="{FF2B5EF4-FFF2-40B4-BE49-F238E27FC236}">
                <a16:creationId xmlns:a16="http://schemas.microsoft.com/office/drawing/2014/main" id="{C3DD02B7-67A4-47D5-BDEB-8C183C2130E6}"/>
              </a:ext>
            </a:extLst>
          </p:cNvPr>
          <p:cNvSpPr/>
          <p:nvPr/>
        </p:nvSpPr>
        <p:spPr>
          <a:xfrm>
            <a:off x="1920240" y="13716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7</a:t>
            </a:r>
          </a:p>
        </p:txBody>
      </p:sp>
      <p:cxnSp>
        <p:nvCxnSpPr>
          <p:cNvPr id="11" name="Straight Connector 10">
            <a:extLst>
              <a:ext uri="{FF2B5EF4-FFF2-40B4-BE49-F238E27FC236}">
                <a16:creationId xmlns:a16="http://schemas.microsoft.com/office/drawing/2014/main" id="{ABCDAF62-8923-4CB3-99B5-F93BAEC7D500}"/>
              </a:ext>
            </a:extLst>
          </p:cNvPr>
          <p:cNvCxnSpPr>
            <a:cxnSpLocks/>
            <a:stCxn id="10" idx="5"/>
            <a:endCxn id="13" idx="0"/>
          </p:cNvCxnSpPr>
          <p:nvPr/>
        </p:nvCxnSpPr>
        <p:spPr>
          <a:xfrm>
            <a:off x="2310485"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0E2F014-A77A-4805-9D27-ED3E39837EB2}"/>
              </a:ext>
            </a:extLst>
          </p:cNvPr>
          <p:cNvSpPr/>
          <p:nvPr/>
        </p:nvSpPr>
        <p:spPr>
          <a:xfrm>
            <a:off x="118872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3</a:t>
            </a:r>
          </a:p>
        </p:txBody>
      </p:sp>
      <p:sp>
        <p:nvSpPr>
          <p:cNvPr id="13" name="Oval 12">
            <a:extLst>
              <a:ext uri="{FF2B5EF4-FFF2-40B4-BE49-F238E27FC236}">
                <a16:creationId xmlns:a16="http://schemas.microsoft.com/office/drawing/2014/main" id="{CDA67ACA-F97C-4C91-9DC3-CEF81387B2E6}"/>
              </a:ext>
            </a:extLst>
          </p:cNvPr>
          <p:cNvSpPr/>
          <p:nvPr/>
        </p:nvSpPr>
        <p:spPr>
          <a:xfrm>
            <a:off x="265176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9</a:t>
            </a:r>
          </a:p>
        </p:txBody>
      </p:sp>
      <p:sp>
        <p:nvSpPr>
          <p:cNvPr id="14" name="Oval 13">
            <a:extLst>
              <a:ext uri="{FF2B5EF4-FFF2-40B4-BE49-F238E27FC236}">
                <a16:creationId xmlns:a16="http://schemas.microsoft.com/office/drawing/2014/main" id="{4823D2CD-0A38-44CF-A2F3-9124922009BC}"/>
              </a:ext>
            </a:extLst>
          </p:cNvPr>
          <p:cNvSpPr/>
          <p:nvPr/>
        </p:nvSpPr>
        <p:spPr>
          <a:xfrm>
            <a:off x="45720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1</a:t>
            </a:r>
          </a:p>
        </p:txBody>
      </p:sp>
      <p:sp>
        <p:nvSpPr>
          <p:cNvPr id="16" name="Oval 15">
            <a:extLst>
              <a:ext uri="{FF2B5EF4-FFF2-40B4-BE49-F238E27FC236}">
                <a16:creationId xmlns:a16="http://schemas.microsoft.com/office/drawing/2014/main" id="{564443BB-4478-4B00-B980-1DBB1C10A5D4}"/>
              </a:ext>
            </a:extLst>
          </p:cNvPr>
          <p:cNvSpPr/>
          <p:nvPr/>
        </p:nvSpPr>
        <p:spPr>
          <a:xfrm>
            <a:off x="192024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6</a:t>
            </a:r>
          </a:p>
        </p:txBody>
      </p:sp>
      <p:cxnSp>
        <p:nvCxnSpPr>
          <p:cNvPr id="17" name="Straight Connector 16">
            <a:extLst>
              <a:ext uri="{FF2B5EF4-FFF2-40B4-BE49-F238E27FC236}">
                <a16:creationId xmlns:a16="http://schemas.microsoft.com/office/drawing/2014/main" id="{148C36F9-1816-4E31-980A-5554456EAB77}"/>
              </a:ext>
            </a:extLst>
          </p:cNvPr>
          <p:cNvCxnSpPr>
            <a:cxnSpLocks/>
            <a:stCxn id="10" idx="3"/>
            <a:endCxn id="12" idx="0"/>
          </p:cNvCxnSpPr>
          <p:nvPr/>
        </p:nvCxnSpPr>
        <p:spPr>
          <a:xfrm flipH="1">
            <a:off x="1417320"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2A6CDB-8B7B-4083-B57A-2BF932F4A324}"/>
              </a:ext>
            </a:extLst>
          </p:cNvPr>
          <p:cNvCxnSpPr>
            <a:cxnSpLocks/>
            <a:stCxn id="16" idx="0"/>
            <a:endCxn id="12" idx="5"/>
          </p:cNvCxnSpPr>
          <p:nvPr/>
        </p:nvCxnSpPr>
        <p:spPr>
          <a:xfrm flipH="1" flipV="1">
            <a:off x="1578965"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E4D6F5D-95F5-4A10-8773-DDC2A16F7E2C}"/>
              </a:ext>
            </a:extLst>
          </p:cNvPr>
          <p:cNvCxnSpPr>
            <a:cxnSpLocks/>
            <a:stCxn id="14" idx="0"/>
            <a:endCxn id="12" idx="3"/>
          </p:cNvCxnSpPr>
          <p:nvPr/>
        </p:nvCxnSpPr>
        <p:spPr>
          <a:xfrm flipV="1">
            <a:off x="685800"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07621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433A04-55C6-4852-84B6-796F5E221A35}"/>
              </a:ext>
            </a:extLst>
          </p:cNvPr>
          <p:cNvSpPr>
            <a:spLocks noGrp="1"/>
          </p:cNvSpPr>
          <p:nvPr>
            <p:ph type="body" sz="quarter" idx="10"/>
          </p:nvPr>
        </p:nvSpPr>
        <p:spPr/>
        <p:txBody>
          <a:bodyPr/>
          <a:lstStyle/>
          <a:p>
            <a:endParaRPr lang="id-ID"/>
          </a:p>
        </p:txBody>
      </p:sp>
      <p:sp>
        <p:nvSpPr>
          <p:cNvPr id="3" name="Text Placeholder 2">
            <a:extLst>
              <a:ext uri="{FF2B5EF4-FFF2-40B4-BE49-F238E27FC236}">
                <a16:creationId xmlns:a16="http://schemas.microsoft.com/office/drawing/2014/main" id="{484610D3-DD4E-4995-8DAB-75DCEBFCE678}"/>
              </a:ext>
            </a:extLst>
          </p:cNvPr>
          <p:cNvSpPr>
            <a:spLocks noGrp="1"/>
          </p:cNvSpPr>
          <p:nvPr>
            <p:ph type="body" sz="quarter" idx="11"/>
          </p:nvPr>
        </p:nvSpPr>
        <p:spPr/>
        <p:txBody>
          <a:bodyPr/>
          <a:lstStyle/>
          <a:p>
            <a:r>
              <a:rPr lang="id-ID"/>
              <a:t>Buatlah sebuah BST untuk data dengan urutan: </a:t>
            </a:r>
            <a:br>
              <a:rPr lang="en-US"/>
            </a:br>
            <a:r>
              <a:rPr lang="id-ID"/>
              <a:t>M, C, B, A, I, O!</a:t>
            </a:r>
          </a:p>
        </p:txBody>
      </p:sp>
      <p:sp>
        <p:nvSpPr>
          <p:cNvPr id="4" name="Title 3">
            <a:extLst>
              <a:ext uri="{FF2B5EF4-FFF2-40B4-BE49-F238E27FC236}">
                <a16:creationId xmlns:a16="http://schemas.microsoft.com/office/drawing/2014/main" id="{2B384652-BA61-4104-BD31-35CEBCA2B4A4}"/>
              </a:ext>
            </a:extLst>
          </p:cNvPr>
          <p:cNvSpPr>
            <a:spLocks noGrp="1"/>
          </p:cNvSpPr>
          <p:nvPr>
            <p:ph type="title"/>
          </p:nvPr>
        </p:nvSpPr>
        <p:spPr/>
        <p:txBody>
          <a:bodyPr/>
          <a:lstStyle/>
          <a:p>
            <a:r>
              <a:rPr lang="en-US"/>
              <a:t>24</a:t>
            </a:r>
            <a:endParaRPr lang="id-ID"/>
          </a:p>
        </p:txBody>
      </p:sp>
    </p:spTree>
    <p:extLst>
      <p:ext uri="{BB962C8B-B14F-4D97-AF65-F5344CB8AC3E}">
        <p14:creationId xmlns:p14="http://schemas.microsoft.com/office/powerpoint/2010/main" val="272294229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EE69D7E-2B95-45EA-BCA2-3EBA37E695EC}"/>
              </a:ext>
            </a:extLst>
          </p:cNvPr>
          <p:cNvSpPr>
            <a:spLocks noGrp="1"/>
          </p:cNvSpPr>
          <p:nvPr>
            <p:ph type="body" sz="quarter" idx="10"/>
          </p:nvPr>
        </p:nvSpPr>
        <p:spPr/>
        <p:txBody>
          <a:bodyPr/>
          <a:lstStyle/>
          <a:p>
            <a:endParaRPr lang="id-ID"/>
          </a:p>
        </p:txBody>
      </p:sp>
      <p:sp>
        <p:nvSpPr>
          <p:cNvPr id="9" name="Text Placeholder 8">
            <a:extLst>
              <a:ext uri="{FF2B5EF4-FFF2-40B4-BE49-F238E27FC236}">
                <a16:creationId xmlns:a16="http://schemas.microsoft.com/office/drawing/2014/main" id="{6558568B-43AF-4687-A990-5BEADF0C277C}"/>
              </a:ext>
            </a:extLst>
          </p:cNvPr>
          <p:cNvSpPr>
            <a:spLocks noGrp="1"/>
          </p:cNvSpPr>
          <p:nvPr>
            <p:ph type="body" sz="quarter" idx="11"/>
          </p:nvPr>
        </p:nvSpPr>
        <p:spPr>
          <a:xfrm>
            <a:off x="3657600" y="1371600"/>
            <a:ext cx="5029200" cy="2743200"/>
          </a:xfrm>
        </p:spPr>
        <p:txBody>
          <a:bodyPr/>
          <a:lstStyle/>
          <a:p>
            <a:r>
              <a:rPr lang="sv-SE"/>
              <a:t>Jika </a:t>
            </a:r>
            <a:r>
              <a:rPr lang="sv-SE" i="1"/>
              <a:t>node</a:t>
            </a:r>
            <a:r>
              <a:rPr lang="sv-SE"/>
              <a:t> 3 pada BST disamping akan dihapus, bagaimanakah algoritmanya?</a:t>
            </a:r>
          </a:p>
        </p:txBody>
      </p:sp>
      <p:sp>
        <p:nvSpPr>
          <p:cNvPr id="7" name="Title 6">
            <a:extLst>
              <a:ext uri="{FF2B5EF4-FFF2-40B4-BE49-F238E27FC236}">
                <a16:creationId xmlns:a16="http://schemas.microsoft.com/office/drawing/2014/main" id="{F12A1D6E-3E47-40D0-942D-C5A4D31AAA9A}"/>
              </a:ext>
            </a:extLst>
          </p:cNvPr>
          <p:cNvSpPr>
            <a:spLocks noGrp="1"/>
          </p:cNvSpPr>
          <p:nvPr>
            <p:ph type="title"/>
          </p:nvPr>
        </p:nvSpPr>
        <p:spPr/>
        <p:txBody>
          <a:bodyPr/>
          <a:lstStyle/>
          <a:p>
            <a:r>
              <a:rPr lang="en-US"/>
              <a:t>25</a:t>
            </a:r>
            <a:endParaRPr lang="id-ID"/>
          </a:p>
        </p:txBody>
      </p:sp>
      <p:sp>
        <p:nvSpPr>
          <p:cNvPr id="10" name="Oval 9">
            <a:extLst>
              <a:ext uri="{FF2B5EF4-FFF2-40B4-BE49-F238E27FC236}">
                <a16:creationId xmlns:a16="http://schemas.microsoft.com/office/drawing/2014/main" id="{C3DD02B7-67A4-47D5-BDEB-8C183C2130E6}"/>
              </a:ext>
            </a:extLst>
          </p:cNvPr>
          <p:cNvSpPr/>
          <p:nvPr/>
        </p:nvSpPr>
        <p:spPr>
          <a:xfrm>
            <a:off x="1920240" y="13716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7</a:t>
            </a:r>
          </a:p>
        </p:txBody>
      </p:sp>
      <p:cxnSp>
        <p:nvCxnSpPr>
          <p:cNvPr id="11" name="Straight Connector 10">
            <a:extLst>
              <a:ext uri="{FF2B5EF4-FFF2-40B4-BE49-F238E27FC236}">
                <a16:creationId xmlns:a16="http://schemas.microsoft.com/office/drawing/2014/main" id="{ABCDAF62-8923-4CB3-99B5-F93BAEC7D500}"/>
              </a:ext>
            </a:extLst>
          </p:cNvPr>
          <p:cNvCxnSpPr>
            <a:cxnSpLocks/>
            <a:stCxn id="10" idx="5"/>
            <a:endCxn id="13" idx="0"/>
          </p:cNvCxnSpPr>
          <p:nvPr/>
        </p:nvCxnSpPr>
        <p:spPr>
          <a:xfrm>
            <a:off x="2310485"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0E2F014-A77A-4805-9D27-ED3E39837EB2}"/>
              </a:ext>
            </a:extLst>
          </p:cNvPr>
          <p:cNvSpPr/>
          <p:nvPr/>
        </p:nvSpPr>
        <p:spPr>
          <a:xfrm>
            <a:off x="118872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2</a:t>
            </a:r>
          </a:p>
        </p:txBody>
      </p:sp>
      <p:sp>
        <p:nvSpPr>
          <p:cNvPr id="13" name="Oval 12">
            <a:extLst>
              <a:ext uri="{FF2B5EF4-FFF2-40B4-BE49-F238E27FC236}">
                <a16:creationId xmlns:a16="http://schemas.microsoft.com/office/drawing/2014/main" id="{CDA67ACA-F97C-4C91-9DC3-CEF81387B2E6}"/>
              </a:ext>
            </a:extLst>
          </p:cNvPr>
          <p:cNvSpPr/>
          <p:nvPr/>
        </p:nvSpPr>
        <p:spPr>
          <a:xfrm>
            <a:off x="265176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8</a:t>
            </a:r>
          </a:p>
        </p:txBody>
      </p:sp>
      <p:sp>
        <p:nvSpPr>
          <p:cNvPr id="14" name="Oval 13">
            <a:extLst>
              <a:ext uri="{FF2B5EF4-FFF2-40B4-BE49-F238E27FC236}">
                <a16:creationId xmlns:a16="http://schemas.microsoft.com/office/drawing/2014/main" id="{4823D2CD-0A38-44CF-A2F3-9124922009BC}"/>
              </a:ext>
            </a:extLst>
          </p:cNvPr>
          <p:cNvSpPr/>
          <p:nvPr/>
        </p:nvSpPr>
        <p:spPr>
          <a:xfrm>
            <a:off x="45720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1</a:t>
            </a:r>
          </a:p>
        </p:txBody>
      </p:sp>
      <p:sp>
        <p:nvSpPr>
          <p:cNvPr id="16" name="Oval 15">
            <a:extLst>
              <a:ext uri="{FF2B5EF4-FFF2-40B4-BE49-F238E27FC236}">
                <a16:creationId xmlns:a16="http://schemas.microsoft.com/office/drawing/2014/main" id="{564443BB-4478-4B00-B980-1DBB1C10A5D4}"/>
              </a:ext>
            </a:extLst>
          </p:cNvPr>
          <p:cNvSpPr/>
          <p:nvPr/>
        </p:nvSpPr>
        <p:spPr>
          <a:xfrm>
            <a:off x="192024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5</a:t>
            </a:r>
          </a:p>
        </p:txBody>
      </p:sp>
      <p:cxnSp>
        <p:nvCxnSpPr>
          <p:cNvPr id="17" name="Straight Connector 16">
            <a:extLst>
              <a:ext uri="{FF2B5EF4-FFF2-40B4-BE49-F238E27FC236}">
                <a16:creationId xmlns:a16="http://schemas.microsoft.com/office/drawing/2014/main" id="{148C36F9-1816-4E31-980A-5554456EAB77}"/>
              </a:ext>
            </a:extLst>
          </p:cNvPr>
          <p:cNvCxnSpPr>
            <a:cxnSpLocks/>
            <a:stCxn id="10" idx="3"/>
            <a:endCxn id="12" idx="0"/>
          </p:cNvCxnSpPr>
          <p:nvPr/>
        </p:nvCxnSpPr>
        <p:spPr>
          <a:xfrm flipH="1">
            <a:off x="1417320"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2A6CDB-8B7B-4083-B57A-2BF932F4A324}"/>
              </a:ext>
            </a:extLst>
          </p:cNvPr>
          <p:cNvCxnSpPr>
            <a:cxnSpLocks/>
            <a:stCxn id="16" idx="0"/>
            <a:endCxn id="12" idx="5"/>
          </p:cNvCxnSpPr>
          <p:nvPr/>
        </p:nvCxnSpPr>
        <p:spPr>
          <a:xfrm flipH="1" flipV="1">
            <a:off x="1578965"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E4D6F5D-95F5-4A10-8773-DDC2A16F7E2C}"/>
              </a:ext>
            </a:extLst>
          </p:cNvPr>
          <p:cNvCxnSpPr>
            <a:cxnSpLocks/>
            <a:stCxn id="14" idx="0"/>
            <a:endCxn id="12" idx="3"/>
          </p:cNvCxnSpPr>
          <p:nvPr/>
        </p:nvCxnSpPr>
        <p:spPr>
          <a:xfrm flipV="1">
            <a:off x="685800"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427F1EA3-5E7C-417F-A17F-A44755CAA410}"/>
              </a:ext>
            </a:extLst>
          </p:cNvPr>
          <p:cNvSpPr/>
          <p:nvPr/>
        </p:nvSpPr>
        <p:spPr>
          <a:xfrm>
            <a:off x="338328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9</a:t>
            </a:r>
          </a:p>
        </p:txBody>
      </p:sp>
      <p:cxnSp>
        <p:nvCxnSpPr>
          <p:cNvPr id="21" name="Straight Connector 20">
            <a:extLst>
              <a:ext uri="{FF2B5EF4-FFF2-40B4-BE49-F238E27FC236}">
                <a16:creationId xmlns:a16="http://schemas.microsoft.com/office/drawing/2014/main" id="{E1D42B70-CA50-4450-A8B5-7268CDE5A97B}"/>
              </a:ext>
            </a:extLst>
          </p:cNvPr>
          <p:cNvCxnSpPr>
            <a:cxnSpLocks/>
            <a:stCxn id="18" idx="0"/>
            <a:endCxn id="13" idx="5"/>
          </p:cNvCxnSpPr>
          <p:nvPr/>
        </p:nvCxnSpPr>
        <p:spPr>
          <a:xfrm flipH="1" flipV="1">
            <a:off x="3042005"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F1357476-F4BB-4D14-9270-D3C63D170225}"/>
              </a:ext>
            </a:extLst>
          </p:cNvPr>
          <p:cNvSpPr/>
          <p:nvPr/>
        </p:nvSpPr>
        <p:spPr>
          <a:xfrm>
            <a:off x="2651760" y="41148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6</a:t>
            </a:r>
          </a:p>
        </p:txBody>
      </p:sp>
      <p:cxnSp>
        <p:nvCxnSpPr>
          <p:cNvPr id="23" name="Straight Connector 22">
            <a:extLst>
              <a:ext uri="{FF2B5EF4-FFF2-40B4-BE49-F238E27FC236}">
                <a16:creationId xmlns:a16="http://schemas.microsoft.com/office/drawing/2014/main" id="{5124D5F6-6412-409B-99E4-2404F444EBDD}"/>
              </a:ext>
            </a:extLst>
          </p:cNvPr>
          <p:cNvCxnSpPr>
            <a:cxnSpLocks/>
            <a:stCxn id="22" idx="0"/>
            <a:endCxn id="16" idx="5"/>
          </p:cNvCxnSpPr>
          <p:nvPr/>
        </p:nvCxnSpPr>
        <p:spPr>
          <a:xfrm flipH="1" flipV="1">
            <a:off x="2310485" y="35906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C1CE4494-1C86-49FF-94EC-613187CB4152}"/>
              </a:ext>
            </a:extLst>
          </p:cNvPr>
          <p:cNvSpPr/>
          <p:nvPr/>
        </p:nvSpPr>
        <p:spPr>
          <a:xfrm>
            <a:off x="1188720" y="41148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3</a:t>
            </a:r>
          </a:p>
        </p:txBody>
      </p:sp>
      <p:cxnSp>
        <p:nvCxnSpPr>
          <p:cNvPr id="25" name="Straight Connector 24">
            <a:extLst>
              <a:ext uri="{FF2B5EF4-FFF2-40B4-BE49-F238E27FC236}">
                <a16:creationId xmlns:a16="http://schemas.microsoft.com/office/drawing/2014/main" id="{6D9212D5-CA02-4C73-90D3-279F6338553B}"/>
              </a:ext>
            </a:extLst>
          </p:cNvPr>
          <p:cNvCxnSpPr>
            <a:cxnSpLocks/>
            <a:stCxn id="24" idx="0"/>
            <a:endCxn id="16" idx="3"/>
          </p:cNvCxnSpPr>
          <p:nvPr/>
        </p:nvCxnSpPr>
        <p:spPr>
          <a:xfrm flipV="1">
            <a:off x="1417320" y="35906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00732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76BFB1-7FD2-42E9-ABE6-5F5F37FD11D1}"/>
              </a:ext>
            </a:extLst>
          </p:cNvPr>
          <p:cNvSpPr>
            <a:spLocks noGrp="1"/>
          </p:cNvSpPr>
          <p:nvPr>
            <p:ph type="title"/>
          </p:nvPr>
        </p:nvSpPr>
        <p:spPr/>
        <p:txBody>
          <a:bodyPr/>
          <a:lstStyle/>
          <a:p>
            <a:r>
              <a:rPr lang="en-US"/>
              <a:t>Tree</a:t>
            </a:r>
            <a:endParaRPr lang="id-ID"/>
          </a:p>
        </p:txBody>
      </p:sp>
    </p:spTree>
    <p:extLst>
      <p:ext uri="{BB962C8B-B14F-4D97-AF65-F5344CB8AC3E}">
        <p14:creationId xmlns:p14="http://schemas.microsoft.com/office/powerpoint/2010/main" val="137978084"/>
      </p:ext>
    </p:extLst>
  </p:cSld>
  <p:clrMapOvr>
    <a:masterClrMapping/>
  </p:clrMapOvr>
  <p:transition>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EE69D7E-2B95-45EA-BCA2-3EBA37E695EC}"/>
              </a:ext>
            </a:extLst>
          </p:cNvPr>
          <p:cNvSpPr>
            <a:spLocks noGrp="1"/>
          </p:cNvSpPr>
          <p:nvPr>
            <p:ph type="body" sz="quarter" idx="10"/>
          </p:nvPr>
        </p:nvSpPr>
        <p:spPr/>
        <p:txBody>
          <a:bodyPr/>
          <a:lstStyle/>
          <a:p>
            <a:endParaRPr lang="id-ID"/>
          </a:p>
        </p:txBody>
      </p:sp>
      <p:sp>
        <p:nvSpPr>
          <p:cNvPr id="9" name="Text Placeholder 8">
            <a:extLst>
              <a:ext uri="{FF2B5EF4-FFF2-40B4-BE49-F238E27FC236}">
                <a16:creationId xmlns:a16="http://schemas.microsoft.com/office/drawing/2014/main" id="{6558568B-43AF-4687-A990-5BEADF0C277C}"/>
              </a:ext>
            </a:extLst>
          </p:cNvPr>
          <p:cNvSpPr>
            <a:spLocks noGrp="1"/>
          </p:cNvSpPr>
          <p:nvPr>
            <p:ph type="body" sz="quarter" idx="11"/>
          </p:nvPr>
        </p:nvSpPr>
        <p:spPr>
          <a:xfrm>
            <a:off x="3657600" y="1371600"/>
            <a:ext cx="5029200" cy="2743200"/>
          </a:xfrm>
        </p:spPr>
        <p:txBody>
          <a:bodyPr/>
          <a:lstStyle/>
          <a:p>
            <a:r>
              <a:rPr lang="sv-SE"/>
              <a:t>Jika </a:t>
            </a:r>
            <a:r>
              <a:rPr lang="sv-SE" i="1"/>
              <a:t>node</a:t>
            </a:r>
            <a:r>
              <a:rPr lang="sv-SE"/>
              <a:t> 8 pada BST disamping akan dihapus, bagaimanakah algoritmanya?</a:t>
            </a:r>
          </a:p>
        </p:txBody>
      </p:sp>
      <p:sp>
        <p:nvSpPr>
          <p:cNvPr id="7" name="Title 6">
            <a:extLst>
              <a:ext uri="{FF2B5EF4-FFF2-40B4-BE49-F238E27FC236}">
                <a16:creationId xmlns:a16="http://schemas.microsoft.com/office/drawing/2014/main" id="{F12A1D6E-3E47-40D0-942D-C5A4D31AAA9A}"/>
              </a:ext>
            </a:extLst>
          </p:cNvPr>
          <p:cNvSpPr>
            <a:spLocks noGrp="1"/>
          </p:cNvSpPr>
          <p:nvPr>
            <p:ph type="title"/>
          </p:nvPr>
        </p:nvSpPr>
        <p:spPr/>
        <p:txBody>
          <a:bodyPr/>
          <a:lstStyle/>
          <a:p>
            <a:r>
              <a:rPr lang="en-US"/>
              <a:t>26</a:t>
            </a:r>
            <a:endParaRPr lang="id-ID"/>
          </a:p>
        </p:txBody>
      </p:sp>
      <p:sp>
        <p:nvSpPr>
          <p:cNvPr id="10" name="Oval 9">
            <a:extLst>
              <a:ext uri="{FF2B5EF4-FFF2-40B4-BE49-F238E27FC236}">
                <a16:creationId xmlns:a16="http://schemas.microsoft.com/office/drawing/2014/main" id="{C3DD02B7-67A4-47D5-BDEB-8C183C2130E6}"/>
              </a:ext>
            </a:extLst>
          </p:cNvPr>
          <p:cNvSpPr/>
          <p:nvPr/>
        </p:nvSpPr>
        <p:spPr>
          <a:xfrm>
            <a:off x="1920240" y="13716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7</a:t>
            </a:r>
          </a:p>
        </p:txBody>
      </p:sp>
      <p:cxnSp>
        <p:nvCxnSpPr>
          <p:cNvPr id="11" name="Straight Connector 10">
            <a:extLst>
              <a:ext uri="{FF2B5EF4-FFF2-40B4-BE49-F238E27FC236}">
                <a16:creationId xmlns:a16="http://schemas.microsoft.com/office/drawing/2014/main" id="{ABCDAF62-8923-4CB3-99B5-F93BAEC7D500}"/>
              </a:ext>
            </a:extLst>
          </p:cNvPr>
          <p:cNvCxnSpPr>
            <a:cxnSpLocks/>
            <a:stCxn id="10" idx="5"/>
            <a:endCxn id="13" idx="0"/>
          </p:cNvCxnSpPr>
          <p:nvPr/>
        </p:nvCxnSpPr>
        <p:spPr>
          <a:xfrm>
            <a:off x="2310485"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0E2F014-A77A-4805-9D27-ED3E39837EB2}"/>
              </a:ext>
            </a:extLst>
          </p:cNvPr>
          <p:cNvSpPr/>
          <p:nvPr/>
        </p:nvSpPr>
        <p:spPr>
          <a:xfrm>
            <a:off x="118872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2</a:t>
            </a:r>
          </a:p>
        </p:txBody>
      </p:sp>
      <p:sp>
        <p:nvSpPr>
          <p:cNvPr id="13" name="Oval 12">
            <a:extLst>
              <a:ext uri="{FF2B5EF4-FFF2-40B4-BE49-F238E27FC236}">
                <a16:creationId xmlns:a16="http://schemas.microsoft.com/office/drawing/2014/main" id="{CDA67ACA-F97C-4C91-9DC3-CEF81387B2E6}"/>
              </a:ext>
            </a:extLst>
          </p:cNvPr>
          <p:cNvSpPr/>
          <p:nvPr/>
        </p:nvSpPr>
        <p:spPr>
          <a:xfrm>
            <a:off x="265176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8</a:t>
            </a:r>
          </a:p>
        </p:txBody>
      </p:sp>
      <p:sp>
        <p:nvSpPr>
          <p:cNvPr id="14" name="Oval 13">
            <a:extLst>
              <a:ext uri="{FF2B5EF4-FFF2-40B4-BE49-F238E27FC236}">
                <a16:creationId xmlns:a16="http://schemas.microsoft.com/office/drawing/2014/main" id="{4823D2CD-0A38-44CF-A2F3-9124922009BC}"/>
              </a:ext>
            </a:extLst>
          </p:cNvPr>
          <p:cNvSpPr/>
          <p:nvPr/>
        </p:nvSpPr>
        <p:spPr>
          <a:xfrm>
            <a:off x="45720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1</a:t>
            </a:r>
          </a:p>
        </p:txBody>
      </p:sp>
      <p:sp>
        <p:nvSpPr>
          <p:cNvPr id="16" name="Oval 15">
            <a:extLst>
              <a:ext uri="{FF2B5EF4-FFF2-40B4-BE49-F238E27FC236}">
                <a16:creationId xmlns:a16="http://schemas.microsoft.com/office/drawing/2014/main" id="{564443BB-4478-4B00-B980-1DBB1C10A5D4}"/>
              </a:ext>
            </a:extLst>
          </p:cNvPr>
          <p:cNvSpPr/>
          <p:nvPr/>
        </p:nvSpPr>
        <p:spPr>
          <a:xfrm>
            <a:off x="192024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5</a:t>
            </a:r>
          </a:p>
        </p:txBody>
      </p:sp>
      <p:cxnSp>
        <p:nvCxnSpPr>
          <p:cNvPr id="17" name="Straight Connector 16">
            <a:extLst>
              <a:ext uri="{FF2B5EF4-FFF2-40B4-BE49-F238E27FC236}">
                <a16:creationId xmlns:a16="http://schemas.microsoft.com/office/drawing/2014/main" id="{148C36F9-1816-4E31-980A-5554456EAB77}"/>
              </a:ext>
            </a:extLst>
          </p:cNvPr>
          <p:cNvCxnSpPr>
            <a:cxnSpLocks/>
            <a:stCxn id="10" idx="3"/>
            <a:endCxn id="12" idx="0"/>
          </p:cNvCxnSpPr>
          <p:nvPr/>
        </p:nvCxnSpPr>
        <p:spPr>
          <a:xfrm flipH="1">
            <a:off x="1417320"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2A6CDB-8B7B-4083-B57A-2BF932F4A324}"/>
              </a:ext>
            </a:extLst>
          </p:cNvPr>
          <p:cNvCxnSpPr>
            <a:cxnSpLocks/>
            <a:stCxn id="16" idx="0"/>
            <a:endCxn id="12" idx="5"/>
          </p:cNvCxnSpPr>
          <p:nvPr/>
        </p:nvCxnSpPr>
        <p:spPr>
          <a:xfrm flipH="1" flipV="1">
            <a:off x="1578965"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E4D6F5D-95F5-4A10-8773-DDC2A16F7E2C}"/>
              </a:ext>
            </a:extLst>
          </p:cNvPr>
          <p:cNvCxnSpPr>
            <a:cxnSpLocks/>
            <a:stCxn id="14" idx="0"/>
            <a:endCxn id="12" idx="3"/>
          </p:cNvCxnSpPr>
          <p:nvPr/>
        </p:nvCxnSpPr>
        <p:spPr>
          <a:xfrm flipV="1">
            <a:off x="685800"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427F1EA3-5E7C-417F-A17F-A44755CAA410}"/>
              </a:ext>
            </a:extLst>
          </p:cNvPr>
          <p:cNvSpPr/>
          <p:nvPr/>
        </p:nvSpPr>
        <p:spPr>
          <a:xfrm>
            <a:off x="338328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9</a:t>
            </a:r>
          </a:p>
        </p:txBody>
      </p:sp>
      <p:cxnSp>
        <p:nvCxnSpPr>
          <p:cNvPr id="21" name="Straight Connector 20">
            <a:extLst>
              <a:ext uri="{FF2B5EF4-FFF2-40B4-BE49-F238E27FC236}">
                <a16:creationId xmlns:a16="http://schemas.microsoft.com/office/drawing/2014/main" id="{E1D42B70-CA50-4450-A8B5-7268CDE5A97B}"/>
              </a:ext>
            </a:extLst>
          </p:cNvPr>
          <p:cNvCxnSpPr>
            <a:cxnSpLocks/>
            <a:stCxn id="18" idx="0"/>
            <a:endCxn id="13" idx="5"/>
          </p:cNvCxnSpPr>
          <p:nvPr/>
        </p:nvCxnSpPr>
        <p:spPr>
          <a:xfrm flipH="1" flipV="1">
            <a:off x="3042005"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F1357476-F4BB-4D14-9270-D3C63D170225}"/>
              </a:ext>
            </a:extLst>
          </p:cNvPr>
          <p:cNvSpPr/>
          <p:nvPr/>
        </p:nvSpPr>
        <p:spPr>
          <a:xfrm>
            <a:off x="2651760" y="41148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6</a:t>
            </a:r>
          </a:p>
        </p:txBody>
      </p:sp>
      <p:cxnSp>
        <p:nvCxnSpPr>
          <p:cNvPr id="23" name="Straight Connector 22">
            <a:extLst>
              <a:ext uri="{FF2B5EF4-FFF2-40B4-BE49-F238E27FC236}">
                <a16:creationId xmlns:a16="http://schemas.microsoft.com/office/drawing/2014/main" id="{5124D5F6-6412-409B-99E4-2404F444EBDD}"/>
              </a:ext>
            </a:extLst>
          </p:cNvPr>
          <p:cNvCxnSpPr>
            <a:cxnSpLocks/>
            <a:stCxn id="22" idx="0"/>
            <a:endCxn id="16" idx="5"/>
          </p:cNvCxnSpPr>
          <p:nvPr/>
        </p:nvCxnSpPr>
        <p:spPr>
          <a:xfrm flipH="1" flipV="1">
            <a:off x="2310485" y="35906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C1CE4494-1C86-49FF-94EC-613187CB4152}"/>
              </a:ext>
            </a:extLst>
          </p:cNvPr>
          <p:cNvSpPr/>
          <p:nvPr/>
        </p:nvSpPr>
        <p:spPr>
          <a:xfrm>
            <a:off x="1188720" y="41148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3</a:t>
            </a:r>
          </a:p>
        </p:txBody>
      </p:sp>
      <p:cxnSp>
        <p:nvCxnSpPr>
          <p:cNvPr id="25" name="Straight Connector 24">
            <a:extLst>
              <a:ext uri="{FF2B5EF4-FFF2-40B4-BE49-F238E27FC236}">
                <a16:creationId xmlns:a16="http://schemas.microsoft.com/office/drawing/2014/main" id="{6D9212D5-CA02-4C73-90D3-279F6338553B}"/>
              </a:ext>
            </a:extLst>
          </p:cNvPr>
          <p:cNvCxnSpPr>
            <a:cxnSpLocks/>
            <a:stCxn id="24" idx="0"/>
            <a:endCxn id="16" idx="3"/>
          </p:cNvCxnSpPr>
          <p:nvPr/>
        </p:nvCxnSpPr>
        <p:spPr>
          <a:xfrm flipV="1">
            <a:off x="1417320" y="35906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46021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EE69D7E-2B95-45EA-BCA2-3EBA37E695EC}"/>
              </a:ext>
            </a:extLst>
          </p:cNvPr>
          <p:cNvSpPr>
            <a:spLocks noGrp="1"/>
          </p:cNvSpPr>
          <p:nvPr>
            <p:ph type="body" sz="quarter" idx="10"/>
          </p:nvPr>
        </p:nvSpPr>
        <p:spPr/>
        <p:txBody>
          <a:bodyPr/>
          <a:lstStyle/>
          <a:p>
            <a:endParaRPr lang="id-ID"/>
          </a:p>
        </p:txBody>
      </p:sp>
      <p:sp>
        <p:nvSpPr>
          <p:cNvPr id="9" name="Text Placeholder 8">
            <a:extLst>
              <a:ext uri="{FF2B5EF4-FFF2-40B4-BE49-F238E27FC236}">
                <a16:creationId xmlns:a16="http://schemas.microsoft.com/office/drawing/2014/main" id="{6558568B-43AF-4687-A990-5BEADF0C277C}"/>
              </a:ext>
            </a:extLst>
          </p:cNvPr>
          <p:cNvSpPr>
            <a:spLocks noGrp="1"/>
          </p:cNvSpPr>
          <p:nvPr>
            <p:ph type="body" sz="quarter" idx="11"/>
          </p:nvPr>
        </p:nvSpPr>
        <p:spPr>
          <a:xfrm>
            <a:off x="3657600" y="1371600"/>
            <a:ext cx="5029200" cy="2743200"/>
          </a:xfrm>
        </p:spPr>
        <p:txBody>
          <a:bodyPr/>
          <a:lstStyle/>
          <a:p>
            <a:r>
              <a:rPr lang="sv-SE"/>
              <a:t>Jika </a:t>
            </a:r>
            <a:r>
              <a:rPr lang="sv-SE" i="1"/>
              <a:t>node</a:t>
            </a:r>
            <a:r>
              <a:rPr lang="sv-SE"/>
              <a:t> 2 pada BST disamping akan dihapus, bagaimanakah algoritmanya?</a:t>
            </a:r>
          </a:p>
        </p:txBody>
      </p:sp>
      <p:sp>
        <p:nvSpPr>
          <p:cNvPr id="7" name="Title 6">
            <a:extLst>
              <a:ext uri="{FF2B5EF4-FFF2-40B4-BE49-F238E27FC236}">
                <a16:creationId xmlns:a16="http://schemas.microsoft.com/office/drawing/2014/main" id="{F12A1D6E-3E47-40D0-942D-C5A4D31AAA9A}"/>
              </a:ext>
            </a:extLst>
          </p:cNvPr>
          <p:cNvSpPr>
            <a:spLocks noGrp="1"/>
          </p:cNvSpPr>
          <p:nvPr>
            <p:ph type="title"/>
          </p:nvPr>
        </p:nvSpPr>
        <p:spPr/>
        <p:txBody>
          <a:bodyPr/>
          <a:lstStyle/>
          <a:p>
            <a:r>
              <a:rPr lang="en-US"/>
              <a:t>27</a:t>
            </a:r>
            <a:endParaRPr lang="id-ID"/>
          </a:p>
        </p:txBody>
      </p:sp>
      <p:sp>
        <p:nvSpPr>
          <p:cNvPr id="10" name="Oval 9">
            <a:extLst>
              <a:ext uri="{FF2B5EF4-FFF2-40B4-BE49-F238E27FC236}">
                <a16:creationId xmlns:a16="http://schemas.microsoft.com/office/drawing/2014/main" id="{C3DD02B7-67A4-47D5-BDEB-8C183C2130E6}"/>
              </a:ext>
            </a:extLst>
          </p:cNvPr>
          <p:cNvSpPr/>
          <p:nvPr/>
        </p:nvSpPr>
        <p:spPr>
          <a:xfrm>
            <a:off x="1920240" y="13716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7</a:t>
            </a:r>
          </a:p>
        </p:txBody>
      </p:sp>
      <p:cxnSp>
        <p:nvCxnSpPr>
          <p:cNvPr id="11" name="Straight Connector 10">
            <a:extLst>
              <a:ext uri="{FF2B5EF4-FFF2-40B4-BE49-F238E27FC236}">
                <a16:creationId xmlns:a16="http://schemas.microsoft.com/office/drawing/2014/main" id="{ABCDAF62-8923-4CB3-99B5-F93BAEC7D500}"/>
              </a:ext>
            </a:extLst>
          </p:cNvPr>
          <p:cNvCxnSpPr>
            <a:cxnSpLocks/>
            <a:stCxn id="10" idx="5"/>
            <a:endCxn id="13" idx="0"/>
          </p:cNvCxnSpPr>
          <p:nvPr/>
        </p:nvCxnSpPr>
        <p:spPr>
          <a:xfrm>
            <a:off x="2310485"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0E2F014-A77A-4805-9D27-ED3E39837EB2}"/>
              </a:ext>
            </a:extLst>
          </p:cNvPr>
          <p:cNvSpPr/>
          <p:nvPr/>
        </p:nvSpPr>
        <p:spPr>
          <a:xfrm>
            <a:off x="118872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2</a:t>
            </a:r>
          </a:p>
        </p:txBody>
      </p:sp>
      <p:sp>
        <p:nvSpPr>
          <p:cNvPr id="13" name="Oval 12">
            <a:extLst>
              <a:ext uri="{FF2B5EF4-FFF2-40B4-BE49-F238E27FC236}">
                <a16:creationId xmlns:a16="http://schemas.microsoft.com/office/drawing/2014/main" id="{CDA67ACA-F97C-4C91-9DC3-CEF81387B2E6}"/>
              </a:ext>
            </a:extLst>
          </p:cNvPr>
          <p:cNvSpPr/>
          <p:nvPr/>
        </p:nvSpPr>
        <p:spPr>
          <a:xfrm>
            <a:off x="265176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8</a:t>
            </a:r>
          </a:p>
        </p:txBody>
      </p:sp>
      <p:sp>
        <p:nvSpPr>
          <p:cNvPr id="14" name="Oval 13">
            <a:extLst>
              <a:ext uri="{FF2B5EF4-FFF2-40B4-BE49-F238E27FC236}">
                <a16:creationId xmlns:a16="http://schemas.microsoft.com/office/drawing/2014/main" id="{4823D2CD-0A38-44CF-A2F3-9124922009BC}"/>
              </a:ext>
            </a:extLst>
          </p:cNvPr>
          <p:cNvSpPr/>
          <p:nvPr/>
        </p:nvSpPr>
        <p:spPr>
          <a:xfrm>
            <a:off x="45720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1</a:t>
            </a:r>
          </a:p>
        </p:txBody>
      </p:sp>
      <p:sp>
        <p:nvSpPr>
          <p:cNvPr id="16" name="Oval 15">
            <a:extLst>
              <a:ext uri="{FF2B5EF4-FFF2-40B4-BE49-F238E27FC236}">
                <a16:creationId xmlns:a16="http://schemas.microsoft.com/office/drawing/2014/main" id="{564443BB-4478-4B00-B980-1DBB1C10A5D4}"/>
              </a:ext>
            </a:extLst>
          </p:cNvPr>
          <p:cNvSpPr/>
          <p:nvPr/>
        </p:nvSpPr>
        <p:spPr>
          <a:xfrm>
            <a:off x="192024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5</a:t>
            </a:r>
          </a:p>
        </p:txBody>
      </p:sp>
      <p:cxnSp>
        <p:nvCxnSpPr>
          <p:cNvPr id="17" name="Straight Connector 16">
            <a:extLst>
              <a:ext uri="{FF2B5EF4-FFF2-40B4-BE49-F238E27FC236}">
                <a16:creationId xmlns:a16="http://schemas.microsoft.com/office/drawing/2014/main" id="{148C36F9-1816-4E31-980A-5554456EAB77}"/>
              </a:ext>
            </a:extLst>
          </p:cNvPr>
          <p:cNvCxnSpPr>
            <a:cxnSpLocks/>
            <a:stCxn id="10" idx="3"/>
            <a:endCxn id="12" idx="0"/>
          </p:cNvCxnSpPr>
          <p:nvPr/>
        </p:nvCxnSpPr>
        <p:spPr>
          <a:xfrm flipH="1">
            <a:off x="1417320"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2A6CDB-8B7B-4083-B57A-2BF932F4A324}"/>
              </a:ext>
            </a:extLst>
          </p:cNvPr>
          <p:cNvCxnSpPr>
            <a:cxnSpLocks/>
            <a:stCxn id="16" idx="0"/>
            <a:endCxn id="12" idx="5"/>
          </p:cNvCxnSpPr>
          <p:nvPr/>
        </p:nvCxnSpPr>
        <p:spPr>
          <a:xfrm flipH="1" flipV="1">
            <a:off x="1578965"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E4D6F5D-95F5-4A10-8773-DDC2A16F7E2C}"/>
              </a:ext>
            </a:extLst>
          </p:cNvPr>
          <p:cNvCxnSpPr>
            <a:cxnSpLocks/>
            <a:stCxn id="14" idx="0"/>
            <a:endCxn id="12" idx="3"/>
          </p:cNvCxnSpPr>
          <p:nvPr/>
        </p:nvCxnSpPr>
        <p:spPr>
          <a:xfrm flipV="1">
            <a:off x="685800"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CB3072F4-DC90-4562-8B19-CEFB0BB6F74F}"/>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7F1EA3-5E7C-417F-A17F-A44755CAA410}"/>
              </a:ext>
            </a:extLst>
          </p:cNvPr>
          <p:cNvSpPr/>
          <p:nvPr/>
        </p:nvSpPr>
        <p:spPr>
          <a:xfrm>
            <a:off x="338328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9</a:t>
            </a:r>
          </a:p>
        </p:txBody>
      </p:sp>
      <p:cxnSp>
        <p:nvCxnSpPr>
          <p:cNvPr id="21" name="Straight Connector 20">
            <a:extLst>
              <a:ext uri="{FF2B5EF4-FFF2-40B4-BE49-F238E27FC236}">
                <a16:creationId xmlns:a16="http://schemas.microsoft.com/office/drawing/2014/main" id="{E1D42B70-CA50-4450-A8B5-7268CDE5A97B}"/>
              </a:ext>
            </a:extLst>
          </p:cNvPr>
          <p:cNvCxnSpPr>
            <a:cxnSpLocks/>
            <a:stCxn id="18" idx="0"/>
            <a:endCxn id="13" idx="5"/>
          </p:cNvCxnSpPr>
          <p:nvPr/>
        </p:nvCxnSpPr>
        <p:spPr>
          <a:xfrm flipH="1" flipV="1">
            <a:off x="3042005"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F1357476-F4BB-4D14-9270-D3C63D170225}"/>
              </a:ext>
            </a:extLst>
          </p:cNvPr>
          <p:cNvSpPr/>
          <p:nvPr/>
        </p:nvSpPr>
        <p:spPr>
          <a:xfrm>
            <a:off x="2651760" y="41148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6</a:t>
            </a:r>
          </a:p>
        </p:txBody>
      </p:sp>
      <p:cxnSp>
        <p:nvCxnSpPr>
          <p:cNvPr id="23" name="Straight Connector 22">
            <a:extLst>
              <a:ext uri="{FF2B5EF4-FFF2-40B4-BE49-F238E27FC236}">
                <a16:creationId xmlns:a16="http://schemas.microsoft.com/office/drawing/2014/main" id="{5124D5F6-6412-409B-99E4-2404F444EBDD}"/>
              </a:ext>
            </a:extLst>
          </p:cNvPr>
          <p:cNvCxnSpPr>
            <a:cxnSpLocks/>
            <a:stCxn id="22" idx="0"/>
            <a:endCxn id="16" idx="5"/>
          </p:cNvCxnSpPr>
          <p:nvPr/>
        </p:nvCxnSpPr>
        <p:spPr>
          <a:xfrm flipH="1" flipV="1">
            <a:off x="2310485" y="35906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C1CE4494-1C86-49FF-94EC-613187CB4152}"/>
              </a:ext>
            </a:extLst>
          </p:cNvPr>
          <p:cNvSpPr/>
          <p:nvPr/>
        </p:nvSpPr>
        <p:spPr>
          <a:xfrm>
            <a:off x="1188720" y="41148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3</a:t>
            </a:r>
          </a:p>
        </p:txBody>
      </p:sp>
      <p:cxnSp>
        <p:nvCxnSpPr>
          <p:cNvPr id="25" name="Straight Connector 24">
            <a:extLst>
              <a:ext uri="{FF2B5EF4-FFF2-40B4-BE49-F238E27FC236}">
                <a16:creationId xmlns:a16="http://schemas.microsoft.com/office/drawing/2014/main" id="{6D9212D5-CA02-4C73-90D3-279F6338553B}"/>
              </a:ext>
            </a:extLst>
          </p:cNvPr>
          <p:cNvCxnSpPr>
            <a:cxnSpLocks/>
            <a:stCxn id="24" idx="0"/>
            <a:endCxn id="16" idx="3"/>
          </p:cNvCxnSpPr>
          <p:nvPr/>
        </p:nvCxnSpPr>
        <p:spPr>
          <a:xfrm flipV="1">
            <a:off x="1417320" y="35906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2233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575969"/>
      </p:ext>
    </p:extLst>
  </p:cSld>
  <p:clrMapOvr>
    <a:masterClrMapping/>
  </p:clrMapOvr>
  <p:transition>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D576E-5473-400A-99FA-B571173AE246}"/>
              </a:ext>
            </a:extLst>
          </p:cNvPr>
          <p:cNvSpPr>
            <a:spLocks noGrp="1"/>
          </p:cNvSpPr>
          <p:nvPr>
            <p:ph type="title"/>
          </p:nvPr>
        </p:nvSpPr>
        <p:spPr>
          <a:xfrm>
            <a:off x="457200" y="2926080"/>
            <a:ext cx="8229600" cy="1188720"/>
          </a:xfrm>
        </p:spPr>
        <p:txBody>
          <a:bodyPr/>
          <a:lstStyle/>
          <a:p>
            <a:r>
              <a:rPr lang="en-US"/>
              <a:t>Kesimpulan</a:t>
            </a:r>
            <a:endParaRPr lang="en-ID"/>
          </a:p>
        </p:txBody>
      </p:sp>
      <p:sp>
        <p:nvSpPr>
          <p:cNvPr id="4" name="Oval 3">
            <a:extLst>
              <a:ext uri="{FF2B5EF4-FFF2-40B4-BE49-F238E27FC236}">
                <a16:creationId xmlns:a16="http://schemas.microsoft.com/office/drawing/2014/main" id="{67B745B9-CE97-4824-BC64-4890B45198A4}"/>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264448"/>
      </p:ext>
    </p:extLst>
  </p:cSld>
  <p:clrMapOvr>
    <a:masterClrMapping/>
  </p:clrMapOvr>
  <p:transition>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6E6FB-4B41-4D53-A70A-164BE8122B76}"/>
              </a:ext>
            </a:extLst>
          </p:cNvPr>
          <p:cNvSpPr>
            <a:spLocks noGrp="1"/>
          </p:cNvSpPr>
          <p:nvPr>
            <p:ph type="title"/>
          </p:nvPr>
        </p:nvSpPr>
        <p:spPr/>
        <p:txBody>
          <a:bodyPr/>
          <a:lstStyle/>
          <a:p>
            <a:r>
              <a:rPr lang="id-ID"/>
              <a:t>Kasus 1 – Hapus 35</a:t>
            </a:r>
          </a:p>
        </p:txBody>
      </p:sp>
      <p:sp>
        <p:nvSpPr>
          <p:cNvPr id="4" name="Line 2">
            <a:extLst>
              <a:ext uri="{FF2B5EF4-FFF2-40B4-BE49-F238E27FC236}">
                <a16:creationId xmlns:a16="http://schemas.microsoft.com/office/drawing/2014/main" id="{7ACEB58B-DA98-4EC6-8969-E478079D4FCC}"/>
              </a:ext>
            </a:extLst>
          </p:cNvPr>
          <p:cNvSpPr>
            <a:spLocks noChangeShapeType="1"/>
          </p:cNvSpPr>
          <p:nvPr/>
        </p:nvSpPr>
        <p:spPr bwMode="auto">
          <a:xfrm>
            <a:off x="4411663" y="4377566"/>
            <a:ext cx="381000" cy="5334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5" name="Line 3">
            <a:extLst>
              <a:ext uri="{FF2B5EF4-FFF2-40B4-BE49-F238E27FC236}">
                <a16:creationId xmlns:a16="http://schemas.microsoft.com/office/drawing/2014/main" id="{EB9C0C86-8A64-424D-8204-49955DB7B23A}"/>
              </a:ext>
            </a:extLst>
          </p:cNvPr>
          <p:cNvSpPr>
            <a:spLocks noChangeShapeType="1"/>
          </p:cNvSpPr>
          <p:nvPr/>
        </p:nvSpPr>
        <p:spPr bwMode="auto">
          <a:xfrm flipH="1">
            <a:off x="2732088" y="2015366"/>
            <a:ext cx="1377950" cy="4572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6" name="Line 4">
            <a:extLst>
              <a:ext uri="{FF2B5EF4-FFF2-40B4-BE49-F238E27FC236}">
                <a16:creationId xmlns:a16="http://schemas.microsoft.com/office/drawing/2014/main" id="{69FC2150-1E60-4716-B8B0-154E1BD6E5BC}"/>
              </a:ext>
            </a:extLst>
          </p:cNvPr>
          <p:cNvSpPr>
            <a:spLocks noChangeShapeType="1"/>
          </p:cNvSpPr>
          <p:nvPr/>
        </p:nvSpPr>
        <p:spPr bwMode="auto">
          <a:xfrm flipH="1">
            <a:off x="1665288" y="2777366"/>
            <a:ext cx="692150" cy="3810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7" name="Line 5">
            <a:extLst>
              <a:ext uri="{FF2B5EF4-FFF2-40B4-BE49-F238E27FC236}">
                <a16:creationId xmlns:a16="http://schemas.microsoft.com/office/drawing/2014/main" id="{25DDE895-F932-448F-8A1B-0F516E2FFDCC}"/>
              </a:ext>
            </a:extLst>
          </p:cNvPr>
          <p:cNvSpPr>
            <a:spLocks noChangeShapeType="1"/>
          </p:cNvSpPr>
          <p:nvPr/>
        </p:nvSpPr>
        <p:spPr bwMode="auto">
          <a:xfrm flipH="1">
            <a:off x="903288" y="3539366"/>
            <a:ext cx="387350" cy="4572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8" name="Line 6">
            <a:extLst>
              <a:ext uri="{FF2B5EF4-FFF2-40B4-BE49-F238E27FC236}">
                <a16:creationId xmlns:a16="http://schemas.microsoft.com/office/drawing/2014/main" id="{E39F7B00-2D36-40B3-A00A-1777E07E4D56}"/>
              </a:ext>
            </a:extLst>
          </p:cNvPr>
          <p:cNvSpPr>
            <a:spLocks noChangeShapeType="1"/>
          </p:cNvSpPr>
          <p:nvPr/>
        </p:nvSpPr>
        <p:spPr bwMode="auto">
          <a:xfrm>
            <a:off x="1668463" y="3539366"/>
            <a:ext cx="304800" cy="3810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9" name="Line 7">
            <a:extLst>
              <a:ext uri="{FF2B5EF4-FFF2-40B4-BE49-F238E27FC236}">
                <a16:creationId xmlns:a16="http://schemas.microsoft.com/office/drawing/2014/main" id="{E131CE08-FE4B-4841-9F5E-174F882C48C7}"/>
              </a:ext>
            </a:extLst>
          </p:cNvPr>
          <p:cNvSpPr>
            <a:spLocks noChangeShapeType="1"/>
          </p:cNvSpPr>
          <p:nvPr/>
        </p:nvSpPr>
        <p:spPr bwMode="auto">
          <a:xfrm>
            <a:off x="2659063" y="2701166"/>
            <a:ext cx="838200" cy="5334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10" name="Line 8">
            <a:extLst>
              <a:ext uri="{FF2B5EF4-FFF2-40B4-BE49-F238E27FC236}">
                <a16:creationId xmlns:a16="http://schemas.microsoft.com/office/drawing/2014/main" id="{C4BBE6EA-C8D3-4135-B0CC-329D1FF20A47}"/>
              </a:ext>
            </a:extLst>
          </p:cNvPr>
          <p:cNvSpPr>
            <a:spLocks noChangeShapeType="1"/>
          </p:cNvSpPr>
          <p:nvPr/>
        </p:nvSpPr>
        <p:spPr bwMode="auto">
          <a:xfrm flipH="1">
            <a:off x="3113088" y="3539366"/>
            <a:ext cx="463550" cy="4572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11" name="Line 9">
            <a:extLst>
              <a:ext uri="{FF2B5EF4-FFF2-40B4-BE49-F238E27FC236}">
                <a16:creationId xmlns:a16="http://schemas.microsoft.com/office/drawing/2014/main" id="{4A6FE9A3-5B1A-4813-9063-65FEA66683F0}"/>
              </a:ext>
            </a:extLst>
          </p:cNvPr>
          <p:cNvSpPr>
            <a:spLocks noChangeShapeType="1"/>
          </p:cNvSpPr>
          <p:nvPr/>
        </p:nvSpPr>
        <p:spPr bwMode="auto">
          <a:xfrm>
            <a:off x="3802063" y="3463166"/>
            <a:ext cx="381000" cy="5334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12" name="Line 10">
            <a:extLst>
              <a:ext uri="{FF2B5EF4-FFF2-40B4-BE49-F238E27FC236}">
                <a16:creationId xmlns:a16="http://schemas.microsoft.com/office/drawing/2014/main" id="{B73A352F-0380-45D6-B04E-D100CBC4B3C0}"/>
              </a:ext>
            </a:extLst>
          </p:cNvPr>
          <p:cNvSpPr>
            <a:spLocks noChangeShapeType="1"/>
          </p:cNvSpPr>
          <p:nvPr/>
        </p:nvSpPr>
        <p:spPr bwMode="auto">
          <a:xfrm flipH="1">
            <a:off x="5627688" y="2701166"/>
            <a:ext cx="692150" cy="5334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13" name="Line 11">
            <a:extLst>
              <a:ext uri="{FF2B5EF4-FFF2-40B4-BE49-F238E27FC236}">
                <a16:creationId xmlns:a16="http://schemas.microsoft.com/office/drawing/2014/main" id="{2646B3E9-B405-4D6E-81B4-C646EE474286}"/>
              </a:ext>
            </a:extLst>
          </p:cNvPr>
          <p:cNvSpPr>
            <a:spLocks noChangeShapeType="1"/>
          </p:cNvSpPr>
          <p:nvPr/>
        </p:nvSpPr>
        <p:spPr bwMode="auto">
          <a:xfrm>
            <a:off x="6697663" y="2701166"/>
            <a:ext cx="990600" cy="4572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14" name="Line 12">
            <a:extLst>
              <a:ext uri="{FF2B5EF4-FFF2-40B4-BE49-F238E27FC236}">
                <a16:creationId xmlns:a16="http://schemas.microsoft.com/office/drawing/2014/main" id="{16F5617E-D8A7-473E-9F37-927493BA1C11}"/>
              </a:ext>
            </a:extLst>
          </p:cNvPr>
          <p:cNvSpPr>
            <a:spLocks noChangeShapeType="1"/>
          </p:cNvSpPr>
          <p:nvPr/>
        </p:nvSpPr>
        <p:spPr bwMode="auto">
          <a:xfrm flipH="1">
            <a:off x="7227888" y="3463166"/>
            <a:ext cx="463550" cy="5334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15" name="Line 13">
            <a:extLst>
              <a:ext uri="{FF2B5EF4-FFF2-40B4-BE49-F238E27FC236}">
                <a16:creationId xmlns:a16="http://schemas.microsoft.com/office/drawing/2014/main" id="{BB469D8E-0EAB-43C6-8F13-1C742C7D33E9}"/>
              </a:ext>
            </a:extLst>
          </p:cNvPr>
          <p:cNvSpPr>
            <a:spLocks noChangeShapeType="1"/>
          </p:cNvSpPr>
          <p:nvPr/>
        </p:nvSpPr>
        <p:spPr bwMode="auto">
          <a:xfrm>
            <a:off x="7840663" y="3539366"/>
            <a:ext cx="457200" cy="4572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16" name="Line 14">
            <a:extLst>
              <a:ext uri="{FF2B5EF4-FFF2-40B4-BE49-F238E27FC236}">
                <a16:creationId xmlns:a16="http://schemas.microsoft.com/office/drawing/2014/main" id="{3BA5F87F-4F30-42E8-8D7D-173846076434}"/>
              </a:ext>
            </a:extLst>
          </p:cNvPr>
          <p:cNvSpPr>
            <a:spLocks noChangeShapeType="1"/>
          </p:cNvSpPr>
          <p:nvPr/>
        </p:nvSpPr>
        <p:spPr bwMode="auto">
          <a:xfrm>
            <a:off x="4564063" y="1939166"/>
            <a:ext cx="1752600" cy="5334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CE0B0C0F-8995-431A-A7E4-153A47E2D9D4}"/>
              </a:ext>
            </a:extLst>
          </p:cNvPr>
          <p:cNvSpPr>
            <a:spLocks noChangeArrowheads="1"/>
          </p:cNvSpPr>
          <p:nvPr/>
        </p:nvSpPr>
        <p:spPr bwMode="auto">
          <a:xfrm>
            <a:off x="4106863" y="1634366"/>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60</a:t>
            </a:r>
          </a:p>
        </p:txBody>
      </p:sp>
      <p:sp>
        <p:nvSpPr>
          <p:cNvPr id="18" name="Oval 17">
            <a:extLst>
              <a:ext uri="{FF2B5EF4-FFF2-40B4-BE49-F238E27FC236}">
                <a16:creationId xmlns:a16="http://schemas.microsoft.com/office/drawing/2014/main" id="{B21DD144-FCE2-48F9-9B4A-BEB065E8C4B2}"/>
              </a:ext>
            </a:extLst>
          </p:cNvPr>
          <p:cNvSpPr>
            <a:spLocks noChangeArrowheads="1"/>
          </p:cNvSpPr>
          <p:nvPr/>
        </p:nvSpPr>
        <p:spPr bwMode="auto">
          <a:xfrm>
            <a:off x="2201863" y="2320166"/>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20</a:t>
            </a:r>
          </a:p>
        </p:txBody>
      </p:sp>
      <p:sp>
        <p:nvSpPr>
          <p:cNvPr id="19" name="Oval 18">
            <a:extLst>
              <a:ext uri="{FF2B5EF4-FFF2-40B4-BE49-F238E27FC236}">
                <a16:creationId xmlns:a16="http://schemas.microsoft.com/office/drawing/2014/main" id="{D69C1C87-E4DB-4641-90B3-31FA8F6ACEC2}"/>
              </a:ext>
            </a:extLst>
          </p:cNvPr>
          <p:cNvSpPr>
            <a:spLocks noChangeArrowheads="1"/>
          </p:cNvSpPr>
          <p:nvPr/>
        </p:nvSpPr>
        <p:spPr bwMode="auto">
          <a:xfrm>
            <a:off x="6240463" y="2320166"/>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70</a:t>
            </a:r>
          </a:p>
        </p:txBody>
      </p:sp>
      <p:sp>
        <p:nvSpPr>
          <p:cNvPr id="20" name="Oval 19">
            <a:extLst>
              <a:ext uri="{FF2B5EF4-FFF2-40B4-BE49-F238E27FC236}">
                <a16:creationId xmlns:a16="http://schemas.microsoft.com/office/drawing/2014/main" id="{4758325C-3657-4B6C-B1AF-8F33FF5E729B}"/>
              </a:ext>
            </a:extLst>
          </p:cNvPr>
          <p:cNvSpPr>
            <a:spLocks noChangeArrowheads="1"/>
          </p:cNvSpPr>
          <p:nvPr/>
        </p:nvSpPr>
        <p:spPr bwMode="auto">
          <a:xfrm>
            <a:off x="1211263" y="3082166"/>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10</a:t>
            </a:r>
          </a:p>
        </p:txBody>
      </p:sp>
      <p:sp>
        <p:nvSpPr>
          <p:cNvPr id="21" name="Oval 20">
            <a:extLst>
              <a:ext uri="{FF2B5EF4-FFF2-40B4-BE49-F238E27FC236}">
                <a16:creationId xmlns:a16="http://schemas.microsoft.com/office/drawing/2014/main" id="{F50974F8-E6FA-4E10-88AA-883EAFC9CE42}"/>
              </a:ext>
            </a:extLst>
          </p:cNvPr>
          <p:cNvSpPr>
            <a:spLocks noChangeArrowheads="1"/>
          </p:cNvSpPr>
          <p:nvPr/>
        </p:nvSpPr>
        <p:spPr bwMode="auto">
          <a:xfrm>
            <a:off x="3421063" y="3082166"/>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40</a:t>
            </a:r>
          </a:p>
        </p:txBody>
      </p:sp>
      <p:sp>
        <p:nvSpPr>
          <p:cNvPr id="22" name="Oval 21">
            <a:extLst>
              <a:ext uri="{FF2B5EF4-FFF2-40B4-BE49-F238E27FC236}">
                <a16:creationId xmlns:a16="http://schemas.microsoft.com/office/drawing/2014/main" id="{9A4BBC17-A86D-46D1-AD79-844523DB1CCF}"/>
              </a:ext>
            </a:extLst>
          </p:cNvPr>
          <p:cNvSpPr>
            <a:spLocks noChangeArrowheads="1"/>
          </p:cNvSpPr>
          <p:nvPr/>
        </p:nvSpPr>
        <p:spPr bwMode="auto">
          <a:xfrm>
            <a:off x="5173663" y="3082166"/>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65</a:t>
            </a:r>
          </a:p>
        </p:txBody>
      </p:sp>
      <p:sp>
        <p:nvSpPr>
          <p:cNvPr id="23" name="Oval 22">
            <a:extLst>
              <a:ext uri="{FF2B5EF4-FFF2-40B4-BE49-F238E27FC236}">
                <a16:creationId xmlns:a16="http://schemas.microsoft.com/office/drawing/2014/main" id="{1CA538F6-64BA-4551-816C-78A6C15821EA}"/>
              </a:ext>
            </a:extLst>
          </p:cNvPr>
          <p:cNvSpPr>
            <a:spLocks noChangeArrowheads="1"/>
          </p:cNvSpPr>
          <p:nvPr/>
        </p:nvSpPr>
        <p:spPr bwMode="auto">
          <a:xfrm>
            <a:off x="7459663" y="3082166"/>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85</a:t>
            </a:r>
          </a:p>
        </p:txBody>
      </p:sp>
      <p:sp>
        <p:nvSpPr>
          <p:cNvPr id="24" name="Oval 23">
            <a:extLst>
              <a:ext uri="{FF2B5EF4-FFF2-40B4-BE49-F238E27FC236}">
                <a16:creationId xmlns:a16="http://schemas.microsoft.com/office/drawing/2014/main" id="{70078E2E-084F-48CC-B58B-3AB6DBA40BC5}"/>
              </a:ext>
            </a:extLst>
          </p:cNvPr>
          <p:cNvSpPr>
            <a:spLocks noChangeArrowheads="1"/>
          </p:cNvSpPr>
          <p:nvPr/>
        </p:nvSpPr>
        <p:spPr bwMode="auto">
          <a:xfrm>
            <a:off x="525463" y="3920366"/>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5</a:t>
            </a:r>
          </a:p>
        </p:txBody>
      </p:sp>
      <p:sp>
        <p:nvSpPr>
          <p:cNvPr id="25" name="Oval 24">
            <a:extLst>
              <a:ext uri="{FF2B5EF4-FFF2-40B4-BE49-F238E27FC236}">
                <a16:creationId xmlns:a16="http://schemas.microsoft.com/office/drawing/2014/main" id="{BE42B254-C0D5-47CC-96C8-F40E958D0A56}"/>
              </a:ext>
            </a:extLst>
          </p:cNvPr>
          <p:cNvSpPr>
            <a:spLocks noChangeArrowheads="1"/>
          </p:cNvSpPr>
          <p:nvPr/>
        </p:nvSpPr>
        <p:spPr bwMode="auto">
          <a:xfrm>
            <a:off x="1820863" y="3920366"/>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15</a:t>
            </a:r>
          </a:p>
        </p:txBody>
      </p:sp>
      <p:sp>
        <p:nvSpPr>
          <p:cNvPr id="26" name="Oval 25">
            <a:extLst>
              <a:ext uri="{FF2B5EF4-FFF2-40B4-BE49-F238E27FC236}">
                <a16:creationId xmlns:a16="http://schemas.microsoft.com/office/drawing/2014/main" id="{120190F1-3CC6-46E7-B430-177AE5CD04EF}"/>
              </a:ext>
            </a:extLst>
          </p:cNvPr>
          <p:cNvSpPr>
            <a:spLocks noChangeArrowheads="1"/>
          </p:cNvSpPr>
          <p:nvPr/>
        </p:nvSpPr>
        <p:spPr bwMode="auto">
          <a:xfrm>
            <a:off x="2735263" y="3920366"/>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30</a:t>
            </a:r>
          </a:p>
        </p:txBody>
      </p:sp>
      <p:sp>
        <p:nvSpPr>
          <p:cNvPr id="27" name="Oval 26">
            <a:extLst>
              <a:ext uri="{FF2B5EF4-FFF2-40B4-BE49-F238E27FC236}">
                <a16:creationId xmlns:a16="http://schemas.microsoft.com/office/drawing/2014/main" id="{B21FCFC0-5EE3-4F1A-8055-D14D3374BA67}"/>
              </a:ext>
            </a:extLst>
          </p:cNvPr>
          <p:cNvSpPr>
            <a:spLocks noChangeArrowheads="1"/>
          </p:cNvSpPr>
          <p:nvPr/>
        </p:nvSpPr>
        <p:spPr bwMode="auto">
          <a:xfrm>
            <a:off x="4030663" y="3920366"/>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50</a:t>
            </a:r>
          </a:p>
        </p:txBody>
      </p:sp>
      <p:sp>
        <p:nvSpPr>
          <p:cNvPr id="28" name="Oval 27">
            <a:extLst>
              <a:ext uri="{FF2B5EF4-FFF2-40B4-BE49-F238E27FC236}">
                <a16:creationId xmlns:a16="http://schemas.microsoft.com/office/drawing/2014/main" id="{1491ABB8-164E-40B4-9A49-0B2ACB770D38}"/>
              </a:ext>
            </a:extLst>
          </p:cNvPr>
          <p:cNvSpPr>
            <a:spLocks noChangeArrowheads="1"/>
          </p:cNvSpPr>
          <p:nvPr/>
        </p:nvSpPr>
        <p:spPr bwMode="auto">
          <a:xfrm>
            <a:off x="6773863" y="3844166"/>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80</a:t>
            </a:r>
          </a:p>
        </p:txBody>
      </p:sp>
      <p:sp>
        <p:nvSpPr>
          <p:cNvPr id="29" name="Oval 28">
            <a:extLst>
              <a:ext uri="{FF2B5EF4-FFF2-40B4-BE49-F238E27FC236}">
                <a16:creationId xmlns:a16="http://schemas.microsoft.com/office/drawing/2014/main" id="{A4171C73-2DA1-4BA8-AC10-53F0D0F95EA3}"/>
              </a:ext>
            </a:extLst>
          </p:cNvPr>
          <p:cNvSpPr>
            <a:spLocks noChangeArrowheads="1"/>
          </p:cNvSpPr>
          <p:nvPr/>
        </p:nvSpPr>
        <p:spPr bwMode="auto">
          <a:xfrm>
            <a:off x="8145463" y="3844166"/>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90</a:t>
            </a:r>
          </a:p>
        </p:txBody>
      </p:sp>
      <p:sp>
        <p:nvSpPr>
          <p:cNvPr id="30" name="Line 2">
            <a:extLst>
              <a:ext uri="{FF2B5EF4-FFF2-40B4-BE49-F238E27FC236}">
                <a16:creationId xmlns:a16="http://schemas.microsoft.com/office/drawing/2014/main" id="{A6D1892C-5BA5-4E40-8F19-B999C7011050}"/>
              </a:ext>
            </a:extLst>
          </p:cNvPr>
          <p:cNvSpPr>
            <a:spLocks noChangeShapeType="1"/>
          </p:cNvSpPr>
          <p:nvPr/>
        </p:nvSpPr>
        <p:spPr bwMode="auto">
          <a:xfrm>
            <a:off x="3162300" y="4420429"/>
            <a:ext cx="381000" cy="5334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31" name="Oval 29">
            <a:extLst>
              <a:ext uri="{FF2B5EF4-FFF2-40B4-BE49-F238E27FC236}">
                <a16:creationId xmlns:a16="http://schemas.microsoft.com/office/drawing/2014/main" id="{A36436E5-8EFE-4B46-BC2C-51E3D9B76F3F}"/>
              </a:ext>
            </a:extLst>
          </p:cNvPr>
          <p:cNvSpPr>
            <a:spLocks noChangeArrowheads="1"/>
          </p:cNvSpPr>
          <p:nvPr/>
        </p:nvSpPr>
        <p:spPr bwMode="auto">
          <a:xfrm>
            <a:off x="3390900" y="4877629"/>
            <a:ext cx="533400" cy="533400"/>
          </a:xfrm>
          <a:prstGeom prst="ellipse">
            <a:avLst/>
          </a:prstGeom>
          <a:solidFill>
            <a:srgbClr val="2F424F"/>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a:solidFill>
                  <a:schemeClr val="bg1">
                    <a:lumMod val="95000"/>
                  </a:schemeClr>
                </a:solidFill>
                <a:latin typeface="Arial" panose="020B0604020202020204" pitchFamily="34" charset="0"/>
                <a:cs typeface="Arial" panose="020B0604020202020204" pitchFamily="34" charset="0"/>
              </a:rPr>
              <a:t>35</a:t>
            </a:r>
          </a:p>
        </p:txBody>
      </p:sp>
      <p:sp>
        <p:nvSpPr>
          <p:cNvPr id="32" name="Oval 26">
            <a:extLst>
              <a:ext uri="{FF2B5EF4-FFF2-40B4-BE49-F238E27FC236}">
                <a16:creationId xmlns:a16="http://schemas.microsoft.com/office/drawing/2014/main" id="{375E3C96-4BFF-4541-904B-0CEB82777B0A}"/>
              </a:ext>
            </a:extLst>
          </p:cNvPr>
          <p:cNvSpPr>
            <a:spLocks noChangeArrowheads="1"/>
          </p:cNvSpPr>
          <p:nvPr/>
        </p:nvSpPr>
        <p:spPr bwMode="auto">
          <a:xfrm>
            <a:off x="4716463" y="4804604"/>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a:solidFill>
                  <a:srgbClr val="2F424F"/>
                </a:solidFill>
                <a:latin typeface="Arial" panose="020B0604020202020204" pitchFamily="34" charset="0"/>
                <a:cs typeface="Arial" panose="020B0604020202020204" pitchFamily="34" charset="0"/>
              </a:rPr>
              <a:t>55</a:t>
            </a:r>
          </a:p>
        </p:txBody>
      </p:sp>
    </p:spTree>
    <p:extLst>
      <p:ext uri="{BB962C8B-B14F-4D97-AF65-F5344CB8AC3E}">
        <p14:creationId xmlns:p14="http://schemas.microsoft.com/office/powerpoint/2010/main" val="378406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30"/>
                                        </p:tgtEl>
                                      </p:cBhvr>
                                    </p:animEffect>
                                    <p:set>
                                      <p:cBhvr>
                                        <p:cTn id="10"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6E6FB-4B41-4D53-A70A-164BE8122B76}"/>
              </a:ext>
            </a:extLst>
          </p:cNvPr>
          <p:cNvSpPr>
            <a:spLocks noGrp="1"/>
          </p:cNvSpPr>
          <p:nvPr>
            <p:ph type="title"/>
          </p:nvPr>
        </p:nvSpPr>
        <p:spPr/>
        <p:txBody>
          <a:bodyPr/>
          <a:lstStyle/>
          <a:p>
            <a:r>
              <a:rPr lang="id-ID"/>
              <a:t>Kasus 2 – Hapus 50</a:t>
            </a:r>
          </a:p>
        </p:txBody>
      </p:sp>
      <p:sp>
        <p:nvSpPr>
          <p:cNvPr id="33" name="Line 8">
            <a:extLst>
              <a:ext uri="{FF2B5EF4-FFF2-40B4-BE49-F238E27FC236}">
                <a16:creationId xmlns:a16="http://schemas.microsoft.com/office/drawing/2014/main" id="{39DBE789-1E0F-4779-ABF0-364BA3982CBA}"/>
              </a:ext>
            </a:extLst>
          </p:cNvPr>
          <p:cNvSpPr>
            <a:spLocks noChangeShapeType="1"/>
          </p:cNvSpPr>
          <p:nvPr/>
        </p:nvSpPr>
        <p:spPr bwMode="auto">
          <a:xfrm>
            <a:off x="3799418" y="3524454"/>
            <a:ext cx="990600" cy="14478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34" name="Line 2">
            <a:extLst>
              <a:ext uri="{FF2B5EF4-FFF2-40B4-BE49-F238E27FC236}">
                <a16:creationId xmlns:a16="http://schemas.microsoft.com/office/drawing/2014/main" id="{54E0D102-F55E-4AB0-B552-98CF4EF1643C}"/>
              </a:ext>
            </a:extLst>
          </p:cNvPr>
          <p:cNvSpPr>
            <a:spLocks noChangeShapeType="1"/>
          </p:cNvSpPr>
          <p:nvPr/>
        </p:nvSpPr>
        <p:spPr bwMode="auto">
          <a:xfrm flipH="1">
            <a:off x="2726580" y="2076654"/>
            <a:ext cx="1377950" cy="4572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35" name="Line 3">
            <a:extLst>
              <a:ext uri="{FF2B5EF4-FFF2-40B4-BE49-F238E27FC236}">
                <a16:creationId xmlns:a16="http://schemas.microsoft.com/office/drawing/2014/main" id="{D9CE4605-65A8-469B-9C47-76CE16E29E75}"/>
              </a:ext>
            </a:extLst>
          </p:cNvPr>
          <p:cNvSpPr>
            <a:spLocks noChangeShapeType="1"/>
          </p:cNvSpPr>
          <p:nvPr/>
        </p:nvSpPr>
        <p:spPr bwMode="auto">
          <a:xfrm flipH="1">
            <a:off x="1659780" y="2838654"/>
            <a:ext cx="692150" cy="3810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36" name="Line 4">
            <a:extLst>
              <a:ext uri="{FF2B5EF4-FFF2-40B4-BE49-F238E27FC236}">
                <a16:creationId xmlns:a16="http://schemas.microsoft.com/office/drawing/2014/main" id="{CA055E7E-ACA7-4D52-AA69-23678174EFB9}"/>
              </a:ext>
            </a:extLst>
          </p:cNvPr>
          <p:cNvSpPr>
            <a:spLocks noChangeShapeType="1"/>
          </p:cNvSpPr>
          <p:nvPr/>
        </p:nvSpPr>
        <p:spPr bwMode="auto">
          <a:xfrm flipH="1">
            <a:off x="897780" y="3600654"/>
            <a:ext cx="387350" cy="4572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37" name="Line 5">
            <a:extLst>
              <a:ext uri="{FF2B5EF4-FFF2-40B4-BE49-F238E27FC236}">
                <a16:creationId xmlns:a16="http://schemas.microsoft.com/office/drawing/2014/main" id="{FF5DEFB4-439C-4FBD-99FE-F4653D2D5EF0}"/>
              </a:ext>
            </a:extLst>
          </p:cNvPr>
          <p:cNvSpPr>
            <a:spLocks noChangeShapeType="1"/>
          </p:cNvSpPr>
          <p:nvPr/>
        </p:nvSpPr>
        <p:spPr bwMode="auto">
          <a:xfrm>
            <a:off x="1662955" y="3600654"/>
            <a:ext cx="304800" cy="3810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38" name="Line 6">
            <a:extLst>
              <a:ext uri="{FF2B5EF4-FFF2-40B4-BE49-F238E27FC236}">
                <a16:creationId xmlns:a16="http://schemas.microsoft.com/office/drawing/2014/main" id="{BF889062-61E1-43C9-A462-082656F2532E}"/>
              </a:ext>
            </a:extLst>
          </p:cNvPr>
          <p:cNvSpPr>
            <a:spLocks noChangeShapeType="1"/>
          </p:cNvSpPr>
          <p:nvPr/>
        </p:nvSpPr>
        <p:spPr bwMode="auto">
          <a:xfrm>
            <a:off x="2653555" y="2762454"/>
            <a:ext cx="838200" cy="5334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39" name="Line 7">
            <a:extLst>
              <a:ext uri="{FF2B5EF4-FFF2-40B4-BE49-F238E27FC236}">
                <a16:creationId xmlns:a16="http://schemas.microsoft.com/office/drawing/2014/main" id="{D12B1D8B-1215-470C-BE5C-3ECD82ABC6EB}"/>
              </a:ext>
            </a:extLst>
          </p:cNvPr>
          <p:cNvSpPr>
            <a:spLocks noChangeShapeType="1"/>
          </p:cNvSpPr>
          <p:nvPr/>
        </p:nvSpPr>
        <p:spPr bwMode="auto">
          <a:xfrm flipH="1">
            <a:off x="3107580" y="3600654"/>
            <a:ext cx="463550" cy="4572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40" name="Line 10">
            <a:extLst>
              <a:ext uri="{FF2B5EF4-FFF2-40B4-BE49-F238E27FC236}">
                <a16:creationId xmlns:a16="http://schemas.microsoft.com/office/drawing/2014/main" id="{5D02A79F-7E6B-4576-809E-E702A1026325}"/>
              </a:ext>
            </a:extLst>
          </p:cNvPr>
          <p:cNvSpPr>
            <a:spLocks noChangeShapeType="1"/>
          </p:cNvSpPr>
          <p:nvPr/>
        </p:nvSpPr>
        <p:spPr bwMode="auto">
          <a:xfrm flipH="1">
            <a:off x="5622180" y="2762454"/>
            <a:ext cx="692150" cy="5334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41" name="Line 11">
            <a:extLst>
              <a:ext uri="{FF2B5EF4-FFF2-40B4-BE49-F238E27FC236}">
                <a16:creationId xmlns:a16="http://schemas.microsoft.com/office/drawing/2014/main" id="{9A1AF6FD-B603-4E27-AC11-B23C84AA546A}"/>
              </a:ext>
            </a:extLst>
          </p:cNvPr>
          <p:cNvSpPr>
            <a:spLocks noChangeShapeType="1"/>
          </p:cNvSpPr>
          <p:nvPr/>
        </p:nvSpPr>
        <p:spPr bwMode="auto">
          <a:xfrm>
            <a:off x="6692155" y="2762454"/>
            <a:ext cx="990600" cy="4572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42" name="Line 12">
            <a:extLst>
              <a:ext uri="{FF2B5EF4-FFF2-40B4-BE49-F238E27FC236}">
                <a16:creationId xmlns:a16="http://schemas.microsoft.com/office/drawing/2014/main" id="{AC8EE68A-5195-4442-BBDB-872CD51E730D}"/>
              </a:ext>
            </a:extLst>
          </p:cNvPr>
          <p:cNvSpPr>
            <a:spLocks noChangeShapeType="1"/>
          </p:cNvSpPr>
          <p:nvPr/>
        </p:nvSpPr>
        <p:spPr bwMode="auto">
          <a:xfrm flipH="1">
            <a:off x="7222380" y="3524454"/>
            <a:ext cx="463550" cy="5334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43" name="Line 13">
            <a:extLst>
              <a:ext uri="{FF2B5EF4-FFF2-40B4-BE49-F238E27FC236}">
                <a16:creationId xmlns:a16="http://schemas.microsoft.com/office/drawing/2014/main" id="{CEAE8519-C3DE-4454-8936-8387474E90FA}"/>
              </a:ext>
            </a:extLst>
          </p:cNvPr>
          <p:cNvSpPr>
            <a:spLocks noChangeShapeType="1"/>
          </p:cNvSpPr>
          <p:nvPr/>
        </p:nvSpPr>
        <p:spPr bwMode="auto">
          <a:xfrm>
            <a:off x="7835155" y="3600654"/>
            <a:ext cx="457200" cy="4572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44" name="Line 14">
            <a:extLst>
              <a:ext uri="{FF2B5EF4-FFF2-40B4-BE49-F238E27FC236}">
                <a16:creationId xmlns:a16="http://schemas.microsoft.com/office/drawing/2014/main" id="{DE6A8D89-2598-4F83-AD36-DFD86357F0B1}"/>
              </a:ext>
            </a:extLst>
          </p:cNvPr>
          <p:cNvSpPr>
            <a:spLocks noChangeShapeType="1"/>
          </p:cNvSpPr>
          <p:nvPr/>
        </p:nvSpPr>
        <p:spPr bwMode="auto">
          <a:xfrm>
            <a:off x="4558555" y="2000454"/>
            <a:ext cx="1752600" cy="5334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45" name="Oval 16">
            <a:extLst>
              <a:ext uri="{FF2B5EF4-FFF2-40B4-BE49-F238E27FC236}">
                <a16:creationId xmlns:a16="http://schemas.microsoft.com/office/drawing/2014/main" id="{49C6F3EE-DEE3-4EA0-9683-2F92E100AA3D}"/>
              </a:ext>
            </a:extLst>
          </p:cNvPr>
          <p:cNvSpPr>
            <a:spLocks noChangeArrowheads="1"/>
          </p:cNvSpPr>
          <p:nvPr/>
        </p:nvSpPr>
        <p:spPr bwMode="auto">
          <a:xfrm>
            <a:off x="4101355" y="1695654"/>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60</a:t>
            </a:r>
          </a:p>
        </p:txBody>
      </p:sp>
      <p:sp>
        <p:nvSpPr>
          <p:cNvPr id="46" name="Oval 17">
            <a:extLst>
              <a:ext uri="{FF2B5EF4-FFF2-40B4-BE49-F238E27FC236}">
                <a16:creationId xmlns:a16="http://schemas.microsoft.com/office/drawing/2014/main" id="{7140C38D-31E6-40ED-BB89-2D099F1ED77F}"/>
              </a:ext>
            </a:extLst>
          </p:cNvPr>
          <p:cNvSpPr>
            <a:spLocks noChangeArrowheads="1"/>
          </p:cNvSpPr>
          <p:nvPr/>
        </p:nvSpPr>
        <p:spPr bwMode="auto">
          <a:xfrm>
            <a:off x="2196355" y="2381454"/>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20</a:t>
            </a:r>
          </a:p>
        </p:txBody>
      </p:sp>
      <p:sp>
        <p:nvSpPr>
          <p:cNvPr id="47" name="Oval 18">
            <a:extLst>
              <a:ext uri="{FF2B5EF4-FFF2-40B4-BE49-F238E27FC236}">
                <a16:creationId xmlns:a16="http://schemas.microsoft.com/office/drawing/2014/main" id="{1F1D32E6-E53E-4924-A60E-E438E7F1DD2F}"/>
              </a:ext>
            </a:extLst>
          </p:cNvPr>
          <p:cNvSpPr>
            <a:spLocks noChangeArrowheads="1"/>
          </p:cNvSpPr>
          <p:nvPr/>
        </p:nvSpPr>
        <p:spPr bwMode="auto">
          <a:xfrm>
            <a:off x="6234955" y="2381454"/>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70</a:t>
            </a:r>
          </a:p>
        </p:txBody>
      </p:sp>
      <p:sp>
        <p:nvSpPr>
          <p:cNvPr id="48" name="Oval 19">
            <a:extLst>
              <a:ext uri="{FF2B5EF4-FFF2-40B4-BE49-F238E27FC236}">
                <a16:creationId xmlns:a16="http://schemas.microsoft.com/office/drawing/2014/main" id="{8E3A311B-B3C0-419F-BD15-82F206E8FBEE}"/>
              </a:ext>
            </a:extLst>
          </p:cNvPr>
          <p:cNvSpPr>
            <a:spLocks noChangeArrowheads="1"/>
          </p:cNvSpPr>
          <p:nvPr/>
        </p:nvSpPr>
        <p:spPr bwMode="auto">
          <a:xfrm>
            <a:off x="1205755" y="3143454"/>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10</a:t>
            </a:r>
          </a:p>
        </p:txBody>
      </p:sp>
      <p:sp>
        <p:nvSpPr>
          <p:cNvPr id="49" name="Oval 20">
            <a:extLst>
              <a:ext uri="{FF2B5EF4-FFF2-40B4-BE49-F238E27FC236}">
                <a16:creationId xmlns:a16="http://schemas.microsoft.com/office/drawing/2014/main" id="{D789F668-295A-4983-B18B-71ED0CC63BEA}"/>
              </a:ext>
            </a:extLst>
          </p:cNvPr>
          <p:cNvSpPr>
            <a:spLocks noChangeArrowheads="1"/>
          </p:cNvSpPr>
          <p:nvPr/>
        </p:nvSpPr>
        <p:spPr bwMode="auto">
          <a:xfrm>
            <a:off x="3415555" y="3143454"/>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40</a:t>
            </a:r>
          </a:p>
        </p:txBody>
      </p:sp>
      <p:sp>
        <p:nvSpPr>
          <p:cNvPr id="50" name="Oval 21">
            <a:extLst>
              <a:ext uri="{FF2B5EF4-FFF2-40B4-BE49-F238E27FC236}">
                <a16:creationId xmlns:a16="http://schemas.microsoft.com/office/drawing/2014/main" id="{646A469E-2C38-4D1D-ABA1-435B8321D787}"/>
              </a:ext>
            </a:extLst>
          </p:cNvPr>
          <p:cNvSpPr>
            <a:spLocks noChangeArrowheads="1"/>
          </p:cNvSpPr>
          <p:nvPr/>
        </p:nvSpPr>
        <p:spPr bwMode="auto">
          <a:xfrm>
            <a:off x="5168155" y="3143454"/>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65</a:t>
            </a:r>
          </a:p>
        </p:txBody>
      </p:sp>
      <p:sp>
        <p:nvSpPr>
          <p:cNvPr id="51" name="Oval 22">
            <a:extLst>
              <a:ext uri="{FF2B5EF4-FFF2-40B4-BE49-F238E27FC236}">
                <a16:creationId xmlns:a16="http://schemas.microsoft.com/office/drawing/2014/main" id="{8EA581F9-914C-4ED3-A0DF-C941F15D3E8A}"/>
              </a:ext>
            </a:extLst>
          </p:cNvPr>
          <p:cNvSpPr>
            <a:spLocks noChangeArrowheads="1"/>
          </p:cNvSpPr>
          <p:nvPr/>
        </p:nvSpPr>
        <p:spPr bwMode="auto">
          <a:xfrm>
            <a:off x="7454155" y="3143454"/>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85</a:t>
            </a:r>
          </a:p>
        </p:txBody>
      </p:sp>
      <p:sp>
        <p:nvSpPr>
          <p:cNvPr id="52" name="Oval 23">
            <a:extLst>
              <a:ext uri="{FF2B5EF4-FFF2-40B4-BE49-F238E27FC236}">
                <a16:creationId xmlns:a16="http://schemas.microsoft.com/office/drawing/2014/main" id="{10711287-38C1-47BC-BF40-AFFFEDAC96BB}"/>
              </a:ext>
            </a:extLst>
          </p:cNvPr>
          <p:cNvSpPr>
            <a:spLocks noChangeArrowheads="1"/>
          </p:cNvSpPr>
          <p:nvPr/>
        </p:nvSpPr>
        <p:spPr bwMode="auto">
          <a:xfrm>
            <a:off x="519955" y="3981654"/>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5</a:t>
            </a:r>
          </a:p>
        </p:txBody>
      </p:sp>
      <p:sp>
        <p:nvSpPr>
          <p:cNvPr id="53" name="Oval 24">
            <a:extLst>
              <a:ext uri="{FF2B5EF4-FFF2-40B4-BE49-F238E27FC236}">
                <a16:creationId xmlns:a16="http://schemas.microsoft.com/office/drawing/2014/main" id="{3BDEB643-F2D8-406D-9F7B-354389984310}"/>
              </a:ext>
            </a:extLst>
          </p:cNvPr>
          <p:cNvSpPr>
            <a:spLocks noChangeArrowheads="1"/>
          </p:cNvSpPr>
          <p:nvPr/>
        </p:nvSpPr>
        <p:spPr bwMode="auto">
          <a:xfrm>
            <a:off x="1815355" y="3981654"/>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15</a:t>
            </a:r>
          </a:p>
        </p:txBody>
      </p:sp>
      <p:sp>
        <p:nvSpPr>
          <p:cNvPr id="54" name="Oval 25">
            <a:extLst>
              <a:ext uri="{FF2B5EF4-FFF2-40B4-BE49-F238E27FC236}">
                <a16:creationId xmlns:a16="http://schemas.microsoft.com/office/drawing/2014/main" id="{46995969-8AA1-4D97-8758-C062BDE12789}"/>
              </a:ext>
            </a:extLst>
          </p:cNvPr>
          <p:cNvSpPr>
            <a:spLocks noChangeArrowheads="1"/>
          </p:cNvSpPr>
          <p:nvPr/>
        </p:nvSpPr>
        <p:spPr bwMode="auto">
          <a:xfrm>
            <a:off x="2729755" y="3981654"/>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30</a:t>
            </a:r>
          </a:p>
        </p:txBody>
      </p:sp>
      <p:sp>
        <p:nvSpPr>
          <p:cNvPr id="55" name="Oval 27">
            <a:extLst>
              <a:ext uri="{FF2B5EF4-FFF2-40B4-BE49-F238E27FC236}">
                <a16:creationId xmlns:a16="http://schemas.microsoft.com/office/drawing/2014/main" id="{F8416F2B-AB31-46A2-8DA7-CFAD7DA4F2EF}"/>
              </a:ext>
            </a:extLst>
          </p:cNvPr>
          <p:cNvSpPr>
            <a:spLocks noChangeArrowheads="1"/>
          </p:cNvSpPr>
          <p:nvPr/>
        </p:nvSpPr>
        <p:spPr bwMode="auto">
          <a:xfrm>
            <a:off x="6768355" y="3905454"/>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80</a:t>
            </a:r>
          </a:p>
        </p:txBody>
      </p:sp>
      <p:sp>
        <p:nvSpPr>
          <p:cNvPr id="56" name="Oval 28">
            <a:extLst>
              <a:ext uri="{FF2B5EF4-FFF2-40B4-BE49-F238E27FC236}">
                <a16:creationId xmlns:a16="http://schemas.microsoft.com/office/drawing/2014/main" id="{B6E12910-003E-40C9-9BD8-0E3A71B456D6}"/>
              </a:ext>
            </a:extLst>
          </p:cNvPr>
          <p:cNvSpPr>
            <a:spLocks noChangeArrowheads="1"/>
          </p:cNvSpPr>
          <p:nvPr/>
        </p:nvSpPr>
        <p:spPr bwMode="auto">
          <a:xfrm>
            <a:off x="8139955" y="3905454"/>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90</a:t>
            </a:r>
          </a:p>
        </p:txBody>
      </p:sp>
      <p:sp>
        <p:nvSpPr>
          <p:cNvPr id="57" name="Oval 29">
            <a:extLst>
              <a:ext uri="{FF2B5EF4-FFF2-40B4-BE49-F238E27FC236}">
                <a16:creationId xmlns:a16="http://schemas.microsoft.com/office/drawing/2014/main" id="{65034F10-60B4-4491-B936-2FBE64D0D3CB}"/>
              </a:ext>
            </a:extLst>
          </p:cNvPr>
          <p:cNvSpPr>
            <a:spLocks noChangeArrowheads="1"/>
          </p:cNvSpPr>
          <p:nvPr/>
        </p:nvSpPr>
        <p:spPr bwMode="auto">
          <a:xfrm>
            <a:off x="4634755" y="4896054"/>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55</a:t>
            </a:r>
          </a:p>
        </p:txBody>
      </p:sp>
      <p:sp>
        <p:nvSpPr>
          <p:cNvPr id="58" name="Oval 26">
            <a:extLst>
              <a:ext uri="{FF2B5EF4-FFF2-40B4-BE49-F238E27FC236}">
                <a16:creationId xmlns:a16="http://schemas.microsoft.com/office/drawing/2014/main" id="{88166B65-1FE5-4EC6-A009-3191E3E55DC5}"/>
              </a:ext>
            </a:extLst>
          </p:cNvPr>
          <p:cNvSpPr>
            <a:spLocks noChangeArrowheads="1"/>
          </p:cNvSpPr>
          <p:nvPr/>
        </p:nvSpPr>
        <p:spPr bwMode="auto">
          <a:xfrm>
            <a:off x="4025155" y="3981654"/>
            <a:ext cx="533400" cy="533400"/>
          </a:xfrm>
          <a:prstGeom prst="ellipse">
            <a:avLst/>
          </a:prstGeom>
          <a:solidFill>
            <a:srgbClr val="2F424F"/>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chemeClr val="bg1">
                    <a:lumMod val="95000"/>
                  </a:schemeClr>
                </a:solidFill>
                <a:latin typeface="Arial" panose="020B0604020202020204" pitchFamily="34" charset="0"/>
                <a:cs typeface="Arial" panose="020B0604020202020204" pitchFamily="34" charset="0"/>
              </a:rPr>
              <a:t>50</a:t>
            </a:r>
          </a:p>
        </p:txBody>
      </p:sp>
    </p:spTree>
    <p:extLst>
      <p:ext uri="{BB962C8B-B14F-4D97-AF65-F5344CB8AC3E}">
        <p14:creationId xmlns:p14="http://schemas.microsoft.com/office/powerpoint/2010/main" val="346573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44444E-6 -4.44444E-6 L 0.11025 -4.44444E-6 " pathEditMode="relative" rAng="0" ptsTypes="AA">
                                      <p:cBhvr>
                                        <p:cTn id="6" dur="2000" fill="hold"/>
                                        <p:tgtEl>
                                          <p:spTgt spid="58"/>
                                        </p:tgtEl>
                                        <p:attrNameLst>
                                          <p:attrName>ppt_x</p:attrName>
                                          <p:attrName>ppt_y</p:attrName>
                                        </p:attrNameLst>
                                      </p:cBhvr>
                                      <p:rCtr x="5503" y="0"/>
                                    </p:animMotion>
                                  </p:childTnLst>
                                </p:cTn>
                              </p:par>
                            </p:childTnLst>
                          </p:cTn>
                        </p:par>
                        <p:par>
                          <p:cTn id="7" fill="hold">
                            <p:stCondLst>
                              <p:cond delay="2000"/>
                            </p:stCondLst>
                            <p:childTnLst>
                              <p:par>
                                <p:cTn id="8" presetID="3" presetClass="exit" presetSubtype="10" fill="hold" grpId="1" nodeType="afterEffect">
                                  <p:stCondLst>
                                    <p:cond delay="0"/>
                                  </p:stCondLst>
                                  <p:childTnLst>
                                    <p:animEffect transition="out" filter="blinds(horizontal)">
                                      <p:cBhvr>
                                        <p:cTn id="9" dur="500"/>
                                        <p:tgtEl>
                                          <p:spTgt spid="58"/>
                                        </p:tgtEl>
                                      </p:cBhvr>
                                    </p:animEffect>
                                    <p:set>
                                      <p:cBhvr>
                                        <p:cTn id="10" dur="1" fill="hold">
                                          <p:stCondLst>
                                            <p:cond delay="499"/>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8"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6E6FB-4B41-4D53-A70A-164BE8122B76}"/>
              </a:ext>
            </a:extLst>
          </p:cNvPr>
          <p:cNvSpPr>
            <a:spLocks noGrp="1"/>
          </p:cNvSpPr>
          <p:nvPr>
            <p:ph type="title"/>
          </p:nvPr>
        </p:nvSpPr>
        <p:spPr/>
        <p:txBody>
          <a:bodyPr/>
          <a:lstStyle/>
          <a:p>
            <a:r>
              <a:rPr lang="id-ID"/>
              <a:t>Kasus 3 – Hapus 60 alt A</a:t>
            </a:r>
          </a:p>
        </p:txBody>
      </p:sp>
      <p:grpSp>
        <p:nvGrpSpPr>
          <p:cNvPr id="29" name="Group 30">
            <a:extLst>
              <a:ext uri="{FF2B5EF4-FFF2-40B4-BE49-F238E27FC236}">
                <a16:creationId xmlns:a16="http://schemas.microsoft.com/office/drawing/2014/main" id="{19D354F8-CF56-4709-A1C9-B4C689ABC181}"/>
              </a:ext>
            </a:extLst>
          </p:cNvPr>
          <p:cNvGrpSpPr>
            <a:grpSpLocks/>
          </p:cNvGrpSpPr>
          <p:nvPr/>
        </p:nvGrpSpPr>
        <p:grpSpPr bwMode="auto">
          <a:xfrm>
            <a:off x="3968002" y="2094271"/>
            <a:ext cx="1451539" cy="905013"/>
            <a:chOff x="2480" y="1488"/>
            <a:chExt cx="575" cy="1830"/>
          </a:xfrm>
          <a:solidFill>
            <a:schemeClr val="bg1">
              <a:lumMod val="95000"/>
            </a:schemeClr>
          </a:solidFill>
        </p:grpSpPr>
        <p:sp>
          <p:nvSpPr>
            <p:cNvPr id="30" name="AutoShape 31">
              <a:extLst>
                <a:ext uri="{FF2B5EF4-FFF2-40B4-BE49-F238E27FC236}">
                  <a16:creationId xmlns:a16="http://schemas.microsoft.com/office/drawing/2014/main" id="{BABEFA32-6059-4D10-B27F-69259452585D}"/>
                </a:ext>
              </a:extLst>
            </p:cNvPr>
            <p:cNvSpPr>
              <a:spLocks/>
            </p:cNvSpPr>
            <p:nvPr/>
          </p:nvSpPr>
          <p:spPr bwMode="auto">
            <a:xfrm>
              <a:off x="2480" y="1488"/>
              <a:ext cx="575" cy="1727"/>
            </a:xfrm>
            <a:custGeom>
              <a:avLst/>
              <a:gdLst>
                <a:gd name="T0" fmla="*/ 112 w 576"/>
                <a:gd name="T1" fmla="*/ 0 h 1728"/>
                <a:gd name="T2" fmla="*/ 64 w 576"/>
                <a:gd name="T3" fmla="*/ 288 h 1728"/>
                <a:gd name="T4" fmla="*/ 476 w 576"/>
                <a:gd name="T5" fmla="*/ 940 h 1728"/>
                <a:gd name="T6" fmla="*/ 524 w 576"/>
                <a:gd name="T7" fmla="*/ 1708 h 1728"/>
                <a:gd name="T8" fmla="*/ 0 60000 65536"/>
                <a:gd name="T9" fmla="*/ 0 60000 65536"/>
                <a:gd name="T10" fmla="*/ 0 60000 65536"/>
                <a:gd name="T11" fmla="*/ 0 60000 65536"/>
                <a:gd name="T12" fmla="*/ 0 w 576"/>
                <a:gd name="T13" fmla="*/ 0 h 1728"/>
                <a:gd name="T14" fmla="*/ 576 w 576"/>
                <a:gd name="T15" fmla="*/ 1728 h 1728"/>
              </a:gdLst>
              <a:ahLst/>
              <a:cxnLst>
                <a:cxn ang="T8">
                  <a:pos x="T0" y="T1"/>
                </a:cxn>
                <a:cxn ang="T9">
                  <a:pos x="T2" y="T3"/>
                </a:cxn>
                <a:cxn ang="T10">
                  <a:pos x="T4" y="T5"/>
                </a:cxn>
                <a:cxn ang="T11">
                  <a:pos x="T6" y="T7"/>
                </a:cxn>
              </a:cxnLst>
              <a:rect l="T12" t="T13" r="T14" b="T15"/>
              <a:pathLst>
                <a:path w="576" h="1728">
                  <a:moveTo>
                    <a:pt x="112" y="0"/>
                  </a:moveTo>
                  <a:cubicBezTo>
                    <a:pt x="56" y="64"/>
                    <a:pt x="0" y="128"/>
                    <a:pt x="64" y="288"/>
                  </a:cubicBezTo>
                  <a:cubicBezTo>
                    <a:pt x="128" y="448"/>
                    <a:pt x="416" y="720"/>
                    <a:pt x="496" y="960"/>
                  </a:cubicBezTo>
                  <a:cubicBezTo>
                    <a:pt x="576" y="1200"/>
                    <a:pt x="536" y="1600"/>
                    <a:pt x="544" y="1728"/>
                  </a:cubicBezTo>
                </a:path>
              </a:pathLst>
            </a:custGeom>
            <a:grpFill/>
            <a:ln w="22320">
              <a:solidFill>
                <a:srgbClr val="2F424F"/>
              </a:solidFill>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srgbClr val="2F424F"/>
                </a:solidFill>
                <a:latin typeface="Arial" panose="020B0604020202020204" pitchFamily="34" charset="0"/>
                <a:cs typeface="Arial" panose="020B0604020202020204" pitchFamily="34" charset="0"/>
              </a:endParaRPr>
            </a:p>
          </p:txBody>
        </p:sp>
        <p:sp>
          <p:nvSpPr>
            <p:cNvPr id="31" name="Text Box 32">
              <a:extLst>
                <a:ext uri="{FF2B5EF4-FFF2-40B4-BE49-F238E27FC236}">
                  <a16:creationId xmlns:a16="http://schemas.microsoft.com/office/drawing/2014/main" id="{04862179-4015-4C91-A1C7-4ABEE3979BC4}"/>
                </a:ext>
              </a:extLst>
            </p:cNvPr>
            <p:cNvSpPr txBox="1">
              <a:spLocks noChangeArrowheads="1"/>
            </p:cNvSpPr>
            <p:nvPr/>
          </p:nvSpPr>
          <p:spPr bwMode="auto">
            <a:xfrm>
              <a:off x="2712" y="2567"/>
              <a:ext cx="245" cy="751"/>
            </a:xfrm>
            <a:prstGeom prst="rect">
              <a:avLst/>
            </a:prstGeom>
            <a:grpFill/>
            <a:ln w="9525">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Verdana" charset="0"/>
                  <a:ea typeface="ＭＳ Ｐゴシック"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Verdana" charset="0"/>
                  <a:ea typeface="ＭＳ Ｐゴシック"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Verdana" charset="0"/>
                  <a:ea typeface="ＭＳ Ｐゴシック"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Verdana" charset="0"/>
                  <a:ea typeface="ＭＳ Ｐゴシック"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Verdana"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Verdana"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Verdana"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Verdana"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Verdana" charset="0"/>
                  <a:ea typeface="ＭＳ Ｐゴシック" charset="0"/>
                </a:defRPr>
              </a:lvl9pPr>
            </a:lstStyle>
            <a:p>
              <a:pPr eaLnBrk="1" hangingPunct="1">
                <a:defRPr/>
              </a:pPr>
              <a:r>
                <a:rPr lang="en-GB" sz="1800" dirty="0">
                  <a:solidFill>
                    <a:srgbClr val="2F424F"/>
                  </a:solidFill>
                  <a:latin typeface="Arial" panose="020B0604020202020204" pitchFamily="34" charset="0"/>
                  <a:cs typeface="Arial" panose="020B0604020202020204" pitchFamily="34" charset="0"/>
                </a:rPr>
                <a:t>next</a:t>
              </a:r>
            </a:p>
          </p:txBody>
        </p:sp>
      </p:grpSp>
      <p:sp>
        <p:nvSpPr>
          <p:cNvPr id="32" name="Line 2">
            <a:extLst>
              <a:ext uri="{FF2B5EF4-FFF2-40B4-BE49-F238E27FC236}">
                <a16:creationId xmlns:a16="http://schemas.microsoft.com/office/drawing/2014/main" id="{B10710FC-7DE1-4398-B764-4859934EBD68}"/>
              </a:ext>
            </a:extLst>
          </p:cNvPr>
          <p:cNvSpPr>
            <a:spLocks noChangeShapeType="1"/>
          </p:cNvSpPr>
          <p:nvPr/>
        </p:nvSpPr>
        <p:spPr bwMode="auto">
          <a:xfrm flipH="1">
            <a:off x="2726580" y="1835509"/>
            <a:ext cx="1422400" cy="547687"/>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59" name="Line 3">
            <a:extLst>
              <a:ext uri="{FF2B5EF4-FFF2-40B4-BE49-F238E27FC236}">
                <a16:creationId xmlns:a16="http://schemas.microsoft.com/office/drawing/2014/main" id="{E0F3F5FD-7B25-4221-B1FD-96335CD18EA9}"/>
              </a:ext>
            </a:extLst>
          </p:cNvPr>
          <p:cNvSpPr>
            <a:spLocks noChangeShapeType="1"/>
          </p:cNvSpPr>
          <p:nvPr/>
        </p:nvSpPr>
        <p:spPr bwMode="auto">
          <a:xfrm flipH="1">
            <a:off x="1659780" y="2556234"/>
            <a:ext cx="690563" cy="512762"/>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60" name="Line 4">
            <a:extLst>
              <a:ext uri="{FF2B5EF4-FFF2-40B4-BE49-F238E27FC236}">
                <a16:creationId xmlns:a16="http://schemas.microsoft.com/office/drawing/2014/main" id="{9E2DC7D7-6C9F-4349-878C-C4323CBF1433}"/>
              </a:ext>
            </a:extLst>
          </p:cNvPr>
          <p:cNvSpPr>
            <a:spLocks noChangeShapeType="1"/>
          </p:cNvSpPr>
          <p:nvPr/>
        </p:nvSpPr>
        <p:spPr bwMode="auto">
          <a:xfrm flipH="1">
            <a:off x="897780" y="3449996"/>
            <a:ext cx="387350" cy="4572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61" name="Line 5">
            <a:extLst>
              <a:ext uri="{FF2B5EF4-FFF2-40B4-BE49-F238E27FC236}">
                <a16:creationId xmlns:a16="http://schemas.microsoft.com/office/drawing/2014/main" id="{9D94F6D8-D031-4AD1-94E7-11F0130AD0DF}"/>
              </a:ext>
            </a:extLst>
          </p:cNvPr>
          <p:cNvSpPr>
            <a:spLocks noChangeShapeType="1"/>
          </p:cNvSpPr>
          <p:nvPr/>
        </p:nvSpPr>
        <p:spPr bwMode="auto">
          <a:xfrm>
            <a:off x="1662955" y="3449996"/>
            <a:ext cx="304800" cy="3810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62" name="Line 6">
            <a:extLst>
              <a:ext uri="{FF2B5EF4-FFF2-40B4-BE49-F238E27FC236}">
                <a16:creationId xmlns:a16="http://schemas.microsoft.com/office/drawing/2014/main" id="{C56A022A-1332-4C0B-AAB4-56E5FBD37569}"/>
              </a:ext>
            </a:extLst>
          </p:cNvPr>
          <p:cNvSpPr>
            <a:spLocks noChangeShapeType="1"/>
          </p:cNvSpPr>
          <p:nvPr/>
        </p:nvSpPr>
        <p:spPr bwMode="auto">
          <a:xfrm>
            <a:off x="2653555" y="2611796"/>
            <a:ext cx="838200" cy="5334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63" name="Line 7">
            <a:extLst>
              <a:ext uri="{FF2B5EF4-FFF2-40B4-BE49-F238E27FC236}">
                <a16:creationId xmlns:a16="http://schemas.microsoft.com/office/drawing/2014/main" id="{BD8E2645-1124-4166-9983-5A0937886D33}"/>
              </a:ext>
            </a:extLst>
          </p:cNvPr>
          <p:cNvSpPr>
            <a:spLocks noChangeShapeType="1"/>
          </p:cNvSpPr>
          <p:nvPr/>
        </p:nvSpPr>
        <p:spPr bwMode="auto">
          <a:xfrm flipH="1">
            <a:off x="3107580" y="3449996"/>
            <a:ext cx="463550" cy="4572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64" name="Line 9">
            <a:extLst>
              <a:ext uri="{FF2B5EF4-FFF2-40B4-BE49-F238E27FC236}">
                <a16:creationId xmlns:a16="http://schemas.microsoft.com/office/drawing/2014/main" id="{6E8169A0-91FC-4A78-B529-3DC9395BA18E}"/>
              </a:ext>
            </a:extLst>
          </p:cNvPr>
          <p:cNvSpPr>
            <a:spLocks noChangeShapeType="1"/>
          </p:cNvSpPr>
          <p:nvPr/>
        </p:nvSpPr>
        <p:spPr bwMode="auto">
          <a:xfrm>
            <a:off x="3861643" y="3491271"/>
            <a:ext cx="376237" cy="461963"/>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65" name="Line 10">
            <a:extLst>
              <a:ext uri="{FF2B5EF4-FFF2-40B4-BE49-F238E27FC236}">
                <a16:creationId xmlns:a16="http://schemas.microsoft.com/office/drawing/2014/main" id="{6C86D803-F090-4B47-8888-A44BBBF3ACB8}"/>
              </a:ext>
            </a:extLst>
          </p:cNvPr>
          <p:cNvSpPr>
            <a:spLocks noChangeShapeType="1"/>
          </p:cNvSpPr>
          <p:nvPr/>
        </p:nvSpPr>
        <p:spPr bwMode="auto">
          <a:xfrm flipH="1">
            <a:off x="5622180" y="2611796"/>
            <a:ext cx="692150" cy="5334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66" name="Line 11">
            <a:extLst>
              <a:ext uri="{FF2B5EF4-FFF2-40B4-BE49-F238E27FC236}">
                <a16:creationId xmlns:a16="http://schemas.microsoft.com/office/drawing/2014/main" id="{4EDA16F3-290A-4CBA-AA0C-215ED1FD2630}"/>
              </a:ext>
            </a:extLst>
          </p:cNvPr>
          <p:cNvSpPr>
            <a:spLocks noChangeShapeType="1"/>
          </p:cNvSpPr>
          <p:nvPr/>
        </p:nvSpPr>
        <p:spPr bwMode="auto">
          <a:xfrm>
            <a:off x="6692155" y="2611796"/>
            <a:ext cx="990600" cy="4572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67" name="Line 12">
            <a:extLst>
              <a:ext uri="{FF2B5EF4-FFF2-40B4-BE49-F238E27FC236}">
                <a16:creationId xmlns:a16="http://schemas.microsoft.com/office/drawing/2014/main" id="{8543031D-5D47-460D-8CC0-A50BE6C85F55}"/>
              </a:ext>
            </a:extLst>
          </p:cNvPr>
          <p:cNvSpPr>
            <a:spLocks noChangeShapeType="1"/>
          </p:cNvSpPr>
          <p:nvPr/>
        </p:nvSpPr>
        <p:spPr bwMode="auto">
          <a:xfrm flipH="1">
            <a:off x="7222380" y="3373796"/>
            <a:ext cx="463550" cy="5334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68" name="Line 13">
            <a:extLst>
              <a:ext uri="{FF2B5EF4-FFF2-40B4-BE49-F238E27FC236}">
                <a16:creationId xmlns:a16="http://schemas.microsoft.com/office/drawing/2014/main" id="{3887FE30-4943-4347-8A54-CDD1641B22DF}"/>
              </a:ext>
            </a:extLst>
          </p:cNvPr>
          <p:cNvSpPr>
            <a:spLocks noChangeShapeType="1"/>
          </p:cNvSpPr>
          <p:nvPr/>
        </p:nvSpPr>
        <p:spPr bwMode="auto">
          <a:xfrm>
            <a:off x="7835155" y="3449996"/>
            <a:ext cx="457200" cy="4572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69" name="Line 14">
            <a:extLst>
              <a:ext uri="{FF2B5EF4-FFF2-40B4-BE49-F238E27FC236}">
                <a16:creationId xmlns:a16="http://schemas.microsoft.com/office/drawing/2014/main" id="{6BD88E38-A318-4DE0-A9D1-CDA174DEB8CC}"/>
              </a:ext>
            </a:extLst>
          </p:cNvPr>
          <p:cNvSpPr>
            <a:spLocks noChangeShapeType="1"/>
          </p:cNvSpPr>
          <p:nvPr/>
        </p:nvSpPr>
        <p:spPr bwMode="auto">
          <a:xfrm>
            <a:off x="4558555" y="1849796"/>
            <a:ext cx="1752600" cy="5334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70" name="Oval 16">
            <a:extLst>
              <a:ext uri="{FF2B5EF4-FFF2-40B4-BE49-F238E27FC236}">
                <a16:creationId xmlns:a16="http://schemas.microsoft.com/office/drawing/2014/main" id="{B3FE1891-1201-4150-8BA4-A4DA52D260A2}"/>
              </a:ext>
            </a:extLst>
          </p:cNvPr>
          <p:cNvSpPr>
            <a:spLocks noChangeArrowheads="1"/>
          </p:cNvSpPr>
          <p:nvPr/>
        </p:nvSpPr>
        <p:spPr bwMode="auto">
          <a:xfrm>
            <a:off x="4101355" y="1544996"/>
            <a:ext cx="533400" cy="533400"/>
          </a:xfrm>
          <a:prstGeom prst="ellipse">
            <a:avLst/>
          </a:prstGeom>
          <a:solidFill>
            <a:srgbClr val="2F424F"/>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chemeClr val="bg1">
                    <a:lumMod val="95000"/>
                  </a:schemeClr>
                </a:solidFill>
                <a:latin typeface="Arial" panose="020B0604020202020204" pitchFamily="34" charset="0"/>
                <a:cs typeface="Arial" panose="020B0604020202020204" pitchFamily="34" charset="0"/>
              </a:rPr>
              <a:t>60</a:t>
            </a:r>
          </a:p>
        </p:txBody>
      </p:sp>
      <p:sp>
        <p:nvSpPr>
          <p:cNvPr id="71" name="Oval 17">
            <a:extLst>
              <a:ext uri="{FF2B5EF4-FFF2-40B4-BE49-F238E27FC236}">
                <a16:creationId xmlns:a16="http://schemas.microsoft.com/office/drawing/2014/main" id="{33F8AB81-600D-4B59-A41B-8FCECEEC9319}"/>
              </a:ext>
            </a:extLst>
          </p:cNvPr>
          <p:cNvSpPr>
            <a:spLocks noChangeArrowheads="1"/>
          </p:cNvSpPr>
          <p:nvPr/>
        </p:nvSpPr>
        <p:spPr bwMode="auto">
          <a:xfrm>
            <a:off x="2196355" y="2230796"/>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20</a:t>
            </a:r>
          </a:p>
        </p:txBody>
      </p:sp>
      <p:sp>
        <p:nvSpPr>
          <p:cNvPr id="72" name="Oval 18">
            <a:extLst>
              <a:ext uri="{FF2B5EF4-FFF2-40B4-BE49-F238E27FC236}">
                <a16:creationId xmlns:a16="http://schemas.microsoft.com/office/drawing/2014/main" id="{D04C399B-09AF-4892-85A0-3FAAB1CFF47E}"/>
              </a:ext>
            </a:extLst>
          </p:cNvPr>
          <p:cNvSpPr>
            <a:spLocks noChangeArrowheads="1"/>
          </p:cNvSpPr>
          <p:nvPr/>
        </p:nvSpPr>
        <p:spPr bwMode="auto">
          <a:xfrm>
            <a:off x="6234955" y="2230796"/>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70</a:t>
            </a:r>
          </a:p>
        </p:txBody>
      </p:sp>
      <p:sp>
        <p:nvSpPr>
          <p:cNvPr id="73" name="Oval 19">
            <a:extLst>
              <a:ext uri="{FF2B5EF4-FFF2-40B4-BE49-F238E27FC236}">
                <a16:creationId xmlns:a16="http://schemas.microsoft.com/office/drawing/2014/main" id="{DC0D013B-CDE9-4DFD-8096-1E7DE4C6AE1E}"/>
              </a:ext>
            </a:extLst>
          </p:cNvPr>
          <p:cNvSpPr>
            <a:spLocks noChangeArrowheads="1"/>
          </p:cNvSpPr>
          <p:nvPr/>
        </p:nvSpPr>
        <p:spPr bwMode="auto">
          <a:xfrm>
            <a:off x="1205755" y="2992796"/>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10</a:t>
            </a:r>
          </a:p>
        </p:txBody>
      </p:sp>
      <p:sp>
        <p:nvSpPr>
          <p:cNvPr id="74" name="Oval 20">
            <a:extLst>
              <a:ext uri="{FF2B5EF4-FFF2-40B4-BE49-F238E27FC236}">
                <a16:creationId xmlns:a16="http://schemas.microsoft.com/office/drawing/2014/main" id="{2AB20FEE-5C94-4A25-ABD4-4735062136A1}"/>
              </a:ext>
            </a:extLst>
          </p:cNvPr>
          <p:cNvSpPr>
            <a:spLocks noChangeArrowheads="1"/>
          </p:cNvSpPr>
          <p:nvPr/>
        </p:nvSpPr>
        <p:spPr bwMode="auto">
          <a:xfrm>
            <a:off x="3415555" y="2992796"/>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40</a:t>
            </a:r>
          </a:p>
        </p:txBody>
      </p:sp>
      <p:sp>
        <p:nvSpPr>
          <p:cNvPr id="75" name="Oval 21">
            <a:extLst>
              <a:ext uri="{FF2B5EF4-FFF2-40B4-BE49-F238E27FC236}">
                <a16:creationId xmlns:a16="http://schemas.microsoft.com/office/drawing/2014/main" id="{8F0FD20C-5164-4AD8-AA2A-51BAC477D683}"/>
              </a:ext>
            </a:extLst>
          </p:cNvPr>
          <p:cNvSpPr>
            <a:spLocks noChangeArrowheads="1"/>
          </p:cNvSpPr>
          <p:nvPr/>
        </p:nvSpPr>
        <p:spPr bwMode="auto">
          <a:xfrm>
            <a:off x="4044205" y="3846871"/>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a:solidFill>
                  <a:srgbClr val="2F424F"/>
                </a:solidFill>
                <a:latin typeface="Arial" panose="020B0604020202020204" pitchFamily="34" charset="0"/>
                <a:cs typeface="Arial" panose="020B0604020202020204" pitchFamily="34" charset="0"/>
              </a:rPr>
              <a:t>55</a:t>
            </a:r>
          </a:p>
        </p:txBody>
      </p:sp>
      <p:sp>
        <p:nvSpPr>
          <p:cNvPr id="76" name="Oval 22">
            <a:extLst>
              <a:ext uri="{FF2B5EF4-FFF2-40B4-BE49-F238E27FC236}">
                <a16:creationId xmlns:a16="http://schemas.microsoft.com/office/drawing/2014/main" id="{5861C4AA-62BF-4C54-AFFF-70CAEB400712}"/>
              </a:ext>
            </a:extLst>
          </p:cNvPr>
          <p:cNvSpPr>
            <a:spLocks noChangeArrowheads="1"/>
          </p:cNvSpPr>
          <p:nvPr/>
        </p:nvSpPr>
        <p:spPr bwMode="auto">
          <a:xfrm>
            <a:off x="7454155" y="2992796"/>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85</a:t>
            </a:r>
          </a:p>
        </p:txBody>
      </p:sp>
      <p:sp>
        <p:nvSpPr>
          <p:cNvPr id="77" name="Oval 23">
            <a:extLst>
              <a:ext uri="{FF2B5EF4-FFF2-40B4-BE49-F238E27FC236}">
                <a16:creationId xmlns:a16="http://schemas.microsoft.com/office/drawing/2014/main" id="{2DAAA082-777A-49D3-B153-544CA33DACF4}"/>
              </a:ext>
            </a:extLst>
          </p:cNvPr>
          <p:cNvSpPr>
            <a:spLocks noChangeArrowheads="1"/>
          </p:cNvSpPr>
          <p:nvPr/>
        </p:nvSpPr>
        <p:spPr bwMode="auto">
          <a:xfrm>
            <a:off x="519955" y="3830996"/>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5</a:t>
            </a:r>
          </a:p>
        </p:txBody>
      </p:sp>
      <p:sp>
        <p:nvSpPr>
          <p:cNvPr id="78" name="Oval 24">
            <a:extLst>
              <a:ext uri="{FF2B5EF4-FFF2-40B4-BE49-F238E27FC236}">
                <a16:creationId xmlns:a16="http://schemas.microsoft.com/office/drawing/2014/main" id="{5B30F4D0-936A-408D-94D0-ABAF65165A29}"/>
              </a:ext>
            </a:extLst>
          </p:cNvPr>
          <p:cNvSpPr>
            <a:spLocks noChangeArrowheads="1"/>
          </p:cNvSpPr>
          <p:nvPr/>
        </p:nvSpPr>
        <p:spPr bwMode="auto">
          <a:xfrm>
            <a:off x="1815355" y="3830996"/>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15</a:t>
            </a:r>
          </a:p>
        </p:txBody>
      </p:sp>
      <p:sp>
        <p:nvSpPr>
          <p:cNvPr id="79" name="Oval 25">
            <a:extLst>
              <a:ext uri="{FF2B5EF4-FFF2-40B4-BE49-F238E27FC236}">
                <a16:creationId xmlns:a16="http://schemas.microsoft.com/office/drawing/2014/main" id="{C91D2578-1F7C-49F4-B1DA-1D807BD5E857}"/>
              </a:ext>
            </a:extLst>
          </p:cNvPr>
          <p:cNvSpPr>
            <a:spLocks noChangeArrowheads="1"/>
          </p:cNvSpPr>
          <p:nvPr/>
        </p:nvSpPr>
        <p:spPr bwMode="auto">
          <a:xfrm>
            <a:off x="2729755" y="3830996"/>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30</a:t>
            </a:r>
          </a:p>
        </p:txBody>
      </p:sp>
      <p:sp>
        <p:nvSpPr>
          <p:cNvPr id="80" name="Oval 27">
            <a:extLst>
              <a:ext uri="{FF2B5EF4-FFF2-40B4-BE49-F238E27FC236}">
                <a16:creationId xmlns:a16="http://schemas.microsoft.com/office/drawing/2014/main" id="{787308A6-741A-41A1-876A-AF556DC8615D}"/>
              </a:ext>
            </a:extLst>
          </p:cNvPr>
          <p:cNvSpPr>
            <a:spLocks noChangeArrowheads="1"/>
          </p:cNvSpPr>
          <p:nvPr/>
        </p:nvSpPr>
        <p:spPr bwMode="auto">
          <a:xfrm>
            <a:off x="6768355" y="3754796"/>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80</a:t>
            </a:r>
          </a:p>
        </p:txBody>
      </p:sp>
      <p:sp>
        <p:nvSpPr>
          <p:cNvPr id="81" name="Oval 28">
            <a:extLst>
              <a:ext uri="{FF2B5EF4-FFF2-40B4-BE49-F238E27FC236}">
                <a16:creationId xmlns:a16="http://schemas.microsoft.com/office/drawing/2014/main" id="{DF9EC61E-6F49-485F-91D0-D7CF2F57DB82}"/>
              </a:ext>
            </a:extLst>
          </p:cNvPr>
          <p:cNvSpPr>
            <a:spLocks noChangeArrowheads="1"/>
          </p:cNvSpPr>
          <p:nvPr/>
        </p:nvSpPr>
        <p:spPr bwMode="auto">
          <a:xfrm>
            <a:off x="8139955" y="3754796"/>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2F424F"/>
                </a:solidFill>
                <a:latin typeface="Arial" panose="020B0604020202020204" pitchFamily="34" charset="0"/>
                <a:cs typeface="Arial" panose="020B0604020202020204" pitchFamily="34" charset="0"/>
              </a:rPr>
              <a:t>90</a:t>
            </a:r>
          </a:p>
        </p:txBody>
      </p:sp>
      <p:sp>
        <p:nvSpPr>
          <p:cNvPr id="82" name="Oval 29">
            <a:extLst>
              <a:ext uri="{FF2B5EF4-FFF2-40B4-BE49-F238E27FC236}">
                <a16:creationId xmlns:a16="http://schemas.microsoft.com/office/drawing/2014/main" id="{B16D0925-212D-42A5-9822-6F1A90C77B94}"/>
              </a:ext>
            </a:extLst>
          </p:cNvPr>
          <p:cNvSpPr>
            <a:spLocks noChangeArrowheads="1"/>
          </p:cNvSpPr>
          <p:nvPr/>
        </p:nvSpPr>
        <p:spPr bwMode="auto">
          <a:xfrm>
            <a:off x="5187205" y="3008671"/>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a:solidFill>
                  <a:srgbClr val="2F424F"/>
                </a:solidFill>
                <a:latin typeface="Arial" panose="020B0604020202020204" pitchFamily="34" charset="0"/>
                <a:cs typeface="Arial" panose="020B0604020202020204" pitchFamily="34" charset="0"/>
              </a:rPr>
              <a:t>65</a:t>
            </a:r>
          </a:p>
        </p:txBody>
      </p:sp>
    </p:spTree>
    <p:extLst>
      <p:ext uri="{BB962C8B-B14F-4D97-AF65-F5344CB8AC3E}">
        <p14:creationId xmlns:p14="http://schemas.microsoft.com/office/powerpoint/2010/main" val="97860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29"/>
                                        </p:tgtEl>
                                        <p:attrNameLst>
                                          <p:attrName>style.visibility</p:attrName>
                                        </p:attrNameLst>
                                      </p:cBhvr>
                                      <p:to>
                                        <p:strVal val="visible"/>
                                      </p:to>
                                    </p:set>
                                    <p:animEffect transition="in" filter="dissolve">
                                      <p:cBhvr additive="repl">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65"/>
                                        </p:tgtEl>
                                        <p:attrNameLst>
                                          <p:attrName>style.visibility</p:attrName>
                                        </p:attrNameLst>
                                      </p:cBhvr>
                                      <p:to>
                                        <p:strVal val="hidden"/>
                                      </p:to>
                                    </p:set>
                                  </p:childTnLst>
                                </p:cTn>
                              </p:par>
                            </p:childTnLst>
                          </p:cTn>
                        </p:par>
                        <p:par>
                          <p:cTn id="12" fill="hold">
                            <p:stCondLst>
                              <p:cond delay="0"/>
                            </p:stCondLst>
                            <p:childTnLst>
                              <p:par>
                                <p:cTn id="13" presetID="3" presetClass="exit" presetSubtype="10" fill="hold" grpId="0" nodeType="afterEffect">
                                  <p:stCondLst>
                                    <p:cond delay="0"/>
                                  </p:stCondLst>
                                  <p:childTnLst>
                                    <p:animEffect transition="out" filter="blinds(horizontal)">
                                      <p:cBhvr>
                                        <p:cTn id="14" dur="500"/>
                                        <p:tgtEl>
                                          <p:spTgt spid="70"/>
                                        </p:tgtEl>
                                      </p:cBhvr>
                                    </p:animEffect>
                                    <p:set>
                                      <p:cBhvr>
                                        <p:cTn id="15" dur="1" fill="hold">
                                          <p:stCondLst>
                                            <p:cond delay="499"/>
                                          </p:stCondLst>
                                        </p:cTn>
                                        <p:tgtEl>
                                          <p:spTgt spid="70"/>
                                        </p:tgtEl>
                                        <p:attrNameLst>
                                          <p:attrName>style.visibility</p:attrName>
                                        </p:attrNameLst>
                                      </p:cBhvr>
                                      <p:to>
                                        <p:strVal val="hidden"/>
                                      </p:to>
                                    </p:set>
                                  </p:childTnLst>
                                </p:cTn>
                              </p:par>
                            </p:childTnLst>
                          </p:cTn>
                        </p:par>
                        <p:par>
                          <p:cTn id="16" fill="hold">
                            <p:stCondLst>
                              <p:cond delay="500"/>
                            </p:stCondLst>
                            <p:childTnLst>
                              <p:par>
                                <p:cTn id="17" presetID="0" presetClass="path" presetSubtype="0" accel="50000" decel="50000" fill="hold" grpId="0" nodeType="afterEffect">
                                  <p:stCondLst>
                                    <p:cond delay="0"/>
                                  </p:stCondLst>
                                  <p:childTnLst>
                                    <p:animMotion origin="layout" path="M 2.22222E-6 3.7037E-6 C -0.00955 -0.01436 -0.01163 -0.02662 -0.0158 -0.03912 C -0.0158 -0.04445 -0.0184 -0.04931 -0.0224 -0.05417 C -0.0224 -0.05602 -0.0224 -0.05996 -0.0224 -0.05973 C -0.02917 -0.0713 -0.0224 -0.10024 -0.04202 -0.11088 C -0.04653 -0.11227 -0.0533 -0.11366 -0.05521 -0.11505 C -0.07934 -0.12524 -0.05955 -0.11991 -0.07934 -0.12524 C -0.08559 -0.13172 -0.09688 -0.13588 -0.11424 -0.13936 C -0.13403 -0.15 -0.10781 -0.13727 -0.13177 -0.14584 C -0.14045 -0.14815 -0.14271 -0.15116 -0.15139 -0.15324 C -0.15799 -0.1625 -0.1559 -0.15926 -0.16667 -0.16528 C -0.17084 -0.175 -0.17917 -0.19375 -0.15799 -0.19861 C -0.11424 -0.20857 -0.14722 -0.19815 -0.13177 -0.20301 L -0.10972 -0.21667 " pathEditMode="relative" rAng="0" ptsTypes="AAAAAAAAAAAAAA">
                                      <p:cBhvr>
                                        <p:cTn id="18" dur="2000" fill="hold"/>
                                        <p:tgtEl>
                                          <p:spTgt spid="82"/>
                                        </p:tgtEl>
                                        <p:attrNameLst>
                                          <p:attrName>ppt_x</p:attrName>
                                          <p:attrName>ppt_y</p:attrName>
                                        </p:attrNameLst>
                                      </p:cBhvr>
                                      <p:rCtr x="-8594" y="-10833"/>
                                    </p:animMotion>
                                  </p:childTnLst>
                                </p:cTn>
                              </p:par>
                              <p:par>
                                <p:cTn id="19" presetID="3" presetClass="exit" presetSubtype="10" fill="hold" nodeType="withEffect">
                                  <p:stCondLst>
                                    <p:cond delay="0"/>
                                  </p:stCondLst>
                                  <p:childTnLst>
                                    <p:animEffect transition="out" filter="blinds(horizontal)">
                                      <p:cBhvr>
                                        <p:cTn id="20" dur="500"/>
                                        <p:tgtEl>
                                          <p:spTgt spid="29"/>
                                        </p:tgtEl>
                                      </p:cBhvr>
                                    </p:animEffect>
                                    <p:set>
                                      <p:cBhvr>
                                        <p:cTn id="21"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70" grpId="0" animBg="1"/>
      <p:bldP spid="8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6E6FB-4B41-4D53-A70A-164BE8122B76}"/>
              </a:ext>
            </a:extLst>
          </p:cNvPr>
          <p:cNvSpPr>
            <a:spLocks noGrp="1"/>
          </p:cNvSpPr>
          <p:nvPr>
            <p:ph type="title"/>
          </p:nvPr>
        </p:nvSpPr>
        <p:spPr/>
        <p:txBody>
          <a:bodyPr/>
          <a:lstStyle/>
          <a:p>
            <a:r>
              <a:rPr lang="en-US"/>
              <a:t>Kasus 3 – Hapus 65 alt B</a:t>
            </a:r>
            <a:endParaRPr lang="id-ID"/>
          </a:p>
        </p:txBody>
      </p:sp>
      <p:sp>
        <p:nvSpPr>
          <p:cNvPr id="33" name="Line 2">
            <a:extLst>
              <a:ext uri="{FF2B5EF4-FFF2-40B4-BE49-F238E27FC236}">
                <a16:creationId xmlns:a16="http://schemas.microsoft.com/office/drawing/2014/main" id="{183BACE4-1565-4D19-AE2F-29A41BF4D954}"/>
              </a:ext>
            </a:extLst>
          </p:cNvPr>
          <p:cNvSpPr>
            <a:spLocks noChangeShapeType="1"/>
          </p:cNvSpPr>
          <p:nvPr/>
        </p:nvSpPr>
        <p:spPr bwMode="auto">
          <a:xfrm flipH="1">
            <a:off x="2726580" y="1835509"/>
            <a:ext cx="1422400" cy="547687"/>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34" name="Line 3">
            <a:extLst>
              <a:ext uri="{FF2B5EF4-FFF2-40B4-BE49-F238E27FC236}">
                <a16:creationId xmlns:a16="http://schemas.microsoft.com/office/drawing/2014/main" id="{485FC48C-8BC3-4D7F-A16B-DB8F241F2FB8}"/>
              </a:ext>
            </a:extLst>
          </p:cNvPr>
          <p:cNvSpPr>
            <a:spLocks noChangeShapeType="1"/>
          </p:cNvSpPr>
          <p:nvPr/>
        </p:nvSpPr>
        <p:spPr bwMode="auto">
          <a:xfrm flipH="1">
            <a:off x="1659780" y="2556234"/>
            <a:ext cx="690563" cy="512762"/>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35" name="Line 4">
            <a:extLst>
              <a:ext uri="{FF2B5EF4-FFF2-40B4-BE49-F238E27FC236}">
                <a16:creationId xmlns:a16="http://schemas.microsoft.com/office/drawing/2014/main" id="{F59F840B-CC6D-4FE7-8EE9-253036570D99}"/>
              </a:ext>
            </a:extLst>
          </p:cNvPr>
          <p:cNvSpPr>
            <a:spLocks noChangeShapeType="1"/>
          </p:cNvSpPr>
          <p:nvPr/>
        </p:nvSpPr>
        <p:spPr bwMode="auto">
          <a:xfrm flipH="1">
            <a:off x="897780" y="3449996"/>
            <a:ext cx="387350" cy="4572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36" name="Line 5">
            <a:extLst>
              <a:ext uri="{FF2B5EF4-FFF2-40B4-BE49-F238E27FC236}">
                <a16:creationId xmlns:a16="http://schemas.microsoft.com/office/drawing/2014/main" id="{BD692838-463D-425F-A6F5-B10B944ED5C8}"/>
              </a:ext>
            </a:extLst>
          </p:cNvPr>
          <p:cNvSpPr>
            <a:spLocks noChangeShapeType="1"/>
          </p:cNvSpPr>
          <p:nvPr/>
        </p:nvSpPr>
        <p:spPr bwMode="auto">
          <a:xfrm>
            <a:off x="1662955" y="3449996"/>
            <a:ext cx="304800" cy="3810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37" name="Line 6">
            <a:extLst>
              <a:ext uri="{FF2B5EF4-FFF2-40B4-BE49-F238E27FC236}">
                <a16:creationId xmlns:a16="http://schemas.microsoft.com/office/drawing/2014/main" id="{B4C91705-9847-4670-970A-E66991A4455A}"/>
              </a:ext>
            </a:extLst>
          </p:cNvPr>
          <p:cNvSpPr>
            <a:spLocks noChangeShapeType="1"/>
          </p:cNvSpPr>
          <p:nvPr/>
        </p:nvSpPr>
        <p:spPr bwMode="auto">
          <a:xfrm>
            <a:off x="2653555" y="2611796"/>
            <a:ext cx="838200" cy="5334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38" name="Line 7">
            <a:extLst>
              <a:ext uri="{FF2B5EF4-FFF2-40B4-BE49-F238E27FC236}">
                <a16:creationId xmlns:a16="http://schemas.microsoft.com/office/drawing/2014/main" id="{710D7A1F-2F70-44FD-873F-2E9AF7C4D59D}"/>
              </a:ext>
            </a:extLst>
          </p:cNvPr>
          <p:cNvSpPr>
            <a:spLocks noChangeShapeType="1"/>
          </p:cNvSpPr>
          <p:nvPr/>
        </p:nvSpPr>
        <p:spPr bwMode="auto">
          <a:xfrm flipH="1">
            <a:off x="3107580" y="3449996"/>
            <a:ext cx="463550" cy="4572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39" name="Line 9">
            <a:extLst>
              <a:ext uri="{FF2B5EF4-FFF2-40B4-BE49-F238E27FC236}">
                <a16:creationId xmlns:a16="http://schemas.microsoft.com/office/drawing/2014/main" id="{4C29F582-6DED-47A5-9115-5D10080E2EE4}"/>
              </a:ext>
            </a:extLst>
          </p:cNvPr>
          <p:cNvSpPr>
            <a:spLocks noChangeShapeType="1"/>
          </p:cNvSpPr>
          <p:nvPr/>
        </p:nvSpPr>
        <p:spPr bwMode="auto">
          <a:xfrm>
            <a:off x="3861643" y="3491271"/>
            <a:ext cx="376237" cy="461963"/>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40" name="Line 11">
            <a:extLst>
              <a:ext uri="{FF2B5EF4-FFF2-40B4-BE49-F238E27FC236}">
                <a16:creationId xmlns:a16="http://schemas.microsoft.com/office/drawing/2014/main" id="{F080CE4D-3D79-4DC3-9732-13A210B628A4}"/>
              </a:ext>
            </a:extLst>
          </p:cNvPr>
          <p:cNvSpPr>
            <a:spLocks noChangeShapeType="1"/>
          </p:cNvSpPr>
          <p:nvPr/>
        </p:nvSpPr>
        <p:spPr bwMode="auto">
          <a:xfrm>
            <a:off x="6692155" y="2611796"/>
            <a:ext cx="990600" cy="4572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41" name="Line 12">
            <a:extLst>
              <a:ext uri="{FF2B5EF4-FFF2-40B4-BE49-F238E27FC236}">
                <a16:creationId xmlns:a16="http://schemas.microsoft.com/office/drawing/2014/main" id="{4D37576E-922A-43CE-B4DE-1D7F8F84BE97}"/>
              </a:ext>
            </a:extLst>
          </p:cNvPr>
          <p:cNvSpPr>
            <a:spLocks noChangeShapeType="1"/>
          </p:cNvSpPr>
          <p:nvPr/>
        </p:nvSpPr>
        <p:spPr bwMode="auto">
          <a:xfrm flipH="1">
            <a:off x="7222380" y="3373796"/>
            <a:ext cx="463550" cy="5334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42" name="Line 13">
            <a:extLst>
              <a:ext uri="{FF2B5EF4-FFF2-40B4-BE49-F238E27FC236}">
                <a16:creationId xmlns:a16="http://schemas.microsoft.com/office/drawing/2014/main" id="{42D0A614-92FE-4957-B314-CFB61DB0A926}"/>
              </a:ext>
            </a:extLst>
          </p:cNvPr>
          <p:cNvSpPr>
            <a:spLocks noChangeShapeType="1"/>
          </p:cNvSpPr>
          <p:nvPr/>
        </p:nvSpPr>
        <p:spPr bwMode="auto">
          <a:xfrm>
            <a:off x="7835155" y="3449996"/>
            <a:ext cx="457200" cy="4572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43" name="Line 14">
            <a:extLst>
              <a:ext uri="{FF2B5EF4-FFF2-40B4-BE49-F238E27FC236}">
                <a16:creationId xmlns:a16="http://schemas.microsoft.com/office/drawing/2014/main" id="{DE84F7AF-A1D0-422B-8E8A-54CB0568CA7A}"/>
              </a:ext>
            </a:extLst>
          </p:cNvPr>
          <p:cNvSpPr>
            <a:spLocks noChangeShapeType="1"/>
          </p:cNvSpPr>
          <p:nvPr/>
        </p:nvSpPr>
        <p:spPr bwMode="auto">
          <a:xfrm>
            <a:off x="4558555" y="1849796"/>
            <a:ext cx="1752600" cy="533400"/>
          </a:xfrm>
          <a:prstGeom prst="line">
            <a:avLst/>
          </a:prstGeom>
          <a:noFill/>
          <a:ln w="22320">
            <a:solidFill>
              <a:srgbClr val="2F42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2F424F"/>
              </a:solidFill>
              <a:latin typeface="Arial" panose="020B0604020202020204" pitchFamily="34" charset="0"/>
              <a:cs typeface="Arial" panose="020B0604020202020204" pitchFamily="34" charset="0"/>
            </a:endParaRPr>
          </a:p>
        </p:txBody>
      </p:sp>
      <p:sp>
        <p:nvSpPr>
          <p:cNvPr id="44" name="Oval 17">
            <a:extLst>
              <a:ext uri="{FF2B5EF4-FFF2-40B4-BE49-F238E27FC236}">
                <a16:creationId xmlns:a16="http://schemas.microsoft.com/office/drawing/2014/main" id="{5EF5EF5E-0142-465C-AC29-CEACF2E5545E}"/>
              </a:ext>
            </a:extLst>
          </p:cNvPr>
          <p:cNvSpPr>
            <a:spLocks noChangeArrowheads="1"/>
          </p:cNvSpPr>
          <p:nvPr/>
        </p:nvSpPr>
        <p:spPr bwMode="auto">
          <a:xfrm>
            <a:off x="2196355" y="2230796"/>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a:solidFill>
                  <a:srgbClr val="2F424F"/>
                </a:solidFill>
                <a:latin typeface="Arial" panose="020B0604020202020204" pitchFamily="34" charset="0"/>
                <a:cs typeface="Arial" panose="020B0604020202020204" pitchFamily="34" charset="0"/>
              </a:rPr>
              <a:t>20</a:t>
            </a:r>
          </a:p>
        </p:txBody>
      </p:sp>
      <p:sp>
        <p:nvSpPr>
          <p:cNvPr id="45" name="Oval 18">
            <a:extLst>
              <a:ext uri="{FF2B5EF4-FFF2-40B4-BE49-F238E27FC236}">
                <a16:creationId xmlns:a16="http://schemas.microsoft.com/office/drawing/2014/main" id="{805324A2-0004-4ECE-91FB-B7D7E1F3D709}"/>
              </a:ext>
            </a:extLst>
          </p:cNvPr>
          <p:cNvSpPr>
            <a:spLocks noChangeArrowheads="1"/>
          </p:cNvSpPr>
          <p:nvPr/>
        </p:nvSpPr>
        <p:spPr bwMode="auto">
          <a:xfrm>
            <a:off x="6234955" y="2230796"/>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a:solidFill>
                  <a:srgbClr val="2F424F"/>
                </a:solidFill>
                <a:latin typeface="Arial" panose="020B0604020202020204" pitchFamily="34" charset="0"/>
                <a:cs typeface="Arial" panose="020B0604020202020204" pitchFamily="34" charset="0"/>
              </a:rPr>
              <a:t>70</a:t>
            </a:r>
          </a:p>
        </p:txBody>
      </p:sp>
      <p:sp>
        <p:nvSpPr>
          <p:cNvPr id="46" name="Oval 19">
            <a:extLst>
              <a:ext uri="{FF2B5EF4-FFF2-40B4-BE49-F238E27FC236}">
                <a16:creationId xmlns:a16="http://schemas.microsoft.com/office/drawing/2014/main" id="{3AF0437C-74FB-4AAC-8623-02F5A507821C}"/>
              </a:ext>
            </a:extLst>
          </p:cNvPr>
          <p:cNvSpPr>
            <a:spLocks noChangeArrowheads="1"/>
          </p:cNvSpPr>
          <p:nvPr/>
        </p:nvSpPr>
        <p:spPr bwMode="auto">
          <a:xfrm>
            <a:off x="1205755" y="2992796"/>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a:solidFill>
                  <a:srgbClr val="2F424F"/>
                </a:solidFill>
                <a:latin typeface="Arial" panose="020B0604020202020204" pitchFamily="34" charset="0"/>
                <a:cs typeface="Arial" panose="020B0604020202020204" pitchFamily="34" charset="0"/>
              </a:rPr>
              <a:t>10</a:t>
            </a:r>
          </a:p>
        </p:txBody>
      </p:sp>
      <p:sp>
        <p:nvSpPr>
          <p:cNvPr id="47" name="Oval 20">
            <a:extLst>
              <a:ext uri="{FF2B5EF4-FFF2-40B4-BE49-F238E27FC236}">
                <a16:creationId xmlns:a16="http://schemas.microsoft.com/office/drawing/2014/main" id="{C2410C1D-BA6C-47D4-A4FC-DEF23E7B6DB8}"/>
              </a:ext>
            </a:extLst>
          </p:cNvPr>
          <p:cNvSpPr>
            <a:spLocks noChangeArrowheads="1"/>
          </p:cNvSpPr>
          <p:nvPr/>
        </p:nvSpPr>
        <p:spPr bwMode="auto">
          <a:xfrm>
            <a:off x="3415555" y="2992796"/>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a:solidFill>
                  <a:srgbClr val="2F424F"/>
                </a:solidFill>
                <a:latin typeface="Arial" panose="020B0604020202020204" pitchFamily="34" charset="0"/>
                <a:cs typeface="Arial" panose="020B0604020202020204" pitchFamily="34" charset="0"/>
              </a:rPr>
              <a:t>40</a:t>
            </a:r>
          </a:p>
        </p:txBody>
      </p:sp>
      <p:sp>
        <p:nvSpPr>
          <p:cNvPr id="48" name="Oval 21">
            <a:extLst>
              <a:ext uri="{FF2B5EF4-FFF2-40B4-BE49-F238E27FC236}">
                <a16:creationId xmlns:a16="http://schemas.microsoft.com/office/drawing/2014/main" id="{6AACA354-B6BD-4F8C-B8CE-D4CCD1735BC7}"/>
              </a:ext>
            </a:extLst>
          </p:cNvPr>
          <p:cNvSpPr>
            <a:spLocks noChangeArrowheads="1"/>
          </p:cNvSpPr>
          <p:nvPr/>
        </p:nvSpPr>
        <p:spPr bwMode="auto">
          <a:xfrm>
            <a:off x="4044205" y="3846871"/>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dirty="0">
                <a:solidFill>
                  <a:srgbClr val="2F424F"/>
                </a:solidFill>
                <a:latin typeface="Arial" panose="020B0604020202020204" pitchFamily="34" charset="0"/>
                <a:cs typeface="Arial" panose="020B0604020202020204" pitchFamily="34" charset="0"/>
              </a:rPr>
              <a:t>55</a:t>
            </a:r>
          </a:p>
        </p:txBody>
      </p:sp>
      <p:sp>
        <p:nvSpPr>
          <p:cNvPr id="49" name="Oval 22">
            <a:extLst>
              <a:ext uri="{FF2B5EF4-FFF2-40B4-BE49-F238E27FC236}">
                <a16:creationId xmlns:a16="http://schemas.microsoft.com/office/drawing/2014/main" id="{2D79B93D-6018-4432-9102-36B43DF2317D}"/>
              </a:ext>
            </a:extLst>
          </p:cNvPr>
          <p:cNvSpPr>
            <a:spLocks noChangeArrowheads="1"/>
          </p:cNvSpPr>
          <p:nvPr/>
        </p:nvSpPr>
        <p:spPr bwMode="auto">
          <a:xfrm>
            <a:off x="7454155" y="2992796"/>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a:solidFill>
                  <a:srgbClr val="2F424F"/>
                </a:solidFill>
                <a:latin typeface="Arial" panose="020B0604020202020204" pitchFamily="34" charset="0"/>
                <a:cs typeface="Arial" panose="020B0604020202020204" pitchFamily="34" charset="0"/>
              </a:rPr>
              <a:t>85</a:t>
            </a:r>
          </a:p>
        </p:txBody>
      </p:sp>
      <p:sp>
        <p:nvSpPr>
          <p:cNvPr id="50" name="Oval 23">
            <a:extLst>
              <a:ext uri="{FF2B5EF4-FFF2-40B4-BE49-F238E27FC236}">
                <a16:creationId xmlns:a16="http://schemas.microsoft.com/office/drawing/2014/main" id="{5A577A2F-1598-47EC-BC40-129637F4B52A}"/>
              </a:ext>
            </a:extLst>
          </p:cNvPr>
          <p:cNvSpPr>
            <a:spLocks noChangeArrowheads="1"/>
          </p:cNvSpPr>
          <p:nvPr/>
        </p:nvSpPr>
        <p:spPr bwMode="auto">
          <a:xfrm>
            <a:off x="519955" y="3830996"/>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a:solidFill>
                  <a:srgbClr val="2F424F"/>
                </a:solidFill>
                <a:latin typeface="Arial" panose="020B0604020202020204" pitchFamily="34" charset="0"/>
                <a:cs typeface="Arial" panose="020B0604020202020204" pitchFamily="34" charset="0"/>
              </a:rPr>
              <a:t>5</a:t>
            </a:r>
          </a:p>
        </p:txBody>
      </p:sp>
      <p:sp>
        <p:nvSpPr>
          <p:cNvPr id="51" name="Oval 24">
            <a:extLst>
              <a:ext uri="{FF2B5EF4-FFF2-40B4-BE49-F238E27FC236}">
                <a16:creationId xmlns:a16="http://schemas.microsoft.com/office/drawing/2014/main" id="{6CDA3C70-184F-4DFC-BCF6-4FF2D7CDA6C9}"/>
              </a:ext>
            </a:extLst>
          </p:cNvPr>
          <p:cNvSpPr>
            <a:spLocks noChangeArrowheads="1"/>
          </p:cNvSpPr>
          <p:nvPr/>
        </p:nvSpPr>
        <p:spPr bwMode="auto">
          <a:xfrm>
            <a:off x="1815355" y="3830996"/>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a:solidFill>
                  <a:srgbClr val="2F424F"/>
                </a:solidFill>
                <a:latin typeface="Arial" panose="020B0604020202020204" pitchFamily="34" charset="0"/>
                <a:cs typeface="Arial" panose="020B0604020202020204" pitchFamily="34" charset="0"/>
              </a:rPr>
              <a:t>15</a:t>
            </a:r>
          </a:p>
        </p:txBody>
      </p:sp>
      <p:sp>
        <p:nvSpPr>
          <p:cNvPr id="52" name="Oval 25">
            <a:extLst>
              <a:ext uri="{FF2B5EF4-FFF2-40B4-BE49-F238E27FC236}">
                <a16:creationId xmlns:a16="http://schemas.microsoft.com/office/drawing/2014/main" id="{8404EBF2-1412-4263-A516-36889B0640DD}"/>
              </a:ext>
            </a:extLst>
          </p:cNvPr>
          <p:cNvSpPr>
            <a:spLocks noChangeArrowheads="1"/>
          </p:cNvSpPr>
          <p:nvPr/>
        </p:nvSpPr>
        <p:spPr bwMode="auto">
          <a:xfrm>
            <a:off x="2729755" y="3830996"/>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a:solidFill>
                  <a:srgbClr val="2F424F"/>
                </a:solidFill>
                <a:latin typeface="Arial" panose="020B0604020202020204" pitchFamily="34" charset="0"/>
                <a:cs typeface="Arial" panose="020B0604020202020204" pitchFamily="34" charset="0"/>
              </a:rPr>
              <a:t>30</a:t>
            </a:r>
          </a:p>
        </p:txBody>
      </p:sp>
      <p:sp>
        <p:nvSpPr>
          <p:cNvPr id="53" name="Oval 27">
            <a:extLst>
              <a:ext uri="{FF2B5EF4-FFF2-40B4-BE49-F238E27FC236}">
                <a16:creationId xmlns:a16="http://schemas.microsoft.com/office/drawing/2014/main" id="{FC0FFBD6-5049-40A5-B07A-1997B56BCC5E}"/>
              </a:ext>
            </a:extLst>
          </p:cNvPr>
          <p:cNvSpPr>
            <a:spLocks noChangeArrowheads="1"/>
          </p:cNvSpPr>
          <p:nvPr/>
        </p:nvSpPr>
        <p:spPr bwMode="auto">
          <a:xfrm>
            <a:off x="6768355" y="3754796"/>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a:solidFill>
                  <a:srgbClr val="2F424F"/>
                </a:solidFill>
                <a:latin typeface="Arial" panose="020B0604020202020204" pitchFamily="34" charset="0"/>
                <a:cs typeface="Arial" panose="020B0604020202020204" pitchFamily="34" charset="0"/>
              </a:rPr>
              <a:t>80</a:t>
            </a:r>
          </a:p>
        </p:txBody>
      </p:sp>
      <p:sp>
        <p:nvSpPr>
          <p:cNvPr id="54" name="Oval 28">
            <a:extLst>
              <a:ext uri="{FF2B5EF4-FFF2-40B4-BE49-F238E27FC236}">
                <a16:creationId xmlns:a16="http://schemas.microsoft.com/office/drawing/2014/main" id="{45E15A7E-0355-4EF8-B59C-E0237678CD67}"/>
              </a:ext>
            </a:extLst>
          </p:cNvPr>
          <p:cNvSpPr>
            <a:spLocks noChangeArrowheads="1"/>
          </p:cNvSpPr>
          <p:nvPr/>
        </p:nvSpPr>
        <p:spPr bwMode="auto">
          <a:xfrm>
            <a:off x="8139955" y="3754796"/>
            <a:ext cx="533400" cy="533400"/>
          </a:xfrm>
          <a:prstGeom prst="ellipse">
            <a:avLst/>
          </a:prstGeom>
          <a:solidFill>
            <a:schemeClr val="bg1">
              <a:lumMod val="95000"/>
            </a:schemeClr>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a:solidFill>
                  <a:srgbClr val="2F424F"/>
                </a:solidFill>
                <a:latin typeface="Arial" panose="020B0604020202020204" pitchFamily="34" charset="0"/>
                <a:cs typeface="Arial" panose="020B0604020202020204" pitchFamily="34" charset="0"/>
              </a:rPr>
              <a:t>90</a:t>
            </a:r>
          </a:p>
        </p:txBody>
      </p:sp>
      <p:sp>
        <p:nvSpPr>
          <p:cNvPr id="55" name="Oval 29">
            <a:extLst>
              <a:ext uri="{FF2B5EF4-FFF2-40B4-BE49-F238E27FC236}">
                <a16:creationId xmlns:a16="http://schemas.microsoft.com/office/drawing/2014/main" id="{9709DCC3-8D19-43DC-854B-DE1A0869BA4A}"/>
              </a:ext>
            </a:extLst>
          </p:cNvPr>
          <p:cNvSpPr>
            <a:spLocks noChangeArrowheads="1"/>
          </p:cNvSpPr>
          <p:nvPr/>
        </p:nvSpPr>
        <p:spPr bwMode="auto">
          <a:xfrm>
            <a:off x="4114413" y="1583096"/>
            <a:ext cx="533400" cy="533400"/>
          </a:xfrm>
          <a:prstGeom prst="ellipse">
            <a:avLst/>
          </a:prstGeom>
          <a:solidFill>
            <a:srgbClr val="2F424F"/>
          </a:solidFill>
          <a:ln w="22320">
            <a:solidFill>
              <a:srgbClr val="2F424F"/>
            </a:solidFill>
            <a:miter lim="800000"/>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dirty="0">
                <a:solidFill>
                  <a:schemeClr val="bg1">
                    <a:lumMod val="95000"/>
                  </a:schemeClr>
                </a:solidFill>
                <a:latin typeface="Arial" panose="020B0604020202020204" pitchFamily="34" charset="0"/>
                <a:cs typeface="Arial" panose="020B0604020202020204" pitchFamily="34" charset="0"/>
              </a:rPr>
              <a:t>65</a:t>
            </a:r>
          </a:p>
        </p:txBody>
      </p:sp>
    </p:spTree>
    <p:extLst>
      <p:ext uri="{BB962C8B-B14F-4D97-AF65-F5344CB8AC3E}">
        <p14:creationId xmlns:p14="http://schemas.microsoft.com/office/powerpoint/2010/main" val="356029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5"/>
                                        </p:tgtEl>
                                      </p:cBhvr>
                                    </p:animEffect>
                                    <p:set>
                                      <p:cBhvr>
                                        <p:cTn id="7" dur="1" fill="hold">
                                          <p:stCondLst>
                                            <p:cond delay="499"/>
                                          </p:stCondLst>
                                        </p:cTn>
                                        <p:tgtEl>
                                          <p:spTgt spid="5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9"/>
                                        </p:tgtEl>
                                      </p:cBhvr>
                                    </p:animEffect>
                                    <p:set>
                                      <p:cBhvr>
                                        <p:cTn id="12" dur="1" fill="hold">
                                          <p:stCondLst>
                                            <p:cond delay="499"/>
                                          </p:stCondLst>
                                        </p:cTn>
                                        <p:tgtEl>
                                          <p:spTgt spid="39"/>
                                        </p:tgtEl>
                                        <p:attrNameLst>
                                          <p:attrName>style.visibility</p:attrName>
                                        </p:attrNameLst>
                                      </p:cBhvr>
                                      <p:to>
                                        <p:strVal val="hidden"/>
                                      </p:to>
                                    </p:set>
                                  </p:childTnLst>
                                </p:cTn>
                              </p:par>
                            </p:childTnLst>
                          </p:cTn>
                        </p:par>
                        <p:par>
                          <p:cTn id="13" fill="hold">
                            <p:stCondLst>
                              <p:cond delay="500"/>
                            </p:stCondLst>
                            <p:childTnLst>
                              <p:par>
                                <p:cTn id="14" presetID="42" presetClass="path" presetSubtype="0" accel="50000" decel="50000" fill="hold" grpId="0" nodeType="afterEffect">
                                  <p:stCondLst>
                                    <p:cond delay="0"/>
                                  </p:stCondLst>
                                  <p:childTnLst>
                                    <p:animMotion origin="layout" path="M 2.22222E-6 -3.69103E-6 L 0.00486 -0.32562 " pathEditMode="relative" rAng="0" ptsTypes="AA">
                                      <p:cBhvr>
                                        <p:cTn id="15" dur="2000" fill="hold"/>
                                        <p:tgtEl>
                                          <p:spTgt spid="48"/>
                                        </p:tgtEl>
                                        <p:attrNameLst>
                                          <p:attrName>ppt_x</p:attrName>
                                          <p:attrName>ppt_y</p:attrName>
                                        </p:attrNameLst>
                                      </p:cBhvr>
                                      <p:rCtr x="243" y="-162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8" grpId="0" animBg="1"/>
      <p:bldP spid="5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2C3840-88D7-40AC-AE32-8D6E74665E6C}"/>
              </a:ext>
            </a:extLst>
          </p:cNvPr>
          <p:cNvSpPr>
            <a:spLocks noGrp="1"/>
          </p:cNvSpPr>
          <p:nvPr>
            <p:ph type="body" sz="quarter" idx="10"/>
          </p:nvPr>
        </p:nvSpPr>
        <p:spPr/>
        <p:txBody>
          <a:bodyPr/>
          <a:lstStyle/>
          <a:p>
            <a:endParaRPr lang="id-ID"/>
          </a:p>
        </p:txBody>
      </p:sp>
      <p:sp>
        <p:nvSpPr>
          <p:cNvPr id="4" name="Text Placeholder 3">
            <a:extLst>
              <a:ext uri="{FF2B5EF4-FFF2-40B4-BE49-F238E27FC236}">
                <a16:creationId xmlns:a16="http://schemas.microsoft.com/office/drawing/2014/main" id="{C5291D3E-B2EB-4E82-B2D1-C6AEA8862AA5}"/>
              </a:ext>
            </a:extLst>
          </p:cNvPr>
          <p:cNvSpPr>
            <a:spLocks noGrp="1"/>
          </p:cNvSpPr>
          <p:nvPr>
            <p:ph type="body" sz="quarter" idx="11"/>
          </p:nvPr>
        </p:nvSpPr>
        <p:spPr/>
        <p:txBody>
          <a:bodyPr/>
          <a:lstStyle/>
          <a:p>
            <a:r>
              <a:rPr lang="en-US"/>
              <a:t>Apa perbedaan antara </a:t>
            </a:r>
            <a:r>
              <a:rPr lang="en-US" i="1"/>
              <a:t>binary tree</a:t>
            </a:r>
            <a:r>
              <a:rPr lang="en-US"/>
              <a:t> dan </a:t>
            </a:r>
            <a:br>
              <a:rPr lang="en-US"/>
            </a:br>
            <a:r>
              <a:rPr lang="en-US"/>
              <a:t>binary </a:t>
            </a:r>
            <a:r>
              <a:rPr lang="en-US" i="1"/>
              <a:t>search tree</a:t>
            </a:r>
            <a:r>
              <a:rPr lang="en-US"/>
              <a:t>?</a:t>
            </a:r>
          </a:p>
        </p:txBody>
      </p:sp>
      <p:sp>
        <p:nvSpPr>
          <p:cNvPr id="2" name="Title 1">
            <a:extLst>
              <a:ext uri="{FF2B5EF4-FFF2-40B4-BE49-F238E27FC236}">
                <a16:creationId xmlns:a16="http://schemas.microsoft.com/office/drawing/2014/main" id="{454CE0A5-23B4-45FB-9034-A0BF6C00BF87}"/>
              </a:ext>
            </a:extLst>
          </p:cNvPr>
          <p:cNvSpPr>
            <a:spLocks noGrp="1"/>
          </p:cNvSpPr>
          <p:nvPr>
            <p:ph type="title"/>
          </p:nvPr>
        </p:nvSpPr>
        <p:spPr/>
        <p:txBody>
          <a:bodyPr/>
          <a:lstStyle/>
          <a:p>
            <a:r>
              <a:rPr lang="en-US"/>
              <a:t>28</a:t>
            </a:r>
            <a:endParaRPr lang="id-ID"/>
          </a:p>
        </p:txBody>
      </p:sp>
    </p:spTree>
    <p:extLst>
      <p:ext uri="{BB962C8B-B14F-4D97-AF65-F5344CB8AC3E}">
        <p14:creationId xmlns:p14="http://schemas.microsoft.com/office/powerpoint/2010/main" val="387622516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598666"/>
      </p:ext>
    </p:extLst>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E7BA2-FFF7-43D7-9807-D0D6AE6B3651}"/>
              </a:ext>
            </a:extLst>
          </p:cNvPr>
          <p:cNvSpPr>
            <a:spLocks noGrp="1"/>
          </p:cNvSpPr>
          <p:nvPr>
            <p:ph type="title"/>
          </p:nvPr>
        </p:nvSpPr>
        <p:spPr/>
        <p:txBody>
          <a:bodyPr/>
          <a:lstStyle/>
          <a:p>
            <a:r>
              <a:rPr lang="en-US" i="1"/>
              <a:t>Tree</a:t>
            </a:r>
            <a:endParaRPr lang="id-ID" i="1"/>
          </a:p>
        </p:txBody>
      </p:sp>
      <p:sp>
        <p:nvSpPr>
          <p:cNvPr id="3" name="Text Placeholder 2">
            <a:extLst>
              <a:ext uri="{FF2B5EF4-FFF2-40B4-BE49-F238E27FC236}">
                <a16:creationId xmlns:a16="http://schemas.microsoft.com/office/drawing/2014/main" id="{1BA528C4-9ADD-40DB-902B-3BE3F35F5BD7}"/>
              </a:ext>
            </a:extLst>
          </p:cNvPr>
          <p:cNvSpPr>
            <a:spLocks noGrp="1"/>
          </p:cNvSpPr>
          <p:nvPr>
            <p:ph type="body" sz="quarter" idx="10"/>
          </p:nvPr>
        </p:nvSpPr>
        <p:spPr/>
        <p:txBody>
          <a:bodyPr>
            <a:normAutofit fontScale="92500"/>
          </a:bodyPr>
          <a:lstStyle/>
          <a:p>
            <a:r>
              <a:rPr lang="en-US" i="1"/>
              <a:t>Tree</a:t>
            </a:r>
            <a:r>
              <a:rPr lang="en-US"/>
              <a:t> adalah </a:t>
            </a:r>
            <a:r>
              <a:rPr lang="id-ID"/>
              <a:t>struktur data non-linier yang terdiri atas kumpulan simpul dan sisi yang menghubungkan sepasang simpul, memiliki akar, dan </a:t>
            </a:r>
            <a:r>
              <a:rPr lang="id-ID" i="1"/>
              <a:t>subtree</a:t>
            </a:r>
            <a:r>
              <a:rPr lang="id-ID"/>
              <a:t>. Sebuah </a:t>
            </a:r>
            <a:r>
              <a:rPr lang="id-ID" i="1"/>
              <a:t>tree </a:t>
            </a:r>
            <a:r>
              <a:rPr lang="id-ID"/>
              <a:t>dapat berupa </a:t>
            </a:r>
            <a:r>
              <a:rPr lang="id-ID" i="1"/>
              <a:t>tree </a:t>
            </a:r>
            <a:r>
              <a:rPr lang="id-ID"/>
              <a:t>kosong </a:t>
            </a:r>
            <a:r>
              <a:rPr lang="en-US"/>
              <a:t>(</a:t>
            </a:r>
            <a:r>
              <a:rPr lang="en-US" i="1"/>
              <a:t>empty tree</a:t>
            </a:r>
            <a:r>
              <a:rPr lang="en-US"/>
              <a:t>) </a:t>
            </a:r>
            <a:r>
              <a:rPr lang="id-ID"/>
              <a:t>atau terdiri dari 1</a:t>
            </a:r>
            <a:r>
              <a:rPr lang="en-US"/>
              <a:t> akar</a:t>
            </a:r>
            <a:r>
              <a:rPr lang="id-ID"/>
              <a:t> dan 0 atau lebih </a:t>
            </a:r>
            <a:r>
              <a:rPr lang="id-ID" i="1"/>
              <a:t>non</a:t>
            </a:r>
            <a:r>
              <a:rPr lang="en-US" i="1"/>
              <a:t>-</a:t>
            </a:r>
            <a:r>
              <a:rPr lang="id-ID" i="1"/>
              <a:t>empty subtree</a:t>
            </a:r>
            <a:r>
              <a:rPr lang="id-ID"/>
              <a:t> T1, T2, T3, …, Tk, dimana setiap</a:t>
            </a:r>
            <a:r>
              <a:rPr lang="en-US"/>
              <a:t> akar</a:t>
            </a:r>
            <a:r>
              <a:rPr lang="id-ID"/>
              <a:t> dari </a:t>
            </a:r>
            <a:r>
              <a:rPr lang="id-ID" i="1"/>
              <a:t>subtree</a:t>
            </a:r>
            <a:r>
              <a:rPr lang="id-ID"/>
              <a:t> tersebut terhubung ke </a:t>
            </a:r>
            <a:r>
              <a:rPr lang="en-US"/>
              <a:t>akar </a:t>
            </a:r>
            <a:r>
              <a:rPr lang="id-ID"/>
              <a:t>melalui sebuah </a:t>
            </a:r>
            <a:r>
              <a:rPr lang="en-US"/>
              <a:t>sisi</a:t>
            </a:r>
            <a:r>
              <a:rPr lang="id-ID"/>
              <a:t>.</a:t>
            </a:r>
          </a:p>
        </p:txBody>
      </p:sp>
      <p:sp>
        <p:nvSpPr>
          <p:cNvPr id="4" name="Text Placeholder 3">
            <a:extLst>
              <a:ext uri="{FF2B5EF4-FFF2-40B4-BE49-F238E27FC236}">
                <a16:creationId xmlns:a16="http://schemas.microsoft.com/office/drawing/2014/main" id="{0EA0264A-F68F-4F2B-BB7B-FC5794B0E02D}"/>
              </a:ext>
            </a:extLst>
          </p:cNvPr>
          <p:cNvSpPr>
            <a:spLocks noGrp="1"/>
          </p:cNvSpPr>
          <p:nvPr>
            <p:ph type="body" sz="quarter" idx="11"/>
          </p:nvPr>
        </p:nvSpPr>
        <p:spPr/>
        <p:txBody>
          <a:bodyPr/>
          <a:lstStyle/>
          <a:p>
            <a:endParaRPr lang="id-ID"/>
          </a:p>
        </p:txBody>
      </p:sp>
    </p:spTree>
    <p:extLst>
      <p:ext uri="{BB962C8B-B14F-4D97-AF65-F5344CB8AC3E}">
        <p14:creationId xmlns:p14="http://schemas.microsoft.com/office/powerpoint/2010/main" val="845789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62FAE-BC6F-4577-AC06-D2800BCE312D}"/>
              </a:ext>
            </a:extLst>
          </p:cNvPr>
          <p:cNvSpPr>
            <a:spLocks noGrp="1"/>
          </p:cNvSpPr>
          <p:nvPr>
            <p:ph type="title"/>
          </p:nvPr>
        </p:nvSpPr>
        <p:spPr/>
        <p:txBody>
          <a:bodyPr/>
          <a:lstStyle/>
          <a:p>
            <a:r>
              <a:rPr lang="id-ID"/>
              <a:t>Istilah dalam </a:t>
            </a:r>
            <a:r>
              <a:rPr lang="id-ID" i="1"/>
              <a:t>Tree</a:t>
            </a:r>
          </a:p>
        </p:txBody>
      </p:sp>
      <p:sp>
        <p:nvSpPr>
          <p:cNvPr id="4" name="Rectangle 3">
            <a:extLst>
              <a:ext uri="{FF2B5EF4-FFF2-40B4-BE49-F238E27FC236}">
                <a16:creationId xmlns:a16="http://schemas.microsoft.com/office/drawing/2014/main" id="{D22CEBF1-F447-4B23-8DD5-2877078C2B02}"/>
              </a:ext>
            </a:extLst>
          </p:cNvPr>
          <p:cNvSpPr/>
          <p:nvPr/>
        </p:nvSpPr>
        <p:spPr>
          <a:xfrm rot="1387884">
            <a:off x="2560744" y="2715874"/>
            <a:ext cx="182880" cy="10058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E3367E0-99B8-4D66-BCB3-275E2BE192CC}"/>
              </a:ext>
            </a:extLst>
          </p:cNvPr>
          <p:cNvSpPr/>
          <p:nvPr/>
        </p:nvSpPr>
        <p:spPr>
          <a:xfrm rot="1413109">
            <a:off x="4134906" y="2692122"/>
            <a:ext cx="182880" cy="10058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A812D38-3149-4E64-8E0A-2459DF37BEF2}"/>
              </a:ext>
            </a:extLst>
          </p:cNvPr>
          <p:cNvSpPr/>
          <p:nvPr/>
        </p:nvSpPr>
        <p:spPr>
          <a:xfrm rot="1372833">
            <a:off x="5679897" y="2741179"/>
            <a:ext cx="182880" cy="10058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11F2F56-400A-46C9-8C97-4A1D28D1451A}"/>
              </a:ext>
            </a:extLst>
          </p:cNvPr>
          <p:cNvSpPr/>
          <p:nvPr/>
        </p:nvSpPr>
        <p:spPr>
          <a:xfrm>
            <a:off x="4434840" y="1737360"/>
            <a:ext cx="182880" cy="8229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4688EE6-9BC5-4EDB-838F-CF6FF42BF49D}"/>
              </a:ext>
            </a:extLst>
          </p:cNvPr>
          <p:cNvSpPr/>
          <p:nvPr/>
        </p:nvSpPr>
        <p:spPr>
          <a:xfrm rot="20314839">
            <a:off x="6310519" y="2743854"/>
            <a:ext cx="182880" cy="10058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8667E92-A65B-4A08-893A-CD499B185EFA}"/>
              </a:ext>
            </a:extLst>
          </p:cNvPr>
          <p:cNvSpPr/>
          <p:nvPr/>
        </p:nvSpPr>
        <p:spPr>
          <a:xfrm rot="20223881">
            <a:off x="3187627" y="2775870"/>
            <a:ext cx="182880" cy="9144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B2F788-856E-4A39-B9CC-9E560A6094DE}"/>
              </a:ext>
            </a:extLst>
          </p:cNvPr>
          <p:cNvSpPr/>
          <p:nvPr/>
        </p:nvSpPr>
        <p:spPr>
          <a:xfrm rot="3463468">
            <a:off x="3618944" y="1350294"/>
            <a:ext cx="182880" cy="16459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41B98A-3CE5-4ED3-90EE-40AD6367B79B}"/>
              </a:ext>
            </a:extLst>
          </p:cNvPr>
          <p:cNvSpPr/>
          <p:nvPr/>
        </p:nvSpPr>
        <p:spPr>
          <a:xfrm rot="18121472">
            <a:off x="5212080" y="1371600"/>
            <a:ext cx="182880" cy="15933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8D7D1E5-6A1C-4962-8FBC-3452619235E7}"/>
              </a:ext>
            </a:extLst>
          </p:cNvPr>
          <p:cNvSpPr/>
          <p:nvPr/>
        </p:nvSpPr>
        <p:spPr>
          <a:xfrm>
            <a:off x="5530714" y="3909365"/>
            <a:ext cx="182880" cy="9144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7E8B5AD-6C56-457B-9D38-0411BA609232}"/>
              </a:ext>
            </a:extLst>
          </p:cNvPr>
          <p:cNvSpPr/>
          <p:nvPr/>
        </p:nvSpPr>
        <p:spPr>
          <a:xfrm>
            <a:off x="4206240" y="2377440"/>
            <a:ext cx="640080" cy="640080"/>
          </a:xfrm>
          <a:prstGeom prst="ellipse">
            <a:avLst/>
          </a:prstGeom>
          <a:solidFill>
            <a:srgbClr val="2F424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41A7D19F-592E-4CE0-8EA8-C8532200C92D}"/>
              </a:ext>
            </a:extLst>
          </p:cNvPr>
          <p:cNvSpPr/>
          <p:nvPr/>
        </p:nvSpPr>
        <p:spPr>
          <a:xfrm>
            <a:off x="5760720" y="2377440"/>
            <a:ext cx="640080" cy="640080"/>
          </a:xfrm>
          <a:prstGeom prst="ellipse">
            <a:avLst/>
          </a:prstGeom>
          <a:solidFill>
            <a:srgbClr val="2F424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74558CAF-2CC0-4AAC-9CAE-D5439DF9847E}"/>
              </a:ext>
            </a:extLst>
          </p:cNvPr>
          <p:cNvSpPr/>
          <p:nvPr/>
        </p:nvSpPr>
        <p:spPr>
          <a:xfrm>
            <a:off x="5303520" y="3474720"/>
            <a:ext cx="640080" cy="640080"/>
          </a:xfrm>
          <a:prstGeom prst="ellipse">
            <a:avLst/>
          </a:prstGeom>
          <a:solidFill>
            <a:srgbClr val="2F424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46752082-A8D7-4A61-95AF-A0D75F5E4186}"/>
              </a:ext>
            </a:extLst>
          </p:cNvPr>
          <p:cNvSpPr/>
          <p:nvPr/>
        </p:nvSpPr>
        <p:spPr>
          <a:xfrm>
            <a:off x="6217920" y="3474720"/>
            <a:ext cx="640080" cy="640080"/>
          </a:xfrm>
          <a:prstGeom prst="ellipse">
            <a:avLst/>
          </a:prstGeom>
          <a:solidFill>
            <a:srgbClr val="2F424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A65279E7-74B6-4AEA-98C3-F97A78140978}"/>
              </a:ext>
            </a:extLst>
          </p:cNvPr>
          <p:cNvSpPr/>
          <p:nvPr/>
        </p:nvSpPr>
        <p:spPr>
          <a:xfrm>
            <a:off x="3749040" y="3474720"/>
            <a:ext cx="640080" cy="640080"/>
          </a:xfrm>
          <a:prstGeom prst="ellipse">
            <a:avLst/>
          </a:prstGeom>
          <a:solidFill>
            <a:srgbClr val="2F424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9C4BB4C1-64C2-4877-967E-83D6558DEEF6}"/>
              </a:ext>
            </a:extLst>
          </p:cNvPr>
          <p:cNvSpPr/>
          <p:nvPr/>
        </p:nvSpPr>
        <p:spPr>
          <a:xfrm>
            <a:off x="3108960" y="3474720"/>
            <a:ext cx="640080" cy="640080"/>
          </a:xfrm>
          <a:prstGeom prst="ellipse">
            <a:avLst/>
          </a:prstGeom>
          <a:solidFill>
            <a:srgbClr val="2F424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A61766AC-0DE8-459F-ACA9-A9E943440CCD}"/>
              </a:ext>
            </a:extLst>
          </p:cNvPr>
          <p:cNvSpPr/>
          <p:nvPr/>
        </p:nvSpPr>
        <p:spPr>
          <a:xfrm>
            <a:off x="2651760" y="2377440"/>
            <a:ext cx="640080" cy="640080"/>
          </a:xfrm>
          <a:prstGeom prst="ellipse">
            <a:avLst/>
          </a:prstGeom>
          <a:solidFill>
            <a:srgbClr val="2F424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F2891645-2C5F-4A0D-BD6E-74124661CC33}"/>
              </a:ext>
            </a:extLst>
          </p:cNvPr>
          <p:cNvSpPr/>
          <p:nvPr/>
        </p:nvSpPr>
        <p:spPr>
          <a:xfrm>
            <a:off x="2194560" y="3474720"/>
            <a:ext cx="640080" cy="640080"/>
          </a:xfrm>
          <a:prstGeom prst="ellipse">
            <a:avLst/>
          </a:prstGeom>
          <a:solidFill>
            <a:srgbClr val="2F424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0D53A7FD-543C-4A77-BC8C-B35DF57D016C}"/>
              </a:ext>
            </a:extLst>
          </p:cNvPr>
          <p:cNvSpPr/>
          <p:nvPr/>
        </p:nvSpPr>
        <p:spPr>
          <a:xfrm>
            <a:off x="4206240" y="1280160"/>
            <a:ext cx="640080" cy="640080"/>
          </a:xfrm>
          <a:prstGeom prst="ellipse">
            <a:avLst/>
          </a:prstGeom>
          <a:solidFill>
            <a:srgbClr val="2F424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2CE4E0DF-E49F-45F7-B3F0-BDC97085D013}"/>
              </a:ext>
            </a:extLst>
          </p:cNvPr>
          <p:cNvSpPr/>
          <p:nvPr/>
        </p:nvSpPr>
        <p:spPr>
          <a:xfrm>
            <a:off x="5303520" y="4572000"/>
            <a:ext cx="640080" cy="640080"/>
          </a:xfrm>
          <a:prstGeom prst="ellipse">
            <a:avLst/>
          </a:prstGeom>
          <a:solidFill>
            <a:srgbClr val="2F424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D0B33203-2453-46EF-81C1-2570AA338BCB}"/>
              </a:ext>
            </a:extLst>
          </p:cNvPr>
          <p:cNvSpPr/>
          <p:nvPr/>
        </p:nvSpPr>
        <p:spPr>
          <a:xfrm>
            <a:off x="4297680" y="137160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A</a:t>
            </a:r>
          </a:p>
        </p:txBody>
      </p:sp>
      <p:cxnSp>
        <p:nvCxnSpPr>
          <p:cNvPr id="24" name="Straight Connector 23">
            <a:extLst>
              <a:ext uri="{FF2B5EF4-FFF2-40B4-BE49-F238E27FC236}">
                <a16:creationId xmlns:a16="http://schemas.microsoft.com/office/drawing/2014/main" id="{09A95A04-06A6-4616-87B4-72F7E422EDF3}"/>
              </a:ext>
            </a:extLst>
          </p:cNvPr>
          <p:cNvCxnSpPr>
            <a:cxnSpLocks/>
            <a:stCxn id="23" idx="5"/>
            <a:endCxn id="27" idx="1"/>
          </p:cNvCxnSpPr>
          <p:nvPr/>
        </p:nvCxnSpPr>
        <p:spPr>
          <a:xfrm>
            <a:off x="4687925" y="1761845"/>
            <a:ext cx="1231190" cy="7739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DE5DC21F-5A89-4E42-B34A-08A32EEFFBB8}"/>
              </a:ext>
            </a:extLst>
          </p:cNvPr>
          <p:cNvSpPr/>
          <p:nvPr/>
        </p:nvSpPr>
        <p:spPr>
          <a:xfrm>
            <a:off x="2743200" y="246888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B</a:t>
            </a:r>
          </a:p>
        </p:txBody>
      </p:sp>
      <p:sp>
        <p:nvSpPr>
          <p:cNvPr id="26" name="Oval 25">
            <a:extLst>
              <a:ext uri="{FF2B5EF4-FFF2-40B4-BE49-F238E27FC236}">
                <a16:creationId xmlns:a16="http://schemas.microsoft.com/office/drawing/2014/main" id="{A65BB140-AB88-497F-AF44-2A9777E1F25B}"/>
              </a:ext>
            </a:extLst>
          </p:cNvPr>
          <p:cNvSpPr/>
          <p:nvPr/>
        </p:nvSpPr>
        <p:spPr>
          <a:xfrm>
            <a:off x="4297680" y="246888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C</a:t>
            </a:r>
          </a:p>
        </p:txBody>
      </p:sp>
      <p:sp>
        <p:nvSpPr>
          <p:cNvPr id="27" name="Oval 26">
            <a:extLst>
              <a:ext uri="{FF2B5EF4-FFF2-40B4-BE49-F238E27FC236}">
                <a16:creationId xmlns:a16="http://schemas.microsoft.com/office/drawing/2014/main" id="{AADED9D8-A4D2-4720-BC11-C2003C6785AA}"/>
              </a:ext>
            </a:extLst>
          </p:cNvPr>
          <p:cNvSpPr/>
          <p:nvPr/>
        </p:nvSpPr>
        <p:spPr>
          <a:xfrm>
            <a:off x="5852160" y="246888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D</a:t>
            </a:r>
          </a:p>
        </p:txBody>
      </p:sp>
      <p:sp>
        <p:nvSpPr>
          <p:cNvPr id="28" name="Oval 27">
            <a:extLst>
              <a:ext uri="{FF2B5EF4-FFF2-40B4-BE49-F238E27FC236}">
                <a16:creationId xmlns:a16="http://schemas.microsoft.com/office/drawing/2014/main" id="{08464C27-D0B4-42C2-A7EB-EA7A18B25280}"/>
              </a:ext>
            </a:extLst>
          </p:cNvPr>
          <p:cNvSpPr/>
          <p:nvPr/>
        </p:nvSpPr>
        <p:spPr>
          <a:xfrm>
            <a:off x="2286000" y="356616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E</a:t>
            </a:r>
          </a:p>
        </p:txBody>
      </p:sp>
      <p:sp>
        <p:nvSpPr>
          <p:cNvPr id="29" name="Oval 28">
            <a:extLst>
              <a:ext uri="{FF2B5EF4-FFF2-40B4-BE49-F238E27FC236}">
                <a16:creationId xmlns:a16="http://schemas.microsoft.com/office/drawing/2014/main" id="{7806BC22-EBDD-4523-9336-62DC01FDDCB1}"/>
              </a:ext>
            </a:extLst>
          </p:cNvPr>
          <p:cNvSpPr/>
          <p:nvPr/>
        </p:nvSpPr>
        <p:spPr>
          <a:xfrm>
            <a:off x="3200400" y="356616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F</a:t>
            </a:r>
          </a:p>
        </p:txBody>
      </p:sp>
      <p:sp>
        <p:nvSpPr>
          <p:cNvPr id="30" name="Oval 29">
            <a:extLst>
              <a:ext uri="{FF2B5EF4-FFF2-40B4-BE49-F238E27FC236}">
                <a16:creationId xmlns:a16="http://schemas.microsoft.com/office/drawing/2014/main" id="{632B2D1E-30AA-43D8-8194-14A949B722B2}"/>
              </a:ext>
            </a:extLst>
          </p:cNvPr>
          <p:cNvSpPr/>
          <p:nvPr/>
        </p:nvSpPr>
        <p:spPr>
          <a:xfrm>
            <a:off x="3840480" y="356616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G</a:t>
            </a:r>
          </a:p>
        </p:txBody>
      </p:sp>
      <p:sp>
        <p:nvSpPr>
          <p:cNvPr id="31" name="Oval 30">
            <a:extLst>
              <a:ext uri="{FF2B5EF4-FFF2-40B4-BE49-F238E27FC236}">
                <a16:creationId xmlns:a16="http://schemas.microsoft.com/office/drawing/2014/main" id="{D559E786-3E6F-46FD-B483-BCED71E2722B}"/>
              </a:ext>
            </a:extLst>
          </p:cNvPr>
          <p:cNvSpPr/>
          <p:nvPr/>
        </p:nvSpPr>
        <p:spPr>
          <a:xfrm>
            <a:off x="5394960" y="356616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H</a:t>
            </a:r>
          </a:p>
        </p:txBody>
      </p:sp>
      <p:sp>
        <p:nvSpPr>
          <p:cNvPr id="32" name="Oval 31">
            <a:extLst>
              <a:ext uri="{FF2B5EF4-FFF2-40B4-BE49-F238E27FC236}">
                <a16:creationId xmlns:a16="http://schemas.microsoft.com/office/drawing/2014/main" id="{FA4D8B3F-DB85-43D0-9405-FEA59D20DB13}"/>
              </a:ext>
            </a:extLst>
          </p:cNvPr>
          <p:cNvSpPr/>
          <p:nvPr/>
        </p:nvSpPr>
        <p:spPr>
          <a:xfrm>
            <a:off x="6309360" y="356616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I</a:t>
            </a:r>
          </a:p>
        </p:txBody>
      </p:sp>
      <p:cxnSp>
        <p:nvCxnSpPr>
          <p:cNvPr id="33" name="Straight Connector 32">
            <a:extLst>
              <a:ext uri="{FF2B5EF4-FFF2-40B4-BE49-F238E27FC236}">
                <a16:creationId xmlns:a16="http://schemas.microsoft.com/office/drawing/2014/main" id="{2CD8602F-EA8E-413D-B978-520F19690EF1}"/>
              </a:ext>
            </a:extLst>
          </p:cNvPr>
          <p:cNvCxnSpPr>
            <a:cxnSpLocks/>
            <a:stCxn id="23" idx="4"/>
            <a:endCxn id="26" idx="0"/>
          </p:cNvCxnSpPr>
          <p:nvPr/>
        </p:nvCxnSpPr>
        <p:spPr>
          <a:xfrm>
            <a:off x="4526280" y="1828800"/>
            <a:ext cx="0" cy="640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389F742-7F30-4BEE-8268-42D3A069F935}"/>
              </a:ext>
            </a:extLst>
          </p:cNvPr>
          <p:cNvCxnSpPr>
            <a:cxnSpLocks/>
            <a:stCxn id="23" idx="3"/>
            <a:endCxn id="25" idx="7"/>
          </p:cNvCxnSpPr>
          <p:nvPr/>
        </p:nvCxnSpPr>
        <p:spPr>
          <a:xfrm flipH="1">
            <a:off x="3133445" y="1761845"/>
            <a:ext cx="1231190" cy="7739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5CC9DED3-2F63-4BA1-93F4-EFDA3D968BA3}"/>
              </a:ext>
            </a:extLst>
          </p:cNvPr>
          <p:cNvSpPr/>
          <p:nvPr/>
        </p:nvSpPr>
        <p:spPr>
          <a:xfrm>
            <a:off x="5394960" y="466344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F424F"/>
                </a:solidFill>
                <a:latin typeface="Arial" panose="020B0604020202020204" pitchFamily="34" charset="0"/>
                <a:cs typeface="Arial" panose="020B0604020202020204" pitchFamily="34" charset="0"/>
              </a:rPr>
              <a:t>J</a:t>
            </a:r>
          </a:p>
        </p:txBody>
      </p:sp>
      <p:cxnSp>
        <p:nvCxnSpPr>
          <p:cNvPr id="36" name="Straight Connector 35">
            <a:extLst>
              <a:ext uri="{FF2B5EF4-FFF2-40B4-BE49-F238E27FC236}">
                <a16:creationId xmlns:a16="http://schemas.microsoft.com/office/drawing/2014/main" id="{4BEAB0B7-BD38-4E68-8ACB-0E1F3032823C}"/>
              </a:ext>
            </a:extLst>
          </p:cNvPr>
          <p:cNvCxnSpPr>
            <a:cxnSpLocks/>
            <a:stCxn id="26" idx="3"/>
            <a:endCxn id="30" idx="0"/>
          </p:cNvCxnSpPr>
          <p:nvPr/>
        </p:nvCxnSpPr>
        <p:spPr>
          <a:xfrm flipH="1">
            <a:off x="4069080" y="2859125"/>
            <a:ext cx="295555" cy="7070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0087A9D-2C98-4637-BE0A-921394A50095}"/>
              </a:ext>
            </a:extLst>
          </p:cNvPr>
          <p:cNvCxnSpPr>
            <a:cxnSpLocks/>
            <a:stCxn id="25" idx="5"/>
            <a:endCxn id="29" idx="0"/>
          </p:cNvCxnSpPr>
          <p:nvPr/>
        </p:nvCxnSpPr>
        <p:spPr>
          <a:xfrm>
            <a:off x="3133445" y="2859125"/>
            <a:ext cx="295555" cy="7070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74DF83E-3507-4D23-8346-BEE4DBE9739A}"/>
              </a:ext>
            </a:extLst>
          </p:cNvPr>
          <p:cNvCxnSpPr>
            <a:cxnSpLocks/>
            <a:stCxn id="25" idx="3"/>
            <a:endCxn id="28" idx="0"/>
          </p:cNvCxnSpPr>
          <p:nvPr/>
        </p:nvCxnSpPr>
        <p:spPr>
          <a:xfrm flipH="1">
            <a:off x="2514600" y="2859125"/>
            <a:ext cx="295555" cy="7070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656BF9C-C411-4E0B-B18E-C0D2C28D53EE}"/>
              </a:ext>
            </a:extLst>
          </p:cNvPr>
          <p:cNvCxnSpPr>
            <a:cxnSpLocks/>
            <a:stCxn id="27" idx="3"/>
            <a:endCxn id="31" idx="0"/>
          </p:cNvCxnSpPr>
          <p:nvPr/>
        </p:nvCxnSpPr>
        <p:spPr>
          <a:xfrm flipH="1">
            <a:off x="5623560" y="2859125"/>
            <a:ext cx="295555" cy="7070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CD2DCC9-C19D-4F7B-86B2-A0EFD94ACD64}"/>
              </a:ext>
            </a:extLst>
          </p:cNvPr>
          <p:cNvCxnSpPr>
            <a:cxnSpLocks/>
            <a:stCxn id="27" idx="5"/>
            <a:endCxn id="32" idx="0"/>
          </p:cNvCxnSpPr>
          <p:nvPr/>
        </p:nvCxnSpPr>
        <p:spPr>
          <a:xfrm>
            <a:off x="6242405" y="2859125"/>
            <a:ext cx="295555" cy="7070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6DA1812-8E0E-4260-A7C8-00A8BBEEB23F}"/>
              </a:ext>
            </a:extLst>
          </p:cNvPr>
          <p:cNvCxnSpPr>
            <a:cxnSpLocks/>
            <a:stCxn id="31" idx="4"/>
            <a:endCxn id="35" idx="0"/>
          </p:cNvCxnSpPr>
          <p:nvPr/>
        </p:nvCxnSpPr>
        <p:spPr>
          <a:xfrm>
            <a:off x="5623560" y="4023360"/>
            <a:ext cx="0" cy="640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007E3B60-424B-48D0-B1DC-AE36BDB5D4A7}"/>
              </a:ext>
            </a:extLst>
          </p:cNvPr>
          <p:cNvSpPr txBox="1">
            <a:spLocks/>
          </p:cNvSpPr>
          <p:nvPr/>
        </p:nvSpPr>
        <p:spPr>
          <a:xfrm>
            <a:off x="3108960" y="5394960"/>
            <a:ext cx="2743200" cy="45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i="1">
                <a:solidFill>
                  <a:srgbClr val="2F424F"/>
                </a:solidFill>
              </a:rPr>
              <a:t>Tree</a:t>
            </a:r>
          </a:p>
        </p:txBody>
      </p:sp>
      <p:sp>
        <p:nvSpPr>
          <p:cNvPr id="43" name="Text Placeholder 2">
            <a:extLst>
              <a:ext uri="{FF2B5EF4-FFF2-40B4-BE49-F238E27FC236}">
                <a16:creationId xmlns:a16="http://schemas.microsoft.com/office/drawing/2014/main" id="{D350D550-C184-4DA7-82BD-93F2540359FB}"/>
              </a:ext>
            </a:extLst>
          </p:cNvPr>
          <p:cNvSpPr txBox="1">
            <a:spLocks/>
          </p:cNvSpPr>
          <p:nvPr/>
        </p:nvSpPr>
        <p:spPr>
          <a:xfrm>
            <a:off x="3108960" y="5394960"/>
            <a:ext cx="2743200" cy="45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i="1">
                <a:solidFill>
                  <a:srgbClr val="2F424F"/>
                </a:solidFill>
              </a:rPr>
              <a:t>Nodes</a:t>
            </a:r>
          </a:p>
        </p:txBody>
      </p:sp>
      <p:sp>
        <p:nvSpPr>
          <p:cNvPr id="44" name="Text Placeholder 2">
            <a:extLst>
              <a:ext uri="{FF2B5EF4-FFF2-40B4-BE49-F238E27FC236}">
                <a16:creationId xmlns:a16="http://schemas.microsoft.com/office/drawing/2014/main" id="{CC64BCED-8438-44A6-B0F7-F4F80BA322D9}"/>
              </a:ext>
            </a:extLst>
          </p:cNvPr>
          <p:cNvSpPr txBox="1">
            <a:spLocks/>
          </p:cNvSpPr>
          <p:nvPr/>
        </p:nvSpPr>
        <p:spPr>
          <a:xfrm>
            <a:off x="3108960" y="5394960"/>
            <a:ext cx="2743200" cy="45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i="1">
                <a:solidFill>
                  <a:srgbClr val="2F424F"/>
                </a:solidFill>
              </a:rPr>
              <a:t>Edge</a:t>
            </a:r>
          </a:p>
        </p:txBody>
      </p:sp>
      <p:sp>
        <p:nvSpPr>
          <p:cNvPr id="45" name="Text Placeholder 2">
            <a:extLst>
              <a:ext uri="{FF2B5EF4-FFF2-40B4-BE49-F238E27FC236}">
                <a16:creationId xmlns:a16="http://schemas.microsoft.com/office/drawing/2014/main" id="{85AE2D80-BC18-454E-B60C-B84D9F4EB9BF}"/>
              </a:ext>
            </a:extLst>
          </p:cNvPr>
          <p:cNvSpPr txBox="1">
            <a:spLocks/>
          </p:cNvSpPr>
          <p:nvPr/>
        </p:nvSpPr>
        <p:spPr>
          <a:xfrm>
            <a:off x="3108960" y="5394960"/>
            <a:ext cx="2743200" cy="45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i="1">
                <a:solidFill>
                  <a:srgbClr val="2F424F"/>
                </a:solidFill>
              </a:rPr>
              <a:t>Root</a:t>
            </a:r>
          </a:p>
        </p:txBody>
      </p:sp>
      <p:sp>
        <p:nvSpPr>
          <p:cNvPr id="46" name="Text Placeholder 2">
            <a:extLst>
              <a:ext uri="{FF2B5EF4-FFF2-40B4-BE49-F238E27FC236}">
                <a16:creationId xmlns:a16="http://schemas.microsoft.com/office/drawing/2014/main" id="{8AC4422E-78E7-4572-AEF7-070603134C97}"/>
              </a:ext>
            </a:extLst>
          </p:cNvPr>
          <p:cNvSpPr txBox="1">
            <a:spLocks/>
          </p:cNvSpPr>
          <p:nvPr/>
        </p:nvSpPr>
        <p:spPr>
          <a:xfrm>
            <a:off x="3108960" y="5394960"/>
            <a:ext cx="2743200" cy="45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i="1">
                <a:solidFill>
                  <a:srgbClr val="2F424F"/>
                </a:solidFill>
              </a:rPr>
              <a:t>Leaves</a:t>
            </a:r>
          </a:p>
        </p:txBody>
      </p:sp>
      <p:sp>
        <p:nvSpPr>
          <p:cNvPr id="47" name="Text Placeholder 2">
            <a:extLst>
              <a:ext uri="{FF2B5EF4-FFF2-40B4-BE49-F238E27FC236}">
                <a16:creationId xmlns:a16="http://schemas.microsoft.com/office/drawing/2014/main" id="{E62E9F2D-44EC-41D3-BF68-D3989F9E8A4C}"/>
              </a:ext>
            </a:extLst>
          </p:cNvPr>
          <p:cNvSpPr txBox="1">
            <a:spLocks/>
          </p:cNvSpPr>
          <p:nvPr/>
        </p:nvSpPr>
        <p:spPr>
          <a:xfrm>
            <a:off x="3108960" y="5394960"/>
            <a:ext cx="2743200" cy="45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i="1">
                <a:solidFill>
                  <a:srgbClr val="2F424F"/>
                </a:solidFill>
              </a:rPr>
              <a:t>sub-Tree</a:t>
            </a:r>
          </a:p>
        </p:txBody>
      </p:sp>
      <p:sp>
        <p:nvSpPr>
          <p:cNvPr id="48" name="Text Placeholder 2">
            <a:extLst>
              <a:ext uri="{FF2B5EF4-FFF2-40B4-BE49-F238E27FC236}">
                <a16:creationId xmlns:a16="http://schemas.microsoft.com/office/drawing/2014/main" id="{94F0E7FB-1717-46A5-900F-37CD688B257C}"/>
              </a:ext>
            </a:extLst>
          </p:cNvPr>
          <p:cNvSpPr txBox="1">
            <a:spLocks/>
          </p:cNvSpPr>
          <p:nvPr/>
        </p:nvSpPr>
        <p:spPr>
          <a:xfrm>
            <a:off x="1005840" y="2468880"/>
            <a:ext cx="1097280" cy="45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i="1">
                <a:solidFill>
                  <a:srgbClr val="2F424F"/>
                </a:solidFill>
              </a:rPr>
              <a:t>Parent</a:t>
            </a:r>
          </a:p>
        </p:txBody>
      </p:sp>
      <p:sp>
        <p:nvSpPr>
          <p:cNvPr id="49" name="Text Placeholder 2">
            <a:extLst>
              <a:ext uri="{FF2B5EF4-FFF2-40B4-BE49-F238E27FC236}">
                <a16:creationId xmlns:a16="http://schemas.microsoft.com/office/drawing/2014/main" id="{38CDE3EA-8E7A-4BD3-818E-9BA9DFC65EE1}"/>
              </a:ext>
            </a:extLst>
          </p:cNvPr>
          <p:cNvSpPr txBox="1">
            <a:spLocks/>
          </p:cNvSpPr>
          <p:nvPr/>
        </p:nvSpPr>
        <p:spPr>
          <a:xfrm>
            <a:off x="1005840" y="3566160"/>
            <a:ext cx="1097280" cy="45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i="1">
                <a:solidFill>
                  <a:srgbClr val="2F424F"/>
                </a:solidFill>
              </a:rPr>
              <a:t>Childs</a:t>
            </a:r>
          </a:p>
        </p:txBody>
      </p:sp>
      <p:sp>
        <p:nvSpPr>
          <p:cNvPr id="50" name="Text Placeholder 2">
            <a:extLst>
              <a:ext uri="{FF2B5EF4-FFF2-40B4-BE49-F238E27FC236}">
                <a16:creationId xmlns:a16="http://schemas.microsoft.com/office/drawing/2014/main" id="{FC401C19-CBF1-473C-BFB7-18EFD0892349}"/>
              </a:ext>
            </a:extLst>
          </p:cNvPr>
          <p:cNvSpPr txBox="1">
            <a:spLocks/>
          </p:cNvSpPr>
          <p:nvPr/>
        </p:nvSpPr>
        <p:spPr>
          <a:xfrm>
            <a:off x="1005840" y="4663440"/>
            <a:ext cx="1097280" cy="45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i="1">
                <a:solidFill>
                  <a:srgbClr val="2F424F"/>
                </a:solidFill>
              </a:rPr>
              <a:t>Child</a:t>
            </a:r>
          </a:p>
        </p:txBody>
      </p:sp>
      <p:sp>
        <p:nvSpPr>
          <p:cNvPr id="51" name="Text Placeholder 2">
            <a:extLst>
              <a:ext uri="{FF2B5EF4-FFF2-40B4-BE49-F238E27FC236}">
                <a16:creationId xmlns:a16="http://schemas.microsoft.com/office/drawing/2014/main" id="{4DFF129C-E873-4B93-8C1A-BA1804FE0EB7}"/>
              </a:ext>
            </a:extLst>
          </p:cNvPr>
          <p:cNvSpPr txBox="1">
            <a:spLocks/>
          </p:cNvSpPr>
          <p:nvPr/>
        </p:nvSpPr>
        <p:spPr>
          <a:xfrm>
            <a:off x="6949440" y="3566160"/>
            <a:ext cx="1097280" cy="45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i="1">
                <a:solidFill>
                  <a:srgbClr val="2F424F"/>
                </a:solidFill>
              </a:rPr>
              <a:t>Parent</a:t>
            </a:r>
          </a:p>
        </p:txBody>
      </p:sp>
      <p:sp>
        <p:nvSpPr>
          <p:cNvPr id="52" name="Text Placeholder 2">
            <a:extLst>
              <a:ext uri="{FF2B5EF4-FFF2-40B4-BE49-F238E27FC236}">
                <a16:creationId xmlns:a16="http://schemas.microsoft.com/office/drawing/2014/main" id="{9C0F7EFF-B25F-413C-90B4-0CFEBD6910A0}"/>
              </a:ext>
            </a:extLst>
          </p:cNvPr>
          <p:cNvSpPr txBox="1">
            <a:spLocks/>
          </p:cNvSpPr>
          <p:nvPr/>
        </p:nvSpPr>
        <p:spPr>
          <a:xfrm>
            <a:off x="6949440" y="4663440"/>
            <a:ext cx="1097280" cy="45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i="1">
                <a:solidFill>
                  <a:srgbClr val="2F424F"/>
                </a:solidFill>
              </a:rPr>
              <a:t>Child</a:t>
            </a:r>
          </a:p>
        </p:txBody>
      </p:sp>
    </p:spTree>
    <p:extLst>
      <p:ext uri="{BB962C8B-B14F-4D97-AF65-F5344CB8AC3E}">
        <p14:creationId xmlns:p14="http://schemas.microsoft.com/office/powerpoint/2010/main" val="395717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50"/>
                                        <p:tgtEl>
                                          <p:spTgt spid="42"/>
                                        </p:tgtEl>
                                      </p:cBhvr>
                                    </p:animEffect>
                                    <p:set>
                                      <p:cBhvr>
                                        <p:cTn id="7" dur="1" fill="hold">
                                          <p:stCondLst>
                                            <p:cond delay="249"/>
                                          </p:stCondLst>
                                        </p:cTn>
                                        <p:tgtEl>
                                          <p:spTgt spid="4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2"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par>
                                <p:cTn id="16" presetID="22" presetClass="entr" presetSubtype="1" fill="hold" grpId="4"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500"/>
                                        <p:tgtEl>
                                          <p:spTgt spid="20"/>
                                        </p:tgtEl>
                                      </p:cBhvr>
                                    </p:animEffect>
                                  </p:childTnLst>
                                </p:cTn>
                              </p:par>
                              <p:par>
                                <p:cTn id="19" presetID="22" presetClass="entr" presetSubtype="1" fill="hold" grpId="4"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par>
                                <p:cTn id="22" presetID="16" presetClass="entr" presetSubtype="42" fill="hold" grpId="2"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outHorizontal)">
                                      <p:cBhvr>
                                        <p:cTn id="24" dur="500"/>
                                        <p:tgtEl>
                                          <p:spTgt spid="9"/>
                                        </p:tgtEl>
                                      </p:cBhvr>
                                    </p:animEffect>
                                  </p:childTnLst>
                                </p:cTn>
                              </p:par>
                              <p:par>
                                <p:cTn id="25" presetID="16" presetClass="entr" presetSubtype="42" fill="hold" grpId="2"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out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3" nodeType="clickEffect">
                                  <p:stCondLst>
                                    <p:cond delay="0"/>
                                  </p:stCondLst>
                                  <p:childTnLst>
                                    <p:animEffect transition="out" filter="fade">
                                      <p:cBhvr>
                                        <p:cTn id="39" dur="250"/>
                                        <p:tgtEl>
                                          <p:spTgt spid="19"/>
                                        </p:tgtEl>
                                      </p:cBhvr>
                                    </p:animEffect>
                                    <p:set>
                                      <p:cBhvr>
                                        <p:cTn id="40" dur="1" fill="hold">
                                          <p:stCondLst>
                                            <p:cond delay="249"/>
                                          </p:stCondLst>
                                        </p:cTn>
                                        <p:tgtEl>
                                          <p:spTgt spid="19"/>
                                        </p:tgtEl>
                                        <p:attrNameLst>
                                          <p:attrName>style.visibility</p:attrName>
                                        </p:attrNameLst>
                                      </p:cBhvr>
                                      <p:to>
                                        <p:strVal val="hidden"/>
                                      </p:to>
                                    </p:set>
                                  </p:childTnLst>
                                </p:cTn>
                              </p:par>
                              <p:par>
                                <p:cTn id="41" presetID="10" presetClass="exit" presetSubtype="0" fill="hold" grpId="5" nodeType="withEffect">
                                  <p:stCondLst>
                                    <p:cond delay="0"/>
                                  </p:stCondLst>
                                  <p:childTnLst>
                                    <p:animEffect transition="out" filter="fade">
                                      <p:cBhvr>
                                        <p:cTn id="42" dur="250"/>
                                        <p:tgtEl>
                                          <p:spTgt spid="20"/>
                                        </p:tgtEl>
                                      </p:cBhvr>
                                    </p:animEffect>
                                    <p:set>
                                      <p:cBhvr>
                                        <p:cTn id="43" dur="1" fill="hold">
                                          <p:stCondLst>
                                            <p:cond delay="249"/>
                                          </p:stCondLst>
                                        </p:cTn>
                                        <p:tgtEl>
                                          <p:spTgt spid="20"/>
                                        </p:tgtEl>
                                        <p:attrNameLst>
                                          <p:attrName>style.visibility</p:attrName>
                                        </p:attrNameLst>
                                      </p:cBhvr>
                                      <p:to>
                                        <p:strVal val="hidden"/>
                                      </p:to>
                                    </p:set>
                                  </p:childTnLst>
                                </p:cTn>
                              </p:par>
                              <p:par>
                                <p:cTn id="44" presetID="10" presetClass="exit" presetSubtype="0" fill="hold" grpId="5" nodeType="withEffect">
                                  <p:stCondLst>
                                    <p:cond delay="0"/>
                                  </p:stCondLst>
                                  <p:childTnLst>
                                    <p:animEffect transition="out" filter="fade">
                                      <p:cBhvr>
                                        <p:cTn id="45" dur="250"/>
                                        <p:tgtEl>
                                          <p:spTgt spid="18"/>
                                        </p:tgtEl>
                                      </p:cBhvr>
                                    </p:animEffect>
                                    <p:set>
                                      <p:cBhvr>
                                        <p:cTn id="46" dur="1" fill="hold">
                                          <p:stCondLst>
                                            <p:cond delay="249"/>
                                          </p:stCondLst>
                                        </p:cTn>
                                        <p:tgtEl>
                                          <p:spTgt spid="18"/>
                                        </p:tgtEl>
                                        <p:attrNameLst>
                                          <p:attrName>style.visibility</p:attrName>
                                        </p:attrNameLst>
                                      </p:cBhvr>
                                      <p:to>
                                        <p:strVal val="hidden"/>
                                      </p:to>
                                    </p:set>
                                  </p:childTnLst>
                                </p:cTn>
                              </p:par>
                              <p:par>
                                <p:cTn id="47" presetID="10" presetClass="exit" presetSubtype="0" fill="hold" grpId="3" nodeType="withEffect">
                                  <p:stCondLst>
                                    <p:cond delay="0"/>
                                  </p:stCondLst>
                                  <p:childTnLst>
                                    <p:animEffect transition="out" filter="fade">
                                      <p:cBhvr>
                                        <p:cTn id="48" dur="250"/>
                                        <p:tgtEl>
                                          <p:spTgt spid="9"/>
                                        </p:tgtEl>
                                      </p:cBhvr>
                                    </p:animEffect>
                                    <p:set>
                                      <p:cBhvr>
                                        <p:cTn id="49" dur="1" fill="hold">
                                          <p:stCondLst>
                                            <p:cond delay="249"/>
                                          </p:stCondLst>
                                        </p:cTn>
                                        <p:tgtEl>
                                          <p:spTgt spid="9"/>
                                        </p:tgtEl>
                                        <p:attrNameLst>
                                          <p:attrName>style.visibility</p:attrName>
                                        </p:attrNameLst>
                                      </p:cBhvr>
                                      <p:to>
                                        <p:strVal val="hidden"/>
                                      </p:to>
                                    </p:set>
                                  </p:childTnLst>
                                </p:cTn>
                              </p:par>
                              <p:par>
                                <p:cTn id="50" presetID="10" presetClass="exit" presetSubtype="0" fill="hold" grpId="3" nodeType="withEffect">
                                  <p:stCondLst>
                                    <p:cond delay="0"/>
                                  </p:stCondLst>
                                  <p:childTnLst>
                                    <p:animEffect transition="out" filter="fade">
                                      <p:cBhvr>
                                        <p:cTn id="51" dur="250"/>
                                        <p:tgtEl>
                                          <p:spTgt spid="4"/>
                                        </p:tgtEl>
                                      </p:cBhvr>
                                    </p:animEffect>
                                    <p:set>
                                      <p:cBhvr>
                                        <p:cTn id="52" dur="1" fill="hold">
                                          <p:stCondLst>
                                            <p:cond delay="249"/>
                                          </p:stCondLst>
                                        </p:cTn>
                                        <p:tgtEl>
                                          <p:spTgt spid="4"/>
                                        </p:tgtEl>
                                        <p:attrNameLst>
                                          <p:attrName>style.visibility</p:attrName>
                                        </p:attrNameLst>
                                      </p:cBhvr>
                                      <p:to>
                                        <p:strVal val="hidden"/>
                                      </p:to>
                                    </p:set>
                                  </p:childTnLst>
                                </p:cTn>
                              </p:par>
                              <p:par>
                                <p:cTn id="53" presetID="22" presetClass="entr" presetSubtype="4" fill="hold" grpId="4"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par>
                                <p:cTn id="56" presetID="22" presetClass="entr" presetSubtype="4" fill="hold" grpId="2"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down)">
                                      <p:cBhvr>
                                        <p:cTn id="58" dur="500"/>
                                        <p:tgtEl>
                                          <p:spTgt spid="13"/>
                                        </p:tgtEl>
                                      </p:cBhvr>
                                    </p:animEffect>
                                  </p:childTnLst>
                                </p:cTn>
                              </p:par>
                              <p:par>
                                <p:cTn id="59" presetID="16" presetClass="entr" presetSubtype="37" fill="hold" grpId="2"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barn(outVertical)">
                                      <p:cBhvr>
                                        <p:cTn id="61" dur="500"/>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5" nodeType="clickEffect">
                                  <p:stCondLst>
                                    <p:cond delay="0"/>
                                  </p:stCondLst>
                                  <p:childTnLst>
                                    <p:animEffect transition="out" filter="fade">
                                      <p:cBhvr>
                                        <p:cTn id="65" dur="250"/>
                                        <p:tgtEl>
                                          <p:spTgt spid="17"/>
                                        </p:tgtEl>
                                      </p:cBhvr>
                                    </p:animEffect>
                                    <p:set>
                                      <p:cBhvr>
                                        <p:cTn id="66" dur="1" fill="hold">
                                          <p:stCondLst>
                                            <p:cond delay="249"/>
                                          </p:stCondLst>
                                        </p:cTn>
                                        <p:tgtEl>
                                          <p:spTgt spid="17"/>
                                        </p:tgtEl>
                                        <p:attrNameLst>
                                          <p:attrName>style.visibility</p:attrName>
                                        </p:attrNameLst>
                                      </p:cBhvr>
                                      <p:to>
                                        <p:strVal val="hidden"/>
                                      </p:to>
                                    </p:set>
                                  </p:childTnLst>
                                </p:cTn>
                              </p:par>
                              <p:par>
                                <p:cTn id="67" presetID="10" presetClass="exit" presetSubtype="0" fill="hold" grpId="3" nodeType="withEffect">
                                  <p:stCondLst>
                                    <p:cond delay="0"/>
                                  </p:stCondLst>
                                  <p:childTnLst>
                                    <p:animEffect transition="out" filter="fade">
                                      <p:cBhvr>
                                        <p:cTn id="68" dur="250"/>
                                        <p:tgtEl>
                                          <p:spTgt spid="13"/>
                                        </p:tgtEl>
                                      </p:cBhvr>
                                    </p:animEffect>
                                    <p:set>
                                      <p:cBhvr>
                                        <p:cTn id="69" dur="1" fill="hold">
                                          <p:stCondLst>
                                            <p:cond delay="249"/>
                                          </p:stCondLst>
                                        </p:cTn>
                                        <p:tgtEl>
                                          <p:spTgt spid="13"/>
                                        </p:tgtEl>
                                        <p:attrNameLst>
                                          <p:attrName>style.visibility</p:attrName>
                                        </p:attrNameLst>
                                      </p:cBhvr>
                                      <p:to>
                                        <p:strVal val="hidden"/>
                                      </p:to>
                                    </p:set>
                                  </p:childTnLst>
                                </p:cTn>
                              </p:par>
                              <p:par>
                                <p:cTn id="70" presetID="10" presetClass="exit" presetSubtype="0" fill="hold" grpId="3" nodeType="withEffect">
                                  <p:stCondLst>
                                    <p:cond delay="0"/>
                                  </p:stCondLst>
                                  <p:childTnLst>
                                    <p:animEffect transition="out" filter="fade">
                                      <p:cBhvr>
                                        <p:cTn id="71" dur="250"/>
                                        <p:tgtEl>
                                          <p:spTgt spid="5"/>
                                        </p:tgtEl>
                                      </p:cBhvr>
                                    </p:animEffect>
                                    <p:set>
                                      <p:cBhvr>
                                        <p:cTn id="72" dur="1" fill="hold">
                                          <p:stCondLst>
                                            <p:cond delay="249"/>
                                          </p:stCondLst>
                                        </p:cTn>
                                        <p:tgtEl>
                                          <p:spTgt spid="5"/>
                                        </p:tgtEl>
                                        <p:attrNameLst>
                                          <p:attrName>style.visibility</p:attrName>
                                        </p:attrNameLst>
                                      </p:cBhvr>
                                      <p:to>
                                        <p:strVal val="hidden"/>
                                      </p:to>
                                    </p:set>
                                  </p:childTnLst>
                                </p:cTn>
                              </p:par>
                              <p:par>
                                <p:cTn id="73" presetID="22" presetClass="entr" presetSubtype="1" fill="hold" grpId="2"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up)">
                                      <p:cBhvr>
                                        <p:cTn id="75" dur="500"/>
                                        <p:tgtEl>
                                          <p:spTgt spid="14"/>
                                        </p:tgtEl>
                                      </p:cBhvr>
                                    </p:animEffect>
                                  </p:childTnLst>
                                </p:cTn>
                              </p:par>
                              <p:par>
                                <p:cTn id="76" presetID="22" presetClass="entr" presetSubtype="1" fill="hold" grpId="4"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par>
                                <p:cTn id="79" presetID="22" presetClass="entr" presetSubtype="1" fill="hold" grpId="2" nodeType="with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wipe(up)">
                                      <p:cBhvr>
                                        <p:cTn id="81" dur="500"/>
                                        <p:tgtEl>
                                          <p:spTgt spid="15"/>
                                        </p:tgtEl>
                                      </p:cBhvr>
                                    </p:animEffect>
                                  </p:childTnLst>
                                </p:cTn>
                              </p:par>
                              <p:par>
                                <p:cTn id="82" presetID="22" presetClass="entr" presetSubtype="1" fill="hold" grpId="4"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up)">
                                      <p:cBhvr>
                                        <p:cTn id="84" dur="500"/>
                                        <p:tgtEl>
                                          <p:spTgt spid="22"/>
                                        </p:tgtEl>
                                      </p:cBhvr>
                                    </p:animEffect>
                                  </p:childTnLst>
                                </p:cTn>
                              </p:par>
                              <p:par>
                                <p:cTn id="85" presetID="16" presetClass="entr" presetSubtype="37" fill="hold" grpId="2" nodeType="with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barn(outVertical)">
                                      <p:cBhvr>
                                        <p:cTn id="87" dur="500"/>
                                        <p:tgtEl>
                                          <p:spTgt spid="12"/>
                                        </p:tgtEl>
                                      </p:cBhvr>
                                    </p:animEffect>
                                  </p:childTnLst>
                                </p:cTn>
                              </p:par>
                              <p:par>
                                <p:cTn id="88" presetID="16" presetClass="entr" presetSubtype="37" fill="hold" grpId="2" nodeType="with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barn(outVertical)">
                                      <p:cBhvr>
                                        <p:cTn id="90" dur="500"/>
                                        <p:tgtEl>
                                          <p:spTgt spid="8"/>
                                        </p:tgtEl>
                                      </p:cBhvr>
                                    </p:animEffect>
                                  </p:childTnLst>
                                </p:cTn>
                              </p:par>
                              <p:par>
                                <p:cTn id="91" presetID="16" presetClass="entr" presetSubtype="37" fill="hold" grpId="2" nodeType="withEffect">
                                  <p:stCondLst>
                                    <p:cond delay="0"/>
                                  </p:stCondLst>
                                  <p:childTnLst>
                                    <p:set>
                                      <p:cBhvr>
                                        <p:cTn id="92" dur="1" fill="hold">
                                          <p:stCondLst>
                                            <p:cond delay="0"/>
                                          </p:stCondLst>
                                        </p:cTn>
                                        <p:tgtEl>
                                          <p:spTgt spid="6"/>
                                        </p:tgtEl>
                                        <p:attrNameLst>
                                          <p:attrName>style.visibility</p:attrName>
                                        </p:attrNameLst>
                                      </p:cBhvr>
                                      <p:to>
                                        <p:strVal val="visible"/>
                                      </p:to>
                                    </p:set>
                                    <p:animEffect transition="in" filter="barn(outVertical)">
                                      <p:cBhvr>
                                        <p:cTn id="93" dur="500"/>
                                        <p:tgtEl>
                                          <p:spTgt spid="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fade">
                                      <p:cBhvr>
                                        <p:cTn id="96" dur="500"/>
                                        <p:tgtEl>
                                          <p:spTgt spid="50"/>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3" nodeType="clickEffect">
                                  <p:stCondLst>
                                    <p:cond delay="0"/>
                                  </p:stCondLst>
                                  <p:childTnLst>
                                    <p:animEffect transition="out" filter="fade">
                                      <p:cBhvr>
                                        <p:cTn id="100" dur="250"/>
                                        <p:tgtEl>
                                          <p:spTgt spid="14"/>
                                        </p:tgtEl>
                                      </p:cBhvr>
                                    </p:animEffect>
                                    <p:set>
                                      <p:cBhvr>
                                        <p:cTn id="101" dur="1" fill="hold">
                                          <p:stCondLst>
                                            <p:cond delay="249"/>
                                          </p:stCondLst>
                                        </p:cTn>
                                        <p:tgtEl>
                                          <p:spTgt spid="14"/>
                                        </p:tgtEl>
                                        <p:attrNameLst>
                                          <p:attrName>style.visibility</p:attrName>
                                        </p:attrNameLst>
                                      </p:cBhvr>
                                      <p:to>
                                        <p:strVal val="hidden"/>
                                      </p:to>
                                    </p:set>
                                  </p:childTnLst>
                                </p:cTn>
                              </p:par>
                              <p:par>
                                <p:cTn id="102" presetID="10" presetClass="exit" presetSubtype="0" fill="hold" grpId="5" nodeType="withEffect">
                                  <p:stCondLst>
                                    <p:cond delay="0"/>
                                  </p:stCondLst>
                                  <p:childTnLst>
                                    <p:animEffect transition="out" filter="fade">
                                      <p:cBhvr>
                                        <p:cTn id="103" dur="250"/>
                                        <p:tgtEl>
                                          <p:spTgt spid="16"/>
                                        </p:tgtEl>
                                      </p:cBhvr>
                                    </p:animEffect>
                                    <p:set>
                                      <p:cBhvr>
                                        <p:cTn id="104" dur="1" fill="hold">
                                          <p:stCondLst>
                                            <p:cond delay="249"/>
                                          </p:stCondLst>
                                        </p:cTn>
                                        <p:tgtEl>
                                          <p:spTgt spid="16"/>
                                        </p:tgtEl>
                                        <p:attrNameLst>
                                          <p:attrName>style.visibility</p:attrName>
                                        </p:attrNameLst>
                                      </p:cBhvr>
                                      <p:to>
                                        <p:strVal val="hidden"/>
                                      </p:to>
                                    </p:set>
                                  </p:childTnLst>
                                </p:cTn>
                              </p:par>
                              <p:par>
                                <p:cTn id="105" presetID="10" presetClass="exit" presetSubtype="0" fill="hold" grpId="3" nodeType="withEffect">
                                  <p:stCondLst>
                                    <p:cond delay="0"/>
                                  </p:stCondLst>
                                  <p:childTnLst>
                                    <p:animEffect transition="out" filter="fade">
                                      <p:cBhvr>
                                        <p:cTn id="106" dur="250"/>
                                        <p:tgtEl>
                                          <p:spTgt spid="8"/>
                                        </p:tgtEl>
                                      </p:cBhvr>
                                    </p:animEffect>
                                    <p:set>
                                      <p:cBhvr>
                                        <p:cTn id="107" dur="1" fill="hold">
                                          <p:stCondLst>
                                            <p:cond delay="249"/>
                                          </p:stCondLst>
                                        </p:cTn>
                                        <p:tgtEl>
                                          <p:spTgt spid="8"/>
                                        </p:tgtEl>
                                        <p:attrNameLst>
                                          <p:attrName>style.visibility</p:attrName>
                                        </p:attrNameLst>
                                      </p:cBhvr>
                                      <p:to>
                                        <p:strVal val="hidden"/>
                                      </p:to>
                                    </p:set>
                                  </p:childTnLst>
                                </p:cTn>
                              </p:par>
                              <p:par>
                                <p:cTn id="108" presetID="10" presetClass="exit" presetSubtype="0" fill="hold" grpId="3" nodeType="withEffect">
                                  <p:stCondLst>
                                    <p:cond delay="0"/>
                                  </p:stCondLst>
                                  <p:childTnLst>
                                    <p:animEffect transition="out" filter="fade">
                                      <p:cBhvr>
                                        <p:cTn id="109" dur="250"/>
                                        <p:tgtEl>
                                          <p:spTgt spid="6"/>
                                        </p:tgtEl>
                                      </p:cBhvr>
                                    </p:animEffect>
                                    <p:set>
                                      <p:cBhvr>
                                        <p:cTn id="110" dur="1" fill="hold">
                                          <p:stCondLst>
                                            <p:cond delay="249"/>
                                          </p:stCondLst>
                                        </p:cTn>
                                        <p:tgtEl>
                                          <p:spTgt spid="6"/>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250"/>
                                        <p:tgtEl>
                                          <p:spTgt spid="50"/>
                                        </p:tgtEl>
                                      </p:cBhvr>
                                    </p:animEffect>
                                    <p:set>
                                      <p:cBhvr>
                                        <p:cTn id="113" dur="1" fill="hold">
                                          <p:stCondLst>
                                            <p:cond delay="249"/>
                                          </p:stCondLst>
                                        </p:cTn>
                                        <p:tgtEl>
                                          <p:spTgt spid="50"/>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250"/>
                                        <p:tgtEl>
                                          <p:spTgt spid="48"/>
                                        </p:tgtEl>
                                      </p:cBhvr>
                                    </p:animEffect>
                                    <p:set>
                                      <p:cBhvr>
                                        <p:cTn id="116" dur="1" fill="hold">
                                          <p:stCondLst>
                                            <p:cond delay="249"/>
                                          </p:stCondLst>
                                        </p:cTn>
                                        <p:tgtEl>
                                          <p:spTgt spid="48"/>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250"/>
                                        <p:tgtEl>
                                          <p:spTgt spid="49"/>
                                        </p:tgtEl>
                                      </p:cBhvr>
                                    </p:animEffect>
                                    <p:set>
                                      <p:cBhvr>
                                        <p:cTn id="119" dur="1" fill="hold">
                                          <p:stCondLst>
                                            <p:cond delay="249"/>
                                          </p:stCondLst>
                                        </p:cTn>
                                        <p:tgtEl>
                                          <p:spTgt spid="49"/>
                                        </p:tgtEl>
                                        <p:attrNameLst>
                                          <p:attrName>style.visibility</p:attrName>
                                        </p:attrNameLst>
                                      </p:cBhvr>
                                      <p:to>
                                        <p:strVal val="hidden"/>
                                      </p:to>
                                    </p:set>
                                  </p:childTnLst>
                                </p:cTn>
                              </p:par>
                              <p:par>
                                <p:cTn id="120" presetID="10" presetClass="entr" presetSubtype="0" fill="hold" grpId="0" nodeType="with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500"/>
                                        <p:tgtEl>
                                          <p:spTgt spid="51"/>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2"/>
                                        </p:tgtEl>
                                        <p:attrNameLst>
                                          <p:attrName>style.visibility</p:attrName>
                                        </p:attrNameLst>
                                      </p:cBhvr>
                                      <p:to>
                                        <p:strVal val="visible"/>
                                      </p:to>
                                    </p:set>
                                    <p:animEffect transition="in" filter="fade">
                                      <p:cBhvr>
                                        <p:cTn id="125" dur="500"/>
                                        <p:tgtEl>
                                          <p:spTgt spid="52"/>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grpId="3" nodeType="clickEffect">
                                  <p:stCondLst>
                                    <p:cond delay="0"/>
                                  </p:stCondLst>
                                  <p:childTnLst>
                                    <p:animEffect transition="out" filter="fade">
                                      <p:cBhvr>
                                        <p:cTn id="129" dur="250"/>
                                        <p:tgtEl>
                                          <p:spTgt spid="15"/>
                                        </p:tgtEl>
                                      </p:cBhvr>
                                    </p:animEffect>
                                    <p:set>
                                      <p:cBhvr>
                                        <p:cTn id="130" dur="1" fill="hold">
                                          <p:stCondLst>
                                            <p:cond delay="249"/>
                                          </p:stCondLst>
                                        </p:cTn>
                                        <p:tgtEl>
                                          <p:spTgt spid="15"/>
                                        </p:tgtEl>
                                        <p:attrNameLst>
                                          <p:attrName>style.visibility</p:attrName>
                                        </p:attrNameLst>
                                      </p:cBhvr>
                                      <p:to>
                                        <p:strVal val="hidden"/>
                                      </p:to>
                                    </p:set>
                                  </p:childTnLst>
                                </p:cTn>
                              </p:par>
                              <p:par>
                                <p:cTn id="131" presetID="10" presetClass="exit" presetSubtype="0" fill="hold" grpId="3" nodeType="withEffect">
                                  <p:stCondLst>
                                    <p:cond delay="0"/>
                                  </p:stCondLst>
                                  <p:childTnLst>
                                    <p:animEffect transition="out" filter="fade">
                                      <p:cBhvr>
                                        <p:cTn id="132" dur="250"/>
                                        <p:tgtEl>
                                          <p:spTgt spid="12"/>
                                        </p:tgtEl>
                                      </p:cBhvr>
                                    </p:animEffect>
                                    <p:set>
                                      <p:cBhvr>
                                        <p:cTn id="133" dur="1" fill="hold">
                                          <p:stCondLst>
                                            <p:cond delay="249"/>
                                          </p:stCondLst>
                                        </p:cTn>
                                        <p:tgtEl>
                                          <p:spTgt spid="12"/>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250"/>
                                        <p:tgtEl>
                                          <p:spTgt spid="51"/>
                                        </p:tgtEl>
                                      </p:cBhvr>
                                    </p:animEffect>
                                    <p:set>
                                      <p:cBhvr>
                                        <p:cTn id="136" dur="1" fill="hold">
                                          <p:stCondLst>
                                            <p:cond delay="249"/>
                                          </p:stCondLst>
                                        </p:cTn>
                                        <p:tgtEl>
                                          <p:spTgt spid="51"/>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250"/>
                                        <p:tgtEl>
                                          <p:spTgt spid="52"/>
                                        </p:tgtEl>
                                      </p:cBhvr>
                                    </p:animEffect>
                                    <p:set>
                                      <p:cBhvr>
                                        <p:cTn id="139" dur="1" fill="hold">
                                          <p:stCondLst>
                                            <p:cond delay="249"/>
                                          </p:stCondLst>
                                        </p:cTn>
                                        <p:tgtEl>
                                          <p:spTgt spid="52"/>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22" presetClass="entr" presetSubtype="1" fill="hold" grpId="0" nodeType="clickEffect">
                                  <p:stCondLst>
                                    <p:cond delay="0"/>
                                  </p:stCondLst>
                                  <p:childTnLst>
                                    <p:set>
                                      <p:cBhvr>
                                        <p:cTn id="143" dur="1" fill="hold">
                                          <p:stCondLst>
                                            <p:cond delay="0"/>
                                          </p:stCondLst>
                                        </p:cTn>
                                        <p:tgtEl>
                                          <p:spTgt spid="20"/>
                                        </p:tgtEl>
                                        <p:attrNameLst>
                                          <p:attrName>style.visibility</p:attrName>
                                        </p:attrNameLst>
                                      </p:cBhvr>
                                      <p:to>
                                        <p:strVal val="visible"/>
                                      </p:to>
                                    </p:set>
                                    <p:animEffect transition="in" filter="wipe(up)">
                                      <p:cBhvr>
                                        <p:cTn id="144" dur="500"/>
                                        <p:tgtEl>
                                          <p:spTgt spid="20"/>
                                        </p:tgtEl>
                                      </p:cBhvr>
                                    </p:animEffect>
                                  </p:childTnLst>
                                </p:cTn>
                              </p:par>
                              <p:par>
                                <p:cTn id="145" presetID="22" presetClass="entr" presetSubtype="1" fill="hold" grpId="0" nodeType="withEffect">
                                  <p:stCondLst>
                                    <p:cond delay="0"/>
                                  </p:stCondLst>
                                  <p:childTnLst>
                                    <p:set>
                                      <p:cBhvr>
                                        <p:cTn id="146" dur="1" fill="hold">
                                          <p:stCondLst>
                                            <p:cond delay="0"/>
                                          </p:stCondLst>
                                        </p:cTn>
                                        <p:tgtEl>
                                          <p:spTgt spid="18"/>
                                        </p:tgtEl>
                                        <p:attrNameLst>
                                          <p:attrName>style.visibility</p:attrName>
                                        </p:attrNameLst>
                                      </p:cBhvr>
                                      <p:to>
                                        <p:strVal val="visible"/>
                                      </p:to>
                                    </p:set>
                                    <p:animEffect transition="in" filter="wipe(up)">
                                      <p:cBhvr>
                                        <p:cTn id="147" dur="500"/>
                                        <p:tgtEl>
                                          <p:spTgt spid="18"/>
                                        </p:tgtEl>
                                      </p:cBhvr>
                                    </p:animEffect>
                                  </p:childTnLst>
                                </p:cTn>
                              </p:par>
                              <p:par>
                                <p:cTn id="148" presetID="22" presetClass="entr" presetSubtype="1" fill="hold" grpId="0" nodeType="withEffect">
                                  <p:stCondLst>
                                    <p:cond delay="0"/>
                                  </p:stCondLst>
                                  <p:childTnLst>
                                    <p:set>
                                      <p:cBhvr>
                                        <p:cTn id="149" dur="1" fill="hold">
                                          <p:stCondLst>
                                            <p:cond delay="0"/>
                                          </p:stCondLst>
                                        </p:cTn>
                                        <p:tgtEl>
                                          <p:spTgt spid="17"/>
                                        </p:tgtEl>
                                        <p:attrNameLst>
                                          <p:attrName>style.visibility</p:attrName>
                                        </p:attrNameLst>
                                      </p:cBhvr>
                                      <p:to>
                                        <p:strVal val="visible"/>
                                      </p:to>
                                    </p:set>
                                    <p:animEffect transition="in" filter="wipe(up)">
                                      <p:cBhvr>
                                        <p:cTn id="150" dur="500"/>
                                        <p:tgtEl>
                                          <p:spTgt spid="17"/>
                                        </p:tgtEl>
                                      </p:cBhvr>
                                    </p:animEffect>
                                  </p:childTnLst>
                                </p:cTn>
                              </p:par>
                              <p:par>
                                <p:cTn id="151" presetID="22" presetClass="entr" presetSubtype="1" fill="hold" grpId="0" nodeType="withEffect">
                                  <p:stCondLst>
                                    <p:cond delay="0"/>
                                  </p:stCondLst>
                                  <p:childTnLst>
                                    <p:set>
                                      <p:cBhvr>
                                        <p:cTn id="152" dur="1" fill="hold">
                                          <p:stCondLst>
                                            <p:cond delay="0"/>
                                          </p:stCondLst>
                                        </p:cTn>
                                        <p:tgtEl>
                                          <p:spTgt spid="16"/>
                                        </p:tgtEl>
                                        <p:attrNameLst>
                                          <p:attrName>style.visibility</p:attrName>
                                        </p:attrNameLst>
                                      </p:cBhvr>
                                      <p:to>
                                        <p:strVal val="visible"/>
                                      </p:to>
                                    </p:set>
                                    <p:animEffect transition="in" filter="wipe(up)">
                                      <p:cBhvr>
                                        <p:cTn id="153" dur="500"/>
                                        <p:tgtEl>
                                          <p:spTgt spid="16"/>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xit" presetSubtype="0" fill="hold" grpId="1" nodeType="clickEffect">
                                  <p:stCondLst>
                                    <p:cond delay="0"/>
                                  </p:stCondLst>
                                  <p:childTnLst>
                                    <p:animEffect transition="out" filter="fade">
                                      <p:cBhvr>
                                        <p:cTn id="157" dur="250"/>
                                        <p:tgtEl>
                                          <p:spTgt spid="47"/>
                                        </p:tgtEl>
                                      </p:cBhvr>
                                    </p:animEffect>
                                    <p:set>
                                      <p:cBhvr>
                                        <p:cTn id="158" dur="1" fill="hold">
                                          <p:stCondLst>
                                            <p:cond delay="249"/>
                                          </p:stCondLst>
                                        </p:cTn>
                                        <p:tgtEl>
                                          <p:spTgt spid="47"/>
                                        </p:tgtEl>
                                        <p:attrNameLst>
                                          <p:attrName>style.visibility</p:attrName>
                                        </p:attrNameLst>
                                      </p:cBhvr>
                                      <p:to>
                                        <p:strVal val="hidden"/>
                                      </p:to>
                                    </p:set>
                                  </p:childTnLst>
                                </p:cTn>
                              </p:par>
                              <p:par>
                                <p:cTn id="159" presetID="10" presetClass="entr" presetSubtype="0" fill="hold" grpId="0" nodeType="withEffect">
                                  <p:stCondLst>
                                    <p:cond delay="0"/>
                                  </p:stCondLst>
                                  <p:childTnLst>
                                    <p:set>
                                      <p:cBhvr>
                                        <p:cTn id="160" dur="1" fill="hold">
                                          <p:stCondLst>
                                            <p:cond delay="0"/>
                                          </p:stCondLst>
                                        </p:cTn>
                                        <p:tgtEl>
                                          <p:spTgt spid="43"/>
                                        </p:tgtEl>
                                        <p:attrNameLst>
                                          <p:attrName>style.visibility</p:attrName>
                                        </p:attrNameLst>
                                      </p:cBhvr>
                                      <p:to>
                                        <p:strVal val="visible"/>
                                      </p:to>
                                    </p:set>
                                    <p:animEffect transition="in" filter="fade">
                                      <p:cBhvr>
                                        <p:cTn id="161" dur="500"/>
                                        <p:tgtEl>
                                          <p:spTgt spid="43"/>
                                        </p:tgtEl>
                                      </p:cBhvr>
                                    </p:animEffect>
                                  </p:childTnLst>
                                </p:cTn>
                              </p:par>
                              <p:par>
                                <p:cTn id="162" presetID="22" presetClass="entr" presetSubtype="1" fill="hold" grpId="0" nodeType="withEffect">
                                  <p:stCondLst>
                                    <p:cond delay="0"/>
                                  </p:stCondLst>
                                  <p:childTnLst>
                                    <p:set>
                                      <p:cBhvr>
                                        <p:cTn id="163" dur="1" fill="hold">
                                          <p:stCondLst>
                                            <p:cond delay="0"/>
                                          </p:stCondLst>
                                        </p:cTn>
                                        <p:tgtEl>
                                          <p:spTgt spid="21"/>
                                        </p:tgtEl>
                                        <p:attrNameLst>
                                          <p:attrName>style.visibility</p:attrName>
                                        </p:attrNameLst>
                                      </p:cBhvr>
                                      <p:to>
                                        <p:strVal val="visible"/>
                                      </p:to>
                                    </p:set>
                                    <p:animEffect transition="in" filter="wipe(up)">
                                      <p:cBhvr>
                                        <p:cTn id="164" dur="500"/>
                                        <p:tgtEl>
                                          <p:spTgt spid="21"/>
                                        </p:tgtEl>
                                      </p:cBhvr>
                                    </p:animEffect>
                                  </p:childTnLst>
                                </p:cTn>
                              </p:par>
                              <p:par>
                                <p:cTn id="165" presetID="22" presetClass="entr" presetSubtype="1" fill="hold" grpId="0" nodeType="withEffect">
                                  <p:stCondLst>
                                    <p:cond delay="0"/>
                                  </p:stCondLst>
                                  <p:childTnLst>
                                    <p:set>
                                      <p:cBhvr>
                                        <p:cTn id="166" dur="1" fill="hold">
                                          <p:stCondLst>
                                            <p:cond delay="0"/>
                                          </p:stCondLst>
                                        </p:cTn>
                                        <p:tgtEl>
                                          <p:spTgt spid="19"/>
                                        </p:tgtEl>
                                        <p:attrNameLst>
                                          <p:attrName>style.visibility</p:attrName>
                                        </p:attrNameLst>
                                      </p:cBhvr>
                                      <p:to>
                                        <p:strVal val="visible"/>
                                      </p:to>
                                    </p:set>
                                    <p:animEffect transition="in" filter="wipe(up)">
                                      <p:cBhvr>
                                        <p:cTn id="167" dur="500"/>
                                        <p:tgtEl>
                                          <p:spTgt spid="19"/>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13"/>
                                        </p:tgtEl>
                                        <p:attrNameLst>
                                          <p:attrName>style.visibility</p:attrName>
                                        </p:attrNameLst>
                                      </p:cBhvr>
                                      <p:to>
                                        <p:strVal val="visible"/>
                                      </p:to>
                                    </p:set>
                                    <p:animEffect transition="in" filter="wipe(up)">
                                      <p:cBhvr>
                                        <p:cTn id="170" dur="500"/>
                                        <p:tgtEl>
                                          <p:spTgt spid="13"/>
                                        </p:tgtEl>
                                      </p:cBhvr>
                                    </p:animEffect>
                                  </p:childTnLst>
                                </p:cTn>
                              </p:par>
                              <p:par>
                                <p:cTn id="171" presetID="22" presetClass="entr" presetSubtype="1" fill="hold" grpId="0" nodeType="withEffect">
                                  <p:stCondLst>
                                    <p:cond delay="0"/>
                                  </p:stCondLst>
                                  <p:childTnLst>
                                    <p:set>
                                      <p:cBhvr>
                                        <p:cTn id="172" dur="1" fill="hold">
                                          <p:stCondLst>
                                            <p:cond delay="0"/>
                                          </p:stCondLst>
                                        </p:cTn>
                                        <p:tgtEl>
                                          <p:spTgt spid="14"/>
                                        </p:tgtEl>
                                        <p:attrNameLst>
                                          <p:attrName>style.visibility</p:attrName>
                                        </p:attrNameLst>
                                      </p:cBhvr>
                                      <p:to>
                                        <p:strVal val="visible"/>
                                      </p:to>
                                    </p:set>
                                    <p:animEffect transition="in" filter="wipe(up)">
                                      <p:cBhvr>
                                        <p:cTn id="173" dur="500"/>
                                        <p:tgtEl>
                                          <p:spTgt spid="14"/>
                                        </p:tgtEl>
                                      </p:cBhvr>
                                    </p:animEffect>
                                  </p:childTnLst>
                                </p:cTn>
                              </p:par>
                              <p:par>
                                <p:cTn id="174" presetID="22" presetClass="entr" presetSubtype="1" fill="hold" grpId="0" nodeType="withEffect">
                                  <p:stCondLst>
                                    <p:cond delay="0"/>
                                  </p:stCondLst>
                                  <p:childTnLst>
                                    <p:set>
                                      <p:cBhvr>
                                        <p:cTn id="175" dur="1" fill="hold">
                                          <p:stCondLst>
                                            <p:cond delay="0"/>
                                          </p:stCondLst>
                                        </p:cTn>
                                        <p:tgtEl>
                                          <p:spTgt spid="15"/>
                                        </p:tgtEl>
                                        <p:attrNameLst>
                                          <p:attrName>style.visibility</p:attrName>
                                        </p:attrNameLst>
                                      </p:cBhvr>
                                      <p:to>
                                        <p:strVal val="visible"/>
                                      </p:to>
                                    </p:set>
                                    <p:animEffect transition="in" filter="wipe(up)">
                                      <p:cBhvr>
                                        <p:cTn id="176" dur="500"/>
                                        <p:tgtEl>
                                          <p:spTgt spid="15"/>
                                        </p:tgtEl>
                                      </p:cBhvr>
                                    </p:animEffect>
                                  </p:childTnLst>
                                </p:cTn>
                              </p:par>
                              <p:par>
                                <p:cTn id="177" presetID="22" presetClass="entr" presetSubtype="1" fill="hold" grpId="0" nodeType="withEffect">
                                  <p:stCondLst>
                                    <p:cond delay="0"/>
                                  </p:stCondLst>
                                  <p:childTnLst>
                                    <p:set>
                                      <p:cBhvr>
                                        <p:cTn id="178" dur="1" fill="hold">
                                          <p:stCondLst>
                                            <p:cond delay="0"/>
                                          </p:stCondLst>
                                        </p:cTn>
                                        <p:tgtEl>
                                          <p:spTgt spid="22"/>
                                        </p:tgtEl>
                                        <p:attrNameLst>
                                          <p:attrName>style.visibility</p:attrName>
                                        </p:attrNameLst>
                                      </p:cBhvr>
                                      <p:to>
                                        <p:strVal val="visible"/>
                                      </p:to>
                                    </p:set>
                                    <p:animEffect transition="in" filter="wipe(up)">
                                      <p:cBhvr>
                                        <p:cTn id="179" dur="500"/>
                                        <p:tgtEl>
                                          <p:spTgt spid="22"/>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grpId="1" nodeType="clickEffect">
                                  <p:stCondLst>
                                    <p:cond delay="0"/>
                                  </p:stCondLst>
                                  <p:childTnLst>
                                    <p:animEffect transition="out" filter="fade">
                                      <p:cBhvr>
                                        <p:cTn id="183" dur="250"/>
                                        <p:tgtEl>
                                          <p:spTgt spid="43"/>
                                        </p:tgtEl>
                                      </p:cBhvr>
                                    </p:animEffect>
                                    <p:set>
                                      <p:cBhvr>
                                        <p:cTn id="184" dur="1" fill="hold">
                                          <p:stCondLst>
                                            <p:cond delay="249"/>
                                          </p:stCondLst>
                                        </p:cTn>
                                        <p:tgtEl>
                                          <p:spTgt spid="43"/>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250"/>
                                        <p:tgtEl>
                                          <p:spTgt spid="21"/>
                                        </p:tgtEl>
                                      </p:cBhvr>
                                    </p:animEffect>
                                    <p:set>
                                      <p:cBhvr>
                                        <p:cTn id="187" dur="1" fill="hold">
                                          <p:stCondLst>
                                            <p:cond delay="249"/>
                                          </p:stCondLst>
                                        </p:cTn>
                                        <p:tgtEl>
                                          <p:spTgt spid="21"/>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250"/>
                                        <p:tgtEl>
                                          <p:spTgt spid="19"/>
                                        </p:tgtEl>
                                      </p:cBhvr>
                                    </p:animEffect>
                                    <p:set>
                                      <p:cBhvr>
                                        <p:cTn id="190" dur="1" fill="hold">
                                          <p:stCondLst>
                                            <p:cond delay="249"/>
                                          </p:stCondLst>
                                        </p:cTn>
                                        <p:tgtEl>
                                          <p:spTgt spid="19"/>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250"/>
                                        <p:tgtEl>
                                          <p:spTgt spid="20"/>
                                        </p:tgtEl>
                                      </p:cBhvr>
                                    </p:animEffect>
                                    <p:set>
                                      <p:cBhvr>
                                        <p:cTn id="193" dur="1" fill="hold">
                                          <p:stCondLst>
                                            <p:cond delay="249"/>
                                          </p:stCondLst>
                                        </p:cTn>
                                        <p:tgtEl>
                                          <p:spTgt spid="20"/>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250"/>
                                        <p:tgtEl>
                                          <p:spTgt spid="18"/>
                                        </p:tgtEl>
                                      </p:cBhvr>
                                    </p:animEffect>
                                    <p:set>
                                      <p:cBhvr>
                                        <p:cTn id="196" dur="1" fill="hold">
                                          <p:stCondLst>
                                            <p:cond delay="249"/>
                                          </p:stCondLst>
                                        </p:cTn>
                                        <p:tgtEl>
                                          <p:spTgt spid="18"/>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250"/>
                                        <p:tgtEl>
                                          <p:spTgt spid="17"/>
                                        </p:tgtEl>
                                      </p:cBhvr>
                                    </p:animEffect>
                                    <p:set>
                                      <p:cBhvr>
                                        <p:cTn id="199" dur="1" fill="hold">
                                          <p:stCondLst>
                                            <p:cond delay="249"/>
                                          </p:stCondLst>
                                        </p:cTn>
                                        <p:tgtEl>
                                          <p:spTgt spid="17"/>
                                        </p:tgtEl>
                                        <p:attrNameLst>
                                          <p:attrName>style.visibility</p:attrName>
                                        </p:attrNameLst>
                                      </p:cBhvr>
                                      <p:to>
                                        <p:strVal val="hidden"/>
                                      </p:to>
                                    </p:set>
                                  </p:childTnLst>
                                </p:cTn>
                              </p:par>
                              <p:par>
                                <p:cTn id="200" presetID="10" presetClass="exit" presetSubtype="0" fill="hold" grpId="1" nodeType="withEffect">
                                  <p:stCondLst>
                                    <p:cond delay="0"/>
                                  </p:stCondLst>
                                  <p:childTnLst>
                                    <p:animEffect transition="out" filter="fade">
                                      <p:cBhvr>
                                        <p:cTn id="201" dur="250"/>
                                        <p:tgtEl>
                                          <p:spTgt spid="13"/>
                                        </p:tgtEl>
                                      </p:cBhvr>
                                    </p:animEffect>
                                    <p:set>
                                      <p:cBhvr>
                                        <p:cTn id="202" dur="1" fill="hold">
                                          <p:stCondLst>
                                            <p:cond delay="249"/>
                                          </p:stCondLst>
                                        </p:cTn>
                                        <p:tgtEl>
                                          <p:spTgt spid="13"/>
                                        </p:tgtEl>
                                        <p:attrNameLst>
                                          <p:attrName>style.visibility</p:attrName>
                                        </p:attrNameLst>
                                      </p:cBhvr>
                                      <p:to>
                                        <p:strVal val="hidden"/>
                                      </p:to>
                                    </p:set>
                                  </p:childTnLst>
                                </p:cTn>
                              </p:par>
                              <p:par>
                                <p:cTn id="203" presetID="10" presetClass="exit" presetSubtype="0" fill="hold" grpId="1" nodeType="withEffect">
                                  <p:stCondLst>
                                    <p:cond delay="0"/>
                                  </p:stCondLst>
                                  <p:childTnLst>
                                    <p:animEffect transition="out" filter="fade">
                                      <p:cBhvr>
                                        <p:cTn id="204" dur="250"/>
                                        <p:tgtEl>
                                          <p:spTgt spid="14"/>
                                        </p:tgtEl>
                                      </p:cBhvr>
                                    </p:animEffect>
                                    <p:set>
                                      <p:cBhvr>
                                        <p:cTn id="205" dur="1" fill="hold">
                                          <p:stCondLst>
                                            <p:cond delay="249"/>
                                          </p:stCondLst>
                                        </p:cTn>
                                        <p:tgtEl>
                                          <p:spTgt spid="14"/>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250"/>
                                        <p:tgtEl>
                                          <p:spTgt spid="16"/>
                                        </p:tgtEl>
                                      </p:cBhvr>
                                    </p:animEffect>
                                    <p:set>
                                      <p:cBhvr>
                                        <p:cTn id="208" dur="1" fill="hold">
                                          <p:stCondLst>
                                            <p:cond delay="249"/>
                                          </p:stCondLst>
                                        </p:cTn>
                                        <p:tgtEl>
                                          <p:spTgt spid="16"/>
                                        </p:tgtEl>
                                        <p:attrNameLst>
                                          <p:attrName>style.visibility</p:attrName>
                                        </p:attrNameLst>
                                      </p:cBhvr>
                                      <p:to>
                                        <p:strVal val="hidden"/>
                                      </p:to>
                                    </p:set>
                                  </p:childTnLst>
                                </p:cTn>
                              </p:par>
                              <p:par>
                                <p:cTn id="209" presetID="10" presetClass="exit" presetSubtype="0" fill="hold" grpId="1" nodeType="withEffect">
                                  <p:stCondLst>
                                    <p:cond delay="0"/>
                                  </p:stCondLst>
                                  <p:childTnLst>
                                    <p:animEffect transition="out" filter="fade">
                                      <p:cBhvr>
                                        <p:cTn id="210" dur="250"/>
                                        <p:tgtEl>
                                          <p:spTgt spid="15"/>
                                        </p:tgtEl>
                                      </p:cBhvr>
                                    </p:animEffect>
                                    <p:set>
                                      <p:cBhvr>
                                        <p:cTn id="211" dur="1" fill="hold">
                                          <p:stCondLst>
                                            <p:cond delay="249"/>
                                          </p:stCondLst>
                                        </p:cTn>
                                        <p:tgtEl>
                                          <p:spTgt spid="15"/>
                                        </p:tgtEl>
                                        <p:attrNameLst>
                                          <p:attrName>style.visibility</p:attrName>
                                        </p:attrNameLst>
                                      </p:cBhvr>
                                      <p:to>
                                        <p:strVal val="hidden"/>
                                      </p:to>
                                    </p:set>
                                  </p:childTnLst>
                                </p:cTn>
                              </p:par>
                              <p:par>
                                <p:cTn id="212" presetID="10" presetClass="exit" presetSubtype="0" fill="hold" grpId="1" nodeType="withEffect">
                                  <p:stCondLst>
                                    <p:cond delay="0"/>
                                  </p:stCondLst>
                                  <p:childTnLst>
                                    <p:animEffect transition="out" filter="fade">
                                      <p:cBhvr>
                                        <p:cTn id="213" dur="250"/>
                                        <p:tgtEl>
                                          <p:spTgt spid="22"/>
                                        </p:tgtEl>
                                      </p:cBhvr>
                                    </p:animEffect>
                                    <p:set>
                                      <p:cBhvr>
                                        <p:cTn id="214" dur="1" fill="hold">
                                          <p:stCondLst>
                                            <p:cond delay="249"/>
                                          </p:stCondLst>
                                        </p:cTn>
                                        <p:tgtEl>
                                          <p:spTgt spid="22"/>
                                        </p:tgtEl>
                                        <p:attrNameLst>
                                          <p:attrName>style.visibility</p:attrName>
                                        </p:attrNameLst>
                                      </p:cBhvr>
                                      <p:to>
                                        <p:strVal val="hidden"/>
                                      </p:to>
                                    </p:set>
                                  </p:childTnLst>
                                </p:cTn>
                              </p:par>
                              <p:par>
                                <p:cTn id="215" presetID="10" presetClass="entr" presetSubtype="0" fill="hold" grpId="0" nodeType="withEffect">
                                  <p:stCondLst>
                                    <p:cond delay="0"/>
                                  </p:stCondLst>
                                  <p:childTnLst>
                                    <p:set>
                                      <p:cBhvr>
                                        <p:cTn id="216" dur="1" fill="hold">
                                          <p:stCondLst>
                                            <p:cond delay="0"/>
                                          </p:stCondLst>
                                        </p:cTn>
                                        <p:tgtEl>
                                          <p:spTgt spid="44"/>
                                        </p:tgtEl>
                                        <p:attrNameLst>
                                          <p:attrName>style.visibility</p:attrName>
                                        </p:attrNameLst>
                                      </p:cBhvr>
                                      <p:to>
                                        <p:strVal val="visible"/>
                                      </p:to>
                                    </p:set>
                                    <p:animEffect transition="in" filter="fade">
                                      <p:cBhvr>
                                        <p:cTn id="217" dur="500"/>
                                        <p:tgtEl>
                                          <p:spTgt spid="44"/>
                                        </p:tgtEl>
                                      </p:cBhvr>
                                    </p:animEffect>
                                  </p:childTnLst>
                                </p:cTn>
                              </p:par>
                              <p:par>
                                <p:cTn id="218" presetID="16" presetClass="entr" presetSubtype="37" fill="hold" grpId="0" nodeType="withEffect">
                                  <p:stCondLst>
                                    <p:cond delay="0"/>
                                  </p:stCondLst>
                                  <p:childTnLst>
                                    <p:set>
                                      <p:cBhvr>
                                        <p:cTn id="219" dur="1" fill="hold">
                                          <p:stCondLst>
                                            <p:cond delay="0"/>
                                          </p:stCondLst>
                                        </p:cTn>
                                        <p:tgtEl>
                                          <p:spTgt spid="12"/>
                                        </p:tgtEl>
                                        <p:attrNameLst>
                                          <p:attrName>style.visibility</p:attrName>
                                        </p:attrNameLst>
                                      </p:cBhvr>
                                      <p:to>
                                        <p:strVal val="visible"/>
                                      </p:to>
                                    </p:set>
                                    <p:animEffect transition="in" filter="barn(outVertical)">
                                      <p:cBhvr>
                                        <p:cTn id="220" dur="500"/>
                                        <p:tgtEl>
                                          <p:spTgt spid="12"/>
                                        </p:tgtEl>
                                      </p:cBhvr>
                                    </p:animEffect>
                                  </p:childTnLst>
                                </p:cTn>
                              </p:par>
                              <p:par>
                                <p:cTn id="221" presetID="16" presetClass="entr" presetSubtype="37" fill="hold" grpId="0" nodeType="withEffect">
                                  <p:stCondLst>
                                    <p:cond delay="0"/>
                                  </p:stCondLst>
                                  <p:childTnLst>
                                    <p:set>
                                      <p:cBhvr>
                                        <p:cTn id="222" dur="1" fill="hold">
                                          <p:stCondLst>
                                            <p:cond delay="0"/>
                                          </p:stCondLst>
                                        </p:cTn>
                                        <p:tgtEl>
                                          <p:spTgt spid="8"/>
                                        </p:tgtEl>
                                        <p:attrNameLst>
                                          <p:attrName>style.visibility</p:attrName>
                                        </p:attrNameLst>
                                      </p:cBhvr>
                                      <p:to>
                                        <p:strVal val="visible"/>
                                      </p:to>
                                    </p:set>
                                    <p:animEffect transition="in" filter="barn(outVertical)">
                                      <p:cBhvr>
                                        <p:cTn id="223" dur="500"/>
                                        <p:tgtEl>
                                          <p:spTgt spid="8"/>
                                        </p:tgtEl>
                                      </p:cBhvr>
                                    </p:animEffect>
                                  </p:childTnLst>
                                </p:cTn>
                              </p:par>
                              <p:par>
                                <p:cTn id="224" presetID="16" presetClass="entr" presetSubtype="37" fill="hold" grpId="0" nodeType="withEffect">
                                  <p:stCondLst>
                                    <p:cond delay="0"/>
                                  </p:stCondLst>
                                  <p:childTnLst>
                                    <p:set>
                                      <p:cBhvr>
                                        <p:cTn id="225" dur="1" fill="hold">
                                          <p:stCondLst>
                                            <p:cond delay="0"/>
                                          </p:stCondLst>
                                        </p:cTn>
                                        <p:tgtEl>
                                          <p:spTgt spid="6"/>
                                        </p:tgtEl>
                                        <p:attrNameLst>
                                          <p:attrName>style.visibility</p:attrName>
                                        </p:attrNameLst>
                                      </p:cBhvr>
                                      <p:to>
                                        <p:strVal val="visible"/>
                                      </p:to>
                                    </p:set>
                                    <p:animEffect transition="in" filter="barn(outVertical)">
                                      <p:cBhvr>
                                        <p:cTn id="226" dur="500"/>
                                        <p:tgtEl>
                                          <p:spTgt spid="6"/>
                                        </p:tgtEl>
                                      </p:cBhvr>
                                    </p:animEffect>
                                  </p:childTnLst>
                                </p:cTn>
                              </p:par>
                              <p:par>
                                <p:cTn id="227" presetID="16" presetClass="entr" presetSubtype="37" fill="hold" grpId="0" nodeType="withEffect">
                                  <p:stCondLst>
                                    <p:cond delay="0"/>
                                  </p:stCondLst>
                                  <p:childTnLst>
                                    <p:set>
                                      <p:cBhvr>
                                        <p:cTn id="228" dur="1" fill="hold">
                                          <p:stCondLst>
                                            <p:cond delay="0"/>
                                          </p:stCondLst>
                                        </p:cTn>
                                        <p:tgtEl>
                                          <p:spTgt spid="5"/>
                                        </p:tgtEl>
                                        <p:attrNameLst>
                                          <p:attrName>style.visibility</p:attrName>
                                        </p:attrNameLst>
                                      </p:cBhvr>
                                      <p:to>
                                        <p:strVal val="visible"/>
                                      </p:to>
                                    </p:set>
                                    <p:animEffect transition="in" filter="barn(outVertical)">
                                      <p:cBhvr>
                                        <p:cTn id="229" dur="500"/>
                                        <p:tgtEl>
                                          <p:spTgt spid="5"/>
                                        </p:tgtEl>
                                      </p:cBhvr>
                                    </p:animEffect>
                                  </p:childTnLst>
                                </p:cTn>
                              </p:par>
                              <p:par>
                                <p:cTn id="230" presetID="16" presetClass="entr" presetSubtype="37" fill="hold" grpId="0" nodeType="withEffect">
                                  <p:stCondLst>
                                    <p:cond delay="0"/>
                                  </p:stCondLst>
                                  <p:childTnLst>
                                    <p:set>
                                      <p:cBhvr>
                                        <p:cTn id="231" dur="1" fill="hold">
                                          <p:stCondLst>
                                            <p:cond delay="0"/>
                                          </p:stCondLst>
                                        </p:cTn>
                                        <p:tgtEl>
                                          <p:spTgt spid="11"/>
                                        </p:tgtEl>
                                        <p:attrNameLst>
                                          <p:attrName>style.visibility</p:attrName>
                                        </p:attrNameLst>
                                      </p:cBhvr>
                                      <p:to>
                                        <p:strVal val="visible"/>
                                      </p:to>
                                    </p:set>
                                    <p:animEffect transition="in" filter="barn(outVertical)">
                                      <p:cBhvr>
                                        <p:cTn id="232" dur="500"/>
                                        <p:tgtEl>
                                          <p:spTgt spid="11"/>
                                        </p:tgtEl>
                                      </p:cBhvr>
                                    </p:animEffect>
                                  </p:childTnLst>
                                </p:cTn>
                              </p:par>
                              <p:par>
                                <p:cTn id="233" presetID="16" presetClass="entr" presetSubtype="37" fill="hold" grpId="0" nodeType="withEffect">
                                  <p:stCondLst>
                                    <p:cond delay="0"/>
                                  </p:stCondLst>
                                  <p:childTnLst>
                                    <p:set>
                                      <p:cBhvr>
                                        <p:cTn id="234" dur="1" fill="hold">
                                          <p:stCondLst>
                                            <p:cond delay="0"/>
                                          </p:stCondLst>
                                        </p:cTn>
                                        <p:tgtEl>
                                          <p:spTgt spid="10"/>
                                        </p:tgtEl>
                                        <p:attrNameLst>
                                          <p:attrName>style.visibility</p:attrName>
                                        </p:attrNameLst>
                                      </p:cBhvr>
                                      <p:to>
                                        <p:strVal val="visible"/>
                                      </p:to>
                                    </p:set>
                                    <p:animEffect transition="in" filter="barn(outVertical)">
                                      <p:cBhvr>
                                        <p:cTn id="235" dur="500"/>
                                        <p:tgtEl>
                                          <p:spTgt spid="10"/>
                                        </p:tgtEl>
                                      </p:cBhvr>
                                    </p:animEffect>
                                  </p:childTnLst>
                                </p:cTn>
                              </p:par>
                              <p:par>
                                <p:cTn id="236" presetID="16" presetClass="entr" presetSubtype="37" fill="hold" grpId="0" nodeType="withEffect">
                                  <p:stCondLst>
                                    <p:cond delay="0"/>
                                  </p:stCondLst>
                                  <p:childTnLst>
                                    <p:set>
                                      <p:cBhvr>
                                        <p:cTn id="237" dur="1" fill="hold">
                                          <p:stCondLst>
                                            <p:cond delay="0"/>
                                          </p:stCondLst>
                                        </p:cTn>
                                        <p:tgtEl>
                                          <p:spTgt spid="9"/>
                                        </p:tgtEl>
                                        <p:attrNameLst>
                                          <p:attrName>style.visibility</p:attrName>
                                        </p:attrNameLst>
                                      </p:cBhvr>
                                      <p:to>
                                        <p:strVal val="visible"/>
                                      </p:to>
                                    </p:set>
                                    <p:animEffect transition="in" filter="barn(outVertical)">
                                      <p:cBhvr>
                                        <p:cTn id="238" dur="500"/>
                                        <p:tgtEl>
                                          <p:spTgt spid="9"/>
                                        </p:tgtEl>
                                      </p:cBhvr>
                                    </p:animEffect>
                                  </p:childTnLst>
                                </p:cTn>
                              </p:par>
                              <p:par>
                                <p:cTn id="239" presetID="16" presetClass="entr" presetSubtype="37" fill="hold" grpId="0" nodeType="withEffect">
                                  <p:stCondLst>
                                    <p:cond delay="0"/>
                                  </p:stCondLst>
                                  <p:childTnLst>
                                    <p:set>
                                      <p:cBhvr>
                                        <p:cTn id="240" dur="1" fill="hold">
                                          <p:stCondLst>
                                            <p:cond delay="0"/>
                                          </p:stCondLst>
                                        </p:cTn>
                                        <p:tgtEl>
                                          <p:spTgt spid="4"/>
                                        </p:tgtEl>
                                        <p:attrNameLst>
                                          <p:attrName>style.visibility</p:attrName>
                                        </p:attrNameLst>
                                      </p:cBhvr>
                                      <p:to>
                                        <p:strVal val="visible"/>
                                      </p:to>
                                    </p:set>
                                    <p:animEffect transition="in" filter="barn(outVertical)">
                                      <p:cBhvr>
                                        <p:cTn id="241" dur="500"/>
                                        <p:tgtEl>
                                          <p:spTgt spid="4"/>
                                        </p:tgtEl>
                                      </p:cBhvr>
                                    </p:animEffect>
                                  </p:childTnLst>
                                </p:cTn>
                              </p:par>
                              <p:par>
                                <p:cTn id="242" presetID="16" presetClass="entr" presetSubtype="37" fill="hold" grpId="0" nodeType="withEffect">
                                  <p:stCondLst>
                                    <p:cond delay="0"/>
                                  </p:stCondLst>
                                  <p:childTnLst>
                                    <p:set>
                                      <p:cBhvr>
                                        <p:cTn id="243" dur="1" fill="hold">
                                          <p:stCondLst>
                                            <p:cond delay="0"/>
                                          </p:stCondLst>
                                        </p:cTn>
                                        <p:tgtEl>
                                          <p:spTgt spid="7"/>
                                        </p:tgtEl>
                                        <p:attrNameLst>
                                          <p:attrName>style.visibility</p:attrName>
                                        </p:attrNameLst>
                                      </p:cBhvr>
                                      <p:to>
                                        <p:strVal val="visible"/>
                                      </p:to>
                                    </p:set>
                                    <p:animEffect transition="in" filter="barn(outVertical)">
                                      <p:cBhvr>
                                        <p:cTn id="244" dur="500"/>
                                        <p:tgtEl>
                                          <p:spTgt spid="7"/>
                                        </p:tgtEl>
                                      </p:cBhvr>
                                    </p:animEffect>
                                  </p:childTnLst>
                                </p:cTn>
                              </p:par>
                            </p:childTnLst>
                          </p:cTn>
                        </p:par>
                      </p:childTnLst>
                    </p:cTn>
                  </p:par>
                  <p:par>
                    <p:cTn id="245" fill="hold">
                      <p:stCondLst>
                        <p:cond delay="indefinite"/>
                      </p:stCondLst>
                      <p:childTnLst>
                        <p:par>
                          <p:cTn id="246" fill="hold">
                            <p:stCondLst>
                              <p:cond delay="0"/>
                            </p:stCondLst>
                            <p:childTnLst>
                              <p:par>
                                <p:cTn id="247" presetID="10" presetClass="exit" presetSubtype="0" fill="hold" grpId="1" nodeType="clickEffect">
                                  <p:stCondLst>
                                    <p:cond delay="0"/>
                                  </p:stCondLst>
                                  <p:childTnLst>
                                    <p:animEffect transition="out" filter="fade">
                                      <p:cBhvr>
                                        <p:cTn id="248" dur="250"/>
                                        <p:tgtEl>
                                          <p:spTgt spid="44"/>
                                        </p:tgtEl>
                                      </p:cBhvr>
                                    </p:animEffect>
                                    <p:set>
                                      <p:cBhvr>
                                        <p:cTn id="249" dur="1" fill="hold">
                                          <p:stCondLst>
                                            <p:cond delay="249"/>
                                          </p:stCondLst>
                                        </p:cTn>
                                        <p:tgtEl>
                                          <p:spTgt spid="44"/>
                                        </p:tgtEl>
                                        <p:attrNameLst>
                                          <p:attrName>style.visibility</p:attrName>
                                        </p:attrNameLst>
                                      </p:cBhvr>
                                      <p:to>
                                        <p:strVal val="hidden"/>
                                      </p:to>
                                    </p:set>
                                  </p:childTnLst>
                                </p:cTn>
                              </p:par>
                              <p:par>
                                <p:cTn id="250" presetID="10" presetClass="exit" presetSubtype="0" fill="hold" grpId="1" nodeType="withEffect">
                                  <p:stCondLst>
                                    <p:cond delay="0"/>
                                  </p:stCondLst>
                                  <p:childTnLst>
                                    <p:animEffect transition="out" filter="fade">
                                      <p:cBhvr>
                                        <p:cTn id="251" dur="250"/>
                                        <p:tgtEl>
                                          <p:spTgt spid="12"/>
                                        </p:tgtEl>
                                      </p:cBhvr>
                                    </p:animEffect>
                                    <p:set>
                                      <p:cBhvr>
                                        <p:cTn id="252" dur="1" fill="hold">
                                          <p:stCondLst>
                                            <p:cond delay="249"/>
                                          </p:stCondLst>
                                        </p:cTn>
                                        <p:tgtEl>
                                          <p:spTgt spid="12"/>
                                        </p:tgtEl>
                                        <p:attrNameLst>
                                          <p:attrName>style.visibility</p:attrName>
                                        </p:attrNameLst>
                                      </p:cBhvr>
                                      <p:to>
                                        <p:strVal val="hidden"/>
                                      </p:to>
                                    </p:set>
                                  </p:childTnLst>
                                </p:cTn>
                              </p:par>
                              <p:par>
                                <p:cTn id="253" presetID="10" presetClass="exit" presetSubtype="0" fill="hold" grpId="1" nodeType="withEffect">
                                  <p:stCondLst>
                                    <p:cond delay="0"/>
                                  </p:stCondLst>
                                  <p:childTnLst>
                                    <p:animEffect transition="out" filter="fade">
                                      <p:cBhvr>
                                        <p:cTn id="254" dur="250"/>
                                        <p:tgtEl>
                                          <p:spTgt spid="8"/>
                                        </p:tgtEl>
                                      </p:cBhvr>
                                    </p:animEffect>
                                    <p:set>
                                      <p:cBhvr>
                                        <p:cTn id="255" dur="1" fill="hold">
                                          <p:stCondLst>
                                            <p:cond delay="249"/>
                                          </p:stCondLst>
                                        </p:cTn>
                                        <p:tgtEl>
                                          <p:spTgt spid="8"/>
                                        </p:tgtEl>
                                        <p:attrNameLst>
                                          <p:attrName>style.visibility</p:attrName>
                                        </p:attrNameLst>
                                      </p:cBhvr>
                                      <p:to>
                                        <p:strVal val="hidden"/>
                                      </p:to>
                                    </p:set>
                                  </p:childTnLst>
                                </p:cTn>
                              </p:par>
                              <p:par>
                                <p:cTn id="256" presetID="10" presetClass="exit" presetSubtype="0" fill="hold" grpId="1" nodeType="withEffect">
                                  <p:stCondLst>
                                    <p:cond delay="0"/>
                                  </p:stCondLst>
                                  <p:childTnLst>
                                    <p:animEffect transition="out" filter="fade">
                                      <p:cBhvr>
                                        <p:cTn id="257" dur="250"/>
                                        <p:tgtEl>
                                          <p:spTgt spid="6"/>
                                        </p:tgtEl>
                                      </p:cBhvr>
                                    </p:animEffect>
                                    <p:set>
                                      <p:cBhvr>
                                        <p:cTn id="258" dur="1" fill="hold">
                                          <p:stCondLst>
                                            <p:cond delay="249"/>
                                          </p:stCondLst>
                                        </p:cTn>
                                        <p:tgtEl>
                                          <p:spTgt spid="6"/>
                                        </p:tgtEl>
                                        <p:attrNameLst>
                                          <p:attrName>style.visibility</p:attrName>
                                        </p:attrNameLst>
                                      </p:cBhvr>
                                      <p:to>
                                        <p:strVal val="hidden"/>
                                      </p:to>
                                    </p:set>
                                  </p:childTnLst>
                                </p:cTn>
                              </p:par>
                              <p:par>
                                <p:cTn id="259" presetID="10" presetClass="exit" presetSubtype="0" fill="hold" grpId="1" nodeType="withEffect">
                                  <p:stCondLst>
                                    <p:cond delay="0"/>
                                  </p:stCondLst>
                                  <p:childTnLst>
                                    <p:animEffect transition="out" filter="fade">
                                      <p:cBhvr>
                                        <p:cTn id="260" dur="250"/>
                                        <p:tgtEl>
                                          <p:spTgt spid="5"/>
                                        </p:tgtEl>
                                      </p:cBhvr>
                                    </p:animEffect>
                                    <p:set>
                                      <p:cBhvr>
                                        <p:cTn id="261" dur="1" fill="hold">
                                          <p:stCondLst>
                                            <p:cond delay="249"/>
                                          </p:stCondLst>
                                        </p:cTn>
                                        <p:tgtEl>
                                          <p:spTgt spid="5"/>
                                        </p:tgtEl>
                                        <p:attrNameLst>
                                          <p:attrName>style.visibility</p:attrName>
                                        </p:attrNameLst>
                                      </p:cBhvr>
                                      <p:to>
                                        <p:strVal val="hidden"/>
                                      </p:to>
                                    </p:set>
                                  </p:childTnLst>
                                </p:cTn>
                              </p:par>
                              <p:par>
                                <p:cTn id="262" presetID="10" presetClass="exit" presetSubtype="0" fill="hold" grpId="1" nodeType="withEffect">
                                  <p:stCondLst>
                                    <p:cond delay="0"/>
                                  </p:stCondLst>
                                  <p:childTnLst>
                                    <p:animEffect transition="out" filter="fade">
                                      <p:cBhvr>
                                        <p:cTn id="263" dur="250"/>
                                        <p:tgtEl>
                                          <p:spTgt spid="11"/>
                                        </p:tgtEl>
                                      </p:cBhvr>
                                    </p:animEffect>
                                    <p:set>
                                      <p:cBhvr>
                                        <p:cTn id="264" dur="1" fill="hold">
                                          <p:stCondLst>
                                            <p:cond delay="249"/>
                                          </p:stCondLst>
                                        </p:cTn>
                                        <p:tgtEl>
                                          <p:spTgt spid="11"/>
                                        </p:tgtEl>
                                        <p:attrNameLst>
                                          <p:attrName>style.visibility</p:attrName>
                                        </p:attrNameLst>
                                      </p:cBhvr>
                                      <p:to>
                                        <p:strVal val="hidden"/>
                                      </p:to>
                                    </p:set>
                                  </p:childTnLst>
                                </p:cTn>
                              </p:par>
                              <p:par>
                                <p:cTn id="265" presetID="10" presetClass="exit" presetSubtype="0" fill="hold" grpId="1" nodeType="withEffect">
                                  <p:stCondLst>
                                    <p:cond delay="0"/>
                                  </p:stCondLst>
                                  <p:childTnLst>
                                    <p:animEffect transition="out" filter="fade">
                                      <p:cBhvr>
                                        <p:cTn id="266" dur="250"/>
                                        <p:tgtEl>
                                          <p:spTgt spid="10"/>
                                        </p:tgtEl>
                                      </p:cBhvr>
                                    </p:animEffect>
                                    <p:set>
                                      <p:cBhvr>
                                        <p:cTn id="267" dur="1" fill="hold">
                                          <p:stCondLst>
                                            <p:cond delay="249"/>
                                          </p:stCondLst>
                                        </p:cTn>
                                        <p:tgtEl>
                                          <p:spTgt spid="10"/>
                                        </p:tgtEl>
                                        <p:attrNameLst>
                                          <p:attrName>style.visibility</p:attrName>
                                        </p:attrNameLst>
                                      </p:cBhvr>
                                      <p:to>
                                        <p:strVal val="hidden"/>
                                      </p:to>
                                    </p:set>
                                  </p:childTnLst>
                                </p:cTn>
                              </p:par>
                              <p:par>
                                <p:cTn id="268" presetID="10" presetClass="exit" presetSubtype="0" fill="hold" grpId="1" nodeType="withEffect">
                                  <p:stCondLst>
                                    <p:cond delay="0"/>
                                  </p:stCondLst>
                                  <p:childTnLst>
                                    <p:animEffect transition="out" filter="fade">
                                      <p:cBhvr>
                                        <p:cTn id="269" dur="250"/>
                                        <p:tgtEl>
                                          <p:spTgt spid="9"/>
                                        </p:tgtEl>
                                      </p:cBhvr>
                                    </p:animEffect>
                                    <p:set>
                                      <p:cBhvr>
                                        <p:cTn id="270" dur="1" fill="hold">
                                          <p:stCondLst>
                                            <p:cond delay="249"/>
                                          </p:stCondLst>
                                        </p:cTn>
                                        <p:tgtEl>
                                          <p:spTgt spid="9"/>
                                        </p:tgtEl>
                                        <p:attrNameLst>
                                          <p:attrName>style.visibility</p:attrName>
                                        </p:attrNameLst>
                                      </p:cBhvr>
                                      <p:to>
                                        <p:strVal val="hidden"/>
                                      </p:to>
                                    </p:set>
                                  </p:childTnLst>
                                </p:cTn>
                              </p:par>
                              <p:par>
                                <p:cTn id="271" presetID="10" presetClass="exit" presetSubtype="0" fill="hold" grpId="1" nodeType="withEffect">
                                  <p:stCondLst>
                                    <p:cond delay="0"/>
                                  </p:stCondLst>
                                  <p:childTnLst>
                                    <p:animEffect transition="out" filter="fade">
                                      <p:cBhvr>
                                        <p:cTn id="272" dur="250"/>
                                        <p:tgtEl>
                                          <p:spTgt spid="4"/>
                                        </p:tgtEl>
                                      </p:cBhvr>
                                    </p:animEffect>
                                    <p:set>
                                      <p:cBhvr>
                                        <p:cTn id="273" dur="1" fill="hold">
                                          <p:stCondLst>
                                            <p:cond delay="249"/>
                                          </p:stCondLst>
                                        </p:cTn>
                                        <p:tgtEl>
                                          <p:spTgt spid="4"/>
                                        </p:tgtEl>
                                        <p:attrNameLst>
                                          <p:attrName>style.visibility</p:attrName>
                                        </p:attrNameLst>
                                      </p:cBhvr>
                                      <p:to>
                                        <p:strVal val="hidden"/>
                                      </p:to>
                                    </p:set>
                                  </p:childTnLst>
                                </p:cTn>
                              </p:par>
                              <p:par>
                                <p:cTn id="274" presetID="10" presetClass="exit" presetSubtype="0" fill="hold" grpId="1" nodeType="withEffect">
                                  <p:stCondLst>
                                    <p:cond delay="0"/>
                                  </p:stCondLst>
                                  <p:childTnLst>
                                    <p:animEffect transition="out" filter="fade">
                                      <p:cBhvr>
                                        <p:cTn id="275" dur="200"/>
                                        <p:tgtEl>
                                          <p:spTgt spid="7"/>
                                        </p:tgtEl>
                                      </p:cBhvr>
                                    </p:animEffect>
                                    <p:set>
                                      <p:cBhvr>
                                        <p:cTn id="276" dur="1" fill="hold">
                                          <p:stCondLst>
                                            <p:cond delay="199"/>
                                          </p:stCondLst>
                                        </p:cTn>
                                        <p:tgtEl>
                                          <p:spTgt spid="7"/>
                                        </p:tgtEl>
                                        <p:attrNameLst>
                                          <p:attrName>style.visibility</p:attrName>
                                        </p:attrNameLst>
                                      </p:cBhvr>
                                      <p:to>
                                        <p:strVal val="hidden"/>
                                      </p:to>
                                    </p:set>
                                  </p:childTnLst>
                                </p:cTn>
                              </p:par>
                              <p:par>
                                <p:cTn id="277" presetID="10" presetClass="entr" presetSubtype="0" fill="hold" grpId="0" nodeType="withEffect">
                                  <p:stCondLst>
                                    <p:cond delay="0"/>
                                  </p:stCondLst>
                                  <p:childTnLst>
                                    <p:set>
                                      <p:cBhvr>
                                        <p:cTn id="278" dur="1" fill="hold">
                                          <p:stCondLst>
                                            <p:cond delay="0"/>
                                          </p:stCondLst>
                                        </p:cTn>
                                        <p:tgtEl>
                                          <p:spTgt spid="45"/>
                                        </p:tgtEl>
                                        <p:attrNameLst>
                                          <p:attrName>style.visibility</p:attrName>
                                        </p:attrNameLst>
                                      </p:cBhvr>
                                      <p:to>
                                        <p:strVal val="visible"/>
                                      </p:to>
                                    </p:set>
                                    <p:animEffect transition="in" filter="fade">
                                      <p:cBhvr>
                                        <p:cTn id="279" dur="500"/>
                                        <p:tgtEl>
                                          <p:spTgt spid="45"/>
                                        </p:tgtEl>
                                      </p:cBhvr>
                                    </p:animEffect>
                                  </p:childTnLst>
                                </p:cTn>
                              </p:par>
                              <p:par>
                                <p:cTn id="280" presetID="22" presetClass="entr" presetSubtype="1" fill="hold" grpId="2" nodeType="withEffect">
                                  <p:stCondLst>
                                    <p:cond delay="0"/>
                                  </p:stCondLst>
                                  <p:childTnLst>
                                    <p:set>
                                      <p:cBhvr>
                                        <p:cTn id="281" dur="1" fill="hold">
                                          <p:stCondLst>
                                            <p:cond delay="0"/>
                                          </p:stCondLst>
                                        </p:cTn>
                                        <p:tgtEl>
                                          <p:spTgt spid="21"/>
                                        </p:tgtEl>
                                        <p:attrNameLst>
                                          <p:attrName>style.visibility</p:attrName>
                                        </p:attrNameLst>
                                      </p:cBhvr>
                                      <p:to>
                                        <p:strVal val="visible"/>
                                      </p:to>
                                    </p:set>
                                    <p:animEffect transition="in" filter="wipe(up)">
                                      <p:cBhvr>
                                        <p:cTn id="282" dur="500"/>
                                        <p:tgtEl>
                                          <p:spTgt spid="21"/>
                                        </p:tgtEl>
                                      </p:cBhvr>
                                    </p:animEffect>
                                  </p:childTnLst>
                                </p:cTn>
                              </p:par>
                            </p:childTnLst>
                          </p:cTn>
                        </p:par>
                      </p:childTnLst>
                    </p:cTn>
                  </p:par>
                  <p:par>
                    <p:cTn id="283" fill="hold">
                      <p:stCondLst>
                        <p:cond delay="indefinite"/>
                      </p:stCondLst>
                      <p:childTnLst>
                        <p:par>
                          <p:cTn id="284" fill="hold">
                            <p:stCondLst>
                              <p:cond delay="0"/>
                            </p:stCondLst>
                            <p:childTnLst>
                              <p:par>
                                <p:cTn id="285" presetID="10" presetClass="exit" presetSubtype="0" fill="hold" grpId="1" nodeType="clickEffect">
                                  <p:stCondLst>
                                    <p:cond delay="0"/>
                                  </p:stCondLst>
                                  <p:childTnLst>
                                    <p:animEffect transition="out" filter="fade">
                                      <p:cBhvr>
                                        <p:cTn id="286" dur="250"/>
                                        <p:tgtEl>
                                          <p:spTgt spid="45"/>
                                        </p:tgtEl>
                                      </p:cBhvr>
                                    </p:animEffect>
                                    <p:set>
                                      <p:cBhvr>
                                        <p:cTn id="287" dur="1" fill="hold">
                                          <p:stCondLst>
                                            <p:cond delay="249"/>
                                          </p:stCondLst>
                                        </p:cTn>
                                        <p:tgtEl>
                                          <p:spTgt spid="45"/>
                                        </p:tgtEl>
                                        <p:attrNameLst>
                                          <p:attrName>style.visibility</p:attrName>
                                        </p:attrNameLst>
                                      </p:cBhvr>
                                      <p:to>
                                        <p:strVal val="hidden"/>
                                      </p:to>
                                    </p:set>
                                  </p:childTnLst>
                                </p:cTn>
                              </p:par>
                              <p:par>
                                <p:cTn id="288" presetID="10" presetClass="exit" presetSubtype="0" fill="hold" grpId="3" nodeType="withEffect">
                                  <p:stCondLst>
                                    <p:cond delay="0"/>
                                  </p:stCondLst>
                                  <p:childTnLst>
                                    <p:animEffect transition="out" filter="fade">
                                      <p:cBhvr>
                                        <p:cTn id="289" dur="250"/>
                                        <p:tgtEl>
                                          <p:spTgt spid="21"/>
                                        </p:tgtEl>
                                      </p:cBhvr>
                                    </p:animEffect>
                                    <p:set>
                                      <p:cBhvr>
                                        <p:cTn id="290" dur="1" fill="hold">
                                          <p:stCondLst>
                                            <p:cond delay="249"/>
                                          </p:stCondLst>
                                        </p:cTn>
                                        <p:tgtEl>
                                          <p:spTgt spid="21"/>
                                        </p:tgtEl>
                                        <p:attrNameLst>
                                          <p:attrName>style.visibility</p:attrName>
                                        </p:attrNameLst>
                                      </p:cBhvr>
                                      <p:to>
                                        <p:strVal val="hidden"/>
                                      </p:to>
                                    </p:set>
                                  </p:childTnLst>
                                </p:cTn>
                              </p:par>
                              <p:par>
                                <p:cTn id="291" presetID="10" presetClass="entr" presetSubtype="0" fill="hold" grpId="0" nodeType="withEffect">
                                  <p:stCondLst>
                                    <p:cond delay="0"/>
                                  </p:stCondLst>
                                  <p:childTnLst>
                                    <p:set>
                                      <p:cBhvr>
                                        <p:cTn id="292" dur="1" fill="hold">
                                          <p:stCondLst>
                                            <p:cond delay="0"/>
                                          </p:stCondLst>
                                        </p:cTn>
                                        <p:tgtEl>
                                          <p:spTgt spid="46"/>
                                        </p:tgtEl>
                                        <p:attrNameLst>
                                          <p:attrName>style.visibility</p:attrName>
                                        </p:attrNameLst>
                                      </p:cBhvr>
                                      <p:to>
                                        <p:strVal val="visible"/>
                                      </p:to>
                                    </p:set>
                                    <p:animEffect transition="in" filter="fade">
                                      <p:cBhvr>
                                        <p:cTn id="293" dur="500"/>
                                        <p:tgtEl>
                                          <p:spTgt spid="46"/>
                                        </p:tgtEl>
                                      </p:cBhvr>
                                    </p:animEffect>
                                  </p:childTnLst>
                                </p:cTn>
                              </p:par>
                              <p:par>
                                <p:cTn id="294" presetID="22" presetClass="entr" presetSubtype="1" fill="hold" grpId="2" nodeType="withEffect">
                                  <p:stCondLst>
                                    <p:cond delay="0"/>
                                  </p:stCondLst>
                                  <p:childTnLst>
                                    <p:set>
                                      <p:cBhvr>
                                        <p:cTn id="295" dur="1" fill="hold">
                                          <p:stCondLst>
                                            <p:cond delay="0"/>
                                          </p:stCondLst>
                                        </p:cTn>
                                        <p:tgtEl>
                                          <p:spTgt spid="20"/>
                                        </p:tgtEl>
                                        <p:attrNameLst>
                                          <p:attrName>style.visibility</p:attrName>
                                        </p:attrNameLst>
                                      </p:cBhvr>
                                      <p:to>
                                        <p:strVal val="visible"/>
                                      </p:to>
                                    </p:set>
                                    <p:animEffect transition="in" filter="wipe(up)">
                                      <p:cBhvr>
                                        <p:cTn id="296" dur="500"/>
                                        <p:tgtEl>
                                          <p:spTgt spid="20"/>
                                        </p:tgtEl>
                                      </p:cBhvr>
                                    </p:animEffect>
                                  </p:childTnLst>
                                </p:cTn>
                              </p:par>
                              <p:par>
                                <p:cTn id="297" presetID="22" presetClass="entr" presetSubtype="1" fill="hold" grpId="2" nodeType="withEffect">
                                  <p:stCondLst>
                                    <p:cond delay="0"/>
                                  </p:stCondLst>
                                  <p:childTnLst>
                                    <p:set>
                                      <p:cBhvr>
                                        <p:cTn id="298" dur="1" fill="hold">
                                          <p:stCondLst>
                                            <p:cond delay="0"/>
                                          </p:stCondLst>
                                        </p:cTn>
                                        <p:tgtEl>
                                          <p:spTgt spid="18"/>
                                        </p:tgtEl>
                                        <p:attrNameLst>
                                          <p:attrName>style.visibility</p:attrName>
                                        </p:attrNameLst>
                                      </p:cBhvr>
                                      <p:to>
                                        <p:strVal val="visible"/>
                                      </p:to>
                                    </p:set>
                                    <p:animEffect transition="in" filter="wipe(up)">
                                      <p:cBhvr>
                                        <p:cTn id="299" dur="500"/>
                                        <p:tgtEl>
                                          <p:spTgt spid="18"/>
                                        </p:tgtEl>
                                      </p:cBhvr>
                                    </p:animEffect>
                                  </p:childTnLst>
                                </p:cTn>
                              </p:par>
                              <p:par>
                                <p:cTn id="300" presetID="22" presetClass="entr" presetSubtype="1" fill="hold" grpId="2" nodeType="withEffect">
                                  <p:stCondLst>
                                    <p:cond delay="0"/>
                                  </p:stCondLst>
                                  <p:childTnLst>
                                    <p:set>
                                      <p:cBhvr>
                                        <p:cTn id="301" dur="1" fill="hold">
                                          <p:stCondLst>
                                            <p:cond delay="0"/>
                                          </p:stCondLst>
                                        </p:cTn>
                                        <p:tgtEl>
                                          <p:spTgt spid="17"/>
                                        </p:tgtEl>
                                        <p:attrNameLst>
                                          <p:attrName>style.visibility</p:attrName>
                                        </p:attrNameLst>
                                      </p:cBhvr>
                                      <p:to>
                                        <p:strVal val="visible"/>
                                      </p:to>
                                    </p:set>
                                    <p:animEffect transition="in" filter="wipe(up)">
                                      <p:cBhvr>
                                        <p:cTn id="302" dur="500"/>
                                        <p:tgtEl>
                                          <p:spTgt spid="17"/>
                                        </p:tgtEl>
                                      </p:cBhvr>
                                    </p:animEffect>
                                  </p:childTnLst>
                                </p:cTn>
                              </p:par>
                              <p:par>
                                <p:cTn id="303" presetID="22" presetClass="entr" presetSubtype="1" fill="hold" grpId="2" nodeType="withEffect">
                                  <p:stCondLst>
                                    <p:cond delay="0"/>
                                  </p:stCondLst>
                                  <p:childTnLst>
                                    <p:set>
                                      <p:cBhvr>
                                        <p:cTn id="304" dur="1" fill="hold">
                                          <p:stCondLst>
                                            <p:cond delay="0"/>
                                          </p:stCondLst>
                                        </p:cTn>
                                        <p:tgtEl>
                                          <p:spTgt spid="16"/>
                                        </p:tgtEl>
                                        <p:attrNameLst>
                                          <p:attrName>style.visibility</p:attrName>
                                        </p:attrNameLst>
                                      </p:cBhvr>
                                      <p:to>
                                        <p:strVal val="visible"/>
                                      </p:to>
                                    </p:set>
                                    <p:animEffect transition="in" filter="wipe(up)">
                                      <p:cBhvr>
                                        <p:cTn id="305" dur="500"/>
                                        <p:tgtEl>
                                          <p:spTgt spid="16"/>
                                        </p:tgtEl>
                                      </p:cBhvr>
                                    </p:animEffect>
                                  </p:childTnLst>
                                </p:cTn>
                              </p:par>
                              <p:par>
                                <p:cTn id="306" presetID="22" presetClass="entr" presetSubtype="1" fill="hold" grpId="2" nodeType="withEffect">
                                  <p:stCondLst>
                                    <p:cond delay="0"/>
                                  </p:stCondLst>
                                  <p:childTnLst>
                                    <p:set>
                                      <p:cBhvr>
                                        <p:cTn id="307" dur="1" fill="hold">
                                          <p:stCondLst>
                                            <p:cond delay="0"/>
                                          </p:stCondLst>
                                        </p:cTn>
                                        <p:tgtEl>
                                          <p:spTgt spid="22"/>
                                        </p:tgtEl>
                                        <p:attrNameLst>
                                          <p:attrName>style.visibility</p:attrName>
                                        </p:attrNameLst>
                                      </p:cBhvr>
                                      <p:to>
                                        <p:strVal val="visible"/>
                                      </p:to>
                                    </p:set>
                                    <p:animEffect transition="in" filter="wipe(up)">
                                      <p:cBhvr>
                                        <p:cTn id="308" dur="500"/>
                                        <p:tgtEl>
                                          <p:spTgt spid="22"/>
                                        </p:tgtEl>
                                      </p:cBhvr>
                                    </p:animEffect>
                                  </p:childTnLst>
                                </p:cTn>
                              </p:par>
                            </p:childTnLst>
                          </p:cTn>
                        </p:par>
                      </p:childTnLst>
                    </p:cTn>
                  </p:par>
                  <p:par>
                    <p:cTn id="309" fill="hold">
                      <p:stCondLst>
                        <p:cond delay="indefinite"/>
                      </p:stCondLst>
                      <p:childTnLst>
                        <p:par>
                          <p:cTn id="310" fill="hold">
                            <p:stCondLst>
                              <p:cond delay="0"/>
                            </p:stCondLst>
                            <p:childTnLst>
                              <p:par>
                                <p:cTn id="311" presetID="10" presetClass="exit" presetSubtype="0" fill="hold" grpId="1" nodeType="clickEffect">
                                  <p:stCondLst>
                                    <p:cond delay="0"/>
                                  </p:stCondLst>
                                  <p:childTnLst>
                                    <p:animEffect transition="out" filter="fade">
                                      <p:cBhvr>
                                        <p:cTn id="312" dur="250"/>
                                        <p:tgtEl>
                                          <p:spTgt spid="46"/>
                                        </p:tgtEl>
                                      </p:cBhvr>
                                    </p:animEffect>
                                    <p:set>
                                      <p:cBhvr>
                                        <p:cTn id="313" dur="1" fill="hold">
                                          <p:stCondLst>
                                            <p:cond delay="249"/>
                                          </p:stCondLst>
                                        </p:cTn>
                                        <p:tgtEl>
                                          <p:spTgt spid="46"/>
                                        </p:tgtEl>
                                        <p:attrNameLst>
                                          <p:attrName>style.visibility</p:attrName>
                                        </p:attrNameLst>
                                      </p:cBhvr>
                                      <p:to>
                                        <p:strVal val="hidden"/>
                                      </p:to>
                                    </p:set>
                                  </p:childTnLst>
                                </p:cTn>
                              </p:par>
                              <p:par>
                                <p:cTn id="314" presetID="10" presetClass="exit" presetSubtype="0" fill="hold" grpId="3" nodeType="withEffect">
                                  <p:stCondLst>
                                    <p:cond delay="0"/>
                                  </p:stCondLst>
                                  <p:childTnLst>
                                    <p:animEffect transition="out" filter="fade">
                                      <p:cBhvr>
                                        <p:cTn id="315" dur="250"/>
                                        <p:tgtEl>
                                          <p:spTgt spid="20"/>
                                        </p:tgtEl>
                                      </p:cBhvr>
                                    </p:animEffect>
                                    <p:set>
                                      <p:cBhvr>
                                        <p:cTn id="316" dur="1" fill="hold">
                                          <p:stCondLst>
                                            <p:cond delay="249"/>
                                          </p:stCondLst>
                                        </p:cTn>
                                        <p:tgtEl>
                                          <p:spTgt spid="20"/>
                                        </p:tgtEl>
                                        <p:attrNameLst>
                                          <p:attrName>style.visibility</p:attrName>
                                        </p:attrNameLst>
                                      </p:cBhvr>
                                      <p:to>
                                        <p:strVal val="hidden"/>
                                      </p:to>
                                    </p:set>
                                  </p:childTnLst>
                                </p:cTn>
                              </p:par>
                              <p:par>
                                <p:cTn id="317" presetID="10" presetClass="exit" presetSubtype="0" fill="hold" grpId="3" nodeType="withEffect">
                                  <p:stCondLst>
                                    <p:cond delay="0"/>
                                  </p:stCondLst>
                                  <p:childTnLst>
                                    <p:animEffect transition="out" filter="fade">
                                      <p:cBhvr>
                                        <p:cTn id="318" dur="250"/>
                                        <p:tgtEl>
                                          <p:spTgt spid="18"/>
                                        </p:tgtEl>
                                      </p:cBhvr>
                                    </p:animEffect>
                                    <p:set>
                                      <p:cBhvr>
                                        <p:cTn id="319" dur="1" fill="hold">
                                          <p:stCondLst>
                                            <p:cond delay="249"/>
                                          </p:stCondLst>
                                        </p:cTn>
                                        <p:tgtEl>
                                          <p:spTgt spid="18"/>
                                        </p:tgtEl>
                                        <p:attrNameLst>
                                          <p:attrName>style.visibility</p:attrName>
                                        </p:attrNameLst>
                                      </p:cBhvr>
                                      <p:to>
                                        <p:strVal val="hidden"/>
                                      </p:to>
                                    </p:set>
                                  </p:childTnLst>
                                </p:cTn>
                              </p:par>
                              <p:par>
                                <p:cTn id="320" presetID="10" presetClass="exit" presetSubtype="0" fill="hold" grpId="3" nodeType="withEffect">
                                  <p:stCondLst>
                                    <p:cond delay="0"/>
                                  </p:stCondLst>
                                  <p:childTnLst>
                                    <p:animEffect transition="out" filter="fade">
                                      <p:cBhvr>
                                        <p:cTn id="321" dur="250"/>
                                        <p:tgtEl>
                                          <p:spTgt spid="17"/>
                                        </p:tgtEl>
                                      </p:cBhvr>
                                    </p:animEffect>
                                    <p:set>
                                      <p:cBhvr>
                                        <p:cTn id="322" dur="1" fill="hold">
                                          <p:stCondLst>
                                            <p:cond delay="249"/>
                                          </p:stCondLst>
                                        </p:cTn>
                                        <p:tgtEl>
                                          <p:spTgt spid="17"/>
                                        </p:tgtEl>
                                        <p:attrNameLst>
                                          <p:attrName>style.visibility</p:attrName>
                                        </p:attrNameLst>
                                      </p:cBhvr>
                                      <p:to>
                                        <p:strVal val="hidden"/>
                                      </p:to>
                                    </p:set>
                                  </p:childTnLst>
                                </p:cTn>
                              </p:par>
                              <p:par>
                                <p:cTn id="323" presetID="10" presetClass="exit" presetSubtype="0" fill="hold" grpId="3" nodeType="withEffect">
                                  <p:stCondLst>
                                    <p:cond delay="0"/>
                                  </p:stCondLst>
                                  <p:childTnLst>
                                    <p:animEffect transition="out" filter="fade">
                                      <p:cBhvr>
                                        <p:cTn id="324" dur="250"/>
                                        <p:tgtEl>
                                          <p:spTgt spid="16"/>
                                        </p:tgtEl>
                                      </p:cBhvr>
                                    </p:animEffect>
                                    <p:set>
                                      <p:cBhvr>
                                        <p:cTn id="325" dur="1" fill="hold">
                                          <p:stCondLst>
                                            <p:cond delay="249"/>
                                          </p:stCondLst>
                                        </p:cTn>
                                        <p:tgtEl>
                                          <p:spTgt spid="16"/>
                                        </p:tgtEl>
                                        <p:attrNameLst>
                                          <p:attrName>style.visibility</p:attrName>
                                        </p:attrNameLst>
                                      </p:cBhvr>
                                      <p:to>
                                        <p:strVal val="hidden"/>
                                      </p:to>
                                    </p:set>
                                  </p:childTnLst>
                                </p:cTn>
                              </p:par>
                              <p:par>
                                <p:cTn id="326" presetID="10" presetClass="exit" presetSubtype="0" fill="hold" grpId="3" nodeType="withEffect">
                                  <p:stCondLst>
                                    <p:cond delay="0"/>
                                  </p:stCondLst>
                                  <p:childTnLst>
                                    <p:animEffect transition="out" filter="fade">
                                      <p:cBhvr>
                                        <p:cTn id="327" dur="250"/>
                                        <p:tgtEl>
                                          <p:spTgt spid="22"/>
                                        </p:tgtEl>
                                      </p:cBhvr>
                                    </p:animEffect>
                                    <p:set>
                                      <p:cBhvr>
                                        <p:cTn id="328" dur="1" fill="hold">
                                          <p:stCondLst>
                                            <p:cond delay="24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5" grpId="0" animBg="1"/>
      <p:bldP spid="5" grpId="1" animBg="1"/>
      <p:bldP spid="5" grpId="2" animBg="1"/>
      <p:bldP spid="5" grpId="3" animBg="1"/>
      <p:bldP spid="6" grpId="0" animBg="1"/>
      <p:bldP spid="6" grpId="1" animBg="1"/>
      <p:bldP spid="6" grpId="2" animBg="1"/>
      <p:bldP spid="6" grpId="3" animBg="1"/>
      <p:bldP spid="7" grpId="0" animBg="1"/>
      <p:bldP spid="7" grpId="1" animBg="1"/>
      <p:bldP spid="8" grpId="0" animBg="1"/>
      <p:bldP spid="8" grpId="1" animBg="1"/>
      <p:bldP spid="8" grpId="2" animBg="1"/>
      <p:bldP spid="8" grpId="3" animBg="1"/>
      <p:bldP spid="9" grpId="0" animBg="1"/>
      <p:bldP spid="9" grpId="1" animBg="1"/>
      <p:bldP spid="9" grpId="2" animBg="1"/>
      <p:bldP spid="9" grpId="3" animBg="1"/>
      <p:bldP spid="10" grpId="0" animBg="1"/>
      <p:bldP spid="10" grpId="1" animBg="1"/>
      <p:bldP spid="11" grpId="0" animBg="1"/>
      <p:bldP spid="11" grpId="1" animBg="1"/>
      <p:bldP spid="12" grpId="0" animBg="1"/>
      <p:bldP spid="12" grpId="1" animBg="1"/>
      <p:bldP spid="12" grpId="2" animBg="1"/>
      <p:bldP spid="12" grpId="3" animBg="1"/>
      <p:bldP spid="13" grpId="0" animBg="1"/>
      <p:bldP spid="13" grpId="1" animBg="1"/>
      <p:bldP spid="13" grpId="2" animBg="1"/>
      <p:bldP spid="13" grpId="3" animBg="1"/>
      <p:bldP spid="14" grpId="0" animBg="1"/>
      <p:bldP spid="14" grpId="1" animBg="1"/>
      <p:bldP spid="14" grpId="2" animBg="1"/>
      <p:bldP spid="14" grpId="3" animBg="1"/>
      <p:bldP spid="15" grpId="0" animBg="1"/>
      <p:bldP spid="15" grpId="1" animBg="1"/>
      <p:bldP spid="15" grpId="2" animBg="1"/>
      <p:bldP spid="15" grpId="3" animBg="1"/>
      <p:bldP spid="16" grpId="0" animBg="1"/>
      <p:bldP spid="16" grpId="1" animBg="1"/>
      <p:bldP spid="16" grpId="2" animBg="1"/>
      <p:bldP spid="16" grpId="3" animBg="1"/>
      <p:bldP spid="16" grpId="4" animBg="1"/>
      <p:bldP spid="16" grpId="5" animBg="1"/>
      <p:bldP spid="17" grpId="0" animBg="1"/>
      <p:bldP spid="17" grpId="1" animBg="1"/>
      <p:bldP spid="17" grpId="2" animBg="1"/>
      <p:bldP spid="17" grpId="3" animBg="1"/>
      <p:bldP spid="17" grpId="4" animBg="1"/>
      <p:bldP spid="17" grpId="5" animBg="1"/>
      <p:bldP spid="18" grpId="0" animBg="1"/>
      <p:bldP spid="18" grpId="1" animBg="1"/>
      <p:bldP spid="18" grpId="2" animBg="1"/>
      <p:bldP spid="18" grpId="3" animBg="1"/>
      <p:bldP spid="18" grpId="4" animBg="1"/>
      <p:bldP spid="18" grpId="5" animBg="1"/>
      <p:bldP spid="19" grpId="0" animBg="1"/>
      <p:bldP spid="19" grpId="1" animBg="1"/>
      <p:bldP spid="19" grpId="2" animBg="1"/>
      <p:bldP spid="19" grpId="3" animBg="1"/>
      <p:bldP spid="20" grpId="0" animBg="1"/>
      <p:bldP spid="20" grpId="1" animBg="1"/>
      <p:bldP spid="20" grpId="2" animBg="1"/>
      <p:bldP spid="20" grpId="3" animBg="1"/>
      <p:bldP spid="20" grpId="4" animBg="1"/>
      <p:bldP spid="20" grpId="5" animBg="1"/>
      <p:bldP spid="21" grpId="0" animBg="1"/>
      <p:bldP spid="21" grpId="1" animBg="1"/>
      <p:bldP spid="21" grpId="2" animBg="1"/>
      <p:bldP spid="21" grpId="3" animBg="1"/>
      <p:bldP spid="22" grpId="0" animBg="1"/>
      <p:bldP spid="22" grpId="1" animBg="1"/>
      <p:bldP spid="22" grpId="2" animBg="1"/>
      <p:bldP spid="22" grpId="3" animBg="1"/>
      <p:bldP spid="22" grpId="4" animBg="1"/>
      <p:bldP spid="42" grpId="0"/>
      <p:bldP spid="43" grpId="0"/>
      <p:bldP spid="43" grpId="1"/>
      <p:bldP spid="44" grpId="0"/>
      <p:bldP spid="44" grpId="1"/>
      <p:bldP spid="45" grpId="0"/>
      <p:bldP spid="45" grpId="1"/>
      <p:bldP spid="46" grpId="0"/>
      <p:bldP spid="46" grpId="1"/>
      <p:bldP spid="47" grpId="0"/>
      <p:bldP spid="47" grpId="1"/>
      <p:bldP spid="48" grpId="0"/>
      <p:bldP spid="48" grpId="1"/>
      <p:bldP spid="49" grpId="0"/>
      <p:bldP spid="49" grpId="1"/>
      <p:bldP spid="50" grpId="0"/>
      <p:bldP spid="50" grpId="1"/>
      <p:bldP spid="51" grpId="0"/>
      <p:bldP spid="51" grpId="1"/>
      <p:bldP spid="52" grpId="0"/>
      <p:bldP spid="5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73E534-6B05-4A7E-8D38-C8B00A33C829}"/>
              </a:ext>
            </a:extLst>
          </p:cNvPr>
          <p:cNvSpPr>
            <a:spLocks noGrp="1"/>
          </p:cNvSpPr>
          <p:nvPr>
            <p:ph type="title"/>
          </p:nvPr>
        </p:nvSpPr>
        <p:spPr/>
        <p:txBody>
          <a:bodyPr/>
          <a:lstStyle/>
          <a:p>
            <a:r>
              <a:rPr lang="en-US"/>
              <a:t>Batasan dalam </a:t>
            </a:r>
            <a:r>
              <a:rPr lang="en-US" i="1"/>
              <a:t>Tree</a:t>
            </a:r>
            <a:endParaRPr lang="id-ID" i="1"/>
          </a:p>
        </p:txBody>
      </p:sp>
      <p:sp>
        <p:nvSpPr>
          <p:cNvPr id="7" name="Text Placeholder 6">
            <a:extLst>
              <a:ext uri="{FF2B5EF4-FFF2-40B4-BE49-F238E27FC236}">
                <a16:creationId xmlns:a16="http://schemas.microsoft.com/office/drawing/2014/main" id="{3A93B265-FF95-4980-92AC-27792963F5AB}"/>
              </a:ext>
            </a:extLst>
          </p:cNvPr>
          <p:cNvSpPr>
            <a:spLocks noGrp="1"/>
          </p:cNvSpPr>
          <p:nvPr>
            <p:ph type="body" sz="quarter" idx="10"/>
          </p:nvPr>
        </p:nvSpPr>
        <p:spPr/>
        <p:txBody>
          <a:bodyPr/>
          <a:lstStyle/>
          <a:p>
            <a:r>
              <a:rPr lang="id-ID"/>
              <a:t>Tidak mungkin untuk menambahkan sebuah </a:t>
            </a:r>
            <a:r>
              <a:rPr lang="id-ID" i="1"/>
              <a:t>parent</a:t>
            </a:r>
            <a:r>
              <a:rPr lang="id-ID"/>
              <a:t> untuk </a:t>
            </a:r>
            <a:r>
              <a:rPr lang="id-ID" i="1"/>
              <a:t>root</a:t>
            </a:r>
            <a:r>
              <a:rPr lang="id-ID"/>
              <a:t>.</a:t>
            </a:r>
            <a:r>
              <a:rPr lang="en-US"/>
              <a:t> </a:t>
            </a:r>
            <a:r>
              <a:rPr lang="id-ID"/>
              <a:t>Namun, </a:t>
            </a:r>
            <a:r>
              <a:rPr lang="en-US" i="1"/>
              <a:t>n</a:t>
            </a:r>
            <a:r>
              <a:rPr lang="id-ID" i="1"/>
              <a:t>ode</a:t>
            </a:r>
            <a:r>
              <a:rPr lang="id-ID"/>
              <a:t> baru bisa ditambahkan sebagai </a:t>
            </a:r>
            <a:r>
              <a:rPr lang="id-ID" i="1"/>
              <a:t>child </a:t>
            </a:r>
            <a:r>
              <a:rPr lang="id-ID"/>
              <a:t>dari </a:t>
            </a:r>
            <a:r>
              <a:rPr lang="id-ID" i="1"/>
              <a:t>root</a:t>
            </a:r>
            <a:r>
              <a:rPr lang="id-ID"/>
              <a:t>. </a:t>
            </a:r>
          </a:p>
        </p:txBody>
      </p:sp>
      <p:sp>
        <p:nvSpPr>
          <p:cNvPr id="8" name="Oval 7">
            <a:extLst>
              <a:ext uri="{FF2B5EF4-FFF2-40B4-BE49-F238E27FC236}">
                <a16:creationId xmlns:a16="http://schemas.microsoft.com/office/drawing/2014/main" id="{DF2F87B3-2FC6-4CAD-AACF-858B14C9264F}"/>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3825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AD8FC84-44E4-4186-A84D-1E69FBF8002E}"/>
              </a:ext>
            </a:extLst>
          </p:cNvPr>
          <p:cNvSpPr>
            <a:spLocks noGrp="1"/>
          </p:cNvSpPr>
          <p:nvPr>
            <p:ph type="body" sz="quarter" idx="10"/>
          </p:nvPr>
        </p:nvSpPr>
        <p:spPr/>
        <p:txBody>
          <a:bodyPr/>
          <a:lstStyle/>
          <a:p>
            <a:endParaRPr lang="id-ID"/>
          </a:p>
        </p:txBody>
      </p:sp>
      <p:sp>
        <p:nvSpPr>
          <p:cNvPr id="10" name="Text Placeholder 9">
            <a:extLst>
              <a:ext uri="{FF2B5EF4-FFF2-40B4-BE49-F238E27FC236}">
                <a16:creationId xmlns:a16="http://schemas.microsoft.com/office/drawing/2014/main" id="{95E611AE-EA56-4C85-BE03-9E19BC150822}"/>
              </a:ext>
            </a:extLst>
          </p:cNvPr>
          <p:cNvSpPr>
            <a:spLocks noGrp="1"/>
          </p:cNvSpPr>
          <p:nvPr>
            <p:ph type="body" sz="quarter" idx="11"/>
          </p:nvPr>
        </p:nvSpPr>
        <p:spPr/>
        <p:txBody>
          <a:bodyPr/>
          <a:lstStyle/>
          <a:p>
            <a:r>
              <a:rPr lang="id-ID"/>
              <a:t>Sebutkan tiga contoh </a:t>
            </a:r>
            <a:r>
              <a:rPr lang="en-US"/>
              <a:t>penggunaan</a:t>
            </a:r>
            <a:r>
              <a:rPr lang="id-ID"/>
              <a:t> struktur data tree </a:t>
            </a:r>
            <a:r>
              <a:rPr lang="en-US"/>
              <a:t>dalam </a:t>
            </a:r>
            <a:r>
              <a:rPr lang="id-ID"/>
              <a:t>dunia nyata!</a:t>
            </a:r>
          </a:p>
        </p:txBody>
      </p:sp>
      <p:sp>
        <p:nvSpPr>
          <p:cNvPr id="8" name="Title 7">
            <a:extLst>
              <a:ext uri="{FF2B5EF4-FFF2-40B4-BE49-F238E27FC236}">
                <a16:creationId xmlns:a16="http://schemas.microsoft.com/office/drawing/2014/main" id="{F54567F7-8684-4CBA-824A-9A9BDD4664A8}"/>
              </a:ext>
            </a:extLst>
          </p:cNvPr>
          <p:cNvSpPr>
            <a:spLocks noGrp="1"/>
          </p:cNvSpPr>
          <p:nvPr>
            <p:ph type="title"/>
          </p:nvPr>
        </p:nvSpPr>
        <p:spPr/>
        <p:txBody>
          <a:bodyPr/>
          <a:lstStyle/>
          <a:p>
            <a:r>
              <a:rPr lang="en-US"/>
              <a:t>5</a:t>
            </a:r>
            <a:endParaRPr lang="id-ID"/>
          </a:p>
        </p:txBody>
      </p:sp>
    </p:spTree>
    <p:extLst>
      <p:ext uri="{BB962C8B-B14F-4D97-AF65-F5344CB8AC3E}">
        <p14:creationId xmlns:p14="http://schemas.microsoft.com/office/powerpoint/2010/main" val="134647049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EE69D7E-2B95-45EA-BCA2-3EBA37E695EC}"/>
              </a:ext>
            </a:extLst>
          </p:cNvPr>
          <p:cNvSpPr>
            <a:spLocks noGrp="1"/>
          </p:cNvSpPr>
          <p:nvPr>
            <p:ph type="body" sz="quarter" idx="10"/>
          </p:nvPr>
        </p:nvSpPr>
        <p:spPr/>
        <p:txBody>
          <a:bodyPr/>
          <a:lstStyle/>
          <a:p>
            <a:endParaRPr lang="id-ID"/>
          </a:p>
        </p:txBody>
      </p:sp>
      <p:sp>
        <p:nvSpPr>
          <p:cNvPr id="9" name="Text Placeholder 8">
            <a:extLst>
              <a:ext uri="{FF2B5EF4-FFF2-40B4-BE49-F238E27FC236}">
                <a16:creationId xmlns:a16="http://schemas.microsoft.com/office/drawing/2014/main" id="{6558568B-43AF-4687-A990-5BEADF0C277C}"/>
              </a:ext>
            </a:extLst>
          </p:cNvPr>
          <p:cNvSpPr>
            <a:spLocks noGrp="1"/>
          </p:cNvSpPr>
          <p:nvPr>
            <p:ph type="body" sz="quarter" idx="11"/>
          </p:nvPr>
        </p:nvSpPr>
        <p:spPr>
          <a:xfrm>
            <a:off x="3657600" y="1371600"/>
            <a:ext cx="5029200" cy="2743200"/>
          </a:xfrm>
        </p:spPr>
        <p:txBody>
          <a:bodyPr/>
          <a:lstStyle/>
          <a:p>
            <a:r>
              <a:rPr lang="id-ID"/>
              <a:t>Jika </a:t>
            </a:r>
            <a:r>
              <a:rPr lang="id-ID" i="1"/>
              <a:t>eksternal node</a:t>
            </a:r>
            <a:r>
              <a:rPr lang="id-ID"/>
              <a:t> merupakan sebuah himpunan dari semua </a:t>
            </a:r>
            <a:r>
              <a:rPr lang="id-ID" i="1"/>
              <a:t>node</a:t>
            </a:r>
            <a:r>
              <a:rPr lang="id-ID"/>
              <a:t> yang </a:t>
            </a:r>
            <a:r>
              <a:rPr lang="en-US"/>
              <a:t>bukan </a:t>
            </a:r>
            <a:r>
              <a:rPr lang="id-ID" i="1"/>
              <a:t>parent </a:t>
            </a:r>
            <a:r>
              <a:rPr lang="id-ID"/>
              <a:t>(i.e., </a:t>
            </a:r>
            <a:r>
              <a:rPr lang="id-ID" i="1"/>
              <a:t>leaves</a:t>
            </a:r>
            <a:r>
              <a:rPr lang="id-ID"/>
              <a:t>), sebutkan anggotanya!</a:t>
            </a:r>
          </a:p>
        </p:txBody>
      </p:sp>
      <p:sp>
        <p:nvSpPr>
          <p:cNvPr id="7" name="Title 6">
            <a:extLst>
              <a:ext uri="{FF2B5EF4-FFF2-40B4-BE49-F238E27FC236}">
                <a16:creationId xmlns:a16="http://schemas.microsoft.com/office/drawing/2014/main" id="{F12A1D6E-3E47-40D0-942D-C5A4D31AAA9A}"/>
              </a:ext>
            </a:extLst>
          </p:cNvPr>
          <p:cNvSpPr>
            <a:spLocks noGrp="1"/>
          </p:cNvSpPr>
          <p:nvPr>
            <p:ph type="title"/>
          </p:nvPr>
        </p:nvSpPr>
        <p:spPr/>
        <p:txBody>
          <a:bodyPr/>
          <a:lstStyle/>
          <a:p>
            <a:r>
              <a:rPr lang="en-US"/>
              <a:t>6</a:t>
            </a:r>
            <a:endParaRPr lang="id-ID"/>
          </a:p>
        </p:txBody>
      </p:sp>
      <p:sp>
        <p:nvSpPr>
          <p:cNvPr id="10" name="Oval 9">
            <a:extLst>
              <a:ext uri="{FF2B5EF4-FFF2-40B4-BE49-F238E27FC236}">
                <a16:creationId xmlns:a16="http://schemas.microsoft.com/office/drawing/2014/main" id="{C3DD02B7-67A4-47D5-BDEB-8C183C2130E6}"/>
              </a:ext>
            </a:extLst>
          </p:cNvPr>
          <p:cNvSpPr/>
          <p:nvPr/>
        </p:nvSpPr>
        <p:spPr>
          <a:xfrm>
            <a:off x="1920240" y="13716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M</a:t>
            </a:r>
          </a:p>
        </p:txBody>
      </p:sp>
      <p:cxnSp>
        <p:nvCxnSpPr>
          <p:cNvPr id="11" name="Straight Connector 10">
            <a:extLst>
              <a:ext uri="{FF2B5EF4-FFF2-40B4-BE49-F238E27FC236}">
                <a16:creationId xmlns:a16="http://schemas.microsoft.com/office/drawing/2014/main" id="{ABCDAF62-8923-4CB3-99B5-F93BAEC7D500}"/>
              </a:ext>
            </a:extLst>
          </p:cNvPr>
          <p:cNvCxnSpPr>
            <a:cxnSpLocks/>
            <a:stCxn id="10" idx="5"/>
            <a:endCxn id="13" idx="0"/>
          </p:cNvCxnSpPr>
          <p:nvPr/>
        </p:nvCxnSpPr>
        <p:spPr>
          <a:xfrm>
            <a:off x="2310485"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0E2F014-A77A-4805-9D27-ED3E39837EB2}"/>
              </a:ext>
            </a:extLst>
          </p:cNvPr>
          <p:cNvSpPr/>
          <p:nvPr/>
        </p:nvSpPr>
        <p:spPr>
          <a:xfrm>
            <a:off x="118872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N</a:t>
            </a:r>
          </a:p>
        </p:txBody>
      </p:sp>
      <p:sp>
        <p:nvSpPr>
          <p:cNvPr id="13" name="Oval 12">
            <a:extLst>
              <a:ext uri="{FF2B5EF4-FFF2-40B4-BE49-F238E27FC236}">
                <a16:creationId xmlns:a16="http://schemas.microsoft.com/office/drawing/2014/main" id="{CDA67ACA-F97C-4C91-9DC3-CEF81387B2E6}"/>
              </a:ext>
            </a:extLst>
          </p:cNvPr>
          <p:cNvSpPr/>
          <p:nvPr/>
        </p:nvSpPr>
        <p:spPr>
          <a:xfrm>
            <a:off x="2651760" y="22860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O</a:t>
            </a:r>
          </a:p>
        </p:txBody>
      </p:sp>
      <p:sp>
        <p:nvSpPr>
          <p:cNvPr id="14" name="Oval 13">
            <a:extLst>
              <a:ext uri="{FF2B5EF4-FFF2-40B4-BE49-F238E27FC236}">
                <a16:creationId xmlns:a16="http://schemas.microsoft.com/office/drawing/2014/main" id="{4823D2CD-0A38-44CF-A2F3-9124922009BC}"/>
              </a:ext>
            </a:extLst>
          </p:cNvPr>
          <p:cNvSpPr/>
          <p:nvPr/>
        </p:nvSpPr>
        <p:spPr>
          <a:xfrm>
            <a:off x="45720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P</a:t>
            </a:r>
          </a:p>
        </p:txBody>
      </p:sp>
      <p:sp>
        <p:nvSpPr>
          <p:cNvPr id="15" name="Oval 14">
            <a:extLst>
              <a:ext uri="{FF2B5EF4-FFF2-40B4-BE49-F238E27FC236}">
                <a16:creationId xmlns:a16="http://schemas.microsoft.com/office/drawing/2014/main" id="{121E9344-55AA-4984-921B-0E8A18601EF5}"/>
              </a:ext>
            </a:extLst>
          </p:cNvPr>
          <p:cNvSpPr/>
          <p:nvPr/>
        </p:nvSpPr>
        <p:spPr>
          <a:xfrm>
            <a:off x="118872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Q</a:t>
            </a:r>
          </a:p>
        </p:txBody>
      </p:sp>
      <p:sp>
        <p:nvSpPr>
          <p:cNvPr id="16" name="Oval 15">
            <a:extLst>
              <a:ext uri="{FF2B5EF4-FFF2-40B4-BE49-F238E27FC236}">
                <a16:creationId xmlns:a16="http://schemas.microsoft.com/office/drawing/2014/main" id="{564443BB-4478-4B00-B980-1DBB1C10A5D4}"/>
              </a:ext>
            </a:extLst>
          </p:cNvPr>
          <p:cNvSpPr/>
          <p:nvPr/>
        </p:nvSpPr>
        <p:spPr>
          <a:xfrm>
            <a:off x="1920240" y="32004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R</a:t>
            </a:r>
          </a:p>
        </p:txBody>
      </p:sp>
      <p:cxnSp>
        <p:nvCxnSpPr>
          <p:cNvPr id="17" name="Straight Connector 16">
            <a:extLst>
              <a:ext uri="{FF2B5EF4-FFF2-40B4-BE49-F238E27FC236}">
                <a16:creationId xmlns:a16="http://schemas.microsoft.com/office/drawing/2014/main" id="{148C36F9-1816-4E31-980A-5554456EAB77}"/>
              </a:ext>
            </a:extLst>
          </p:cNvPr>
          <p:cNvCxnSpPr>
            <a:cxnSpLocks/>
            <a:stCxn id="10" idx="3"/>
            <a:endCxn id="12" idx="0"/>
          </p:cNvCxnSpPr>
          <p:nvPr/>
        </p:nvCxnSpPr>
        <p:spPr>
          <a:xfrm flipH="1">
            <a:off x="1417320" y="17618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76647D3-B824-402B-89AD-41D26AA6B2B7}"/>
              </a:ext>
            </a:extLst>
          </p:cNvPr>
          <p:cNvCxnSpPr>
            <a:cxnSpLocks/>
            <a:stCxn id="15" idx="0"/>
            <a:endCxn id="12" idx="4"/>
          </p:cNvCxnSpPr>
          <p:nvPr/>
        </p:nvCxnSpPr>
        <p:spPr>
          <a:xfrm flipV="1">
            <a:off x="1417320" y="2743200"/>
            <a:ext cx="0" cy="457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2A6CDB-8B7B-4083-B57A-2BF932F4A324}"/>
              </a:ext>
            </a:extLst>
          </p:cNvPr>
          <p:cNvCxnSpPr>
            <a:cxnSpLocks/>
            <a:stCxn id="16" idx="0"/>
            <a:endCxn id="12" idx="5"/>
          </p:cNvCxnSpPr>
          <p:nvPr/>
        </p:nvCxnSpPr>
        <p:spPr>
          <a:xfrm flipH="1" flipV="1">
            <a:off x="1578965"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E4D6F5D-95F5-4A10-8773-DDC2A16F7E2C}"/>
              </a:ext>
            </a:extLst>
          </p:cNvPr>
          <p:cNvCxnSpPr>
            <a:cxnSpLocks/>
            <a:stCxn id="14" idx="0"/>
            <a:endCxn id="12" idx="3"/>
          </p:cNvCxnSpPr>
          <p:nvPr/>
        </p:nvCxnSpPr>
        <p:spPr>
          <a:xfrm flipV="1">
            <a:off x="685800" y="2676245"/>
            <a:ext cx="569875" cy="524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54816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7548</TotalTime>
  <Words>898</Words>
  <Application>Microsoft Office PowerPoint</Application>
  <PresentationFormat>On-screen Show (4:3)</PresentationFormat>
  <Paragraphs>317</Paragraphs>
  <Slides>49</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49</vt:i4>
      </vt:variant>
    </vt:vector>
  </HeadingPairs>
  <TitlesOfParts>
    <vt:vector size="62" baseType="lpstr">
      <vt:lpstr>Arial</vt:lpstr>
      <vt:lpstr>Arial Black</vt:lpstr>
      <vt:lpstr>Blackadder ITC</vt:lpstr>
      <vt:lpstr>Calibri</vt:lpstr>
      <vt:lpstr>Consolas</vt:lpstr>
      <vt:lpstr>Times New Roman</vt:lpstr>
      <vt:lpstr>Wingdings</vt:lpstr>
      <vt:lpstr>Custom Design</vt:lpstr>
      <vt:lpstr>Title</vt:lpstr>
      <vt:lpstr>Content</vt:lpstr>
      <vt:lpstr>Segment</vt:lpstr>
      <vt:lpstr>Question</vt:lpstr>
      <vt:lpstr>Plain Question</vt:lpstr>
      <vt:lpstr>Tree</vt:lpstr>
      <vt:lpstr>PowerPoint Presentation</vt:lpstr>
      <vt:lpstr>PowerPoint Presentation</vt:lpstr>
      <vt:lpstr>Tree</vt:lpstr>
      <vt:lpstr>Tree</vt:lpstr>
      <vt:lpstr>Istilah dalam Tree</vt:lpstr>
      <vt:lpstr>Batasan dalam Tree</vt:lpstr>
      <vt:lpstr>5</vt:lpstr>
      <vt:lpstr>6</vt:lpstr>
      <vt:lpstr>7</vt:lpstr>
      <vt:lpstr>8</vt:lpstr>
      <vt:lpstr>Tinggi (Height)</vt:lpstr>
      <vt:lpstr>Kedalaman (Depth)</vt:lpstr>
      <vt:lpstr>Ukuran (Size)</vt:lpstr>
      <vt:lpstr>9</vt:lpstr>
      <vt:lpstr>10</vt:lpstr>
      <vt:lpstr>Operasi Dasar</vt:lpstr>
      <vt:lpstr>11</vt:lpstr>
      <vt:lpstr>12</vt:lpstr>
      <vt:lpstr>13</vt:lpstr>
      <vt:lpstr>14</vt:lpstr>
      <vt:lpstr>15</vt:lpstr>
      <vt:lpstr>PowerPoint Presentation</vt:lpstr>
      <vt:lpstr>Binary Tree</vt:lpstr>
      <vt:lpstr>Binary Tree (BT)</vt:lpstr>
      <vt:lpstr>16</vt:lpstr>
      <vt:lpstr>17</vt:lpstr>
      <vt:lpstr>18</vt:lpstr>
      <vt:lpstr>19</vt:lpstr>
      <vt:lpstr>PowerPoint Presentation</vt:lpstr>
      <vt:lpstr>Binary Search Tree</vt:lpstr>
      <vt:lpstr>Binary Search Tree (BST)</vt:lpstr>
      <vt:lpstr>20</vt:lpstr>
      <vt:lpstr>21</vt:lpstr>
      <vt:lpstr>22</vt:lpstr>
      <vt:lpstr>Membuat Binary Search Tree</vt:lpstr>
      <vt:lpstr>23</vt:lpstr>
      <vt:lpstr>24</vt:lpstr>
      <vt:lpstr>25</vt:lpstr>
      <vt:lpstr>26</vt:lpstr>
      <vt:lpstr>27</vt:lpstr>
      <vt:lpstr>PowerPoint Presentation</vt:lpstr>
      <vt:lpstr>Kesimpulan</vt:lpstr>
      <vt:lpstr>Kasus 1 – Hapus 35</vt:lpstr>
      <vt:lpstr>Kasus 2 – Hapus 50</vt:lpstr>
      <vt:lpstr>Kasus 3 – Hapus 60 alt A</vt:lpstr>
      <vt:lpstr>Kasus 3 – Hapus 65 alt B</vt:lpstr>
      <vt:lpstr>28</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862</cp:revision>
  <dcterms:created xsi:type="dcterms:W3CDTF">2019-01-03T02:16:07Z</dcterms:created>
  <dcterms:modified xsi:type="dcterms:W3CDTF">2020-04-22T02:22:13Z</dcterms:modified>
</cp:coreProperties>
</file>