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6"/>
  </p:notesMasterIdLst>
  <p:handoutMasterIdLst>
    <p:handoutMasterId r:id="rId27"/>
  </p:handoutMasterIdLst>
  <p:sldIdLst>
    <p:sldId id="302" r:id="rId7"/>
    <p:sldId id="332" r:id="rId8"/>
    <p:sldId id="322" r:id="rId9"/>
    <p:sldId id="342" r:id="rId10"/>
    <p:sldId id="343" r:id="rId11"/>
    <p:sldId id="312" r:id="rId12"/>
    <p:sldId id="314" r:id="rId13"/>
    <p:sldId id="368" r:id="rId14"/>
    <p:sldId id="349" r:id="rId15"/>
    <p:sldId id="350" r:id="rId16"/>
    <p:sldId id="351" r:id="rId17"/>
    <p:sldId id="369" r:id="rId18"/>
    <p:sldId id="354" r:id="rId19"/>
    <p:sldId id="356" r:id="rId20"/>
    <p:sldId id="357" r:id="rId21"/>
    <p:sldId id="370" r:id="rId22"/>
    <p:sldId id="377" r:id="rId23"/>
    <p:sldId id="363" r:id="rId24"/>
    <p:sldId id="371" r:id="rId25"/>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ldId id="322"/>
            <p14:sldId id="342"/>
            <p14:sldId id="343"/>
          </p14:sldIdLst>
        </p14:section>
        <p14:section name="Administrative" id="{43E0264C-A015-480A-9287-F522A59ED7D5}">
          <p14:sldIdLst/>
        </p14:section>
        <p14:section name="Recursion Concept" id="{07783908-CB53-486E-B9F0-695397B7B819}">
          <p14:sldIdLst>
            <p14:sldId id="312"/>
            <p14:sldId id="314"/>
            <p14:sldId id="368"/>
            <p14:sldId id="349"/>
            <p14:sldId id="350"/>
            <p14:sldId id="351"/>
            <p14:sldId id="369"/>
          </p14:sldIdLst>
        </p14:section>
        <p14:section name="Using Recursion" id="{9C7B6A75-D520-47BD-AD9C-AE0E40B382BE}">
          <p14:sldIdLst>
            <p14:sldId id="354"/>
            <p14:sldId id="356"/>
            <p14:sldId id="357"/>
            <p14:sldId id="370"/>
            <p14:sldId id="377"/>
            <p14:sldId id="363"/>
            <p14:sldId id="371"/>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83" d="100"/>
          <a:sy n="83" d="100"/>
        </p:scale>
        <p:origin x="1421" y="48"/>
      </p:cViewPr>
      <p:guideLst>
        <p:guide orient="horz" pos="2160"/>
        <p:guide pos="2880"/>
      </p:guideLst>
    </p:cSldViewPr>
  </p:slideViewPr>
  <p:notesTextViewPr>
    <p:cViewPr>
      <p:scale>
        <a:sx n="3" d="2"/>
        <a:sy n="3" d="2"/>
      </p:scale>
      <p:origin x="0" y="0"/>
    </p:cViewPr>
  </p:notesTextViewPr>
  <p:sorterViewPr>
    <p:cViewPr>
      <p:scale>
        <a:sx n="100" d="100"/>
        <a:sy n="100" d="100"/>
      </p:scale>
      <p:origin x="0" y="-5328"/>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Rekursif</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51939003-CEF6-47BA-B56F-AAF59D9A6665}"/>
              </a:ext>
            </a:extLst>
          </p:cNvPr>
          <p:cNvSpPr>
            <a:spLocks noGrp="1"/>
          </p:cNvSpPr>
          <p:nvPr>
            <p:ph type="title"/>
          </p:nvPr>
        </p:nvSpPr>
        <p:spPr>
          <a:xfrm>
            <a:off x="2958353" y="213918"/>
            <a:ext cx="5715002" cy="552101"/>
          </a:xfrm>
        </p:spPr>
        <p:txBody>
          <a:bodyPr/>
          <a:lstStyle/>
          <a:p>
            <a:r>
              <a:rPr lang="en-ID"/>
              <a:t>Bird’s Eye View</a:t>
            </a:r>
          </a:p>
        </p:txBody>
      </p:sp>
      <p:sp>
        <p:nvSpPr>
          <p:cNvPr id="30" name="Text Placeholder 4">
            <a:extLst>
              <a:ext uri="{FF2B5EF4-FFF2-40B4-BE49-F238E27FC236}">
                <a16:creationId xmlns:a16="http://schemas.microsoft.com/office/drawing/2014/main" id="{1399FF78-09A1-47A9-8C05-5E889415FABE}"/>
              </a:ext>
            </a:extLst>
          </p:cNvPr>
          <p:cNvSpPr txBox="1">
            <a:spLocks/>
          </p:cNvSpPr>
          <p:nvPr/>
        </p:nvSpPr>
        <p:spPr>
          <a:xfrm>
            <a:off x="2011680" y="1278198"/>
            <a:ext cx="5120640" cy="365760"/>
          </a:xfrm>
          <a:prstGeom prst="rect">
            <a:avLst/>
          </a:prstGeom>
          <a:solidFill>
            <a:schemeClr val="accent5">
              <a:lumMod val="20000"/>
              <a:lumOff val="80000"/>
            </a:schemeClr>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int temp = SDA.add(3);</a:t>
            </a:r>
          </a:p>
        </p:txBody>
      </p:sp>
      <p:sp>
        <p:nvSpPr>
          <p:cNvPr id="31" name="Text Placeholder 4">
            <a:extLst>
              <a:ext uri="{FF2B5EF4-FFF2-40B4-BE49-F238E27FC236}">
                <a16:creationId xmlns:a16="http://schemas.microsoft.com/office/drawing/2014/main" id="{D3162B45-07D4-487E-AB10-FBBCC41AF65F}"/>
              </a:ext>
            </a:extLst>
          </p:cNvPr>
          <p:cNvSpPr txBox="1">
            <a:spLocks/>
          </p:cNvSpPr>
          <p:nvPr/>
        </p:nvSpPr>
        <p:spPr>
          <a:xfrm>
            <a:off x="2011680" y="2085003"/>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SDA.add(value - 1);</a:t>
            </a:r>
          </a:p>
        </p:txBody>
      </p:sp>
      <p:sp>
        <p:nvSpPr>
          <p:cNvPr id="32" name="Text Placeholder 4">
            <a:extLst>
              <a:ext uri="{FF2B5EF4-FFF2-40B4-BE49-F238E27FC236}">
                <a16:creationId xmlns:a16="http://schemas.microsoft.com/office/drawing/2014/main" id="{311FC4D2-9E74-433D-9142-93633279723F}"/>
              </a:ext>
            </a:extLst>
          </p:cNvPr>
          <p:cNvSpPr txBox="1">
            <a:spLocks/>
          </p:cNvSpPr>
          <p:nvPr/>
        </p:nvSpPr>
        <p:spPr>
          <a:xfrm>
            <a:off x="2011680" y="5656563"/>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if(value &lt;= 0)</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	return 0;</a:t>
            </a:r>
          </a:p>
        </p:txBody>
      </p:sp>
      <p:cxnSp>
        <p:nvCxnSpPr>
          <p:cNvPr id="33" name="Straight Arrow Connector 32">
            <a:extLst>
              <a:ext uri="{FF2B5EF4-FFF2-40B4-BE49-F238E27FC236}">
                <a16:creationId xmlns:a16="http://schemas.microsoft.com/office/drawing/2014/main" id="{F8F1C8CA-5238-4318-BB23-3C20247F5F8D}"/>
              </a:ext>
            </a:extLst>
          </p:cNvPr>
          <p:cNvCxnSpPr/>
          <p:nvPr/>
        </p:nvCxnSpPr>
        <p:spPr>
          <a:xfrm>
            <a:off x="2648685" y="164684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8987D3D-EB2A-4EE0-85B5-0B03362E920C}"/>
              </a:ext>
            </a:extLst>
          </p:cNvPr>
          <p:cNvCxnSpPr/>
          <p:nvPr/>
        </p:nvCxnSpPr>
        <p:spPr>
          <a:xfrm flipV="1">
            <a:off x="6400800" y="164684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E4A8B49-E1C9-4348-8145-FE648B86A08D}"/>
              </a:ext>
            </a:extLst>
          </p:cNvPr>
          <p:cNvCxnSpPr/>
          <p:nvPr/>
        </p:nvCxnSpPr>
        <p:spPr>
          <a:xfrm>
            <a:off x="2648684" y="283746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EC1EF33-8FFE-4880-9DCC-0EB2095AE3F1}"/>
              </a:ext>
            </a:extLst>
          </p:cNvPr>
          <p:cNvCxnSpPr/>
          <p:nvPr/>
        </p:nvCxnSpPr>
        <p:spPr>
          <a:xfrm flipV="1">
            <a:off x="6400800" y="283746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538CC7B-2DB0-4307-AEDA-968402BC6457}"/>
              </a:ext>
            </a:extLst>
          </p:cNvPr>
          <p:cNvCxnSpPr/>
          <p:nvPr/>
        </p:nvCxnSpPr>
        <p:spPr>
          <a:xfrm>
            <a:off x="2648684" y="401955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8C07BBB-F7B7-42E3-BA2B-A40BEA541227}"/>
              </a:ext>
            </a:extLst>
          </p:cNvPr>
          <p:cNvCxnSpPr/>
          <p:nvPr/>
        </p:nvCxnSpPr>
        <p:spPr>
          <a:xfrm flipV="1">
            <a:off x="6400800" y="401955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2CF06AB-1683-4ADD-AD81-AAA50FEDA59B}"/>
              </a:ext>
            </a:extLst>
          </p:cNvPr>
          <p:cNvCxnSpPr/>
          <p:nvPr/>
        </p:nvCxnSpPr>
        <p:spPr>
          <a:xfrm>
            <a:off x="2648684" y="521017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E44B2A3-C4D7-4BF5-B6C5-A575775EB6F8}"/>
              </a:ext>
            </a:extLst>
          </p:cNvPr>
          <p:cNvCxnSpPr/>
          <p:nvPr/>
        </p:nvCxnSpPr>
        <p:spPr>
          <a:xfrm flipV="1">
            <a:off x="6400800" y="521017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2F78D2F-D559-4EDC-8D5B-81AD6B818484}"/>
              </a:ext>
            </a:extLst>
          </p:cNvPr>
          <p:cNvSpPr txBox="1"/>
          <p:nvPr/>
        </p:nvSpPr>
        <p:spPr>
          <a:xfrm>
            <a:off x="1758567" y="1707148"/>
            <a:ext cx="662361"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1</a:t>
            </a:r>
          </a:p>
        </p:txBody>
      </p:sp>
      <p:sp>
        <p:nvSpPr>
          <p:cNvPr id="42" name="TextBox 41">
            <a:extLst>
              <a:ext uri="{FF2B5EF4-FFF2-40B4-BE49-F238E27FC236}">
                <a16:creationId xmlns:a16="http://schemas.microsoft.com/office/drawing/2014/main" id="{C8B60CF8-76E1-4808-9A74-B0E645FEA86B}"/>
              </a:ext>
            </a:extLst>
          </p:cNvPr>
          <p:cNvSpPr txBox="1"/>
          <p:nvPr/>
        </p:nvSpPr>
        <p:spPr>
          <a:xfrm>
            <a:off x="1758567" y="2907298"/>
            <a:ext cx="662361"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2</a:t>
            </a:r>
          </a:p>
        </p:txBody>
      </p:sp>
      <p:sp>
        <p:nvSpPr>
          <p:cNvPr id="43" name="TextBox 42">
            <a:extLst>
              <a:ext uri="{FF2B5EF4-FFF2-40B4-BE49-F238E27FC236}">
                <a16:creationId xmlns:a16="http://schemas.microsoft.com/office/drawing/2014/main" id="{5E9A685D-C3A2-410E-A7B7-1D6472E826B1}"/>
              </a:ext>
            </a:extLst>
          </p:cNvPr>
          <p:cNvSpPr txBox="1"/>
          <p:nvPr/>
        </p:nvSpPr>
        <p:spPr>
          <a:xfrm>
            <a:off x="1758567" y="4078873"/>
            <a:ext cx="662361"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3</a:t>
            </a:r>
          </a:p>
        </p:txBody>
      </p:sp>
      <p:sp>
        <p:nvSpPr>
          <p:cNvPr id="44" name="TextBox 43">
            <a:extLst>
              <a:ext uri="{FF2B5EF4-FFF2-40B4-BE49-F238E27FC236}">
                <a16:creationId xmlns:a16="http://schemas.microsoft.com/office/drawing/2014/main" id="{47D6E4EE-11B7-428F-88BA-6E27485A1107}"/>
              </a:ext>
            </a:extLst>
          </p:cNvPr>
          <p:cNvSpPr txBox="1"/>
          <p:nvPr/>
        </p:nvSpPr>
        <p:spPr>
          <a:xfrm>
            <a:off x="1758567" y="5269498"/>
            <a:ext cx="662361"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4</a:t>
            </a:r>
          </a:p>
        </p:txBody>
      </p:sp>
      <p:sp>
        <p:nvSpPr>
          <p:cNvPr id="45" name="TextBox 44">
            <a:extLst>
              <a:ext uri="{FF2B5EF4-FFF2-40B4-BE49-F238E27FC236}">
                <a16:creationId xmlns:a16="http://schemas.microsoft.com/office/drawing/2014/main" id="{87CBB209-6F2C-4404-AEB8-6BA3A8D2D763}"/>
              </a:ext>
            </a:extLst>
          </p:cNvPr>
          <p:cNvSpPr txBox="1"/>
          <p:nvPr/>
        </p:nvSpPr>
        <p:spPr>
          <a:xfrm>
            <a:off x="6492240" y="170714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6</a:t>
            </a:r>
          </a:p>
        </p:txBody>
      </p:sp>
      <p:sp>
        <p:nvSpPr>
          <p:cNvPr id="46" name="TextBox 45">
            <a:extLst>
              <a:ext uri="{FF2B5EF4-FFF2-40B4-BE49-F238E27FC236}">
                <a16:creationId xmlns:a16="http://schemas.microsoft.com/office/drawing/2014/main" id="{6255FB45-F2E9-4C6F-988E-3BF19FB6DA96}"/>
              </a:ext>
            </a:extLst>
          </p:cNvPr>
          <p:cNvSpPr txBox="1"/>
          <p:nvPr/>
        </p:nvSpPr>
        <p:spPr>
          <a:xfrm>
            <a:off x="6492240" y="526949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0</a:t>
            </a:r>
          </a:p>
        </p:txBody>
      </p:sp>
      <p:sp>
        <p:nvSpPr>
          <p:cNvPr id="47" name="TextBox 46">
            <a:extLst>
              <a:ext uri="{FF2B5EF4-FFF2-40B4-BE49-F238E27FC236}">
                <a16:creationId xmlns:a16="http://schemas.microsoft.com/office/drawing/2014/main" id="{CA075821-4AC2-46B6-B9C5-1447D331AB1D}"/>
              </a:ext>
            </a:extLst>
          </p:cNvPr>
          <p:cNvSpPr txBox="1"/>
          <p:nvPr/>
        </p:nvSpPr>
        <p:spPr>
          <a:xfrm>
            <a:off x="6492240" y="4078873"/>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1</a:t>
            </a:r>
          </a:p>
        </p:txBody>
      </p:sp>
      <p:sp>
        <p:nvSpPr>
          <p:cNvPr id="48" name="TextBox 47">
            <a:extLst>
              <a:ext uri="{FF2B5EF4-FFF2-40B4-BE49-F238E27FC236}">
                <a16:creationId xmlns:a16="http://schemas.microsoft.com/office/drawing/2014/main" id="{C55C903C-E77D-44CB-8492-D69F9A9301DF}"/>
              </a:ext>
            </a:extLst>
          </p:cNvPr>
          <p:cNvSpPr txBox="1"/>
          <p:nvPr/>
        </p:nvSpPr>
        <p:spPr>
          <a:xfrm>
            <a:off x="6492240" y="290729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3</a:t>
            </a:r>
          </a:p>
        </p:txBody>
      </p:sp>
      <p:sp>
        <p:nvSpPr>
          <p:cNvPr id="49" name="Text Placeholder 4">
            <a:extLst>
              <a:ext uri="{FF2B5EF4-FFF2-40B4-BE49-F238E27FC236}">
                <a16:creationId xmlns:a16="http://schemas.microsoft.com/office/drawing/2014/main" id="{260B39D9-C9F9-4A2C-8D5A-2AB72750A56B}"/>
              </a:ext>
            </a:extLst>
          </p:cNvPr>
          <p:cNvSpPr txBox="1">
            <a:spLocks/>
          </p:cNvSpPr>
          <p:nvPr/>
        </p:nvSpPr>
        <p:spPr>
          <a:xfrm>
            <a:off x="2011680" y="3279108"/>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SDA.add(value - 1);</a:t>
            </a:r>
          </a:p>
        </p:txBody>
      </p:sp>
      <p:sp>
        <p:nvSpPr>
          <p:cNvPr id="50" name="Text Placeholder 4">
            <a:extLst>
              <a:ext uri="{FF2B5EF4-FFF2-40B4-BE49-F238E27FC236}">
                <a16:creationId xmlns:a16="http://schemas.microsoft.com/office/drawing/2014/main" id="{5C428CC6-5068-49F4-BCE3-7CA836E00224}"/>
              </a:ext>
            </a:extLst>
          </p:cNvPr>
          <p:cNvSpPr txBox="1">
            <a:spLocks/>
          </p:cNvSpPr>
          <p:nvPr/>
        </p:nvSpPr>
        <p:spPr>
          <a:xfrm>
            <a:off x="2011680" y="4485859"/>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SDA.add(value - 1);</a:t>
            </a:r>
          </a:p>
        </p:txBody>
      </p:sp>
      <p:sp>
        <p:nvSpPr>
          <p:cNvPr id="51" name="Text Placeholder 4">
            <a:extLst>
              <a:ext uri="{FF2B5EF4-FFF2-40B4-BE49-F238E27FC236}">
                <a16:creationId xmlns:a16="http://schemas.microsoft.com/office/drawing/2014/main" id="{DB00F323-F8C3-4EDC-8AE7-14631F0F44C9}"/>
              </a:ext>
            </a:extLst>
          </p:cNvPr>
          <p:cNvSpPr txBox="1">
            <a:spLocks/>
          </p:cNvSpPr>
          <p:nvPr/>
        </p:nvSpPr>
        <p:spPr>
          <a:xfrm>
            <a:off x="2011680" y="2085003"/>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3 + SDA.add(3 - 1);</a:t>
            </a:r>
          </a:p>
        </p:txBody>
      </p:sp>
      <p:sp>
        <p:nvSpPr>
          <p:cNvPr id="52" name="Text Placeholder 4">
            <a:extLst>
              <a:ext uri="{FF2B5EF4-FFF2-40B4-BE49-F238E27FC236}">
                <a16:creationId xmlns:a16="http://schemas.microsoft.com/office/drawing/2014/main" id="{F7CE3ECE-F772-4E19-8670-56370D494687}"/>
              </a:ext>
            </a:extLst>
          </p:cNvPr>
          <p:cNvSpPr txBox="1">
            <a:spLocks/>
          </p:cNvSpPr>
          <p:nvPr/>
        </p:nvSpPr>
        <p:spPr>
          <a:xfrm>
            <a:off x="2011680" y="3279108"/>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2 + SDA.add(2 - 1);</a:t>
            </a:r>
          </a:p>
        </p:txBody>
      </p:sp>
      <p:sp>
        <p:nvSpPr>
          <p:cNvPr id="53" name="Text Placeholder 4">
            <a:extLst>
              <a:ext uri="{FF2B5EF4-FFF2-40B4-BE49-F238E27FC236}">
                <a16:creationId xmlns:a16="http://schemas.microsoft.com/office/drawing/2014/main" id="{6086E67C-D81D-49ED-9608-F9BDBF27E46E}"/>
              </a:ext>
            </a:extLst>
          </p:cNvPr>
          <p:cNvSpPr txBox="1">
            <a:spLocks/>
          </p:cNvSpPr>
          <p:nvPr/>
        </p:nvSpPr>
        <p:spPr>
          <a:xfrm>
            <a:off x="2011680" y="4485859"/>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1 + SDA.add(1 - 1);</a:t>
            </a:r>
          </a:p>
        </p:txBody>
      </p:sp>
      <p:sp>
        <p:nvSpPr>
          <p:cNvPr id="54" name="Text Placeholder 4">
            <a:extLst>
              <a:ext uri="{FF2B5EF4-FFF2-40B4-BE49-F238E27FC236}">
                <a16:creationId xmlns:a16="http://schemas.microsoft.com/office/drawing/2014/main" id="{E04BCD80-903D-4E9E-90B7-26A54EDFFB72}"/>
              </a:ext>
            </a:extLst>
          </p:cNvPr>
          <p:cNvSpPr txBox="1">
            <a:spLocks/>
          </p:cNvSpPr>
          <p:nvPr/>
        </p:nvSpPr>
        <p:spPr>
          <a:xfrm>
            <a:off x="2011680" y="5647854"/>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if(0 &lt;= 0)</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	return 0;</a:t>
            </a:r>
          </a:p>
        </p:txBody>
      </p:sp>
      <p:sp>
        <p:nvSpPr>
          <p:cNvPr id="55" name="Text Placeholder 4">
            <a:extLst>
              <a:ext uri="{FF2B5EF4-FFF2-40B4-BE49-F238E27FC236}">
                <a16:creationId xmlns:a16="http://schemas.microsoft.com/office/drawing/2014/main" id="{6AEA71AB-C2BC-49F4-A0F4-158D3EF7BE53}"/>
              </a:ext>
            </a:extLst>
          </p:cNvPr>
          <p:cNvSpPr txBox="1">
            <a:spLocks/>
          </p:cNvSpPr>
          <p:nvPr/>
        </p:nvSpPr>
        <p:spPr>
          <a:xfrm>
            <a:off x="2011680" y="4485859"/>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1 + 0;</a:t>
            </a:r>
          </a:p>
        </p:txBody>
      </p:sp>
      <p:sp>
        <p:nvSpPr>
          <p:cNvPr id="56" name="Text Placeholder 4">
            <a:extLst>
              <a:ext uri="{FF2B5EF4-FFF2-40B4-BE49-F238E27FC236}">
                <a16:creationId xmlns:a16="http://schemas.microsoft.com/office/drawing/2014/main" id="{A9B2F8B8-0B7B-40EC-854C-51888DC5C3B6}"/>
              </a:ext>
            </a:extLst>
          </p:cNvPr>
          <p:cNvSpPr txBox="1">
            <a:spLocks/>
          </p:cNvSpPr>
          <p:nvPr/>
        </p:nvSpPr>
        <p:spPr>
          <a:xfrm>
            <a:off x="2011680" y="4485859"/>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1 + 0;</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57" name="Text Placeholder 4">
            <a:extLst>
              <a:ext uri="{FF2B5EF4-FFF2-40B4-BE49-F238E27FC236}">
                <a16:creationId xmlns:a16="http://schemas.microsoft.com/office/drawing/2014/main" id="{4222F57C-5828-4B41-8D15-7369A13D7FFE}"/>
              </a:ext>
            </a:extLst>
          </p:cNvPr>
          <p:cNvSpPr txBox="1">
            <a:spLocks/>
          </p:cNvSpPr>
          <p:nvPr/>
        </p:nvSpPr>
        <p:spPr>
          <a:xfrm>
            <a:off x="2011680" y="4485859"/>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1 + 0;</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0;</a:t>
            </a:r>
          </a:p>
        </p:txBody>
      </p:sp>
      <p:sp>
        <p:nvSpPr>
          <p:cNvPr id="58" name="Text Placeholder 4">
            <a:extLst>
              <a:ext uri="{FF2B5EF4-FFF2-40B4-BE49-F238E27FC236}">
                <a16:creationId xmlns:a16="http://schemas.microsoft.com/office/drawing/2014/main" id="{660EE659-82E8-4B0B-93F3-2FB059B61FBC}"/>
              </a:ext>
            </a:extLst>
          </p:cNvPr>
          <p:cNvSpPr txBox="1">
            <a:spLocks/>
          </p:cNvSpPr>
          <p:nvPr/>
        </p:nvSpPr>
        <p:spPr>
          <a:xfrm>
            <a:off x="2011680" y="3279108"/>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2 + 1;</a:t>
            </a:r>
          </a:p>
        </p:txBody>
      </p:sp>
      <p:sp>
        <p:nvSpPr>
          <p:cNvPr id="59" name="Text Placeholder 4">
            <a:extLst>
              <a:ext uri="{FF2B5EF4-FFF2-40B4-BE49-F238E27FC236}">
                <a16:creationId xmlns:a16="http://schemas.microsoft.com/office/drawing/2014/main" id="{2E05F21D-2867-43DA-B515-BCC109130621}"/>
              </a:ext>
            </a:extLst>
          </p:cNvPr>
          <p:cNvSpPr txBox="1">
            <a:spLocks/>
          </p:cNvSpPr>
          <p:nvPr/>
        </p:nvSpPr>
        <p:spPr>
          <a:xfrm>
            <a:off x="2011680" y="3279108"/>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2 + 1;</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60" name="Text Placeholder 4">
            <a:extLst>
              <a:ext uri="{FF2B5EF4-FFF2-40B4-BE49-F238E27FC236}">
                <a16:creationId xmlns:a16="http://schemas.microsoft.com/office/drawing/2014/main" id="{16B942AE-CEE5-48F0-BE27-C2EA22F61DC0}"/>
              </a:ext>
            </a:extLst>
          </p:cNvPr>
          <p:cNvSpPr txBox="1">
            <a:spLocks/>
          </p:cNvSpPr>
          <p:nvPr/>
        </p:nvSpPr>
        <p:spPr>
          <a:xfrm>
            <a:off x="2011680" y="3279108"/>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2 + 1;</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3;</a:t>
            </a:r>
          </a:p>
        </p:txBody>
      </p:sp>
      <p:sp>
        <p:nvSpPr>
          <p:cNvPr id="61" name="Text Placeholder 4">
            <a:extLst>
              <a:ext uri="{FF2B5EF4-FFF2-40B4-BE49-F238E27FC236}">
                <a16:creationId xmlns:a16="http://schemas.microsoft.com/office/drawing/2014/main" id="{4A4F107E-368E-49EC-AEE5-2BD4097CEF13}"/>
              </a:ext>
            </a:extLst>
          </p:cNvPr>
          <p:cNvSpPr txBox="1">
            <a:spLocks/>
          </p:cNvSpPr>
          <p:nvPr/>
        </p:nvSpPr>
        <p:spPr>
          <a:xfrm>
            <a:off x="2011680" y="2085003"/>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3 + 3;</a:t>
            </a:r>
          </a:p>
        </p:txBody>
      </p:sp>
      <p:sp>
        <p:nvSpPr>
          <p:cNvPr id="62" name="Text Placeholder 4">
            <a:extLst>
              <a:ext uri="{FF2B5EF4-FFF2-40B4-BE49-F238E27FC236}">
                <a16:creationId xmlns:a16="http://schemas.microsoft.com/office/drawing/2014/main" id="{D9C2E508-A5D6-4E80-9888-C84C5CA1D582}"/>
              </a:ext>
            </a:extLst>
          </p:cNvPr>
          <p:cNvSpPr txBox="1">
            <a:spLocks/>
          </p:cNvSpPr>
          <p:nvPr/>
        </p:nvSpPr>
        <p:spPr>
          <a:xfrm>
            <a:off x="2011680" y="2085003"/>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3 + 3;</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63" name="Text Placeholder 4">
            <a:extLst>
              <a:ext uri="{FF2B5EF4-FFF2-40B4-BE49-F238E27FC236}">
                <a16:creationId xmlns:a16="http://schemas.microsoft.com/office/drawing/2014/main" id="{1FC65AC5-29AB-4E8E-9A47-FCEECA4CF50A}"/>
              </a:ext>
            </a:extLst>
          </p:cNvPr>
          <p:cNvSpPr txBox="1">
            <a:spLocks/>
          </p:cNvSpPr>
          <p:nvPr/>
        </p:nvSpPr>
        <p:spPr>
          <a:xfrm>
            <a:off x="2011680" y="2085003"/>
            <a:ext cx="512064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3 + 3;</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6;</a:t>
            </a:r>
          </a:p>
        </p:txBody>
      </p:sp>
      <p:sp>
        <p:nvSpPr>
          <p:cNvPr id="64" name="Text Placeholder 4">
            <a:extLst>
              <a:ext uri="{FF2B5EF4-FFF2-40B4-BE49-F238E27FC236}">
                <a16:creationId xmlns:a16="http://schemas.microsoft.com/office/drawing/2014/main" id="{7A6A1BC4-B85F-4D20-B7C4-31C7857FC89F}"/>
              </a:ext>
            </a:extLst>
          </p:cNvPr>
          <p:cNvSpPr txBox="1">
            <a:spLocks/>
          </p:cNvSpPr>
          <p:nvPr/>
        </p:nvSpPr>
        <p:spPr>
          <a:xfrm>
            <a:off x="2011680" y="1273901"/>
            <a:ext cx="5120640" cy="365760"/>
          </a:xfrm>
          <a:prstGeom prst="rect">
            <a:avLst/>
          </a:prstGeom>
          <a:solidFill>
            <a:schemeClr val="accent5">
              <a:lumMod val="20000"/>
              <a:lumOff val="80000"/>
            </a:schemeClr>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int temp = 6;</a:t>
            </a:r>
          </a:p>
        </p:txBody>
      </p:sp>
    </p:spTree>
    <p:extLst>
      <p:ext uri="{BB962C8B-B14F-4D97-AF65-F5344CB8AC3E}">
        <p14:creationId xmlns:p14="http://schemas.microsoft.com/office/powerpoint/2010/main" val="31578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par>
                                <p:cTn id="8" presetID="22" presetClass="entr" presetSubtype="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500"/>
                                        <p:tgtEl>
                                          <p:spTgt spid="3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par>
                          <p:cTn id="20" fill="hold">
                            <p:stCondLst>
                              <p:cond delay="500"/>
                            </p:stCondLst>
                            <p:childTnLst>
                              <p:par>
                                <p:cTn id="21" presetID="22" presetClass="entr" presetSubtype="1" fill="hold" grpId="0" nodeType="afterEffect">
                                  <p:stCondLst>
                                    <p:cond delay="500"/>
                                  </p:stCondLst>
                                  <p:childTnLst>
                                    <p:set>
                                      <p:cBhvr>
                                        <p:cTn id="22" dur="1" fill="hold">
                                          <p:stCondLst>
                                            <p:cond delay="0"/>
                                          </p:stCondLst>
                                        </p:cTn>
                                        <p:tgtEl>
                                          <p:spTgt spid="42"/>
                                        </p:tgtEl>
                                        <p:attrNameLst>
                                          <p:attrName>style.visibility</p:attrName>
                                        </p:attrNameLst>
                                      </p:cBhvr>
                                      <p:to>
                                        <p:strVal val="visible"/>
                                      </p:to>
                                    </p:set>
                                    <p:animEffect transition="in" filter="wipe(up)">
                                      <p:cBhvr>
                                        <p:cTn id="23" dur="500"/>
                                        <p:tgtEl>
                                          <p:spTgt spid="42"/>
                                        </p:tgtEl>
                                      </p:cBhvr>
                                    </p:animEffect>
                                  </p:childTnLst>
                                </p:cTn>
                              </p:par>
                              <p:par>
                                <p:cTn id="24" presetID="22" presetClass="entr" presetSubtype="1" fill="hold" nodeType="withEffect">
                                  <p:stCondLst>
                                    <p:cond delay="50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childTnLst>
                          </p:cTn>
                        </p:par>
                        <p:par>
                          <p:cTn id="36" fill="hold">
                            <p:stCondLst>
                              <p:cond delay="500"/>
                            </p:stCondLst>
                            <p:childTnLst>
                              <p:par>
                                <p:cTn id="37" presetID="22" presetClass="entr" presetSubtype="1" fill="hold" grpId="0" nodeType="afterEffect">
                                  <p:stCondLst>
                                    <p:cond delay="50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par>
                                <p:cTn id="40" presetID="22" presetClass="entr" presetSubtype="1" fill="hold" nodeType="withEffect">
                                  <p:stCondLst>
                                    <p:cond delay="50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500"/>
                                        <p:tgtEl>
                                          <p:spTgt spid="37"/>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par>
                          <p:cTn id="52" fill="hold">
                            <p:stCondLst>
                              <p:cond delay="500"/>
                            </p:stCondLst>
                            <p:childTnLst>
                              <p:par>
                                <p:cTn id="53" presetID="22" presetClass="entr" presetSubtype="1" fill="hold" grpId="0" nodeType="afterEffect">
                                  <p:stCondLst>
                                    <p:cond delay="500"/>
                                  </p:stCondLst>
                                  <p:childTnLst>
                                    <p:set>
                                      <p:cBhvr>
                                        <p:cTn id="54" dur="1" fill="hold">
                                          <p:stCondLst>
                                            <p:cond delay="0"/>
                                          </p:stCondLst>
                                        </p:cTn>
                                        <p:tgtEl>
                                          <p:spTgt spid="44"/>
                                        </p:tgtEl>
                                        <p:attrNameLst>
                                          <p:attrName>style.visibility</p:attrName>
                                        </p:attrNameLst>
                                      </p:cBhvr>
                                      <p:to>
                                        <p:strVal val="visible"/>
                                      </p:to>
                                    </p:set>
                                    <p:animEffect transition="in" filter="wipe(up)">
                                      <p:cBhvr>
                                        <p:cTn id="55" dur="500"/>
                                        <p:tgtEl>
                                          <p:spTgt spid="44"/>
                                        </p:tgtEl>
                                      </p:cBhvr>
                                    </p:animEffect>
                                  </p:childTnLst>
                                </p:cTn>
                              </p:par>
                              <p:par>
                                <p:cTn id="56" presetID="22" presetClass="entr" presetSubtype="1" fill="hold" nodeType="withEffect">
                                  <p:stCondLst>
                                    <p:cond delay="50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down)">
                                      <p:cBhvr>
                                        <p:cTn id="72" dur="500"/>
                                        <p:tgtEl>
                                          <p:spTgt spid="46"/>
                                        </p:tgtEl>
                                      </p:cBhvr>
                                    </p:animEffect>
                                  </p:childTnLst>
                                </p:cTn>
                              </p:par>
                              <p:par>
                                <p:cTn id="73" presetID="22" presetClass="entr" presetSubtype="4"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left)">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wipe(left)">
                                      <p:cBhvr>
                                        <p:cTn id="85" dur="500"/>
                                        <p:tgtEl>
                                          <p:spTgt spid="56"/>
                                        </p:tgtEl>
                                      </p:cBhvr>
                                    </p:animEffect>
                                  </p:childTnLst>
                                </p:cTn>
                              </p:par>
                            </p:childTnLst>
                          </p:cTn>
                        </p:par>
                        <p:par>
                          <p:cTn id="86" fill="hold">
                            <p:stCondLst>
                              <p:cond delay="500"/>
                            </p:stCondLst>
                            <p:childTnLst>
                              <p:par>
                                <p:cTn id="87" presetID="22" presetClass="entr" presetSubtype="8" fill="hold" grpId="0" nodeType="afterEffect">
                                  <p:stCondLst>
                                    <p:cond delay="500"/>
                                  </p:stCondLst>
                                  <p:childTnLst>
                                    <p:set>
                                      <p:cBhvr>
                                        <p:cTn id="88" dur="1" fill="hold">
                                          <p:stCondLst>
                                            <p:cond delay="0"/>
                                          </p:stCondLst>
                                        </p:cTn>
                                        <p:tgtEl>
                                          <p:spTgt spid="57"/>
                                        </p:tgtEl>
                                        <p:attrNameLst>
                                          <p:attrName>style.visibility</p:attrName>
                                        </p:attrNameLst>
                                      </p:cBhvr>
                                      <p:to>
                                        <p:strVal val="visible"/>
                                      </p:to>
                                    </p:set>
                                    <p:animEffect transition="in" filter="wipe(left)">
                                      <p:cBhvr>
                                        <p:cTn id="89" dur="500"/>
                                        <p:tgtEl>
                                          <p:spTgt spid="57"/>
                                        </p:tgtEl>
                                      </p:cBhvr>
                                    </p:animEffect>
                                  </p:childTnLst>
                                </p:cTn>
                              </p:par>
                            </p:childTnLst>
                          </p:cTn>
                        </p:par>
                        <p:par>
                          <p:cTn id="90" fill="hold">
                            <p:stCondLst>
                              <p:cond delay="1500"/>
                            </p:stCondLst>
                            <p:childTnLst>
                              <p:par>
                                <p:cTn id="91" presetID="22" presetClass="entr" presetSubtype="4"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down)">
                                      <p:cBhvr>
                                        <p:cTn id="93" dur="500"/>
                                        <p:tgtEl>
                                          <p:spTgt spid="47"/>
                                        </p:tgtEl>
                                      </p:cBhvr>
                                    </p:animEffect>
                                  </p:childTnLst>
                                </p:cTn>
                              </p:par>
                              <p:par>
                                <p:cTn id="94" presetID="22" presetClass="entr" presetSubtype="4" fill="hold"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down)">
                                      <p:cBhvr>
                                        <p:cTn id="96" dur="500"/>
                                        <p:tgtEl>
                                          <p:spTgt spid="3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left)">
                                      <p:cBhvr>
                                        <p:cTn id="101" dur="500"/>
                                        <p:tgtEl>
                                          <p:spTgt spid="58"/>
                                        </p:tgtEl>
                                      </p:cBhvr>
                                    </p:animEffect>
                                  </p:childTnLst>
                                </p:cTn>
                              </p:par>
                            </p:childTnLst>
                          </p:cTn>
                        </p:par>
                        <p:par>
                          <p:cTn id="102" fill="hold">
                            <p:stCondLst>
                              <p:cond delay="500"/>
                            </p:stCondLst>
                            <p:childTnLst>
                              <p:par>
                                <p:cTn id="103" presetID="22" presetClass="entr" presetSubtype="8" fill="hold" grpId="0" nodeType="afterEffect">
                                  <p:stCondLst>
                                    <p:cond delay="50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500"/>
                                        <p:tgtEl>
                                          <p:spTgt spid="59"/>
                                        </p:tgtEl>
                                      </p:cBhvr>
                                    </p:animEffect>
                                  </p:childTnLst>
                                </p:cTn>
                              </p:par>
                            </p:childTnLst>
                          </p:cTn>
                        </p:par>
                        <p:par>
                          <p:cTn id="106" fill="hold">
                            <p:stCondLst>
                              <p:cond delay="1500"/>
                            </p:stCondLst>
                            <p:childTnLst>
                              <p:par>
                                <p:cTn id="107" presetID="22" presetClass="entr" presetSubtype="8" fill="hold" grpId="0" nodeType="afterEffect">
                                  <p:stCondLst>
                                    <p:cond delay="500"/>
                                  </p:stCondLst>
                                  <p:childTnLst>
                                    <p:set>
                                      <p:cBhvr>
                                        <p:cTn id="108" dur="1" fill="hold">
                                          <p:stCondLst>
                                            <p:cond delay="0"/>
                                          </p:stCondLst>
                                        </p:cTn>
                                        <p:tgtEl>
                                          <p:spTgt spid="60"/>
                                        </p:tgtEl>
                                        <p:attrNameLst>
                                          <p:attrName>style.visibility</p:attrName>
                                        </p:attrNameLst>
                                      </p:cBhvr>
                                      <p:to>
                                        <p:strVal val="visible"/>
                                      </p:to>
                                    </p:set>
                                    <p:animEffect transition="in" filter="wipe(left)">
                                      <p:cBhvr>
                                        <p:cTn id="109" dur="500"/>
                                        <p:tgtEl>
                                          <p:spTgt spid="60"/>
                                        </p:tgtEl>
                                      </p:cBhvr>
                                    </p:animEffect>
                                  </p:childTnLst>
                                </p:cTn>
                              </p:par>
                            </p:childTnLst>
                          </p:cTn>
                        </p:par>
                        <p:par>
                          <p:cTn id="110" fill="hold">
                            <p:stCondLst>
                              <p:cond delay="2500"/>
                            </p:stCondLst>
                            <p:childTnLst>
                              <p:par>
                                <p:cTn id="111" presetID="22" presetClass="entr" presetSubtype="4" fill="hold" grpId="0" nodeType="after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wipe(down)">
                                      <p:cBhvr>
                                        <p:cTn id="113" dur="500"/>
                                        <p:tgtEl>
                                          <p:spTgt spid="48"/>
                                        </p:tgtEl>
                                      </p:cBhvr>
                                    </p:animEffect>
                                  </p:childTnLst>
                                </p:cTn>
                              </p:par>
                              <p:par>
                                <p:cTn id="114" presetID="22" presetClass="entr" presetSubtype="4" fill="hold"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wipe(down)">
                                      <p:cBhvr>
                                        <p:cTn id="116" dur="500"/>
                                        <p:tgtEl>
                                          <p:spTgt spid="36"/>
                                        </p:tgtEl>
                                      </p:cBhvr>
                                    </p:animEffect>
                                  </p:childTnLst>
                                </p:cTn>
                              </p:par>
                            </p:childTnLst>
                          </p:cTn>
                        </p:par>
                        <p:par>
                          <p:cTn id="117" fill="hold">
                            <p:stCondLst>
                              <p:cond delay="3000"/>
                            </p:stCondLst>
                            <p:childTnLst>
                              <p:par>
                                <p:cTn id="118" presetID="22" presetClass="entr" presetSubtype="8" fill="hold" grpId="0" nodeType="after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wipe(left)">
                                      <p:cBhvr>
                                        <p:cTn id="120" dur="500"/>
                                        <p:tgtEl>
                                          <p:spTgt spid="61"/>
                                        </p:tgtEl>
                                      </p:cBhvr>
                                    </p:animEffect>
                                  </p:childTnLst>
                                </p:cTn>
                              </p:par>
                            </p:childTnLst>
                          </p:cTn>
                        </p:par>
                        <p:par>
                          <p:cTn id="121" fill="hold">
                            <p:stCondLst>
                              <p:cond delay="3500"/>
                            </p:stCondLst>
                            <p:childTnLst>
                              <p:par>
                                <p:cTn id="122" presetID="22" presetClass="entr" presetSubtype="8" fill="hold" grpId="0" nodeType="afterEffect">
                                  <p:stCondLst>
                                    <p:cond delay="500"/>
                                  </p:stCondLst>
                                  <p:childTnLst>
                                    <p:set>
                                      <p:cBhvr>
                                        <p:cTn id="123" dur="1" fill="hold">
                                          <p:stCondLst>
                                            <p:cond delay="0"/>
                                          </p:stCondLst>
                                        </p:cTn>
                                        <p:tgtEl>
                                          <p:spTgt spid="62"/>
                                        </p:tgtEl>
                                        <p:attrNameLst>
                                          <p:attrName>style.visibility</p:attrName>
                                        </p:attrNameLst>
                                      </p:cBhvr>
                                      <p:to>
                                        <p:strVal val="visible"/>
                                      </p:to>
                                    </p:set>
                                    <p:animEffect transition="in" filter="wipe(left)">
                                      <p:cBhvr>
                                        <p:cTn id="124" dur="500"/>
                                        <p:tgtEl>
                                          <p:spTgt spid="62"/>
                                        </p:tgtEl>
                                      </p:cBhvr>
                                    </p:animEffect>
                                  </p:childTnLst>
                                </p:cTn>
                              </p:par>
                            </p:childTnLst>
                          </p:cTn>
                        </p:par>
                        <p:par>
                          <p:cTn id="125" fill="hold">
                            <p:stCondLst>
                              <p:cond delay="4500"/>
                            </p:stCondLst>
                            <p:childTnLst>
                              <p:par>
                                <p:cTn id="126" presetID="22" presetClass="entr" presetSubtype="8" fill="hold" grpId="0" nodeType="afterEffect">
                                  <p:stCondLst>
                                    <p:cond delay="500"/>
                                  </p:stCondLst>
                                  <p:childTnLst>
                                    <p:set>
                                      <p:cBhvr>
                                        <p:cTn id="127" dur="1" fill="hold">
                                          <p:stCondLst>
                                            <p:cond delay="0"/>
                                          </p:stCondLst>
                                        </p:cTn>
                                        <p:tgtEl>
                                          <p:spTgt spid="63"/>
                                        </p:tgtEl>
                                        <p:attrNameLst>
                                          <p:attrName>style.visibility</p:attrName>
                                        </p:attrNameLst>
                                      </p:cBhvr>
                                      <p:to>
                                        <p:strVal val="visible"/>
                                      </p:to>
                                    </p:set>
                                    <p:animEffect transition="in" filter="wipe(left)">
                                      <p:cBhvr>
                                        <p:cTn id="128" dur="500"/>
                                        <p:tgtEl>
                                          <p:spTgt spid="63"/>
                                        </p:tgtEl>
                                      </p:cBhvr>
                                    </p:animEffect>
                                  </p:childTnLst>
                                </p:cTn>
                              </p:par>
                            </p:childTnLst>
                          </p:cTn>
                        </p:par>
                        <p:par>
                          <p:cTn id="129" fill="hold">
                            <p:stCondLst>
                              <p:cond delay="5500"/>
                            </p:stCondLst>
                            <p:childTnLst>
                              <p:par>
                                <p:cTn id="130" presetID="22" presetClass="entr" presetSubtype="4" fill="hold" grpId="0" nodeType="after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wipe(down)">
                                      <p:cBhvr>
                                        <p:cTn id="132" dur="500"/>
                                        <p:tgtEl>
                                          <p:spTgt spid="45"/>
                                        </p:tgtEl>
                                      </p:cBhvr>
                                    </p:animEffect>
                                  </p:childTnLst>
                                </p:cTn>
                              </p:par>
                              <p:par>
                                <p:cTn id="133" presetID="22" presetClass="entr" presetSubtype="4" fill="hold" nodeType="with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down)">
                                      <p:cBhvr>
                                        <p:cTn id="135" dur="500"/>
                                        <p:tgtEl>
                                          <p:spTgt spid="34"/>
                                        </p:tgtEl>
                                      </p:cBhvr>
                                    </p:animEffect>
                                  </p:childTnLst>
                                </p:cTn>
                              </p:par>
                            </p:childTnLst>
                          </p:cTn>
                        </p:par>
                        <p:par>
                          <p:cTn id="136" fill="hold">
                            <p:stCondLst>
                              <p:cond delay="6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1" grpId="0"/>
      <p:bldP spid="42" grpId="0"/>
      <p:bldP spid="43" grpId="0"/>
      <p:bldP spid="44" grpId="0"/>
      <p:bldP spid="45" grpId="0"/>
      <p:bldP spid="46" grpId="0"/>
      <p:bldP spid="47" grpId="0"/>
      <p:bldP spid="48"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45AB148-24B0-4993-B90D-150DAF64D988}"/>
              </a:ext>
            </a:extLst>
          </p:cNvPr>
          <p:cNvSpPr>
            <a:spLocks noGrp="1"/>
          </p:cNvSpPr>
          <p:nvPr>
            <p:ph type="title"/>
          </p:nvPr>
        </p:nvSpPr>
        <p:spPr>
          <a:xfrm>
            <a:off x="2958353" y="213918"/>
            <a:ext cx="5715002" cy="552101"/>
          </a:xfrm>
        </p:spPr>
        <p:txBody>
          <a:bodyPr/>
          <a:lstStyle/>
          <a:p>
            <a:r>
              <a:rPr lang="en-US"/>
              <a:t>Activation Record</a:t>
            </a:r>
            <a:endParaRPr lang="en-ID"/>
          </a:p>
        </p:txBody>
      </p:sp>
      <p:sp>
        <p:nvSpPr>
          <p:cNvPr id="20" name="Text Placeholder 2">
            <a:extLst>
              <a:ext uri="{FF2B5EF4-FFF2-40B4-BE49-F238E27FC236}">
                <a16:creationId xmlns:a16="http://schemas.microsoft.com/office/drawing/2014/main" id="{BDBBF1EF-6223-4662-B751-A72AC34D699B}"/>
              </a:ext>
            </a:extLst>
          </p:cNvPr>
          <p:cNvSpPr>
            <a:spLocks noGrp="1"/>
          </p:cNvSpPr>
          <p:nvPr>
            <p:ph type="body" sz="quarter" idx="10"/>
          </p:nvPr>
        </p:nvSpPr>
        <p:spPr>
          <a:xfrm>
            <a:off x="2380129" y="1842248"/>
            <a:ext cx="3765175" cy="1573305"/>
          </a:xfrm>
        </p:spPr>
        <p:txBody>
          <a:bodyPr/>
          <a:lstStyle/>
          <a:p>
            <a:pPr marL="0" indent="0" algn="r">
              <a:buNone/>
            </a:pPr>
            <a:r>
              <a:rPr lang="en-US" dirty="0" err="1"/>
              <a:t>Disimpan</a:t>
            </a:r>
            <a:r>
              <a:rPr lang="en-US" dirty="0"/>
              <a:t> </a:t>
            </a:r>
            <a:r>
              <a:rPr lang="en-US" dirty="0" err="1"/>
              <a:t>dalam</a:t>
            </a:r>
            <a:r>
              <a:rPr lang="en-US" dirty="0"/>
              <a:t> </a:t>
            </a:r>
            <a:r>
              <a:rPr lang="en-US" dirty="0" err="1"/>
              <a:t>sebuah</a:t>
            </a:r>
            <a:r>
              <a:rPr lang="en-US" dirty="0"/>
              <a:t> </a:t>
            </a:r>
            <a:r>
              <a:rPr lang="en-US" b="1" dirty="0"/>
              <a:t>stack</a:t>
            </a:r>
            <a:r>
              <a:rPr lang="en-US" dirty="0"/>
              <a:t> yang </a:t>
            </a:r>
            <a:r>
              <a:rPr lang="en-US" dirty="0" err="1"/>
              <a:t>bernama</a:t>
            </a:r>
            <a:r>
              <a:rPr lang="en-US" dirty="0"/>
              <a:t> </a:t>
            </a:r>
            <a:r>
              <a:rPr lang="en-US" i="1" dirty="0"/>
              <a:t>activation record</a:t>
            </a:r>
            <a:r>
              <a:rPr lang="en-US" dirty="0"/>
              <a:t>.</a:t>
            </a:r>
          </a:p>
        </p:txBody>
      </p:sp>
      <p:cxnSp>
        <p:nvCxnSpPr>
          <p:cNvPr id="21" name="Straight Connector 20">
            <a:extLst>
              <a:ext uri="{FF2B5EF4-FFF2-40B4-BE49-F238E27FC236}">
                <a16:creationId xmlns:a16="http://schemas.microsoft.com/office/drawing/2014/main" id="{2ACD7C7B-D43E-4698-B111-B591F9E01B75}"/>
              </a:ext>
            </a:extLst>
          </p:cNvPr>
          <p:cNvCxnSpPr/>
          <p:nvPr/>
        </p:nvCxnSpPr>
        <p:spPr>
          <a:xfrm>
            <a:off x="6589059" y="1371000"/>
            <a:ext cx="13447" cy="411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797FC0-35E5-498F-97E1-320A21F8B6D0}"/>
              </a:ext>
            </a:extLst>
          </p:cNvPr>
          <p:cNvCxnSpPr/>
          <p:nvPr/>
        </p:nvCxnSpPr>
        <p:spPr>
          <a:xfrm flipH="1">
            <a:off x="6131859" y="2548218"/>
            <a:ext cx="457200" cy="0"/>
          </a:xfrm>
          <a:prstGeom prst="line">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69FDF4A-9A8D-4458-ABC6-82798BB804BE}"/>
              </a:ext>
            </a:extLst>
          </p:cNvPr>
          <p:cNvCxnSpPr/>
          <p:nvPr/>
        </p:nvCxnSpPr>
        <p:spPr>
          <a:xfrm flipH="1">
            <a:off x="1304365" y="2716306"/>
            <a:ext cx="27163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746BD66-369D-4E27-B7C8-15B294116762}"/>
              </a:ext>
            </a:extLst>
          </p:cNvPr>
          <p:cNvSpPr txBox="1"/>
          <p:nvPr/>
        </p:nvSpPr>
        <p:spPr>
          <a:xfrm>
            <a:off x="407894" y="1885309"/>
            <a:ext cx="1792942" cy="830997"/>
          </a:xfrm>
          <a:prstGeom prst="rect">
            <a:avLst/>
          </a:prstGeom>
          <a:noFill/>
        </p:spPr>
        <p:txBody>
          <a:bodyPr wrap="square" rtlCol="0">
            <a:spAutoFit/>
          </a:bodyPr>
          <a:lstStyle/>
          <a:p>
            <a:pPr algn="r"/>
            <a:r>
              <a:rPr lang="en-US" sz="1600" dirty="0" err="1">
                <a:solidFill>
                  <a:schemeClr val="accent2"/>
                </a:solidFill>
                <a:latin typeface="Arial" panose="020B0604020202020204" pitchFamily="34" charset="0"/>
                <a:cs typeface="Arial" panose="020B0604020202020204" pitchFamily="34" charset="0"/>
              </a:rPr>
              <a:t>Sebuah</a:t>
            </a:r>
            <a:r>
              <a:rPr lang="en-US" sz="1600" dirty="0">
                <a:solidFill>
                  <a:schemeClr val="accent2"/>
                </a:solidFill>
                <a:latin typeface="Arial" panose="020B0604020202020204" pitchFamily="34" charset="0"/>
                <a:cs typeface="Arial" panose="020B0604020202020204" pitchFamily="34" charset="0"/>
              </a:rPr>
              <a:t> </a:t>
            </a:r>
            <a:r>
              <a:rPr lang="en-US" sz="1600" u="sng" dirty="0" err="1">
                <a:solidFill>
                  <a:schemeClr val="accent2"/>
                </a:solidFill>
                <a:latin typeface="Arial" panose="020B0604020202020204" pitchFamily="34" charset="0"/>
                <a:cs typeface="Arial" panose="020B0604020202020204" pitchFamily="34" charset="0"/>
              </a:rPr>
              <a:t>struktur</a:t>
            </a:r>
            <a:r>
              <a:rPr lang="en-US" sz="1600" u="sng" dirty="0">
                <a:solidFill>
                  <a:schemeClr val="accent2"/>
                </a:solidFill>
                <a:latin typeface="Arial" panose="020B0604020202020204" pitchFamily="34" charset="0"/>
                <a:cs typeface="Arial" panose="020B0604020202020204" pitchFamily="34" charset="0"/>
              </a:rPr>
              <a:t> data</a:t>
            </a:r>
            <a:r>
              <a:rPr lang="en-US" sz="1600" dirty="0">
                <a:solidFill>
                  <a:schemeClr val="accent2"/>
                </a:solidFill>
                <a:latin typeface="Arial" panose="020B0604020202020204" pitchFamily="34" charset="0"/>
                <a:cs typeface="Arial" panose="020B0604020202020204" pitchFamily="34" charset="0"/>
              </a:rPr>
              <a:t> </a:t>
            </a:r>
            <a:r>
              <a:rPr lang="en-US" sz="1600">
                <a:solidFill>
                  <a:schemeClr val="accent2"/>
                </a:solidFill>
                <a:latin typeface="Arial" panose="020B0604020202020204" pitchFamily="34" charset="0"/>
                <a:cs typeface="Arial" panose="020B0604020202020204" pitchFamily="34" charset="0"/>
              </a:rPr>
              <a:t>yang nanti akan dipelajari</a:t>
            </a:r>
            <a:endParaRPr lang="en-US" sz="1600" dirty="0">
              <a:solidFill>
                <a:schemeClr val="accent2"/>
              </a:solidFill>
              <a:latin typeface="Arial" panose="020B0604020202020204" pitchFamily="34" charset="0"/>
              <a:cs typeface="Arial" panose="020B0604020202020204" pitchFamily="34" charset="0"/>
            </a:endParaRPr>
          </a:p>
        </p:txBody>
      </p:sp>
      <p:graphicFrame>
        <p:nvGraphicFramePr>
          <p:cNvPr id="25" name="Table 24">
            <a:extLst>
              <a:ext uri="{FF2B5EF4-FFF2-40B4-BE49-F238E27FC236}">
                <a16:creationId xmlns:a16="http://schemas.microsoft.com/office/drawing/2014/main" id="{CF430869-1863-4669-8DEA-DC2858CE8CAF}"/>
              </a:ext>
            </a:extLst>
          </p:cNvPr>
          <p:cNvGraphicFramePr>
            <a:graphicFrameLocks noGrp="1"/>
          </p:cNvGraphicFramePr>
          <p:nvPr>
            <p:extLst>
              <p:ext uri="{D42A27DB-BD31-4B8C-83A1-F6EECF244321}">
                <p14:modId xmlns:p14="http://schemas.microsoft.com/office/powerpoint/2010/main" val="3348083433"/>
              </p:ext>
            </p:extLst>
          </p:nvPr>
        </p:nvGraphicFramePr>
        <p:xfrm>
          <a:off x="3739367" y="3442447"/>
          <a:ext cx="1396326" cy="1798320"/>
        </p:xfrm>
        <a:graphic>
          <a:graphicData uri="http://schemas.openxmlformats.org/drawingml/2006/table">
            <a:tbl>
              <a:tblPr firstRow="1" bandRow="1">
                <a:tableStyleId>{2D5ABB26-0587-4C30-8999-92F81FD0307C}</a:tableStyleId>
              </a:tblPr>
              <a:tblGrid>
                <a:gridCol w="1396326">
                  <a:extLst>
                    <a:ext uri="{9D8B030D-6E8A-4147-A177-3AD203B41FA5}">
                      <a16:colId xmlns:a16="http://schemas.microsoft.com/office/drawing/2014/main" val="1432631379"/>
                    </a:ext>
                  </a:extLst>
                </a:gridCol>
              </a:tblGrid>
              <a:tr h="279466">
                <a:tc>
                  <a:txBody>
                    <a:bodyPr/>
                    <a:lstStyle/>
                    <a:p>
                      <a:pPr algn="ctr"/>
                      <a:r>
                        <a:rPr lang="en-US" sz="1600">
                          <a:latin typeface="Times New Roman" panose="02020603050405020304" pitchFamily="18" charset="0"/>
                          <a:cs typeface="Times New Roman" panose="02020603050405020304" pitchFamily="18" charset="0"/>
                        </a:rPr>
                        <a:t>call 4</a:t>
                      </a:r>
                      <a:endParaRPr lang="en-US" sz="18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37515536"/>
                  </a:ext>
                </a:extLst>
              </a:tr>
              <a:tr h="279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panose="02020603050405020304" pitchFamily="18" charset="0"/>
                          <a:cs typeface="Times New Roman" panose="02020603050405020304" pitchFamily="18" charset="0"/>
                        </a:rPr>
                        <a:t>call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79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latin typeface="Times New Roman" panose="02020603050405020304" pitchFamily="18" charset="0"/>
                          <a:cs typeface="Times New Roman" panose="02020603050405020304" pitchFamily="18" charset="0"/>
                        </a:rPr>
                        <a:t>call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79466">
                <a:tc>
                  <a:txBody>
                    <a:bodyPr/>
                    <a:lstStyle/>
                    <a:p>
                      <a:pPr algn="ctr"/>
                      <a:r>
                        <a:rPr lang="en-US" sz="1800">
                          <a:latin typeface="Times New Roman" panose="02020603050405020304" pitchFamily="18" charset="0"/>
                          <a:cs typeface="Times New Roman" panose="02020603050405020304" pitchFamily="18" charset="0"/>
                        </a:rPr>
                        <a:t>call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79466">
                <a:tc>
                  <a:txBody>
                    <a:bodyPr/>
                    <a:lstStyle/>
                    <a:p>
                      <a:pPr algn="ctr"/>
                      <a:r>
                        <a:rPr lang="en-US" sz="1800">
                          <a:latin typeface="Times New Roman" panose="02020603050405020304" pitchFamily="18" charset="0"/>
                          <a:cs typeface="Times New Roman" panose="02020603050405020304" pitchFamily="18" charset="0"/>
                        </a:rPr>
                        <a:t>main(String)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26" name="Table 25">
            <a:extLst>
              <a:ext uri="{FF2B5EF4-FFF2-40B4-BE49-F238E27FC236}">
                <a16:creationId xmlns:a16="http://schemas.microsoft.com/office/drawing/2014/main" id="{C777EE94-A618-408D-898D-74F700C4CB41}"/>
              </a:ext>
            </a:extLst>
          </p:cNvPr>
          <p:cNvGraphicFramePr>
            <a:graphicFrameLocks noGrp="1"/>
          </p:cNvGraphicFramePr>
          <p:nvPr>
            <p:extLst>
              <p:ext uri="{D42A27DB-BD31-4B8C-83A1-F6EECF244321}">
                <p14:modId xmlns:p14="http://schemas.microsoft.com/office/powerpoint/2010/main" val="1966420081"/>
              </p:ext>
            </p:extLst>
          </p:nvPr>
        </p:nvGraphicFramePr>
        <p:xfrm>
          <a:off x="6912870" y="4677101"/>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4</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3">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0</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27" name="Table 26">
            <a:extLst>
              <a:ext uri="{FF2B5EF4-FFF2-40B4-BE49-F238E27FC236}">
                <a16:creationId xmlns:a16="http://schemas.microsoft.com/office/drawing/2014/main" id="{173CA71C-4F62-4F4D-8B73-EC73613F3214}"/>
              </a:ext>
            </a:extLst>
          </p:cNvPr>
          <p:cNvGraphicFramePr>
            <a:graphicFrameLocks noGrp="1"/>
          </p:cNvGraphicFramePr>
          <p:nvPr>
            <p:extLst>
              <p:ext uri="{D42A27DB-BD31-4B8C-83A1-F6EECF244321}">
                <p14:modId xmlns:p14="http://schemas.microsoft.com/office/powerpoint/2010/main" val="3984438344"/>
              </p:ext>
            </p:extLst>
          </p:nvPr>
        </p:nvGraphicFramePr>
        <p:xfrm>
          <a:off x="6912870" y="3854141"/>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3</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4">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1</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28" name="Table 27">
            <a:extLst>
              <a:ext uri="{FF2B5EF4-FFF2-40B4-BE49-F238E27FC236}">
                <a16:creationId xmlns:a16="http://schemas.microsoft.com/office/drawing/2014/main" id="{30F372FB-841F-4DAC-A29C-E9C2FF633A1D}"/>
              </a:ext>
            </a:extLst>
          </p:cNvPr>
          <p:cNvGraphicFramePr>
            <a:graphicFrameLocks noGrp="1"/>
          </p:cNvGraphicFramePr>
          <p:nvPr>
            <p:extLst>
              <p:ext uri="{D42A27DB-BD31-4B8C-83A1-F6EECF244321}">
                <p14:modId xmlns:p14="http://schemas.microsoft.com/office/powerpoint/2010/main" val="608104057"/>
              </p:ext>
            </p:extLst>
          </p:nvPr>
        </p:nvGraphicFramePr>
        <p:xfrm>
          <a:off x="6912870" y="3031181"/>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2</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1">
                        <a:lumMod val="60000"/>
                        <a:lumOff val="40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3</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29" name="Table 28">
            <a:extLst>
              <a:ext uri="{FF2B5EF4-FFF2-40B4-BE49-F238E27FC236}">
                <a16:creationId xmlns:a16="http://schemas.microsoft.com/office/drawing/2014/main" id="{BF5FE99D-1D95-453F-9CD7-8C8EC4186854}"/>
              </a:ext>
            </a:extLst>
          </p:cNvPr>
          <p:cNvGraphicFramePr>
            <a:graphicFrameLocks noGrp="1"/>
          </p:cNvGraphicFramePr>
          <p:nvPr>
            <p:extLst>
              <p:ext uri="{D42A27DB-BD31-4B8C-83A1-F6EECF244321}">
                <p14:modId xmlns:p14="http://schemas.microsoft.com/office/powerpoint/2010/main" val="1316069911"/>
              </p:ext>
            </p:extLst>
          </p:nvPr>
        </p:nvGraphicFramePr>
        <p:xfrm>
          <a:off x="6912870" y="2208221"/>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1</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6">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6</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30" name="Table 29">
            <a:extLst>
              <a:ext uri="{FF2B5EF4-FFF2-40B4-BE49-F238E27FC236}">
                <a16:creationId xmlns:a16="http://schemas.microsoft.com/office/drawing/2014/main" id="{2298E22A-F17F-4D3D-98B3-DBC490B8D686}"/>
              </a:ext>
            </a:extLst>
          </p:cNvPr>
          <p:cNvGraphicFramePr>
            <a:graphicFrameLocks noGrp="1"/>
          </p:cNvGraphicFramePr>
          <p:nvPr>
            <p:extLst>
              <p:ext uri="{D42A27DB-BD31-4B8C-83A1-F6EECF244321}">
                <p14:modId xmlns:p14="http://schemas.microsoft.com/office/powerpoint/2010/main" val="1245755175"/>
              </p:ext>
            </p:extLst>
          </p:nvPr>
        </p:nvGraphicFramePr>
        <p:xfrm>
          <a:off x="6912870" y="1385261"/>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main</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rgbClr val="2F424F"/>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temp</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6</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sp>
        <p:nvSpPr>
          <p:cNvPr id="31" name="Oval 30">
            <a:extLst>
              <a:ext uri="{FF2B5EF4-FFF2-40B4-BE49-F238E27FC236}">
                <a16:creationId xmlns:a16="http://schemas.microsoft.com/office/drawing/2014/main" id="{1947A318-55E9-4F4D-B163-C731A226CD46}"/>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79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150096-4F95-4887-A9B8-D59F59CDCB3A}"/>
              </a:ext>
            </a:extLst>
          </p:cNvPr>
          <p:cNvSpPr>
            <a:spLocks noGrp="1"/>
          </p:cNvSpPr>
          <p:nvPr>
            <p:ph type="title"/>
          </p:nvPr>
        </p:nvSpPr>
        <p:spPr/>
        <p:txBody>
          <a:bodyPr/>
          <a:lstStyle/>
          <a:p>
            <a:r>
              <a:rPr lang="en-US"/>
              <a:t>2</a:t>
            </a:r>
            <a:endParaRPr lang="en-ID"/>
          </a:p>
        </p:txBody>
      </p:sp>
      <p:sp>
        <p:nvSpPr>
          <p:cNvPr id="6" name="Text Placeholder 5">
            <a:extLst>
              <a:ext uri="{FF2B5EF4-FFF2-40B4-BE49-F238E27FC236}">
                <a16:creationId xmlns:a16="http://schemas.microsoft.com/office/drawing/2014/main" id="{2E144BA1-39A6-4A77-BF9D-2017A519DB44}"/>
              </a:ext>
            </a:extLst>
          </p:cNvPr>
          <p:cNvSpPr>
            <a:spLocks noGrp="1"/>
          </p:cNvSpPr>
          <p:nvPr>
            <p:ph type="body" sz="quarter" idx="12"/>
          </p:nvPr>
        </p:nvSpPr>
        <p:spPr/>
        <p:txBody>
          <a:bodyPr/>
          <a:lstStyle/>
          <a:p>
            <a:r>
              <a:rPr lang="en-US"/>
              <a:t>public static int add(int value) {</a:t>
            </a:r>
          </a:p>
          <a:p>
            <a:r>
              <a:rPr lang="en-US"/>
              <a:t>	if(value &lt;= 0)</a:t>
            </a:r>
          </a:p>
          <a:p>
            <a:r>
              <a:rPr lang="en-US"/>
              <a:t>		return 0;</a:t>
            </a:r>
          </a:p>
          <a:p>
            <a:endParaRPr lang="en-US"/>
          </a:p>
          <a:p>
            <a:r>
              <a:rPr lang="en-US"/>
              <a:t>	value += SDA.add(value - 1);</a:t>
            </a:r>
          </a:p>
          <a:p>
            <a:r>
              <a:rPr lang="en-US"/>
              <a:t>	return value;</a:t>
            </a:r>
          </a:p>
          <a:p>
            <a:r>
              <a:rPr lang="en-US"/>
              <a:t>}</a:t>
            </a:r>
          </a:p>
          <a:p>
            <a:endParaRPr lang="en-US"/>
          </a:p>
          <a:p>
            <a:r>
              <a:rPr lang="en-US"/>
              <a:t>public static void main(String[] args){</a:t>
            </a:r>
          </a:p>
          <a:p>
            <a:r>
              <a:rPr lang="en-US"/>
              <a:t>	System.out.println("Result: " + SDA.add(10));</a:t>
            </a:r>
          </a:p>
          <a:p>
            <a:r>
              <a:rPr lang="en-US"/>
              <a:t>}</a:t>
            </a:r>
          </a:p>
        </p:txBody>
      </p:sp>
      <p:sp>
        <p:nvSpPr>
          <p:cNvPr id="7" name="Oval 6">
            <a:extLst>
              <a:ext uri="{FF2B5EF4-FFF2-40B4-BE49-F238E27FC236}">
                <a16:creationId xmlns:a16="http://schemas.microsoft.com/office/drawing/2014/main" id="{EE7307DB-BE98-4650-90FF-403DC17ECF8C}"/>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3485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94A3-6457-4C60-B6F9-6C72015F20F6}"/>
              </a:ext>
            </a:extLst>
          </p:cNvPr>
          <p:cNvSpPr>
            <a:spLocks noGrp="1"/>
          </p:cNvSpPr>
          <p:nvPr>
            <p:ph type="title"/>
          </p:nvPr>
        </p:nvSpPr>
        <p:spPr/>
        <p:txBody>
          <a:bodyPr/>
          <a:lstStyle/>
          <a:p>
            <a:r>
              <a:rPr lang="en-US"/>
              <a:t>Menggunakan Rekursif</a:t>
            </a:r>
            <a:endParaRPr lang="en-ID"/>
          </a:p>
        </p:txBody>
      </p:sp>
    </p:spTree>
    <p:extLst>
      <p:ext uri="{BB962C8B-B14F-4D97-AF65-F5344CB8AC3E}">
        <p14:creationId xmlns:p14="http://schemas.microsoft.com/office/powerpoint/2010/main" val="3433926892"/>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86FE-53C1-4191-A94B-1327E78DA66C}"/>
              </a:ext>
            </a:extLst>
          </p:cNvPr>
          <p:cNvSpPr>
            <a:spLocks noGrp="1"/>
          </p:cNvSpPr>
          <p:nvPr>
            <p:ph type="title"/>
          </p:nvPr>
        </p:nvSpPr>
        <p:spPr/>
        <p:txBody>
          <a:bodyPr/>
          <a:lstStyle/>
          <a:p>
            <a:r>
              <a:rPr lang="en-ID"/>
              <a:t>Membuat Method Rekursif</a:t>
            </a:r>
          </a:p>
        </p:txBody>
      </p:sp>
      <p:sp>
        <p:nvSpPr>
          <p:cNvPr id="3" name="Text Placeholder 2">
            <a:extLst>
              <a:ext uri="{FF2B5EF4-FFF2-40B4-BE49-F238E27FC236}">
                <a16:creationId xmlns:a16="http://schemas.microsoft.com/office/drawing/2014/main" id="{3E618901-A5A7-432B-825C-B4E80D7EE10D}"/>
              </a:ext>
            </a:extLst>
          </p:cNvPr>
          <p:cNvSpPr>
            <a:spLocks noGrp="1"/>
          </p:cNvSpPr>
          <p:nvPr>
            <p:ph type="body" sz="quarter" idx="10"/>
          </p:nvPr>
        </p:nvSpPr>
        <p:spPr/>
        <p:txBody>
          <a:bodyPr/>
          <a:lstStyle/>
          <a:p>
            <a:pPr marL="457200" indent="-457200" algn="l">
              <a:buAutoNum type="arabicPeriod"/>
            </a:pPr>
            <a:r>
              <a:rPr lang="en-US">
                <a:solidFill>
                  <a:schemeClr val="accent2"/>
                </a:solidFill>
              </a:rPr>
              <a:t>Kasus dasar (</a:t>
            </a:r>
            <a:r>
              <a:rPr lang="en-US" i="1">
                <a:solidFill>
                  <a:schemeClr val="accent2"/>
                </a:solidFill>
              </a:rPr>
              <a:t>base-case</a:t>
            </a:r>
            <a:r>
              <a:rPr lang="en-US">
                <a:solidFill>
                  <a:schemeClr val="accent2"/>
                </a:solidFill>
              </a:rPr>
              <a:t>)</a:t>
            </a:r>
            <a:br>
              <a:rPr lang="en-US">
                <a:solidFill>
                  <a:schemeClr val="accent2"/>
                </a:solidFill>
              </a:rPr>
            </a:br>
            <a:r>
              <a:rPr lang="en-US"/>
              <a:t>Pemanggilan rekursif tidak lagi diperlukan. </a:t>
            </a:r>
          </a:p>
          <a:p>
            <a:pPr marL="457200" indent="-457200" algn="l">
              <a:buAutoNum type="arabicPeriod"/>
            </a:pPr>
            <a:r>
              <a:rPr lang="en-US">
                <a:solidFill>
                  <a:schemeClr val="accent2"/>
                </a:solidFill>
              </a:rPr>
              <a:t>Kasus induksi (</a:t>
            </a:r>
            <a:r>
              <a:rPr lang="en-US" i="1">
                <a:solidFill>
                  <a:schemeClr val="accent2"/>
                </a:solidFill>
              </a:rPr>
              <a:t>induction-case</a:t>
            </a:r>
            <a:r>
              <a:rPr lang="en-US">
                <a:solidFill>
                  <a:schemeClr val="accent2"/>
                </a:solidFill>
              </a:rPr>
              <a:t>)</a:t>
            </a:r>
            <a:br>
              <a:rPr lang="en-US">
                <a:solidFill>
                  <a:schemeClr val="accent2"/>
                </a:solidFill>
              </a:rPr>
            </a:br>
            <a:r>
              <a:rPr lang="en-US"/>
              <a:t>Melakukan pemanggilan rekursif.</a:t>
            </a:r>
          </a:p>
        </p:txBody>
      </p:sp>
      <p:sp>
        <p:nvSpPr>
          <p:cNvPr id="4" name="Text Placeholder 3">
            <a:extLst>
              <a:ext uri="{FF2B5EF4-FFF2-40B4-BE49-F238E27FC236}">
                <a16:creationId xmlns:a16="http://schemas.microsoft.com/office/drawing/2014/main" id="{1F380BE5-6FF0-4F3D-A616-14ABD087FE77}"/>
              </a:ext>
            </a:extLst>
          </p:cNvPr>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196638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3113-E17F-442E-B65B-2F2CCDD9B86E}"/>
              </a:ext>
            </a:extLst>
          </p:cNvPr>
          <p:cNvSpPr>
            <a:spLocks noGrp="1"/>
          </p:cNvSpPr>
          <p:nvPr>
            <p:ph type="title"/>
          </p:nvPr>
        </p:nvSpPr>
        <p:spPr/>
        <p:txBody>
          <a:bodyPr/>
          <a:lstStyle/>
          <a:p>
            <a:r>
              <a:rPr lang="en-US"/>
              <a:t>Bird’s Eye View</a:t>
            </a:r>
            <a:endParaRPr lang="en-ID"/>
          </a:p>
        </p:txBody>
      </p:sp>
      <p:sp>
        <p:nvSpPr>
          <p:cNvPr id="4" name="Text Placeholder 4">
            <a:extLst>
              <a:ext uri="{FF2B5EF4-FFF2-40B4-BE49-F238E27FC236}">
                <a16:creationId xmlns:a16="http://schemas.microsoft.com/office/drawing/2014/main" id="{9F4A68AF-572A-4944-B05B-7CCE1462FA19}"/>
              </a:ext>
            </a:extLst>
          </p:cNvPr>
          <p:cNvSpPr txBox="1">
            <a:spLocks/>
          </p:cNvSpPr>
          <p:nvPr/>
        </p:nvSpPr>
        <p:spPr>
          <a:xfrm>
            <a:off x="2208630" y="1280160"/>
            <a:ext cx="4572000" cy="365760"/>
          </a:xfrm>
          <a:prstGeom prst="rect">
            <a:avLst/>
          </a:prstGeom>
          <a:solidFill>
            <a:schemeClr val="accent5">
              <a:lumMod val="20000"/>
              <a:lumOff val="80000"/>
            </a:schemeClr>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int temp = SDA.add(3);</a:t>
            </a:r>
          </a:p>
        </p:txBody>
      </p:sp>
      <p:sp>
        <p:nvSpPr>
          <p:cNvPr id="5" name="Text Placeholder 4">
            <a:extLst>
              <a:ext uri="{FF2B5EF4-FFF2-40B4-BE49-F238E27FC236}">
                <a16:creationId xmlns:a16="http://schemas.microsoft.com/office/drawing/2014/main" id="{359A32F8-2F41-4836-9872-DB54CA57748D}"/>
              </a:ext>
            </a:extLst>
          </p:cNvPr>
          <p:cNvSpPr txBox="1">
            <a:spLocks/>
          </p:cNvSpPr>
          <p:nvPr/>
        </p:nvSpPr>
        <p:spPr>
          <a:xfrm>
            <a:off x="2208630" y="2103120"/>
            <a:ext cx="457200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SDA.add(3 - 1);</a:t>
            </a:r>
          </a:p>
        </p:txBody>
      </p:sp>
      <p:sp>
        <p:nvSpPr>
          <p:cNvPr id="6" name="Text Placeholder 4">
            <a:extLst>
              <a:ext uri="{FF2B5EF4-FFF2-40B4-BE49-F238E27FC236}">
                <a16:creationId xmlns:a16="http://schemas.microsoft.com/office/drawing/2014/main" id="{55FEDA36-5F4E-4D1F-8030-8114C3D2F0A5}"/>
              </a:ext>
            </a:extLst>
          </p:cNvPr>
          <p:cNvSpPr txBox="1">
            <a:spLocks/>
          </p:cNvSpPr>
          <p:nvPr/>
        </p:nvSpPr>
        <p:spPr>
          <a:xfrm>
            <a:off x="2208630" y="3291840"/>
            <a:ext cx="457200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SDA.add(2 - 1);</a:t>
            </a:r>
          </a:p>
        </p:txBody>
      </p:sp>
      <p:sp>
        <p:nvSpPr>
          <p:cNvPr id="7" name="Text Placeholder 4">
            <a:extLst>
              <a:ext uri="{FF2B5EF4-FFF2-40B4-BE49-F238E27FC236}">
                <a16:creationId xmlns:a16="http://schemas.microsoft.com/office/drawing/2014/main" id="{A3FA1504-B3F0-48B3-9113-97961591B42D}"/>
              </a:ext>
            </a:extLst>
          </p:cNvPr>
          <p:cNvSpPr txBox="1">
            <a:spLocks/>
          </p:cNvSpPr>
          <p:nvPr/>
        </p:nvSpPr>
        <p:spPr>
          <a:xfrm>
            <a:off x="2208630" y="4480560"/>
            <a:ext cx="457200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SDA.add(1 - 1);</a:t>
            </a:r>
          </a:p>
        </p:txBody>
      </p:sp>
      <p:sp>
        <p:nvSpPr>
          <p:cNvPr id="8" name="Text Placeholder 4">
            <a:extLst>
              <a:ext uri="{FF2B5EF4-FFF2-40B4-BE49-F238E27FC236}">
                <a16:creationId xmlns:a16="http://schemas.microsoft.com/office/drawing/2014/main" id="{0BBA36FA-3E7D-4DE7-8A7F-66D379457D8A}"/>
              </a:ext>
            </a:extLst>
          </p:cNvPr>
          <p:cNvSpPr txBox="1">
            <a:spLocks/>
          </p:cNvSpPr>
          <p:nvPr/>
        </p:nvSpPr>
        <p:spPr>
          <a:xfrm>
            <a:off x="2208630" y="5669280"/>
            <a:ext cx="457200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if(value &lt;= 0)</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	return 0;</a:t>
            </a:r>
          </a:p>
        </p:txBody>
      </p:sp>
      <p:cxnSp>
        <p:nvCxnSpPr>
          <p:cNvPr id="9" name="Straight Arrow Connector 8">
            <a:extLst>
              <a:ext uri="{FF2B5EF4-FFF2-40B4-BE49-F238E27FC236}">
                <a16:creationId xmlns:a16="http://schemas.microsoft.com/office/drawing/2014/main" id="{F63FE477-0588-46A7-839C-2205A2A586D1}"/>
              </a:ext>
            </a:extLst>
          </p:cNvPr>
          <p:cNvCxnSpPr/>
          <p:nvPr/>
        </p:nvCxnSpPr>
        <p:spPr>
          <a:xfrm>
            <a:off x="2648685" y="164684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4F97CB4-07F6-4E71-A3F4-D61B55C6D2E0}"/>
              </a:ext>
            </a:extLst>
          </p:cNvPr>
          <p:cNvCxnSpPr/>
          <p:nvPr/>
        </p:nvCxnSpPr>
        <p:spPr>
          <a:xfrm flipV="1">
            <a:off x="6400800" y="164684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5A3C5F-8D7A-4BD1-961E-19ED7A31BFE5}"/>
              </a:ext>
            </a:extLst>
          </p:cNvPr>
          <p:cNvCxnSpPr/>
          <p:nvPr/>
        </p:nvCxnSpPr>
        <p:spPr>
          <a:xfrm>
            <a:off x="2648684" y="283746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334E2D8-4EBB-42DF-9990-777B2EDED0AA}"/>
              </a:ext>
            </a:extLst>
          </p:cNvPr>
          <p:cNvCxnSpPr/>
          <p:nvPr/>
        </p:nvCxnSpPr>
        <p:spPr>
          <a:xfrm flipV="1">
            <a:off x="6400800" y="283746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3A40FB-EE03-4B75-879D-8343CC1CDAAC}"/>
              </a:ext>
            </a:extLst>
          </p:cNvPr>
          <p:cNvCxnSpPr/>
          <p:nvPr/>
        </p:nvCxnSpPr>
        <p:spPr>
          <a:xfrm>
            <a:off x="2648684" y="401955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81AE25-CAEE-4684-A1DD-AFBC988D4A83}"/>
              </a:ext>
            </a:extLst>
          </p:cNvPr>
          <p:cNvCxnSpPr/>
          <p:nvPr/>
        </p:nvCxnSpPr>
        <p:spPr>
          <a:xfrm flipV="1">
            <a:off x="6400800" y="401955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A5E5A27-23DC-40B9-A3B5-0E6327614FCE}"/>
              </a:ext>
            </a:extLst>
          </p:cNvPr>
          <p:cNvCxnSpPr/>
          <p:nvPr/>
        </p:nvCxnSpPr>
        <p:spPr>
          <a:xfrm>
            <a:off x="2648684" y="521017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0285D58-74F7-4FEF-913E-3D13901433A5}"/>
              </a:ext>
            </a:extLst>
          </p:cNvPr>
          <p:cNvCxnSpPr/>
          <p:nvPr/>
        </p:nvCxnSpPr>
        <p:spPr>
          <a:xfrm flipV="1">
            <a:off x="6400800" y="521017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980947B-1036-4532-8C2F-7619809F6409}"/>
              </a:ext>
            </a:extLst>
          </p:cNvPr>
          <p:cNvSpPr txBox="1"/>
          <p:nvPr/>
        </p:nvSpPr>
        <p:spPr>
          <a:xfrm>
            <a:off x="1019910" y="1707148"/>
            <a:ext cx="1616148"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1: value = 3</a:t>
            </a:r>
          </a:p>
        </p:txBody>
      </p:sp>
      <p:sp>
        <p:nvSpPr>
          <p:cNvPr id="18" name="TextBox 17">
            <a:extLst>
              <a:ext uri="{FF2B5EF4-FFF2-40B4-BE49-F238E27FC236}">
                <a16:creationId xmlns:a16="http://schemas.microsoft.com/office/drawing/2014/main" id="{FA88C71E-1BDE-4425-BC53-446DBB4A53AA}"/>
              </a:ext>
            </a:extLst>
          </p:cNvPr>
          <p:cNvSpPr txBox="1"/>
          <p:nvPr/>
        </p:nvSpPr>
        <p:spPr>
          <a:xfrm>
            <a:off x="1019910" y="2907298"/>
            <a:ext cx="1616148"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2: value = 2</a:t>
            </a:r>
          </a:p>
        </p:txBody>
      </p:sp>
      <p:sp>
        <p:nvSpPr>
          <p:cNvPr id="19" name="TextBox 18">
            <a:extLst>
              <a:ext uri="{FF2B5EF4-FFF2-40B4-BE49-F238E27FC236}">
                <a16:creationId xmlns:a16="http://schemas.microsoft.com/office/drawing/2014/main" id="{820E95DD-94EE-426F-B0E2-D826C2B4EA1D}"/>
              </a:ext>
            </a:extLst>
          </p:cNvPr>
          <p:cNvSpPr txBox="1"/>
          <p:nvPr/>
        </p:nvSpPr>
        <p:spPr>
          <a:xfrm>
            <a:off x="1019910" y="4078873"/>
            <a:ext cx="1616148"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3: value = 1</a:t>
            </a:r>
          </a:p>
        </p:txBody>
      </p:sp>
      <p:sp>
        <p:nvSpPr>
          <p:cNvPr id="20" name="TextBox 19">
            <a:extLst>
              <a:ext uri="{FF2B5EF4-FFF2-40B4-BE49-F238E27FC236}">
                <a16:creationId xmlns:a16="http://schemas.microsoft.com/office/drawing/2014/main" id="{FDEE662E-EA6F-4414-B8D2-8E6C665EB223}"/>
              </a:ext>
            </a:extLst>
          </p:cNvPr>
          <p:cNvSpPr txBox="1"/>
          <p:nvPr/>
        </p:nvSpPr>
        <p:spPr>
          <a:xfrm>
            <a:off x="1019910" y="5269498"/>
            <a:ext cx="1616148"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4: value = 0</a:t>
            </a:r>
          </a:p>
        </p:txBody>
      </p:sp>
      <p:sp>
        <p:nvSpPr>
          <p:cNvPr id="21" name="TextBox 20">
            <a:extLst>
              <a:ext uri="{FF2B5EF4-FFF2-40B4-BE49-F238E27FC236}">
                <a16:creationId xmlns:a16="http://schemas.microsoft.com/office/drawing/2014/main" id="{767B0FCE-F7DE-40A6-8300-74230277720B}"/>
              </a:ext>
            </a:extLst>
          </p:cNvPr>
          <p:cNvSpPr txBox="1"/>
          <p:nvPr/>
        </p:nvSpPr>
        <p:spPr>
          <a:xfrm>
            <a:off x="6492240" y="170714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6</a:t>
            </a:r>
          </a:p>
        </p:txBody>
      </p:sp>
      <p:sp>
        <p:nvSpPr>
          <p:cNvPr id="22" name="TextBox 21">
            <a:extLst>
              <a:ext uri="{FF2B5EF4-FFF2-40B4-BE49-F238E27FC236}">
                <a16:creationId xmlns:a16="http://schemas.microsoft.com/office/drawing/2014/main" id="{966AE683-884D-4F9B-9B7E-DCC31D0E9557}"/>
              </a:ext>
            </a:extLst>
          </p:cNvPr>
          <p:cNvSpPr txBox="1"/>
          <p:nvPr/>
        </p:nvSpPr>
        <p:spPr>
          <a:xfrm>
            <a:off x="6492240" y="526949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0</a:t>
            </a:r>
          </a:p>
        </p:txBody>
      </p:sp>
      <p:sp>
        <p:nvSpPr>
          <p:cNvPr id="23" name="TextBox 22">
            <a:extLst>
              <a:ext uri="{FF2B5EF4-FFF2-40B4-BE49-F238E27FC236}">
                <a16:creationId xmlns:a16="http://schemas.microsoft.com/office/drawing/2014/main" id="{1B1A219B-6F52-40BB-A3B8-99B4916BB39C}"/>
              </a:ext>
            </a:extLst>
          </p:cNvPr>
          <p:cNvSpPr txBox="1"/>
          <p:nvPr/>
        </p:nvSpPr>
        <p:spPr>
          <a:xfrm>
            <a:off x="6492240" y="4078873"/>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1</a:t>
            </a:r>
          </a:p>
        </p:txBody>
      </p:sp>
      <p:sp>
        <p:nvSpPr>
          <p:cNvPr id="24" name="TextBox 23">
            <a:extLst>
              <a:ext uri="{FF2B5EF4-FFF2-40B4-BE49-F238E27FC236}">
                <a16:creationId xmlns:a16="http://schemas.microsoft.com/office/drawing/2014/main" id="{8E4EE1FE-4ED8-4EBD-B32E-37DC950645FF}"/>
              </a:ext>
            </a:extLst>
          </p:cNvPr>
          <p:cNvSpPr txBox="1"/>
          <p:nvPr/>
        </p:nvSpPr>
        <p:spPr>
          <a:xfrm>
            <a:off x="6492240" y="290729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3</a:t>
            </a:r>
          </a:p>
        </p:txBody>
      </p:sp>
      <p:sp>
        <p:nvSpPr>
          <p:cNvPr id="25" name="TextBox 24">
            <a:extLst>
              <a:ext uri="{FF2B5EF4-FFF2-40B4-BE49-F238E27FC236}">
                <a16:creationId xmlns:a16="http://schemas.microsoft.com/office/drawing/2014/main" id="{EA02F174-D62C-4A4C-B54C-D0DB4A15AC15}"/>
              </a:ext>
            </a:extLst>
          </p:cNvPr>
          <p:cNvSpPr txBox="1"/>
          <p:nvPr/>
        </p:nvSpPr>
        <p:spPr>
          <a:xfrm>
            <a:off x="6766560" y="5852160"/>
            <a:ext cx="1119217"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base case</a:t>
            </a:r>
          </a:p>
        </p:txBody>
      </p:sp>
      <p:sp>
        <p:nvSpPr>
          <p:cNvPr id="26" name="TextBox 25">
            <a:extLst>
              <a:ext uri="{FF2B5EF4-FFF2-40B4-BE49-F238E27FC236}">
                <a16:creationId xmlns:a16="http://schemas.microsoft.com/office/drawing/2014/main" id="{6309A938-1F99-417E-BF40-A276A985011C}"/>
              </a:ext>
            </a:extLst>
          </p:cNvPr>
          <p:cNvSpPr txBox="1"/>
          <p:nvPr/>
        </p:nvSpPr>
        <p:spPr>
          <a:xfrm>
            <a:off x="6766560" y="4663440"/>
            <a:ext cx="1494320"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induction case</a:t>
            </a:r>
          </a:p>
        </p:txBody>
      </p:sp>
      <p:sp>
        <p:nvSpPr>
          <p:cNvPr id="27" name="TextBox 26">
            <a:extLst>
              <a:ext uri="{FF2B5EF4-FFF2-40B4-BE49-F238E27FC236}">
                <a16:creationId xmlns:a16="http://schemas.microsoft.com/office/drawing/2014/main" id="{6A6A209D-67DD-485B-8068-77BBE536F070}"/>
              </a:ext>
            </a:extLst>
          </p:cNvPr>
          <p:cNvSpPr txBox="1"/>
          <p:nvPr/>
        </p:nvSpPr>
        <p:spPr>
          <a:xfrm>
            <a:off x="6766560" y="3474720"/>
            <a:ext cx="1494320"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induction case</a:t>
            </a:r>
          </a:p>
        </p:txBody>
      </p:sp>
      <p:sp>
        <p:nvSpPr>
          <p:cNvPr id="28" name="TextBox 27">
            <a:extLst>
              <a:ext uri="{FF2B5EF4-FFF2-40B4-BE49-F238E27FC236}">
                <a16:creationId xmlns:a16="http://schemas.microsoft.com/office/drawing/2014/main" id="{067D49ED-46D8-416B-97FD-7EDCE4BBBAFF}"/>
              </a:ext>
            </a:extLst>
          </p:cNvPr>
          <p:cNvSpPr txBox="1"/>
          <p:nvPr/>
        </p:nvSpPr>
        <p:spPr>
          <a:xfrm>
            <a:off x="6766560" y="2286000"/>
            <a:ext cx="1494320"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induction case</a:t>
            </a:r>
          </a:p>
        </p:txBody>
      </p:sp>
      <p:sp>
        <p:nvSpPr>
          <p:cNvPr id="29" name="Text Placeholder 4">
            <a:extLst>
              <a:ext uri="{FF2B5EF4-FFF2-40B4-BE49-F238E27FC236}">
                <a16:creationId xmlns:a16="http://schemas.microsoft.com/office/drawing/2014/main" id="{E34FB56B-7A4C-4470-B33F-E517461B75D3}"/>
              </a:ext>
            </a:extLst>
          </p:cNvPr>
          <p:cNvSpPr txBox="1">
            <a:spLocks/>
          </p:cNvSpPr>
          <p:nvPr/>
        </p:nvSpPr>
        <p:spPr>
          <a:xfrm>
            <a:off x="2227729" y="4795332"/>
            <a:ext cx="2118708" cy="4572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30" name="Text Placeholder 4">
            <a:extLst>
              <a:ext uri="{FF2B5EF4-FFF2-40B4-BE49-F238E27FC236}">
                <a16:creationId xmlns:a16="http://schemas.microsoft.com/office/drawing/2014/main" id="{411F7184-6B10-49AF-AB21-88A3FD4A84B1}"/>
              </a:ext>
            </a:extLst>
          </p:cNvPr>
          <p:cNvSpPr txBox="1">
            <a:spLocks/>
          </p:cNvSpPr>
          <p:nvPr/>
        </p:nvSpPr>
        <p:spPr>
          <a:xfrm>
            <a:off x="2222278" y="3597727"/>
            <a:ext cx="2118708" cy="4572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31" name="Text Placeholder 4">
            <a:extLst>
              <a:ext uri="{FF2B5EF4-FFF2-40B4-BE49-F238E27FC236}">
                <a16:creationId xmlns:a16="http://schemas.microsoft.com/office/drawing/2014/main" id="{27D8701C-A3B3-47AC-A96A-59A00723B74D}"/>
              </a:ext>
            </a:extLst>
          </p:cNvPr>
          <p:cNvSpPr txBox="1">
            <a:spLocks/>
          </p:cNvSpPr>
          <p:nvPr/>
        </p:nvSpPr>
        <p:spPr>
          <a:xfrm>
            <a:off x="2224111" y="2412473"/>
            <a:ext cx="2118708" cy="4572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32" name="Oval 31">
            <a:extLst>
              <a:ext uri="{FF2B5EF4-FFF2-40B4-BE49-F238E27FC236}">
                <a16:creationId xmlns:a16="http://schemas.microsoft.com/office/drawing/2014/main" id="{3C96CF23-2377-438B-AA8E-DF15E810B37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61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39E7D-9372-45F4-9E89-79FB141DC776}"/>
              </a:ext>
            </a:extLst>
          </p:cNvPr>
          <p:cNvSpPr>
            <a:spLocks noGrp="1"/>
          </p:cNvSpPr>
          <p:nvPr>
            <p:ph type="title"/>
          </p:nvPr>
        </p:nvSpPr>
        <p:spPr/>
        <p:txBody>
          <a:bodyPr/>
          <a:lstStyle/>
          <a:p>
            <a:r>
              <a:rPr lang="en-US"/>
              <a:t>3</a:t>
            </a:r>
            <a:endParaRPr lang="en-ID"/>
          </a:p>
        </p:txBody>
      </p:sp>
      <p:sp>
        <p:nvSpPr>
          <p:cNvPr id="3" name="Text Placeholder 2">
            <a:extLst>
              <a:ext uri="{FF2B5EF4-FFF2-40B4-BE49-F238E27FC236}">
                <a16:creationId xmlns:a16="http://schemas.microsoft.com/office/drawing/2014/main" id="{0E4C5EC0-BFA8-46E3-8601-8DC1FCA07335}"/>
              </a:ext>
            </a:extLst>
          </p:cNvPr>
          <p:cNvSpPr>
            <a:spLocks noGrp="1"/>
          </p:cNvSpPr>
          <p:nvPr>
            <p:ph type="body" sz="quarter" idx="11"/>
          </p:nvPr>
        </p:nvSpPr>
        <p:spPr/>
        <p:txBody>
          <a:bodyPr/>
          <a:lstStyle/>
          <a:p>
            <a:r>
              <a:rPr lang="en-US"/>
              <a:t>Identifikasi </a:t>
            </a:r>
            <a:r>
              <a:rPr lang="en-US" i="1"/>
              <a:t>base-</a:t>
            </a:r>
            <a:r>
              <a:rPr lang="en-US"/>
              <a:t> dan </a:t>
            </a:r>
            <a:r>
              <a:rPr lang="en-US" i="1"/>
              <a:t>induction-case</a:t>
            </a:r>
            <a:r>
              <a:rPr lang="en-US"/>
              <a:t> dari </a:t>
            </a:r>
            <a:r>
              <a:rPr lang="en-US" i="1"/>
              <a:t>method</a:t>
            </a:r>
            <a:r>
              <a:rPr lang="en-US"/>
              <a:t> bacaUmur(Scanner, int) dari solusi Praktikum 1 kalian!</a:t>
            </a:r>
            <a:endParaRPr lang="en-ID"/>
          </a:p>
        </p:txBody>
      </p:sp>
      <p:sp>
        <p:nvSpPr>
          <p:cNvPr id="6" name="Oval 5">
            <a:extLst>
              <a:ext uri="{FF2B5EF4-FFF2-40B4-BE49-F238E27FC236}">
                <a16:creationId xmlns:a16="http://schemas.microsoft.com/office/drawing/2014/main" id="{488745F1-62AE-444B-BB26-B675D0740D55}"/>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21475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6614-DD8F-43CE-8A20-EDD1D470FF91}"/>
              </a:ext>
            </a:extLst>
          </p:cNvPr>
          <p:cNvSpPr>
            <a:spLocks noGrp="1"/>
          </p:cNvSpPr>
          <p:nvPr>
            <p:ph type="title"/>
          </p:nvPr>
        </p:nvSpPr>
        <p:spPr/>
        <p:txBody>
          <a:bodyPr/>
          <a:lstStyle/>
          <a:p>
            <a:r>
              <a:rPr lang="en-ID"/>
              <a:t>Membuat Method Rekursif</a:t>
            </a:r>
          </a:p>
        </p:txBody>
      </p:sp>
      <p:sp>
        <p:nvSpPr>
          <p:cNvPr id="3" name="Text Placeholder 2">
            <a:extLst>
              <a:ext uri="{FF2B5EF4-FFF2-40B4-BE49-F238E27FC236}">
                <a16:creationId xmlns:a16="http://schemas.microsoft.com/office/drawing/2014/main" id="{D6605598-9848-4AF6-A6FE-7260A42CAEFA}"/>
              </a:ext>
            </a:extLst>
          </p:cNvPr>
          <p:cNvSpPr>
            <a:spLocks noGrp="1"/>
          </p:cNvSpPr>
          <p:nvPr>
            <p:ph type="body" sz="quarter" idx="10"/>
          </p:nvPr>
        </p:nvSpPr>
        <p:spPr/>
        <p:txBody>
          <a:bodyPr/>
          <a:lstStyle/>
          <a:p>
            <a:pPr marL="457200" indent="-457200" algn="l">
              <a:buAutoNum type="arabicPeriod"/>
            </a:pPr>
            <a:r>
              <a:rPr lang="en-US">
                <a:solidFill>
                  <a:schemeClr val="accent2"/>
                </a:solidFill>
              </a:rPr>
              <a:t>Kasus dasar (</a:t>
            </a:r>
            <a:r>
              <a:rPr lang="en-US" i="1">
                <a:solidFill>
                  <a:schemeClr val="accent2"/>
                </a:solidFill>
              </a:rPr>
              <a:t>base-case</a:t>
            </a:r>
            <a:r>
              <a:rPr lang="en-US">
                <a:solidFill>
                  <a:schemeClr val="accent2"/>
                </a:solidFill>
              </a:rPr>
              <a:t>)</a:t>
            </a:r>
            <a:br>
              <a:rPr lang="en-US">
                <a:solidFill>
                  <a:schemeClr val="accent2"/>
                </a:solidFill>
              </a:rPr>
            </a:br>
            <a:r>
              <a:rPr lang="en-US"/>
              <a:t>Pemanggilan rekursif tidak lagi diperlukan. </a:t>
            </a:r>
          </a:p>
          <a:p>
            <a:pPr marL="457200" indent="-457200" algn="l">
              <a:buAutoNum type="arabicPeriod"/>
            </a:pPr>
            <a:r>
              <a:rPr lang="en-US">
                <a:solidFill>
                  <a:schemeClr val="accent2"/>
                </a:solidFill>
              </a:rPr>
              <a:t>Kasus induksi (</a:t>
            </a:r>
            <a:r>
              <a:rPr lang="en-US" i="1">
                <a:solidFill>
                  <a:schemeClr val="accent2"/>
                </a:solidFill>
              </a:rPr>
              <a:t>induction-case</a:t>
            </a:r>
            <a:r>
              <a:rPr lang="en-US">
                <a:solidFill>
                  <a:schemeClr val="accent2"/>
                </a:solidFill>
              </a:rPr>
              <a:t>)</a:t>
            </a:r>
            <a:br>
              <a:rPr lang="en-US">
                <a:solidFill>
                  <a:schemeClr val="accent2"/>
                </a:solidFill>
              </a:rPr>
            </a:br>
            <a:r>
              <a:rPr lang="en-US"/>
              <a:t>Melakukan pemanggilan rekursif.</a:t>
            </a:r>
          </a:p>
          <a:p>
            <a:pPr marL="457200" indent="-457200" algn="l">
              <a:buAutoNum type="arabicPeriod"/>
            </a:pPr>
            <a:r>
              <a:rPr lang="en-US">
                <a:solidFill>
                  <a:srgbClr val="DE7A00"/>
                </a:solidFill>
              </a:rPr>
              <a:t>Pemanggilan induksi</a:t>
            </a:r>
            <a:r>
              <a:rPr lang="en-US"/>
              <a:t> mereduksi masalah </a:t>
            </a:r>
            <a:r>
              <a:rPr lang="en-US">
                <a:solidFill>
                  <a:srgbClr val="DE7A00"/>
                </a:solidFill>
              </a:rPr>
              <a:t>menuju kasus dasar (</a:t>
            </a:r>
            <a:r>
              <a:rPr lang="en-US" i="1">
                <a:solidFill>
                  <a:srgbClr val="DE7A00"/>
                </a:solidFill>
              </a:rPr>
              <a:t>reduction</a:t>
            </a:r>
            <a:r>
              <a:rPr lang="en-US">
                <a:solidFill>
                  <a:srgbClr val="DE7A00"/>
                </a:solidFill>
              </a:rPr>
              <a:t>)</a:t>
            </a:r>
            <a:r>
              <a:rPr lang="en-US"/>
              <a:t>.</a:t>
            </a:r>
          </a:p>
        </p:txBody>
      </p:sp>
      <p:sp>
        <p:nvSpPr>
          <p:cNvPr id="4" name="Text Placeholder 3">
            <a:extLst>
              <a:ext uri="{FF2B5EF4-FFF2-40B4-BE49-F238E27FC236}">
                <a16:creationId xmlns:a16="http://schemas.microsoft.com/office/drawing/2014/main" id="{1F7BC3B5-0FFF-4C88-BA54-17CEF31B28A6}"/>
              </a:ext>
            </a:extLst>
          </p:cNvPr>
          <p:cNvSpPr>
            <a:spLocks noGrp="1"/>
          </p:cNvSpPr>
          <p:nvPr>
            <p:ph type="body" sz="quarter" idx="11"/>
          </p:nvPr>
        </p:nvSpPr>
        <p:spPr/>
        <p:txBody>
          <a:bodyPr/>
          <a:lstStyle/>
          <a:p>
            <a:endParaRPr lang="en-ID"/>
          </a:p>
        </p:txBody>
      </p:sp>
    </p:spTree>
    <p:extLst>
      <p:ext uri="{BB962C8B-B14F-4D97-AF65-F5344CB8AC3E}">
        <p14:creationId xmlns:p14="http://schemas.microsoft.com/office/powerpoint/2010/main" val="110414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D125-66C2-47BB-80CC-A95FAE49F3C1}"/>
              </a:ext>
            </a:extLst>
          </p:cNvPr>
          <p:cNvSpPr>
            <a:spLocks noGrp="1"/>
          </p:cNvSpPr>
          <p:nvPr>
            <p:ph type="title"/>
          </p:nvPr>
        </p:nvSpPr>
        <p:spPr/>
        <p:txBody>
          <a:bodyPr/>
          <a:lstStyle/>
          <a:p>
            <a:r>
              <a:rPr lang="en-ID"/>
              <a:t>Bird’s Eye View</a:t>
            </a:r>
          </a:p>
        </p:txBody>
      </p:sp>
      <p:sp>
        <p:nvSpPr>
          <p:cNvPr id="4" name="Text Placeholder 4">
            <a:extLst>
              <a:ext uri="{FF2B5EF4-FFF2-40B4-BE49-F238E27FC236}">
                <a16:creationId xmlns:a16="http://schemas.microsoft.com/office/drawing/2014/main" id="{1372B3D0-C39A-498B-8673-96FCF33EBFF7}"/>
              </a:ext>
            </a:extLst>
          </p:cNvPr>
          <p:cNvSpPr txBox="1">
            <a:spLocks/>
          </p:cNvSpPr>
          <p:nvPr/>
        </p:nvSpPr>
        <p:spPr>
          <a:xfrm>
            <a:off x="2208630" y="1280160"/>
            <a:ext cx="4572000" cy="365760"/>
          </a:xfrm>
          <a:prstGeom prst="rect">
            <a:avLst/>
          </a:prstGeom>
          <a:solidFill>
            <a:schemeClr val="accent5">
              <a:lumMod val="20000"/>
              <a:lumOff val="80000"/>
            </a:schemeClr>
          </a:solidFill>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int temp = SDA.add(3);</a:t>
            </a:r>
          </a:p>
        </p:txBody>
      </p:sp>
      <p:sp>
        <p:nvSpPr>
          <p:cNvPr id="5" name="Text Placeholder 4">
            <a:extLst>
              <a:ext uri="{FF2B5EF4-FFF2-40B4-BE49-F238E27FC236}">
                <a16:creationId xmlns:a16="http://schemas.microsoft.com/office/drawing/2014/main" id="{176908B3-12A3-45D0-83CA-78191DB0AA23}"/>
              </a:ext>
            </a:extLst>
          </p:cNvPr>
          <p:cNvSpPr txBox="1">
            <a:spLocks/>
          </p:cNvSpPr>
          <p:nvPr/>
        </p:nvSpPr>
        <p:spPr>
          <a:xfrm>
            <a:off x="2208630" y="2103120"/>
            <a:ext cx="457200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SDA.add(3 - 1);</a:t>
            </a:r>
          </a:p>
        </p:txBody>
      </p:sp>
      <p:sp>
        <p:nvSpPr>
          <p:cNvPr id="6" name="Text Placeholder 4">
            <a:extLst>
              <a:ext uri="{FF2B5EF4-FFF2-40B4-BE49-F238E27FC236}">
                <a16:creationId xmlns:a16="http://schemas.microsoft.com/office/drawing/2014/main" id="{D7FEBD7A-2D27-415F-8DC2-27824FB72D47}"/>
              </a:ext>
            </a:extLst>
          </p:cNvPr>
          <p:cNvSpPr txBox="1">
            <a:spLocks/>
          </p:cNvSpPr>
          <p:nvPr/>
        </p:nvSpPr>
        <p:spPr>
          <a:xfrm>
            <a:off x="2208630" y="3291840"/>
            <a:ext cx="457200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SDA.add(2 - 1);</a:t>
            </a:r>
          </a:p>
        </p:txBody>
      </p:sp>
      <p:sp>
        <p:nvSpPr>
          <p:cNvPr id="7" name="Text Placeholder 4">
            <a:extLst>
              <a:ext uri="{FF2B5EF4-FFF2-40B4-BE49-F238E27FC236}">
                <a16:creationId xmlns:a16="http://schemas.microsoft.com/office/drawing/2014/main" id="{5165F2CF-2E13-4789-A82B-790C5C5EAED8}"/>
              </a:ext>
            </a:extLst>
          </p:cNvPr>
          <p:cNvSpPr txBox="1">
            <a:spLocks/>
          </p:cNvSpPr>
          <p:nvPr/>
        </p:nvSpPr>
        <p:spPr>
          <a:xfrm>
            <a:off x="2208630" y="4480560"/>
            <a:ext cx="457200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value = value + SDA.add(1 - 1);</a:t>
            </a:r>
          </a:p>
        </p:txBody>
      </p:sp>
      <p:sp>
        <p:nvSpPr>
          <p:cNvPr id="8" name="Text Placeholder 4">
            <a:extLst>
              <a:ext uri="{FF2B5EF4-FFF2-40B4-BE49-F238E27FC236}">
                <a16:creationId xmlns:a16="http://schemas.microsoft.com/office/drawing/2014/main" id="{3022825B-0F1D-46B9-B489-8A6CA21741F1}"/>
              </a:ext>
            </a:extLst>
          </p:cNvPr>
          <p:cNvSpPr txBox="1">
            <a:spLocks/>
          </p:cNvSpPr>
          <p:nvPr/>
        </p:nvSpPr>
        <p:spPr>
          <a:xfrm>
            <a:off x="2208630" y="5669280"/>
            <a:ext cx="4572000" cy="731520"/>
          </a:xfrm>
          <a:prstGeom prst="rect">
            <a:avLst/>
          </a:prstGeom>
          <a:solidFill>
            <a:schemeClr val="accent5">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if(value &lt;= 0)</a:t>
            </a:r>
          </a:p>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	return 0;</a:t>
            </a:r>
          </a:p>
        </p:txBody>
      </p:sp>
      <p:cxnSp>
        <p:nvCxnSpPr>
          <p:cNvPr id="9" name="Straight Arrow Connector 8">
            <a:extLst>
              <a:ext uri="{FF2B5EF4-FFF2-40B4-BE49-F238E27FC236}">
                <a16:creationId xmlns:a16="http://schemas.microsoft.com/office/drawing/2014/main" id="{986782FE-0ED6-4B43-9A3F-FB73E722238B}"/>
              </a:ext>
            </a:extLst>
          </p:cNvPr>
          <p:cNvCxnSpPr/>
          <p:nvPr/>
        </p:nvCxnSpPr>
        <p:spPr>
          <a:xfrm>
            <a:off x="2648685" y="164684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213C73F-BD9D-43D6-9B1F-9DF61D701627}"/>
              </a:ext>
            </a:extLst>
          </p:cNvPr>
          <p:cNvCxnSpPr/>
          <p:nvPr/>
        </p:nvCxnSpPr>
        <p:spPr>
          <a:xfrm flipV="1">
            <a:off x="6400800" y="164684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E80F521-FE9C-4CEE-BDCD-FC95E4A590AB}"/>
              </a:ext>
            </a:extLst>
          </p:cNvPr>
          <p:cNvCxnSpPr/>
          <p:nvPr/>
        </p:nvCxnSpPr>
        <p:spPr>
          <a:xfrm>
            <a:off x="2648684" y="283746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339F20F-E9E9-41BE-B472-D58D99903A1F}"/>
              </a:ext>
            </a:extLst>
          </p:cNvPr>
          <p:cNvCxnSpPr/>
          <p:nvPr/>
        </p:nvCxnSpPr>
        <p:spPr>
          <a:xfrm flipV="1">
            <a:off x="6400800" y="283746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3B643B3-F6F3-4ACB-BA79-42945477E71B}"/>
              </a:ext>
            </a:extLst>
          </p:cNvPr>
          <p:cNvCxnSpPr/>
          <p:nvPr/>
        </p:nvCxnSpPr>
        <p:spPr>
          <a:xfrm>
            <a:off x="2648684" y="401955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496DF0-054B-4036-93DD-7F72A7C3EFF8}"/>
              </a:ext>
            </a:extLst>
          </p:cNvPr>
          <p:cNvCxnSpPr/>
          <p:nvPr/>
        </p:nvCxnSpPr>
        <p:spPr>
          <a:xfrm flipV="1">
            <a:off x="6400800" y="4019550"/>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F9CB68-C47C-43A4-B6CE-F0C84FDACEC5}"/>
              </a:ext>
            </a:extLst>
          </p:cNvPr>
          <p:cNvCxnSpPr/>
          <p:nvPr/>
        </p:nvCxnSpPr>
        <p:spPr>
          <a:xfrm>
            <a:off x="2648684" y="521017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DE05E8-5F4E-41E9-A645-3711040429BF}"/>
              </a:ext>
            </a:extLst>
          </p:cNvPr>
          <p:cNvCxnSpPr/>
          <p:nvPr/>
        </p:nvCxnSpPr>
        <p:spPr>
          <a:xfrm flipV="1">
            <a:off x="6400800" y="5210175"/>
            <a:ext cx="1"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F5AAF3-AF82-4992-8834-9865EF22DA84}"/>
              </a:ext>
            </a:extLst>
          </p:cNvPr>
          <p:cNvSpPr txBox="1"/>
          <p:nvPr/>
        </p:nvSpPr>
        <p:spPr>
          <a:xfrm>
            <a:off x="1019910" y="1707148"/>
            <a:ext cx="1616148"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1: value = 3</a:t>
            </a:r>
          </a:p>
        </p:txBody>
      </p:sp>
      <p:sp>
        <p:nvSpPr>
          <p:cNvPr id="18" name="TextBox 17">
            <a:extLst>
              <a:ext uri="{FF2B5EF4-FFF2-40B4-BE49-F238E27FC236}">
                <a16:creationId xmlns:a16="http://schemas.microsoft.com/office/drawing/2014/main" id="{EDFD7CB8-758A-4097-8881-1B41A000F35B}"/>
              </a:ext>
            </a:extLst>
          </p:cNvPr>
          <p:cNvSpPr txBox="1"/>
          <p:nvPr/>
        </p:nvSpPr>
        <p:spPr>
          <a:xfrm>
            <a:off x="1019910" y="2907298"/>
            <a:ext cx="1616148"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2: value = 2</a:t>
            </a:r>
          </a:p>
        </p:txBody>
      </p:sp>
      <p:sp>
        <p:nvSpPr>
          <p:cNvPr id="19" name="TextBox 18">
            <a:extLst>
              <a:ext uri="{FF2B5EF4-FFF2-40B4-BE49-F238E27FC236}">
                <a16:creationId xmlns:a16="http://schemas.microsoft.com/office/drawing/2014/main" id="{3B0A0A0F-0A94-4065-9D49-A08CD094B82F}"/>
              </a:ext>
            </a:extLst>
          </p:cNvPr>
          <p:cNvSpPr txBox="1"/>
          <p:nvPr/>
        </p:nvSpPr>
        <p:spPr>
          <a:xfrm>
            <a:off x="1019910" y="4078873"/>
            <a:ext cx="1616148"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3: value = 1</a:t>
            </a:r>
          </a:p>
        </p:txBody>
      </p:sp>
      <p:sp>
        <p:nvSpPr>
          <p:cNvPr id="20" name="TextBox 19">
            <a:extLst>
              <a:ext uri="{FF2B5EF4-FFF2-40B4-BE49-F238E27FC236}">
                <a16:creationId xmlns:a16="http://schemas.microsoft.com/office/drawing/2014/main" id="{69B54758-C786-4991-A19D-289784338232}"/>
              </a:ext>
            </a:extLst>
          </p:cNvPr>
          <p:cNvSpPr txBox="1"/>
          <p:nvPr/>
        </p:nvSpPr>
        <p:spPr>
          <a:xfrm>
            <a:off x="1019910" y="5269498"/>
            <a:ext cx="1616148"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call 4: value = 0</a:t>
            </a:r>
          </a:p>
        </p:txBody>
      </p:sp>
      <p:sp>
        <p:nvSpPr>
          <p:cNvPr id="21" name="TextBox 20">
            <a:extLst>
              <a:ext uri="{FF2B5EF4-FFF2-40B4-BE49-F238E27FC236}">
                <a16:creationId xmlns:a16="http://schemas.microsoft.com/office/drawing/2014/main" id="{B2098C0B-B7D7-4C65-A24F-020A6B3EF590}"/>
              </a:ext>
            </a:extLst>
          </p:cNvPr>
          <p:cNvSpPr txBox="1"/>
          <p:nvPr/>
        </p:nvSpPr>
        <p:spPr>
          <a:xfrm>
            <a:off x="6492240" y="170714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6</a:t>
            </a:r>
          </a:p>
        </p:txBody>
      </p:sp>
      <p:sp>
        <p:nvSpPr>
          <p:cNvPr id="22" name="TextBox 21">
            <a:extLst>
              <a:ext uri="{FF2B5EF4-FFF2-40B4-BE49-F238E27FC236}">
                <a16:creationId xmlns:a16="http://schemas.microsoft.com/office/drawing/2014/main" id="{D4C93E0A-8EB5-4587-B8DD-82BFCBC506BA}"/>
              </a:ext>
            </a:extLst>
          </p:cNvPr>
          <p:cNvSpPr txBox="1"/>
          <p:nvPr/>
        </p:nvSpPr>
        <p:spPr>
          <a:xfrm>
            <a:off x="6492240" y="526949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0</a:t>
            </a:r>
          </a:p>
        </p:txBody>
      </p:sp>
      <p:sp>
        <p:nvSpPr>
          <p:cNvPr id="23" name="TextBox 22">
            <a:extLst>
              <a:ext uri="{FF2B5EF4-FFF2-40B4-BE49-F238E27FC236}">
                <a16:creationId xmlns:a16="http://schemas.microsoft.com/office/drawing/2014/main" id="{6DDA445F-F1A7-46E0-B319-9498BD75B456}"/>
              </a:ext>
            </a:extLst>
          </p:cNvPr>
          <p:cNvSpPr txBox="1"/>
          <p:nvPr/>
        </p:nvSpPr>
        <p:spPr>
          <a:xfrm>
            <a:off x="6492240" y="4078873"/>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1</a:t>
            </a:r>
          </a:p>
        </p:txBody>
      </p:sp>
      <p:sp>
        <p:nvSpPr>
          <p:cNvPr id="24" name="TextBox 23">
            <a:extLst>
              <a:ext uri="{FF2B5EF4-FFF2-40B4-BE49-F238E27FC236}">
                <a16:creationId xmlns:a16="http://schemas.microsoft.com/office/drawing/2014/main" id="{92849ADB-637D-4121-A2C5-5B4B2940C1E4}"/>
              </a:ext>
            </a:extLst>
          </p:cNvPr>
          <p:cNvSpPr txBox="1"/>
          <p:nvPr/>
        </p:nvSpPr>
        <p:spPr>
          <a:xfrm>
            <a:off x="6492240" y="2907298"/>
            <a:ext cx="893193" cy="338554"/>
          </a:xfrm>
          <a:prstGeom prst="rect">
            <a:avLst/>
          </a:prstGeom>
          <a:noFill/>
        </p:spPr>
        <p:txBody>
          <a:bodyPr wrap="none" rtlCol="0">
            <a:spAutoFit/>
          </a:bodyPr>
          <a:lstStyle/>
          <a:p>
            <a:r>
              <a:rPr lang="en-US" sz="1600">
                <a:solidFill>
                  <a:schemeClr val="accent2"/>
                </a:solidFill>
                <a:latin typeface="Arial" panose="020B0604020202020204" pitchFamily="34" charset="0"/>
                <a:cs typeface="Arial" panose="020B0604020202020204" pitchFamily="34" charset="0"/>
              </a:rPr>
              <a:t>return 3</a:t>
            </a:r>
          </a:p>
        </p:txBody>
      </p:sp>
      <p:sp>
        <p:nvSpPr>
          <p:cNvPr id="25" name="TextBox 24">
            <a:extLst>
              <a:ext uri="{FF2B5EF4-FFF2-40B4-BE49-F238E27FC236}">
                <a16:creationId xmlns:a16="http://schemas.microsoft.com/office/drawing/2014/main" id="{5F7A15F6-55AA-40FC-99EB-40248EC00935}"/>
              </a:ext>
            </a:extLst>
          </p:cNvPr>
          <p:cNvSpPr txBox="1"/>
          <p:nvPr/>
        </p:nvSpPr>
        <p:spPr>
          <a:xfrm>
            <a:off x="6766560" y="5852160"/>
            <a:ext cx="1119217"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base case</a:t>
            </a:r>
          </a:p>
        </p:txBody>
      </p:sp>
      <p:sp>
        <p:nvSpPr>
          <p:cNvPr id="26" name="TextBox 25">
            <a:extLst>
              <a:ext uri="{FF2B5EF4-FFF2-40B4-BE49-F238E27FC236}">
                <a16:creationId xmlns:a16="http://schemas.microsoft.com/office/drawing/2014/main" id="{2133AF3D-844F-4E40-891F-2099DC077955}"/>
              </a:ext>
            </a:extLst>
          </p:cNvPr>
          <p:cNvSpPr txBox="1"/>
          <p:nvPr/>
        </p:nvSpPr>
        <p:spPr>
          <a:xfrm>
            <a:off x="6766560" y="4663440"/>
            <a:ext cx="1494320"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induction case</a:t>
            </a:r>
          </a:p>
        </p:txBody>
      </p:sp>
      <p:sp>
        <p:nvSpPr>
          <p:cNvPr id="27" name="TextBox 26">
            <a:extLst>
              <a:ext uri="{FF2B5EF4-FFF2-40B4-BE49-F238E27FC236}">
                <a16:creationId xmlns:a16="http://schemas.microsoft.com/office/drawing/2014/main" id="{F526947F-32BD-46E5-89F1-73EBB2D5F25A}"/>
              </a:ext>
            </a:extLst>
          </p:cNvPr>
          <p:cNvSpPr txBox="1"/>
          <p:nvPr/>
        </p:nvSpPr>
        <p:spPr>
          <a:xfrm>
            <a:off x="6766560" y="3474720"/>
            <a:ext cx="1494320"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induction case</a:t>
            </a:r>
          </a:p>
        </p:txBody>
      </p:sp>
      <p:sp>
        <p:nvSpPr>
          <p:cNvPr id="28" name="TextBox 27">
            <a:extLst>
              <a:ext uri="{FF2B5EF4-FFF2-40B4-BE49-F238E27FC236}">
                <a16:creationId xmlns:a16="http://schemas.microsoft.com/office/drawing/2014/main" id="{0075CAB8-EF9A-41C4-881D-24F008CDAD33}"/>
              </a:ext>
            </a:extLst>
          </p:cNvPr>
          <p:cNvSpPr txBox="1"/>
          <p:nvPr/>
        </p:nvSpPr>
        <p:spPr>
          <a:xfrm>
            <a:off x="6766560" y="2286000"/>
            <a:ext cx="1494320"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induction case</a:t>
            </a:r>
          </a:p>
        </p:txBody>
      </p:sp>
      <p:sp>
        <p:nvSpPr>
          <p:cNvPr id="29" name="Rectangle 28">
            <a:extLst>
              <a:ext uri="{FF2B5EF4-FFF2-40B4-BE49-F238E27FC236}">
                <a16:creationId xmlns:a16="http://schemas.microsoft.com/office/drawing/2014/main" id="{7FBE5E4F-F76F-40F5-9D09-A7FA96D2880F}"/>
              </a:ext>
            </a:extLst>
          </p:cNvPr>
          <p:cNvSpPr/>
          <p:nvPr/>
        </p:nvSpPr>
        <p:spPr>
          <a:xfrm>
            <a:off x="5443611" y="2045702"/>
            <a:ext cx="1066800" cy="2869198"/>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CE58AE1-088D-4625-BEE8-DB22D4FC9CB8}"/>
              </a:ext>
            </a:extLst>
          </p:cNvPr>
          <p:cNvSpPr txBox="1"/>
          <p:nvPr/>
        </p:nvSpPr>
        <p:spPr>
          <a:xfrm>
            <a:off x="5475110" y="4897219"/>
            <a:ext cx="1003801" cy="338554"/>
          </a:xfrm>
          <a:prstGeom prst="rect">
            <a:avLst/>
          </a:prstGeom>
          <a:noFill/>
        </p:spPr>
        <p:txBody>
          <a:bodyPr wrap="none" rtlCol="0">
            <a:spAutoFit/>
          </a:bodyPr>
          <a:lstStyle/>
          <a:p>
            <a:r>
              <a:rPr lang="en-US" sz="1600">
                <a:solidFill>
                  <a:srgbClr val="C00000"/>
                </a:solidFill>
                <a:latin typeface="Arial" panose="020B0604020202020204" pitchFamily="34" charset="0"/>
                <a:cs typeface="Arial" panose="020B0604020202020204" pitchFamily="34" charset="0"/>
              </a:rPr>
              <a:t>mengecil</a:t>
            </a:r>
          </a:p>
        </p:txBody>
      </p:sp>
      <p:sp>
        <p:nvSpPr>
          <p:cNvPr id="31" name="Text Placeholder 4">
            <a:extLst>
              <a:ext uri="{FF2B5EF4-FFF2-40B4-BE49-F238E27FC236}">
                <a16:creationId xmlns:a16="http://schemas.microsoft.com/office/drawing/2014/main" id="{D92D0781-D7C0-4C09-A605-5856BA480B42}"/>
              </a:ext>
            </a:extLst>
          </p:cNvPr>
          <p:cNvSpPr txBox="1">
            <a:spLocks/>
          </p:cNvSpPr>
          <p:nvPr/>
        </p:nvSpPr>
        <p:spPr>
          <a:xfrm>
            <a:off x="2227729" y="4795332"/>
            <a:ext cx="2118708" cy="4572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32" name="Text Placeholder 4">
            <a:extLst>
              <a:ext uri="{FF2B5EF4-FFF2-40B4-BE49-F238E27FC236}">
                <a16:creationId xmlns:a16="http://schemas.microsoft.com/office/drawing/2014/main" id="{C006A7E0-F173-438D-8A4C-710985BED9B7}"/>
              </a:ext>
            </a:extLst>
          </p:cNvPr>
          <p:cNvSpPr txBox="1">
            <a:spLocks/>
          </p:cNvSpPr>
          <p:nvPr/>
        </p:nvSpPr>
        <p:spPr>
          <a:xfrm>
            <a:off x="2222278" y="3597727"/>
            <a:ext cx="2118708" cy="4572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33" name="Text Placeholder 4">
            <a:extLst>
              <a:ext uri="{FF2B5EF4-FFF2-40B4-BE49-F238E27FC236}">
                <a16:creationId xmlns:a16="http://schemas.microsoft.com/office/drawing/2014/main" id="{AD2121C3-F12C-461B-B0FC-ECFDAC169982}"/>
              </a:ext>
            </a:extLst>
          </p:cNvPr>
          <p:cNvSpPr txBox="1">
            <a:spLocks/>
          </p:cNvSpPr>
          <p:nvPr/>
        </p:nvSpPr>
        <p:spPr>
          <a:xfrm>
            <a:off x="2224111" y="2412473"/>
            <a:ext cx="2118708" cy="457200"/>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tabLst>
                <a:tab pos="342900" algn="l"/>
                <a:tab pos="685800" algn="l"/>
                <a:tab pos="1028700" algn="l"/>
                <a:tab pos="1371600" algn="l"/>
              </a:tabLst>
            </a:pPr>
            <a:r>
              <a:rPr lang="en-US" sz="2000">
                <a:solidFill>
                  <a:prstClr val="black"/>
                </a:solidFill>
                <a:latin typeface="Consolas" panose="020B0609020204030204" pitchFamily="49" charset="0"/>
                <a:cs typeface="Consolas" panose="020B0609020204030204" pitchFamily="49" charset="0"/>
              </a:rPr>
              <a:t>return value;</a:t>
            </a:r>
          </a:p>
        </p:txBody>
      </p:sp>
      <p:sp>
        <p:nvSpPr>
          <p:cNvPr id="36" name="Oval 35">
            <a:extLst>
              <a:ext uri="{FF2B5EF4-FFF2-40B4-BE49-F238E27FC236}">
                <a16:creationId xmlns:a16="http://schemas.microsoft.com/office/drawing/2014/main" id="{8BE3C235-018F-465C-8A6D-FE1E4ECC0FB7}"/>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7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0ABC-1A81-493D-9836-73A01559AC16}"/>
              </a:ext>
            </a:extLst>
          </p:cNvPr>
          <p:cNvSpPr>
            <a:spLocks noGrp="1"/>
          </p:cNvSpPr>
          <p:nvPr>
            <p:ph type="title"/>
          </p:nvPr>
        </p:nvSpPr>
        <p:spPr/>
        <p:txBody>
          <a:bodyPr/>
          <a:lstStyle/>
          <a:p>
            <a:r>
              <a:rPr lang="en-US"/>
              <a:t>4</a:t>
            </a:r>
            <a:endParaRPr lang="en-ID"/>
          </a:p>
        </p:txBody>
      </p:sp>
      <p:sp>
        <p:nvSpPr>
          <p:cNvPr id="3" name="Text Placeholder 2">
            <a:extLst>
              <a:ext uri="{FF2B5EF4-FFF2-40B4-BE49-F238E27FC236}">
                <a16:creationId xmlns:a16="http://schemas.microsoft.com/office/drawing/2014/main" id="{FA9EE979-3EE4-49B1-B6F0-94EEFCAEE756}"/>
              </a:ext>
            </a:extLst>
          </p:cNvPr>
          <p:cNvSpPr>
            <a:spLocks noGrp="1"/>
          </p:cNvSpPr>
          <p:nvPr>
            <p:ph type="body" sz="quarter" idx="11"/>
          </p:nvPr>
        </p:nvSpPr>
        <p:spPr/>
        <p:txBody>
          <a:bodyPr/>
          <a:lstStyle/>
          <a:p>
            <a:r>
              <a:rPr lang="en-ID"/>
              <a:t>Buatlah sebuah </a:t>
            </a:r>
            <a:r>
              <a:rPr lang="en-ID" i="1"/>
              <a:t>method</a:t>
            </a:r>
            <a:r>
              <a:rPr lang="en-ID"/>
              <a:t> yang akan menghitung penjumlahan bilangan genap dari sembarang bilangan bulat n; contoh: </a:t>
            </a:r>
            <a:br>
              <a:rPr lang="en-ID"/>
            </a:br>
            <a:r>
              <a:rPr lang="en-ID"/>
              <a:t>f(9) = 8 + 6 + 4 + 2 = 20</a:t>
            </a:r>
          </a:p>
        </p:txBody>
      </p:sp>
      <p:sp>
        <p:nvSpPr>
          <p:cNvPr id="4" name="Oval 3">
            <a:extLst>
              <a:ext uri="{FF2B5EF4-FFF2-40B4-BE49-F238E27FC236}">
                <a16:creationId xmlns:a16="http://schemas.microsoft.com/office/drawing/2014/main" id="{AD558371-9A9B-44EC-8036-08E866B6AD18}"/>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29983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30DE-DCB5-4022-9F64-7521DE6E9EAD}"/>
              </a:ext>
            </a:extLst>
          </p:cNvPr>
          <p:cNvSpPr>
            <a:spLocks noGrp="1"/>
          </p:cNvSpPr>
          <p:nvPr>
            <p:ph type="title"/>
          </p:nvPr>
        </p:nvSpPr>
        <p:spPr/>
        <p:txBody>
          <a:bodyPr/>
          <a:lstStyle/>
          <a:p>
            <a:r>
              <a:rPr lang="en-US"/>
              <a:t>Tugas 3 dan Kuis Teori 1</a:t>
            </a:r>
          </a:p>
        </p:txBody>
      </p:sp>
    </p:spTree>
    <p:extLst>
      <p:ext uri="{BB962C8B-B14F-4D97-AF65-F5344CB8AC3E}">
        <p14:creationId xmlns:p14="http://schemas.microsoft.com/office/powerpoint/2010/main" val="1578029720"/>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2D22-A5E9-4A9B-ABDD-4E5B2673526C}"/>
              </a:ext>
            </a:extLst>
          </p:cNvPr>
          <p:cNvSpPr>
            <a:spLocks noGrp="1"/>
          </p:cNvSpPr>
          <p:nvPr>
            <p:ph type="title"/>
          </p:nvPr>
        </p:nvSpPr>
        <p:spPr/>
        <p:txBody>
          <a:bodyPr/>
          <a:lstStyle/>
          <a:p>
            <a:r>
              <a:rPr lang="en-US"/>
              <a:t>Tugas 3</a:t>
            </a:r>
            <a:endParaRPr lang="en-ID"/>
          </a:p>
        </p:txBody>
      </p:sp>
      <p:sp>
        <p:nvSpPr>
          <p:cNvPr id="3" name="Text Placeholder 2">
            <a:extLst>
              <a:ext uri="{FF2B5EF4-FFF2-40B4-BE49-F238E27FC236}">
                <a16:creationId xmlns:a16="http://schemas.microsoft.com/office/drawing/2014/main" id="{0F09D093-2EDE-400B-BBC3-924030A97143}"/>
              </a:ext>
            </a:extLst>
          </p:cNvPr>
          <p:cNvSpPr>
            <a:spLocks noGrp="1"/>
          </p:cNvSpPr>
          <p:nvPr>
            <p:ph type="body" sz="quarter" idx="10"/>
          </p:nvPr>
        </p:nvSpPr>
        <p:spPr/>
        <p:txBody>
          <a:bodyPr/>
          <a:lstStyle/>
          <a:p>
            <a:r>
              <a:rPr lang="en-ID"/>
              <a:t>Akan tersedia di PJJ pada minggu ini. Tugas akan berhubungan dengan rekursif. </a:t>
            </a:r>
          </a:p>
        </p:txBody>
      </p:sp>
    </p:spTree>
    <p:extLst>
      <p:ext uri="{BB962C8B-B14F-4D97-AF65-F5344CB8AC3E}">
        <p14:creationId xmlns:p14="http://schemas.microsoft.com/office/powerpoint/2010/main" val="68931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30C0-37C5-440A-B508-17E7E472009C}"/>
              </a:ext>
            </a:extLst>
          </p:cNvPr>
          <p:cNvSpPr>
            <a:spLocks noGrp="1"/>
          </p:cNvSpPr>
          <p:nvPr>
            <p:ph type="title"/>
          </p:nvPr>
        </p:nvSpPr>
        <p:spPr/>
        <p:txBody>
          <a:bodyPr/>
          <a:lstStyle/>
          <a:p>
            <a:r>
              <a:rPr lang="en-US"/>
              <a:t>Kuis Teori 1</a:t>
            </a:r>
            <a:endParaRPr lang="en-ID"/>
          </a:p>
        </p:txBody>
      </p:sp>
      <p:sp>
        <p:nvSpPr>
          <p:cNvPr id="3" name="Text Placeholder 2">
            <a:extLst>
              <a:ext uri="{FF2B5EF4-FFF2-40B4-BE49-F238E27FC236}">
                <a16:creationId xmlns:a16="http://schemas.microsoft.com/office/drawing/2014/main" id="{55FF5688-AF93-4944-A90D-461E39A52387}"/>
              </a:ext>
            </a:extLst>
          </p:cNvPr>
          <p:cNvSpPr>
            <a:spLocks noGrp="1"/>
          </p:cNvSpPr>
          <p:nvPr>
            <p:ph type="body" sz="quarter" idx="10"/>
          </p:nvPr>
        </p:nvSpPr>
        <p:spPr/>
        <p:txBody>
          <a:bodyPr/>
          <a:lstStyle/>
          <a:p>
            <a:r>
              <a:rPr lang="en-US"/>
              <a:t>Kuis tentang analisis algoritma. Dilakukan di lab, sebelum praktikum. Waktu pengerjaan 30 menit dengan jumlah soal 15 buah. Kuis hanya akan dibuka selama 45 menit. </a:t>
            </a:r>
          </a:p>
          <a:p>
            <a:endParaRPr lang="en-US"/>
          </a:p>
          <a:p>
            <a:r>
              <a:rPr lang="en-US"/>
              <a:t>Praktikum akan dilakukan setelah kuis. </a:t>
            </a:r>
          </a:p>
        </p:txBody>
      </p:sp>
    </p:spTree>
    <p:extLst>
      <p:ext uri="{BB962C8B-B14F-4D97-AF65-F5344CB8AC3E}">
        <p14:creationId xmlns:p14="http://schemas.microsoft.com/office/powerpoint/2010/main" val="202679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Konsep Rekursif</a:t>
            </a:r>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8B87C-56A3-42EF-BA58-8EBBD8B0789B}"/>
              </a:ext>
            </a:extLst>
          </p:cNvPr>
          <p:cNvSpPr>
            <a:spLocks noGrp="1"/>
          </p:cNvSpPr>
          <p:nvPr>
            <p:ph type="title"/>
          </p:nvPr>
        </p:nvSpPr>
        <p:spPr/>
        <p:txBody>
          <a:bodyPr/>
          <a:lstStyle/>
          <a:p>
            <a:r>
              <a:rPr lang="en-US"/>
              <a:t>Rekursif</a:t>
            </a:r>
          </a:p>
        </p:txBody>
      </p:sp>
      <p:sp>
        <p:nvSpPr>
          <p:cNvPr id="6" name="Text Placeholder 5">
            <a:extLst>
              <a:ext uri="{FF2B5EF4-FFF2-40B4-BE49-F238E27FC236}">
                <a16:creationId xmlns:a16="http://schemas.microsoft.com/office/drawing/2014/main" id="{97D0E9CA-89D2-464E-AC70-6F41A3095563}"/>
              </a:ext>
            </a:extLst>
          </p:cNvPr>
          <p:cNvSpPr>
            <a:spLocks noGrp="1"/>
          </p:cNvSpPr>
          <p:nvPr>
            <p:ph type="body" sz="quarter" idx="10"/>
          </p:nvPr>
        </p:nvSpPr>
        <p:spPr/>
        <p:txBody>
          <a:bodyPr/>
          <a:lstStyle/>
          <a:p>
            <a:r>
              <a:rPr lang="en-US"/>
              <a:t>Sebuah proses dimana sebuah </a:t>
            </a:r>
            <a:r>
              <a:rPr lang="en-US" i="1"/>
              <a:t>method</a:t>
            </a:r>
            <a:r>
              <a:rPr lang="en-US"/>
              <a:t> memanggil dirinya sendiri, baik langsung ataupun tidak langsung; contohnya solusi Praktikum minggu lalu, Tantangan 1.</a:t>
            </a:r>
          </a:p>
        </p:txBody>
      </p:sp>
      <p:sp>
        <p:nvSpPr>
          <p:cNvPr id="7" name="Text Placeholder 6">
            <a:extLst>
              <a:ext uri="{FF2B5EF4-FFF2-40B4-BE49-F238E27FC236}">
                <a16:creationId xmlns:a16="http://schemas.microsoft.com/office/drawing/2014/main" id="{79B75A9C-08B7-4938-83DE-CD15C94FA131}"/>
              </a:ext>
            </a:extLst>
          </p:cNvPr>
          <p:cNvSpPr>
            <a:spLocks noGrp="1"/>
          </p:cNvSpPr>
          <p:nvPr>
            <p:ph type="body" sz="quarter" idx="11"/>
          </p:nvPr>
        </p:nvSpPr>
        <p:spPr/>
        <p:txBody>
          <a:bodyPr/>
          <a:lstStyle/>
          <a:p>
            <a:r>
              <a:rPr lang="en-US"/>
              <a:t>Weiss, M. A. (2010). Data Structure and Problem Solving using Java(TM) (M. Hirsch (ed.); 4th ed.). Pearson Education Inc.</a:t>
            </a:r>
          </a:p>
        </p:txBody>
      </p:sp>
      <p:sp>
        <p:nvSpPr>
          <p:cNvPr id="8" name="Oval 7">
            <a:extLst>
              <a:ext uri="{FF2B5EF4-FFF2-40B4-BE49-F238E27FC236}">
                <a16:creationId xmlns:a16="http://schemas.microsoft.com/office/drawing/2014/main" id="{B9C92B6C-22CA-4AAD-B41A-2744EDAA386F}"/>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8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4065-0B31-4AC1-9791-5FABD7CF4679}"/>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A15750FF-13E1-4B39-94A1-D33955D103D7}"/>
              </a:ext>
            </a:extLst>
          </p:cNvPr>
          <p:cNvSpPr>
            <a:spLocks noGrp="1"/>
          </p:cNvSpPr>
          <p:nvPr>
            <p:ph type="body" sz="quarter" idx="11"/>
          </p:nvPr>
        </p:nvSpPr>
        <p:spPr/>
        <p:txBody>
          <a:bodyPr/>
          <a:lstStyle/>
          <a:p>
            <a:r>
              <a:rPr lang="en-US"/>
              <a:t>Apakah </a:t>
            </a:r>
            <a:r>
              <a:rPr lang="en-US" i="1"/>
              <a:t>method</a:t>
            </a:r>
            <a:r>
              <a:rPr lang="en-US"/>
              <a:t> berikut menggunakan konsep rekursif?</a:t>
            </a:r>
            <a:endParaRPr lang="en-ID"/>
          </a:p>
        </p:txBody>
      </p:sp>
      <p:sp>
        <p:nvSpPr>
          <p:cNvPr id="4" name="Text Placeholder 3">
            <a:extLst>
              <a:ext uri="{FF2B5EF4-FFF2-40B4-BE49-F238E27FC236}">
                <a16:creationId xmlns:a16="http://schemas.microsoft.com/office/drawing/2014/main" id="{A342D678-08BA-4A99-9061-5234E2682732}"/>
              </a:ext>
            </a:extLst>
          </p:cNvPr>
          <p:cNvSpPr>
            <a:spLocks noGrp="1"/>
          </p:cNvSpPr>
          <p:nvPr>
            <p:ph type="body" sz="quarter" idx="12"/>
          </p:nvPr>
        </p:nvSpPr>
        <p:spPr/>
        <p:txBody>
          <a:bodyPr/>
          <a:lstStyle/>
          <a:p>
            <a:r>
              <a:rPr lang="en-US"/>
              <a:t>public static int add(int value) {</a:t>
            </a:r>
          </a:p>
          <a:p>
            <a:r>
              <a:rPr lang="en-US"/>
              <a:t>	if(value &lt;= 0)</a:t>
            </a:r>
          </a:p>
          <a:p>
            <a:r>
              <a:rPr lang="en-US"/>
              <a:t>		return 0;</a:t>
            </a:r>
          </a:p>
          <a:p>
            <a:endParaRPr lang="en-US"/>
          </a:p>
          <a:p>
            <a:r>
              <a:rPr lang="en-US"/>
              <a:t>	value += SDA.add(value - 1);</a:t>
            </a:r>
          </a:p>
          <a:p>
            <a:r>
              <a:rPr lang="en-US"/>
              <a:t>	return value;</a:t>
            </a:r>
          </a:p>
          <a:p>
            <a:r>
              <a:rPr lang="en-US"/>
              <a:t>}</a:t>
            </a:r>
          </a:p>
        </p:txBody>
      </p:sp>
      <p:sp>
        <p:nvSpPr>
          <p:cNvPr id="5" name="Oval 4">
            <a:extLst>
              <a:ext uri="{FF2B5EF4-FFF2-40B4-BE49-F238E27FC236}">
                <a16:creationId xmlns:a16="http://schemas.microsoft.com/office/drawing/2014/main" id="{8488E7DF-8F93-4A87-8219-0F70CDEBDA72}"/>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24885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754884C3-6CDC-48B7-83E0-22C5DDF50AE9}"/>
              </a:ext>
            </a:extLst>
          </p:cNvPr>
          <p:cNvSpPr>
            <a:spLocks noGrp="1"/>
          </p:cNvSpPr>
          <p:nvPr>
            <p:ph type="title"/>
          </p:nvPr>
        </p:nvSpPr>
        <p:spPr>
          <a:xfrm>
            <a:off x="2958352" y="213918"/>
            <a:ext cx="5943601" cy="552101"/>
          </a:xfrm>
        </p:spPr>
        <p:txBody>
          <a:bodyPr/>
          <a:lstStyle/>
          <a:p>
            <a:r>
              <a:rPr lang="en-US"/>
              <a:t>Prilaku Rekursif</a:t>
            </a:r>
            <a:endParaRPr lang="en-ID"/>
          </a:p>
        </p:txBody>
      </p:sp>
      <p:sp>
        <p:nvSpPr>
          <p:cNvPr id="52" name="Text Placeholder 2">
            <a:extLst>
              <a:ext uri="{FF2B5EF4-FFF2-40B4-BE49-F238E27FC236}">
                <a16:creationId xmlns:a16="http://schemas.microsoft.com/office/drawing/2014/main" id="{A8FBA7FA-4849-4F85-B50B-EF188D35A2A0}"/>
              </a:ext>
            </a:extLst>
          </p:cNvPr>
          <p:cNvSpPr>
            <a:spLocks noGrp="1"/>
          </p:cNvSpPr>
          <p:nvPr>
            <p:ph type="body" sz="quarter" idx="11"/>
          </p:nvPr>
        </p:nvSpPr>
        <p:spPr>
          <a:xfrm>
            <a:off x="436724" y="1132764"/>
            <a:ext cx="7806519" cy="4458200"/>
          </a:xfrm>
        </p:spPr>
        <p:txBody>
          <a:bodyPr>
            <a:normAutofit/>
          </a:bodyPr>
          <a:lstStyle/>
          <a:p>
            <a:r>
              <a:rPr lang="en-ID"/>
              <a:t>public static void main(String[] args) {</a:t>
            </a:r>
          </a:p>
          <a:p>
            <a:r>
              <a:rPr lang="en-ID"/>
              <a:t>	int temp = SDA.add(3);</a:t>
            </a:r>
          </a:p>
          <a:p>
            <a:r>
              <a:rPr lang="en-ID"/>
              <a:t>	System.out.println("Result: " + temp);</a:t>
            </a:r>
          </a:p>
          <a:p>
            <a:r>
              <a:rPr lang="en-ID"/>
              <a:t>}</a:t>
            </a:r>
          </a:p>
          <a:p>
            <a:endParaRPr lang="en-ID"/>
          </a:p>
          <a:p>
            <a:r>
              <a:rPr lang="en-ID"/>
              <a:t>public static int add(int value) {</a:t>
            </a:r>
          </a:p>
          <a:p>
            <a:r>
              <a:rPr lang="en-ID"/>
              <a:t>	if(value &lt;= 0)</a:t>
            </a:r>
          </a:p>
          <a:p>
            <a:r>
              <a:rPr lang="en-ID"/>
              <a:t>		return 0;</a:t>
            </a:r>
          </a:p>
          <a:p>
            <a:endParaRPr lang="en-ID"/>
          </a:p>
          <a:p>
            <a:r>
              <a:rPr lang="en-ID"/>
              <a:t>	value = value + SDA.add(value - 1);</a:t>
            </a:r>
          </a:p>
          <a:p>
            <a:r>
              <a:rPr lang="en-ID"/>
              <a:t>	return value;</a:t>
            </a:r>
          </a:p>
          <a:p>
            <a:r>
              <a:rPr lang="en-ID"/>
              <a:t>}</a:t>
            </a:r>
          </a:p>
        </p:txBody>
      </p:sp>
      <p:sp>
        <p:nvSpPr>
          <p:cNvPr id="53" name="Text Placeholder 3">
            <a:extLst>
              <a:ext uri="{FF2B5EF4-FFF2-40B4-BE49-F238E27FC236}">
                <a16:creationId xmlns:a16="http://schemas.microsoft.com/office/drawing/2014/main" id="{07501E76-7B10-41B9-83C0-D16E7F3AC829}"/>
              </a:ext>
            </a:extLst>
          </p:cNvPr>
          <p:cNvSpPr>
            <a:spLocks noGrp="1"/>
          </p:cNvSpPr>
          <p:nvPr>
            <p:ph type="body" sz="quarter" idx="12"/>
          </p:nvPr>
        </p:nvSpPr>
        <p:spPr>
          <a:xfrm>
            <a:off x="436723" y="5798656"/>
            <a:ext cx="7806519" cy="948634"/>
          </a:xfrm>
        </p:spPr>
        <p:txBody>
          <a:bodyPr/>
          <a:lstStyle/>
          <a:p>
            <a:r>
              <a:rPr lang="en-ID"/>
              <a:t>Result: 6</a:t>
            </a:r>
          </a:p>
        </p:txBody>
      </p:sp>
      <p:sp>
        <p:nvSpPr>
          <p:cNvPr id="54" name="Arrow: Right 46">
            <a:extLst>
              <a:ext uri="{FF2B5EF4-FFF2-40B4-BE49-F238E27FC236}">
                <a16:creationId xmlns:a16="http://schemas.microsoft.com/office/drawing/2014/main" id="{DBC2BE48-E4EE-4CFC-B2BC-47F49832F76B}"/>
              </a:ext>
            </a:extLst>
          </p:cNvPr>
          <p:cNvSpPr/>
          <p:nvPr/>
        </p:nvSpPr>
        <p:spPr>
          <a:xfrm>
            <a:off x="182880" y="1491031"/>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46">
            <a:extLst>
              <a:ext uri="{FF2B5EF4-FFF2-40B4-BE49-F238E27FC236}">
                <a16:creationId xmlns:a16="http://schemas.microsoft.com/office/drawing/2014/main" id="{CCA8F75E-5BAB-4733-A12E-16168C9DC798}"/>
              </a:ext>
            </a:extLst>
          </p:cNvPr>
          <p:cNvSpPr/>
          <p:nvPr/>
        </p:nvSpPr>
        <p:spPr>
          <a:xfrm>
            <a:off x="182880" y="1856791"/>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46">
            <a:extLst>
              <a:ext uri="{FF2B5EF4-FFF2-40B4-BE49-F238E27FC236}">
                <a16:creationId xmlns:a16="http://schemas.microsoft.com/office/drawing/2014/main" id="{8FC5020F-9AD3-453E-BDF0-62FC9276B92D}"/>
              </a:ext>
            </a:extLst>
          </p:cNvPr>
          <p:cNvSpPr/>
          <p:nvPr/>
        </p:nvSpPr>
        <p:spPr>
          <a:xfrm>
            <a:off x="182880" y="3017520"/>
            <a:ext cx="286603" cy="470953"/>
          </a:xfrm>
          <a:prstGeom prst="rightArrow">
            <a:avLst>
              <a:gd name="adj1" fmla="val 50000"/>
              <a:gd name="adj2" fmla="val 716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Right 46">
            <a:extLst>
              <a:ext uri="{FF2B5EF4-FFF2-40B4-BE49-F238E27FC236}">
                <a16:creationId xmlns:a16="http://schemas.microsoft.com/office/drawing/2014/main" id="{C6288617-A31F-4BBF-B2B2-FBB218C2A341}"/>
              </a:ext>
            </a:extLst>
          </p:cNvPr>
          <p:cNvSpPr/>
          <p:nvPr/>
        </p:nvSpPr>
        <p:spPr>
          <a:xfrm>
            <a:off x="182880" y="3291840"/>
            <a:ext cx="286603" cy="470953"/>
          </a:xfrm>
          <a:prstGeom prst="rightArrow">
            <a:avLst>
              <a:gd name="adj1" fmla="val 50000"/>
              <a:gd name="adj2" fmla="val 716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Table 57">
            <a:extLst>
              <a:ext uri="{FF2B5EF4-FFF2-40B4-BE49-F238E27FC236}">
                <a16:creationId xmlns:a16="http://schemas.microsoft.com/office/drawing/2014/main" id="{50DDCA08-D27F-41CE-B302-D5F6E544377C}"/>
              </a:ext>
            </a:extLst>
          </p:cNvPr>
          <p:cNvGraphicFramePr>
            <a:graphicFrameLocks noGrp="1"/>
          </p:cNvGraphicFramePr>
          <p:nvPr>
            <p:extLst>
              <p:ext uri="{D42A27DB-BD31-4B8C-83A1-F6EECF244321}">
                <p14:modId xmlns:p14="http://schemas.microsoft.com/office/powerpoint/2010/main" val="1898805538"/>
              </p:ext>
            </p:extLst>
          </p:nvPr>
        </p:nvGraphicFramePr>
        <p:xfrm>
          <a:off x="6675120" y="128016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main</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rgbClr val="2F424F"/>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sp>
        <p:nvSpPr>
          <p:cNvPr id="59" name="Arrow: Right 46">
            <a:extLst>
              <a:ext uri="{FF2B5EF4-FFF2-40B4-BE49-F238E27FC236}">
                <a16:creationId xmlns:a16="http://schemas.microsoft.com/office/drawing/2014/main" id="{5074805D-191B-4318-A546-42425FE5D201}"/>
              </a:ext>
            </a:extLst>
          </p:cNvPr>
          <p:cNvSpPr/>
          <p:nvPr/>
        </p:nvSpPr>
        <p:spPr>
          <a:xfrm>
            <a:off x="182880" y="4389120"/>
            <a:ext cx="286603" cy="470953"/>
          </a:xfrm>
          <a:prstGeom prst="rightArrow">
            <a:avLst>
              <a:gd name="adj1" fmla="val 50000"/>
              <a:gd name="adj2" fmla="val 716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46">
            <a:extLst>
              <a:ext uri="{FF2B5EF4-FFF2-40B4-BE49-F238E27FC236}">
                <a16:creationId xmlns:a16="http://schemas.microsoft.com/office/drawing/2014/main" id="{61AC7AE8-0EAD-46C6-A3A1-E151BDFA92D7}"/>
              </a:ext>
            </a:extLst>
          </p:cNvPr>
          <p:cNvSpPr/>
          <p:nvPr/>
        </p:nvSpPr>
        <p:spPr>
          <a:xfrm>
            <a:off x="182880" y="4754880"/>
            <a:ext cx="286603" cy="470953"/>
          </a:xfrm>
          <a:prstGeom prst="rightArrow">
            <a:avLst>
              <a:gd name="adj1" fmla="val 50000"/>
              <a:gd name="adj2" fmla="val 7160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Table 60">
            <a:extLst>
              <a:ext uri="{FF2B5EF4-FFF2-40B4-BE49-F238E27FC236}">
                <a16:creationId xmlns:a16="http://schemas.microsoft.com/office/drawing/2014/main" id="{7F05D017-F861-4B67-92FC-9863F48A2750}"/>
              </a:ext>
            </a:extLst>
          </p:cNvPr>
          <p:cNvGraphicFramePr>
            <a:graphicFrameLocks noGrp="1"/>
          </p:cNvGraphicFramePr>
          <p:nvPr>
            <p:extLst>
              <p:ext uri="{D42A27DB-BD31-4B8C-83A1-F6EECF244321}">
                <p14:modId xmlns:p14="http://schemas.microsoft.com/office/powerpoint/2010/main" val="1422980553"/>
              </p:ext>
            </p:extLst>
          </p:nvPr>
        </p:nvGraphicFramePr>
        <p:xfrm>
          <a:off x="6675120" y="210312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1</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6">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62" name="Table 61">
            <a:extLst>
              <a:ext uri="{FF2B5EF4-FFF2-40B4-BE49-F238E27FC236}">
                <a16:creationId xmlns:a16="http://schemas.microsoft.com/office/drawing/2014/main" id="{E3D378B4-C0D4-4C5D-8185-1122CF6B9D31}"/>
              </a:ext>
            </a:extLst>
          </p:cNvPr>
          <p:cNvGraphicFramePr>
            <a:graphicFrameLocks noGrp="1"/>
          </p:cNvGraphicFramePr>
          <p:nvPr>
            <p:extLst>
              <p:ext uri="{D42A27DB-BD31-4B8C-83A1-F6EECF244321}">
                <p14:modId xmlns:p14="http://schemas.microsoft.com/office/powerpoint/2010/main" val="842653279"/>
              </p:ext>
            </p:extLst>
          </p:nvPr>
        </p:nvGraphicFramePr>
        <p:xfrm>
          <a:off x="6675120" y="292608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2</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1">
                        <a:lumMod val="60000"/>
                        <a:lumOff val="40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63" name="Table 62">
            <a:extLst>
              <a:ext uri="{FF2B5EF4-FFF2-40B4-BE49-F238E27FC236}">
                <a16:creationId xmlns:a16="http://schemas.microsoft.com/office/drawing/2014/main" id="{44C5465F-6932-4D92-BE5F-2B47B4281778}"/>
              </a:ext>
            </a:extLst>
          </p:cNvPr>
          <p:cNvGraphicFramePr>
            <a:graphicFrameLocks noGrp="1"/>
          </p:cNvGraphicFramePr>
          <p:nvPr>
            <p:extLst>
              <p:ext uri="{D42A27DB-BD31-4B8C-83A1-F6EECF244321}">
                <p14:modId xmlns:p14="http://schemas.microsoft.com/office/powerpoint/2010/main" val="2353329195"/>
              </p:ext>
            </p:extLst>
          </p:nvPr>
        </p:nvGraphicFramePr>
        <p:xfrm>
          <a:off x="6675120" y="374904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3</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4">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64" name="Table 63">
            <a:extLst>
              <a:ext uri="{FF2B5EF4-FFF2-40B4-BE49-F238E27FC236}">
                <a16:creationId xmlns:a16="http://schemas.microsoft.com/office/drawing/2014/main" id="{00DBA274-8DC3-4F1E-BEE1-96345556FAA0}"/>
              </a:ext>
            </a:extLst>
          </p:cNvPr>
          <p:cNvGraphicFramePr>
            <a:graphicFrameLocks noGrp="1"/>
          </p:cNvGraphicFramePr>
          <p:nvPr>
            <p:extLst>
              <p:ext uri="{D42A27DB-BD31-4B8C-83A1-F6EECF244321}">
                <p14:modId xmlns:p14="http://schemas.microsoft.com/office/powerpoint/2010/main" val="672561473"/>
              </p:ext>
            </p:extLst>
          </p:nvPr>
        </p:nvGraphicFramePr>
        <p:xfrm>
          <a:off x="6675120" y="457200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4</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3">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65" name="Table 64">
            <a:extLst>
              <a:ext uri="{FF2B5EF4-FFF2-40B4-BE49-F238E27FC236}">
                <a16:creationId xmlns:a16="http://schemas.microsoft.com/office/drawing/2014/main" id="{ACD8F9DA-3B22-472B-AF8B-C0A53EB207CD}"/>
              </a:ext>
            </a:extLst>
          </p:cNvPr>
          <p:cNvGraphicFramePr>
            <a:graphicFrameLocks noGrp="1"/>
          </p:cNvGraphicFramePr>
          <p:nvPr>
            <p:extLst>
              <p:ext uri="{D42A27DB-BD31-4B8C-83A1-F6EECF244321}">
                <p14:modId xmlns:p14="http://schemas.microsoft.com/office/powerpoint/2010/main" val="3335917054"/>
              </p:ext>
            </p:extLst>
          </p:nvPr>
        </p:nvGraphicFramePr>
        <p:xfrm>
          <a:off x="5029200" y="347472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rgbClr val="2F424F"/>
                          </a:solidFill>
                          <a:latin typeface="Arial" panose="020B0604020202020204" pitchFamily="34" charset="0"/>
                          <a:cs typeface="Arial" panose="020B0604020202020204" pitchFamily="34" charset="0"/>
                        </a:rPr>
                        <a:t>temporary</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8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0</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sp>
        <p:nvSpPr>
          <p:cNvPr id="66" name="Rectangle 65">
            <a:extLst>
              <a:ext uri="{FF2B5EF4-FFF2-40B4-BE49-F238E27FC236}">
                <a16:creationId xmlns:a16="http://schemas.microsoft.com/office/drawing/2014/main" id="{324451E0-F217-4412-B300-05CF3B4DEAAF}"/>
              </a:ext>
            </a:extLst>
          </p:cNvPr>
          <p:cNvSpPr/>
          <p:nvPr/>
        </p:nvSpPr>
        <p:spPr>
          <a:xfrm>
            <a:off x="3334267" y="1546085"/>
            <a:ext cx="54864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7" name="Rectangle 66">
            <a:extLst>
              <a:ext uri="{FF2B5EF4-FFF2-40B4-BE49-F238E27FC236}">
                <a16:creationId xmlns:a16="http://schemas.microsoft.com/office/drawing/2014/main" id="{02AA1946-6521-432F-8041-92EB51CE87B1}"/>
              </a:ext>
            </a:extLst>
          </p:cNvPr>
          <p:cNvSpPr/>
          <p:nvPr/>
        </p:nvSpPr>
        <p:spPr>
          <a:xfrm>
            <a:off x="3491092" y="3016420"/>
            <a:ext cx="146304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8" name="Rectangle 67">
            <a:extLst>
              <a:ext uri="{FF2B5EF4-FFF2-40B4-BE49-F238E27FC236}">
                <a16:creationId xmlns:a16="http://schemas.microsoft.com/office/drawing/2014/main" id="{94F910CD-93A4-42BC-AA74-B2788167E6E4}"/>
              </a:ext>
            </a:extLst>
          </p:cNvPr>
          <p:cNvSpPr/>
          <p:nvPr/>
        </p:nvSpPr>
        <p:spPr>
          <a:xfrm>
            <a:off x="4122464" y="4476610"/>
            <a:ext cx="146304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69" name="Table 68">
            <a:extLst>
              <a:ext uri="{FF2B5EF4-FFF2-40B4-BE49-F238E27FC236}">
                <a16:creationId xmlns:a16="http://schemas.microsoft.com/office/drawing/2014/main" id="{42E66DEE-C583-4234-9786-137682628FAE}"/>
              </a:ext>
            </a:extLst>
          </p:cNvPr>
          <p:cNvGraphicFramePr>
            <a:graphicFrameLocks noGrp="1"/>
          </p:cNvGraphicFramePr>
          <p:nvPr>
            <p:extLst>
              <p:ext uri="{D42A27DB-BD31-4B8C-83A1-F6EECF244321}">
                <p14:modId xmlns:p14="http://schemas.microsoft.com/office/powerpoint/2010/main" val="4021477914"/>
              </p:ext>
            </p:extLst>
          </p:nvPr>
        </p:nvGraphicFramePr>
        <p:xfrm>
          <a:off x="6675120" y="128016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main</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rgbClr val="2F424F"/>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temp</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70" name="Table 69">
            <a:extLst>
              <a:ext uri="{FF2B5EF4-FFF2-40B4-BE49-F238E27FC236}">
                <a16:creationId xmlns:a16="http://schemas.microsoft.com/office/drawing/2014/main" id="{58060183-BE49-431F-8DAD-1C2AF8B532AE}"/>
              </a:ext>
            </a:extLst>
          </p:cNvPr>
          <p:cNvGraphicFramePr>
            <a:graphicFrameLocks noGrp="1"/>
          </p:cNvGraphicFramePr>
          <p:nvPr>
            <p:extLst>
              <p:ext uri="{D42A27DB-BD31-4B8C-83A1-F6EECF244321}">
                <p14:modId xmlns:p14="http://schemas.microsoft.com/office/powerpoint/2010/main" val="3396328791"/>
              </p:ext>
            </p:extLst>
          </p:nvPr>
        </p:nvGraphicFramePr>
        <p:xfrm>
          <a:off x="6675120" y="210312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1</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6">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3</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71" name="Table 70">
            <a:extLst>
              <a:ext uri="{FF2B5EF4-FFF2-40B4-BE49-F238E27FC236}">
                <a16:creationId xmlns:a16="http://schemas.microsoft.com/office/drawing/2014/main" id="{AF9E8081-11E3-4C0F-960A-37C4415867F7}"/>
              </a:ext>
            </a:extLst>
          </p:cNvPr>
          <p:cNvGraphicFramePr>
            <a:graphicFrameLocks noGrp="1"/>
          </p:cNvGraphicFramePr>
          <p:nvPr>
            <p:extLst>
              <p:ext uri="{D42A27DB-BD31-4B8C-83A1-F6EECF244321}">
                <p14:modId xmlns:p14="http://schemas.microsoft.com/office/powerpoint/2010/main" val="4077579095"/>
              </p:ext>
            </p:extLst>
          </p:nvPr>
        </p:nvGraphicFramePr>
        <p:xfrm>
          <a:off x="6669593" y="292608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2</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1">
                        <a:lumMod val="60000"/>
                        <a:lumOff val="40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2</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72" name="Table 71">
            <a:extLst>
              <a:ext uri="{FF2B5EF4-FFF2-40B4-BE49-F238E27FC236}">
                <a16:creationId xmlns:a16="http://schemas.microsoft.com/office/drawing/2014/main" id="{50B090E8-A670-43DD-B876-332C525A9662}"/>
              </a:ext>
            </a:extLst>
          </p:cNvPr>
          <p:cNvGraphicFramePr>
            <a:graphicFrameLocks noGrp="1"/>
          </p:cNvGraphicFramePr>
          <p:nvPr>
            <p:extLst>
              <p:ext uri="{D42A27DB-BD31-4B8C-83A1-F6EECF244321}">
                <p14:modId xmlns:p14="http://schemas.microsoft.com/office/powerpoint/2010/main" val="2644174186"/>
              </p:ext>
            </p:extLst>
          </p:nvPr>
        </p:nvGraphicFramePr>
        <p:xfrm>
          <a:off x="6675120" y="374904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3</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4">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1</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73" name="Table 72">
            <a:extLst>
              <a:ext uri="{FF2B5EF4-FFF2-40B4-BE49-F238E27FC236}">
                <a16:creationId xmlns:a16="http://schemas.microsoft.com/office/drawing/2014/main" id="{A1F06678-0D94-4E43-B681-FE268CA8EE81}"/>
              </a:ext>
            </a:extLst>
          </p:cNvPr>
          <p:cNvGraphicFramePr>
            <a:graphicFrameLocks noGrp="1"/>
          </p:cNvGraphicFramePr>
          <p:nvPr>
            <p:extLst>
              <p:ext uri="{D42A27DB-BD31-4B8C-83A1-F6EECF244321}">
                <p14:modId xmlns:p14="http://schemas.microsoft.com/office/powerpoint/2010/main" val="191579504"/>
              </p:ext>
            </p:extLst>
          </p:nvPr>
        </p:nvGraphicFramePr>
        <p:xfrm>
          <a:off x="6675120" y="457200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4</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3">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0</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sp>
        <p:nvSpPr>
          <p:cNvPr id="74" name="Rectangle 73">
            <a:extLst>
              <a:ext uri="{FF2B5EF4-FFF2-40B4-BE49-F238E27FC236}">
                <a16:creationId xmlns:a16="http://schemas.microsoft.com/office/drawing/2014/main" id="{92F3FE31-6BCE-4B88-B0AE-277AE8366C5B}"/>
              </a:ext>
            </a:extLst>
          </p:cNvPr>
          <p:cNvSpPr/>
          <p:nvPr/>
        </p:nvSpPr>
        <p:spPr>
          <a:xfrm>
            <a:off x="3077622" y="4476610"/>
            <a:ext cx="256032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5" name="Table 74">
            <a:extLst>
              <a:ext uri="{FF2B5EF4-FFF2-40B4-BE49-F238E27FC236}">
                <a16:creationId xmlns:a16="http://schemas.microsoft.com/office/drawing/2014/main" id="{32ED3EDE-818E-4ECE-AD30-E19E5D8F75FB}"/>
              </a:ext>
            </a:extLst>
          </p:cNvPr>
          <p:cNvGraphicFramePr>
            <a:graphicFrameLocks noGrp="1"/>
          </p:cNvGraphicFramePr>
          <p:nvPr>
            <p:extLst>
              <p:ext uri="{D42A27DB-BD31-4B8C-83A1-F6EECF244321}">
                <p14:modId xmlns:p14="http://schemas.microsoft.com/office/powerpoint/2010/main" val="1327143944"/>
              </p:ext>
            </p:extLst>
          </p:nvPr>
        </p:nvGraphicFramePr>
        <p:xfrm>
          <a:off x="6675120" y="374904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3</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4">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1</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76" name="Table 75">
            <a:extLst>
              <a:ext uri="{FF2B5EF4-FFF2-40B4-BE49-F238E27FC236}">
                <a16:creationId xmlns:a16="http://schemas.microsoft.com/office/drawing/2014/main" id="{D1F591E4-DAF7-4019-A071-45A05FE8F8FD}"/>
              </a:ext>
            </a:extLst>
          </p:cNvPr>
          <p:cNvGraphicFramePr>
            <a:graphicFrameLocks noGrp="1"/>
          </p:cNvGraphicFramePr>
          <p:nvPr>
            <p:extLst>
              <p:ext uri="{D42A27DB-BD31-4B8C-83A1-F6EECF244321}">
                <p14:modId xmlns:p14="http://schemas.microsoft.com/office/powerpoint/2010/main" val="3957633470"/>
              </p:ext>
            </p:extLst>
          </p:nvPr>
        </p:nvGraphicFramePr>
        <p:xfrm>
          <a:off x="5029200" y="347472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rgbClr val="2F424F"/>
                          </a:solidFill>
                          <a:latin typeface="Arial" panose="020B0604020202020204" pitchFamily="34" charset="0"/>
                          <a:cs typeface="Arial" panose="020B0604020202020204" pitchFamily="34" charset="0"/>
                        </a:rPr>
                        <a:t>temporary</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8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1</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77" name="Table 76">
            <a:extLst>
              <a:ext uri="{FF2B5EF4-FFF2-40B4-BE49-F238E27FC236}">
                <a16:creationId xmlns:a16="http://schemas.microsoft.com/office/drawing/2014/main" id="{8FAD8711-263A-4C05-9822-7426F70213B9}"/>
              </a:ext>
            </a:extLst>
          </p:cNvPr>
          <p:cNvGraphicFramePr>
            <a:graphicFrameLocks noGrp="1"/>
          </p:cNvGraphicFramePr>
          <p:nvPr>
            <p:extLst>
              <p:ext uri="{D42A27DB-BD31-4B8C-83A1-F6EECF244321}">
                <p14:modId xmlns:p14="http://schemas.microsoft.com/office/powerpoint/2010/main" val="1485435725"/>
              </p:ext>
            </p:extLst>
          </p:nvPr>
        </p:nvGraphicFramePr>
        <p:xfrm>
          <a:off x="6670502" y="292608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2</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1">
                        <a:lumMod val="60000"/>
                        <a:lumOff val="40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3</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78" name="Table 77">
            <a:extLst>
              <a:ext uri="{FF2B5EF4-FFF2-40B4-BE49-F238E27FC236}">
                <a16:creationId xmlns:a16="http://schemas.microsoft.com/office/drawing/2014/main" id="{5D24D265-71AA-4169-B041-0B67E529D54C}"/>
              </a:ext>
            </a:extLst>
          </p:cNvPr>
          <p:cNvGraphicFramePr>
            <a:graphicFrameLocks noGrp="1"/>
          </p:cNvGraphicFramePr>
          <p:nvPr>
            <p:extLst>
              <p:ext uri="{D42A27DB-BD31-4B8C-83A1-F6EECF244321}">
                <p14:modId xmlns:p14="http://schemas.microsoft.com/office/powerpoint/2010/main" val="1891892060"/>
              </p:ext>
            </p:extLst>
          </p:nvPr>
        </p:nvGraphicFramePr>
        <p:xfrm>
          <a:off x="5029200" y="347472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rgbClr val="2F424F"/>
                          </a:solidFill>
                          <a:latin typeface="Arial" panose="020B0604020202020204" pitchFamily="34" charset="0"/>
                          <a:cs typeface="Arial" panose="020B0604020202020204" pitchFamily="34" charset="0"/>
                        </a:rPr>
                        <a:t>temporary</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8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3</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79" name="Table 78">
            <a:extLst>
              <a:ext uri="{FF2B5EF4-FFF2-40B4-BE49-F238E27FC236}">
                <a16:creationId xmlns:a16="http://schemas.microsoft.com/office/drawing/2014/main" id="{E934B4E7-9EEC-41BF-863A-6086E37CE5BE}"/>
              </a:ext>
            </a:extLst>
          </p:cNvPr>
          <p:cNvGraphicFramePr>
            <a:graphicFrameLocks noGrp="1"/>
          </p:cNvGraphicFramePr>
          <p:nvPr>
            <p:extLst>
              <p:ext uri="{D42A27DB-BD31-4B8C-83A1-F6EECF244321}">
                <p14:modId xmlns:p14="http://schemas.microsoft.com/office/powerpoint/2010/main" val="568962277"/>
              </p:ext>
            </p:extLst>
          </p:nvPr>
        </p:nvGraphicFramePr>
        <p:xfrm>
          <a:off x="6675120" y="210312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call 1</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accent6">
                        <a:lumMod val="7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value</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6</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graphicFrame>
        <p:nvGraphicFramePr>
          <p:cNvPr id="80" name="Table 79">
            <a:extLst>
              <a:ext uri="{FF2B5EF4-FFF2-40B4-BE49-F238E27FC236}">
                <a16:creationId xmlns:a16="http://schemas.microsoft.com/office/drawing/2014/main" id="{9E981D4C-5F87-4606-A1CE-63C705BF4006}"/>
              </a:ext>
            </a:extLst>
          </p:cNvPr>
          <p:cNvGraphicFramePr>
            <a:graphicFrameLocks noGrp="1"/>
          </p:cNvGraphicFramePr>
          <p:nvPr>
            <p:extLst>
              <p:ext uri="{D42A27DB-BD31-4B8C-83A1-F6EECF244321}">
                <p14:modId xmlns:p14="http://schemas.microsoft.com/office/powerpoint/2010/main" val="849367981"/>
              </p:ext>
            </p:extLst>
          </p:nvPr>
        </p:nvGraphicFramePr>
        <p:xfrm>
          <a:off x="5029200" y="347472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rgbClr val="2F424F"/>
                          </a:solidFill>
                          <a:latin typeface="Arial" panose="020B0604020202020204" pitchFamily="34" charset="0"/>
                          <a:cs typeface="Arial" panose="020B0604020202020204" pitchFamily="34" charset="0"/>
                        </a:rPr>
                        <a:t>temporary</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85000"/>
                      </a:schemeClr>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6</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sp>
        <p:nvSpPr>
          <p:cNvPr id="81" name="Rectangle 80">
            <a:extLst>
              <a:ext uri="{FF2B5EF4-FFF2-40B4-BE49-F238E27FC236}">
                <a16:creationId xmlns:a16="http://schemas.microsoft.com/office/drawing/2014/main" id="{A0641203-540B-4157-B9F2-8E4F9817D270}"/>
              </a:ext>
            </a:extLst>
          </p:cNvPr>
          <p:cNvSpPr/>
          <p:nvPr/>
        </p:nvSpPr>
        <p:spPr>
          <a:xfrm>
            <a:off x="2331808" y="1546134"/>
            <a:ext cx="155448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82" name="Table 81">
            <a:extLst>
              <a:ext uri="{FF2B5EF4-FFF2-40B4-BE49-F238E27FC236}">
                <a16:creationId xmlns:a16="http://schemas.microsoft.com/office/drawing/2014/main" id="{748E0ACB-0B97-4D68-8315-044AADE64DE8}"/>
              </a:ext>
            </a:extLst>
          </p:cNvPr>
          <p:cNvGraphicFramePr>
            <a:graphicFrameLocks noGrp="1"/>
          </p:cNvGraphicFramePr>
          <p:nvPr>
            <p:extLst>
              <p:ext uri="{D42A27DB-BD31-4B8C-83A1-F6EECF244321}">
                <p14:modId xmlns:p14="http://schemas.microsoft.com/office/powerpoint/2010/main" val="1976655306"/>
              </p:ext>
            </p:extLst>
          </p:nvPr>
        </p:nvGraphicFramePr>
        <p:xfrm>
          <a:off x="6675120" y="1280160"/>
          <a:ext cx="1371600" cy="728617"/>
        </p:xfrm>
        <a:graphic>
          <a:graphicData uri="http://schemas.openxmlformats.org/drawingml/2006/table">
            <a:tbl>
              <a:tblPr firstRow="1" bandRow="1">
                <a:tableStyleId>{2D5ABB26-0587-4C30-8999-92F81FD0307C}</a:tableStyleId>
              </a:tblPr>
              <a:tblGrid>
                <a:gridCol w="73152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57777">
                <a:tc gridSpan="2">
                  <a:txBody>
                    <a:bodyPr/>
                    <a:lstStyle/>
                    <a:p>
                      <a:pPr algn="ctr"/>
                      <a:r>
                        <a:rPr lang="en-US" sz="1600">
                          <a:solidFill>
                            <a:schemeClr val="bg1"/>
                          </a:solidFill>
                          <a:latin typeface="Arial" panose="020B0604020202020204" pitchFamily="34" charset="0"/>
                          <a:cs typeface="Arial" panose="020B0604020202020204" pitchFamily="34" charset="0"/>
                        </a:rPr>
                        <a:t>main</a:t>
                      </a:r>
                      <a:endParaRPr lang="id-ID" sz="1600"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rgbClr val="2F424F"/>
                    </a:solidFill>
                  </a:tcPr>
                </a:tc>
                <a:tc hMerge="1">
                  <a:txBody>
                    <a:bodyPr/>
                    <a:lstStyle/>
                    <a:p>
                      <a:pPr algn="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2861207"/>
                  </a:ext>
                </a:extLst>
              </a:tr>
              <a:tr h="370840">
                <a:tc>
                  <a:txBody>
                    <a:bodyPr/>
                    <a:lstStyle/>
                    <a:p>
                      <a:pPr algn="r"/>
                      <a:r>
                        <a:rPr lang="en-US" sz="1600">
                          <a:solidFill>
                            <a:srgbClr val="2F424F"/>
                          </a:solidFill>
                          <a:latin typeface="Arial" panose="020B0604020202020204" pitchFamily="34" charset="0"/>
                          <a:cs typeface="Arial" panose="020B0604020202020204" pitchFamily="34" charset="0"/>
                        </a:rPr>
                        <a:t>temp</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tc>
                  <a:txBody>
                    <a:bodyPr/>
                    <a:lstStyle/>
                    <a:p>
                      <a:pPr algn="r"/>
                      <a:r>
                        <a:rPr lang="en-US" sz="1600">
                          <a:solidFill>
                            <a:srgbClr val="2F424F"/>
                          </a:solidFill>
                          <a:latin typeface="Arial" panose="020B0604020202020204" pitchFamily="34" charset="0"/>
                          <a:cs typeface="Arial" panose="020B0604020202020204" pitchFamily="34" charset="0"/>
                        </a:rPr>
                        <a:t>6</a:t>
                      </a:r>
                      <a:endParaRPr lang="id-ID" sz="1600" dirty="0">
                        <a:solidFill>
                          <a:srgbClr val="2F424F"/>
                        </a:solidFill>
                        <a:latin typeface="Arial" panose="020B0604020202020204" pitchFamily="34" charset="0"/>
                        <a:cs typeface="Arial" panose="020B0604020202020204" pitchFamily="34" charset="0"/>
                      </a:endParaRPr>
                    </a:p>
                  </a:txBody>
                  <a:tcPr anchor="ctr">
                    <a:lnL w="12700" cap="flat" cmpd="sng" algn="ctr">
                      <a:solidFill>
                        <a:srgbClr val="2F424F"/>
                      </a:solidFill>
                      <a:prstDash val="solid"/>
                      <a:round/>
                      <a:headEnd type="none" w="med" len="med"/>
                      <a:tailEnd type="none" w="med" len="med"/>
                    </a:lnL>
                    <a:lnR w="12700" cap="flat" cmpd="sng" algn="ctr">
                      <a:solidFill>
                        <a:srgbClr val="2F424F"/>
                      </a:solidFill>
                      <a:prstDash val="solid"/>
                      <a:round/>
                      <a:headEnd type="none" w="med" len="med"/>
                      <a:tailEnd type="none" w="med" len="med"/>
                    </a:lnR>
                    <a:lnT w="12700" cap="flat" cmpd="sng" algn="ctr">
                      <a:solidFill>
                        <a:srgbClr val="2F424F"/>
                      </a:solidFill>
                      <a:prstDash val="solid"/>
                      <a:round/>
                      <a:headEnd type="none" w="med" len="med"/>
                      <a:tailEnd type="none" w="med" len="med"/>
                    </a:lnT>
                    <a:lnB w="12700" cap="flat" cmpd="sng" algn="ctr">
                      <a:solidFill>
                        <a:srgbClr val="2F424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0066901"/>
                  </a:ext>
                </a:extLst>
              </a:tr>
            </a:tbl>
          </a:graphicData>
        </a:graphic>
      </p:graphicFrame>
      <p:sp>
        <p:nvSpPr>
          <p:cNvPr id="83" name="Arrow: Right 46">
            <a:extLst>
              <a:ext uri="{FF2B5EF4-FFF2-40B4-BE49-F238E27FC236}">
                <a16:creationId xmlns:a16="http://schemas.microsoft.com/office/drawing/2014/main" id="{F931C74F-B74A-4573-9D42-0C2B6741DBB7}"/>
              </a:ext>
            </a:extLst>
          </p:cNvPr>
          <p:cNvSpPr/>
          <p:nvPr/>
        </p:nvSpPr>
        <p:spPr>
          <a:xfrm>
            <a:off x="182880" y="3017520"/>
            <a:ext cx="286603" cy="470953"/>
          </a:xfrm>
          <a:prstGeom prst="rightArrow">
            <a:avLst>
              <a:gd name="adj1" fmla="val 50000"/>
              <a:gd name="adj2" fmla="val 7160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Arrow: Right 46">
            <a:extLst>
              <a:ext uri="{FF2B5EF4-FFF2-40B4-BE49-F238E27FC236}">
                <a16:creationId xmlns:a16="http://schemas.microsoft.com/office/drawing/2014/main" id="{F6F168CE-2CB3-4BDA-8983-B02FA8A92C25}"/>
              </a:ext>
            </a:extLst>
          </p:cNvPr>
          <p:cNvSpPr/>
          <p:nvPr/>
        </p:nvSpPr>
        <p:spPr>
          <a:xfrm>
            <a:off x="182880" y="3291840"/>
            <a:ext cx="286603" cy="470953"/>
          </a:xfrm>
          <a:prstGeom prst="rightArrow">
            <a:avLst>
              <a:gd name="adj1" fmla="val 50000"/>
              <a:gd name="adj2" fmla="val 7160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row: Right 46">
            <a:extLst>
              <a:ext uri="{FF2B5EF4-FFF2-40B4-BE49-F238E27FC236}">
                <a16:creationId xmlns:a16="http://schemas.microsoft.com/office/drawing/2014/main" id="{0B1A83EC-A2B9-4FBE-8E23-233272363A2B}"/>
              </a:ext>
            </a:extLst>
          </p:cNvPr>
          <p:cNvSpPr/>
          <p:nvPr/>
        </p:nvSpPr>
        <p:spPr>
          <a:xfrm>
            <a:off x="182880" y="4389120"/>
            <a:ext cx="286603" cy="470953"/>
          </a:xfrm>
          <a:prstGeom prst="rightArrow">
            <a:avLst>
              <a:gd name="adj1" fmla="val 50000"/>
              <a:gd name="adj2" fmla="val 7160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Right 46">
            <a:extLst>
              <a:ext uri="{FF2B5EF4-FFF2-40B4-BE49-F238E27FC236}">
                <a16:creationId xmlns:a16="http://schemas.microsoft.com/office/drawing/2014/main" id="{78FCF982-D3C3-4B2F-8D64-FCD4AAB6B936}"/>
              </a:ext>
            </a:extLst>
          </p:cNvPr>
          <p:cNvSpPr/>
          <p:nvPr/>
        </p:nvSpPr>
        <p:spPr>
          <a:xfrm>
            <a:off x="182880" y="4754880"/>
            <a:ext cx="286603" cy="470953"/>
          </a:xfrm>
          <a:prstGeom prst="rightArrow">
            <a:avLst>
              <a:gd name="adj1" fmla="val 50000"/>
              <a:gd name="adj2" fmla="val 7160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Right 46">
            <a:extLst>
              <a:ext uri="{FF2B5EF4-FFF2-40B4-BE49-F238E27FC236}">
                <a16:creationId xmlns:a16="http://schemas.microsoft.com/office/drawing/2014/main" id="{066B8106-33DE-49C8-9FC4-D6E0F0DC3A8F}"/>
              </a:ext>
            </a:extLst>
          </p:cNvPr>
          <p:cNvSpPr/>
          <p:nvPr/>
        </p:nvSpPr>
        <p:spPr>
          <a:xfrm>
            <a:off x="182880" y="3017520"/>
            <a:ext cx="286603" cy="470953"/>
          </a:xfrm>
          <a:prstGeom prst="rightArrow">
            <a:avLst>
              <a:gd name="adj1" fmla="val 50000"/>
              <a:gd name="adj2" fmla="val 7160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46">
            <a:extLst>
              <a:ext uri="{FF2B5EF4-FFF2-40B4-BE49-F238E27FC236}">
                <a16:creationId xmlns:a16="http://schemas.microsoft.com/office/drawing/2014/main" id="{7B5AF864-131D-4648-926E-3A2DF42C2D3B}"/>
              </a:ext>
            </a:extLst>
          </p:cNvPr>
          <p:cNvSpPr/>
          <p:nvPr/>
        </p:nvSpPr>
        <p:spPr>
          <a:xfrm>
            <a:off x="182880" y="3291840"/>
            <a:ext cx="286603" cy="470953"/>
          </a:xfrm>
          <a:prstGeom prst="rightArrow">
            <a:avLst>
              <a:gd name="adj1" fmla="val 50000"/>
              <a:gd name="adj2" fmla="val 7160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Right 46">
            <a:extLst>
              <a:ext uri="{FF2B5EF4-FFF2-40B4-BE49-F238E27FC236}">
                <a16:creationId xmlns:a16="http://schemas.microsoft.com/office/drawing/2014/main" id="{5EF875CE-0B7C-4C69-8E5E-32BD5B0406C4}"/>
              </a:ext>
            </a:extLst>
          </p:cNvPr>
          <p:cNvSpPr/>
          <p:nvPr/>
        </p:nvSpPr>
        <p:spPr>
          <a:xfrm>
            <a:off x="182880" y="4389120"/>
            <a:ext cx="286603" cy="470953"/>
          </a:xfrm>
          <a:prstGeom prst="rightArrow">
            <a:avLst>
              <a:gd name="adj1" fmla="val 50000"/>
              <a:gd name="adj2" fmla="val 7160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Right 46">
            <a:extLst>
              <a:ext uri="{FF2B5EF4-FFF2-40B4-BE49-F238E27FC236}">
                <a16:creationId xmlns:a16="http://schemas.microsoft.com/office/drawing/2014/main" id="{6BE998BC-E3CB-43D4-B1D8-D440B8290CAF}"/>
              </a:ext>
            </a:extLst>
          </p:cNvPr>
          <p:cNvSpPr/>
          <p:nvPr/>
        </p:nvSpPr>
        <p:spPr>
          <a:xfrm>
            <a:off x="182880" y="4754880"/>
            <a:ext cx="286603" cy="470953"/>
          </a:xfrm>
          <a:prstGeom prst="rightArrow">
            <a:avLst>
              <a:gd name="adj1" fmla="val 50000"/>
              <a:gd name="adj2" fmla="val 7160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Right 46">
            <a:extLst>
              <a:ext uri="{FF2B5EF4-FFF2-40B4-BE49-F238E27FC236}">
                <a16:creationId xmlns:a16="http://schemas.microsoft.com/office/drawing/2014/main" id="{F81A99F6-5ABC-4A41-B1EE-B27A47D3850C}"/>
              </a:ext>
            </a:extLst>
          </p:cNvPr>
          <p:cNvSpPr/>
          <p:nvPr/>
        </p:nvSpPr>
        <p:spPr>
          <a:xfrm>
            <a:off x="182880" y="3017520"/>
            <a:ext cx="286603" cy="470953"/>
          </a:xfrm>
          <a:prstGeom prst="rightArrow">
            <a:avLst>
              <a:gd name="adj1" fmla="val 50000"/>
              <a:gd name="adj2" fmla="val 7160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Right 46">
            <a:extLst>
              <a:ext uri="{FF2B5EF4-FFF2-40B4-BE49-F238E27FC236}">
                <a16:creationId xmlns:a16="http://schemas.microsoft.com/office/drawing/2014/main" id="{91ECD7FD-2B0D-45D8-82BB-918F4317E9B5}"/>
              </a:ext>
            </a:extLst>
          </p:cNvPr>
          <p:cNvSpPr/>
          <p:nvPr/>
        </p:nvSpPr>
        <p:spPr>
          <a:xfrm>
            <a:off x="182880" y="3291840"/>
            <a:ext cx="286603" cy="470953"/>
          </a:xfrm>
          <a:prstGeom prst="rightArrow">
            <a:avLst>
              <a:gd name="adj1" fmla="val 50000"/>
              <a:gd name="adj2" fmla="val 7160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Right 46">
            <a:extLst>
              <a:ext uri="{FF2B5EF4-FFF2-40B4-BE49-F238E27FC236}">
                <a16:creationId xmlns:a16="http://schemas.microsoft.com/office/drawing/2014/main" id="{9DAD7396-15BF-4693-96B3-3E97381EFF58}"/>
              </a:ext>
            </a:extLst>
          </p:cNvPr>
          <p:cNvSpPr/>
          <p:nvPr/>
        </p:nvSpPr>
        <p:spPr>
          <a:xfrm>
            <a:off x="182880" y="3657600"/>
            <a:ext cx="286603" cy="470953"/>
          </a:xfrm>
          <a:prstGeom prst="rightArrow">
            <a:avLst>
              <a:gd name="adj1" fmla="val 50000"/>
              <a:gd name="adj2" fmla="val 7160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80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500"/>
                                        <p:tgtEl>
                                          <p:spTgt spid="67"/>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56"/>
                                        </p:tgtEl>
                                      </p:cBhvr>
                                    </p:animEffect>
                                    <p:set>
                                      <p:cBhvr>
                                        <p:cTn id="38" dur="1" fill="hold">
                                          <p:stCondLst>
                                            <p:cond delay="249"/>
                                          </p:stCondLst>
                                        </p:cTn>
                                        <p:tgtEl>
                                          <p:spTgt spid="5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50"/>
                                        <p:tgtEl>
                                          <p:spTgt spid="66"/>
                                        </p:tgtEl>
                                      </p:cBhvr>
                                    </p:animEffect>
                                    <p:set>
                                      <p:cBhvr>
                                        <p:cTn id="41" dur="1" fill="hold">
                                          <p:stCondLst>
                                            <p:cond delay="249"/>
                                          </p:stCondLst>
                                        </p:cTn>
                                        <p:tgtEl>
                                          <p:spTgt spid="66"/>
                                        </p:tgtEl>
                                        <p:attrNameLst>
                                          <p:attrName>style.visibility</p:attrName>
                                        </p:attrNameLst>
                                      </p:cBhvr>
                                      <p:to>
                                        <p:strVal val="hidden"/>
                                      </p:to>
                                    </p:set>
                                  </p:childTnLst>
                                </p:cTn>
                              </p:par>
                              <p:par>
                                <p:cTn id="42" presetID="10" presetClass="exit" presetSubtype="0" fill="hold" grpId="7" nodeType="withEffect">
                                  <p:stCondLst>
                                    <p:cond delay="0"/>
                                  </p:stCondLst>
                                  <p:childTnLst>
                                    <p:animEffect transition="out" filter="fade">
                                      <p:cBhvr>
                                        <p:cTn id="43" dur="250"/>
                                        <p:tgtEl>
                                          <p:spTgt spid="67"/>
                                        </p:tgtEl>
                                      </p:cBhvr>
                                    </p:animEffect>
                                    <p:set>
                                      <p:cBhvr>
                                        <p:cTn id="44" dur="1" fill="hold">
                                          <p:stCondLst>
                                            <p:cond delay="249"/>
                                          </p:stCondLst>
                                        </p:cTn>
                                        <p:tgtEl>
                                          <p:spTgt spid="67"/>
                                        </p:tgtEl>
                                        <p:attrNameLst>
                                          <p:attrName>style.visibility</p:attrName>
                                        </p:attrNameLst>
                                      </p:cBhvr>
                                      <p:to>
                                        <p:strVal val="hidden"/>
                                      </p:to>
                                    </p:set>
                                  </p:childTnLst>
                                </p:cTn>
                              </p:par>
                            </p:childTnLst>
                          </p:cTn>
                        </p:par>
                        <p:par>
                          <p:cTn id="45" fill="hold">
                            <p:stCondLst>
                              <p:cond delay="250"/>
                            </p:stCondLst>
                            <p:childTnLst>
                              <p:par>
                                <p:cTn id="46" presetID="22" presetClass="entr" presetSubtype="8"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wipe(left)">
                                      <p:cBhvr>
                                        <p:cTn id="48" dur="500"/>
                                        <p:tgtEl>
                                          <p:spTgt spid="5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50"/>
                                        <p:tgtEl>
                                          <p:spTgt spid="57"/>
                                        </p:tgtEl>
                                      </p:cBhvr>
                                    </p:animEffect>
                                    <p:set>
                                      <p:cBhvr>
                                        <p:cTn id="53" dur="1" fill="hold">
                                          <p:stCondLst>
                                            <p:cond delay="249"/>
                                          </p:stCondLst>
                                        </p:cTn>
                                        <p:tgtEl>
                                          <p:spTgt spid="57"/>
                                        </p:tgtEl>
                                        <p:attrNameLst>
                                          <p:attrName>style.visibility</p:attrName>
                                        </p:attrNameLst>
                                      </p:cBhvr>
                                      <p:to>
                                        <p:strVal val="hidden"/>
                                      </p:to>
                                    </p:set>
                                  </p:childTnLst>
                                </p:cTn>
                              </p:par>
                            </p:childTnLst>
                          </p:cTn>
                        </p:par>
                        <p:par>
                          <p:cTn id="54" fill="hold">
                            <p:stCondLst>
                              <p:cond delay="250"/>
                            </p:stCondLst>
                            <p:childTnLst>
                              <p:par>
                                <p:cTn id="55" presetID="22" presetClass="entr" presetSubtype="8"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left)">
                                      <p:cBhvr>
                                        <p:cTn id="61" dur="500"/>
                                        <p:tgtEl>
                                          <p:spTgt spid="83"/>
                                        </p:tgtEl>
                                      </p:cBhvr>
                                    </p:animEffect>
                                  </p:childTnLst>
                                </p:cTn>
                              </p:par>
                            </p:childTnLst>
                          </p:cTn>
                        </p:par>
                        <p:par>
                          <p:cTn id="62" fill="hold">
                            <p:stCondLst>
                              <p:cond delay="1250"/>
                            </p:stCondLst>
                            <p:childTnLst>
                              <p:par>
                                <p:cTn id="63" presetID="22" presetClass="entr" presetSubtype="8"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left)">
                                      <p:cBhvr>
                                        <p:cTn id="65" dur="500"/>
                                        <p:tgtEl>
                                          <p:spTgt spid="62"/>
                                        </p:tgtEl>
                                      </p:cBhvr>
                                    </p:animEffect>
                                  </p:childTnLst>
                                </p:cTn>
                              </p:par>
                            </p:childTnLst>
                          </p:cTn>
                        </p:par>
                        <p:par>
                          <p:cTn id="66" fill="hold">
                            <p:stCondLst>
                              <p:cond delay="1750"/>
                            </p:stCondLst>
                            <p:childTnLst>
                              <p:par>
                                <p:cTn id="67" presetID="22" presetClass="entr" presetSubtype="8" fill="hold" grpId="1" nodeType="after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left)">
                                      <p:cBhvr>
                                        <p:cTn id="69" dur="500"/>
                                        <p:tgtEl>
                                          <p:spTgt spid="6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500"/>
                                        <p:tgtEl>
                                          <p:spTgt spid="68"/>
                                        </p:tgtEl>
                                      </p:cBhvr>
                                    </p:animEffect>
                                  </p:childTnLst>
                                </p:cTn>
                              </p:par>
                            </p:childTnLst>
                          </p:cTn>
                        </p:par>
                        <p:par>
                          <p:cTn id="73" fill="hold">
                            <p:stCondLst>
                              <p:cond delay="2250"/>
                            </p:stCondLst>
                            <p:childTnLst>
                              <p:par>
                                <p:cTn id="74" presetID="22" presetClass="entr" presetSubtype="8"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250"/>
                                        <p:tgtEl>
                                          <p:spTgt spid="83"/>
                                        </p:tgtEl>
                                      </p:cBhvr>
                                    </p:animEffect>
                                    <p:set>
                                      <p:cBhvr>
                                        <p:cTn id="81" dur="1" fill="hold">
                                          <p:stCondLst>
                                            <p:cond delay="249"/>
                                          </p:stCondLst>
                                        </p:cTn>
                                        <p:tgtEl>
                                          <p:spTgt spid="83"/>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250"/>
                                        <p:tgtEl>
                                          <p:spTgt spid="67"/>
                                        </p:tgtEl>
                                      </p:cBhvr>
                                    </p:animEffect>
                                    <p:set>
                                      <p:cBhvr>
                                        <p:cTn id="84" dur="1" fill="hold">
                                          <p:stCondLst>
                                            <p:cond delay="249"/>
                                          </p:stCondLst>
                                        </p:cTn>
                                        <p:tgtEl>
                                          <p:spTgt spid="6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50"/>
                                        <p:tgtEl>
                                          <p:spTgt spid="68"/>
                                        </p:tgtEl>
                                      </p:cBhvr>
                                    </p:animEffect>
                                    <p:set>
                                      <p:cBhvr>
                                        <p:cTn id="87" dur="1" fill="hold">
                                          <p:stCondLst>
                                            <p:cond delay="249"/>
                                          </p:stCondLst>
                                        </p:cTn>
                                        <p:tgtEl>
                                          <p:spTgt spid="68"/>
                                        </p:tgtEl>
                                        <p:attrNameLst>
                                          <p:attrName>style.visibility</p:attrName>
                                        </p:attrNameLst>
                                      </p:cBhvr>
                                      <p:to>
                                        <p:strVal val="hidden"/>
                                      </p:to>
                                    </p:set>
                                  </p:childTnLst>
                                </p:cTn>
                              </p:par>
                            </p:childTnLst>
                          </p:cTn>
                        </p:par>
                        <p:par>
                          <p:cTn id="88" fill="hold">
                            <p:stCondLst>
                              <p:cond delay="250"/>
                            </p:stCondLst>
                            <p:childTnLst>
                              <p:par>
                                <p:cTn id="89" presetID="22" presetClass="entr" presetSubtype="8" fill="hold" grpId="0" nodeType="after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wipe(left)">
                                      <p:cBhvr>
                                        <p:cTn id="91" dur="500"/>
                                        <p:tgtEl>
                                          <p:spTgt spid="8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250"/>
                                        <p:tgtEl>
                                          <p:spTgt spid="84"/>
                                        </p:tgtEl>
                                      </p:cBhvr>
                                    </p:animEffect>
                                    <p:set>
                                      <p:cBhvr>
                                        <p:cTn id="96" dur="1" fill="hold">
                                          <p:stCondLst>
                                            <p:cond delay="249"/>
                                          </p:stCondLst>
                                        </p:cTn>
                                        <p:tgtEl>
                                          <p:spTgt spid="84"/>
                                        </p:tgtEl>
                                        <p:attrNameLst>
                                          <p:attrName>style.visibility</p:attrName>
                                        </p:attrNameLst>
                                      </p:cBhvr>
                                      <p:to>
                                        <p:strVal val="hidden"/>
                                      </p:to>
                                    </p:set>
                                  </p:childTnLst>
                                </p:cTn>
                              </p:par>
                            </p:childTnLst>
                          </p:cTn>
                        </p:par>
                        <p:par>
                          <p:cTn id="97" fill="hold">
                            <p:stCondLst>
                              <p:cond delay="250"/>
                            </p:stCondLst>
                            <p:childTnLst>
                              <p:par>
                                <p:cTn id="98" presetID="22" presetClass="entr" presetSubtype="8" fill="hold" grpId="0" nodeType="after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wipe(left)">
                                      <p:cBhvr>
                                        <p:cTn id="100" dur="500"/>
                                        <p:tgtEl>
                                          <p:spTgt spid="85"/>
                                        </p:tgtEl>
                                      </p:cBhvr>
                                    </p:animEffect>
                                  </p:childTnLst>
                                </p:cTn>
                              </p:par>
                            </p:childTnLst>
                          </p:cTn>
                        </p:par>
                        <p:par>
                          <p:cTn id="101" fill="hold">
                            <p:stCondLst>
                              <p:cond delay="750"/>
                            </p:stCondLst>
                            <p:childTnLst>
                              <p:par>
                                <p:cTn id="102" presetID="22" presetClass="entr" presetSubtype="8" fill="hold" grpId="0" nodeType="after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wipe(left)">
                                      <p:cBhvr>
                                        <p:cTn id="104" dur="500"/>
                                        <p:tgtEl>
                                          <p:spTgt spid="87"/>
                                        </p:tgtEl>
                                      </p:cBhvr>
                                    </p:animEffect>
                                  </p:childTnLst>
                                </p:cTn>
                              </p:par>
                            </p:childTnLst>
                          </p:cTn>
                        </p:par>
                        <p:par>
                          <p:cTn id="105" fill="hold">
                            <p:stCondLst>
                              <p:cond delay="1250"/>
                            </p:stCondLst>
                            <p:childTnLst>
                              <p:par>
                                <p:cTn id="106" presetID="22" presetClass="entr" presetSubtype="8" fill="hold" nodeType="after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wipe(left)">
                                      <p:cBhvr>
                                        <p:cTn id="108" dur="500"/>
                                        <p:tgtEl>
                                          <p:spTgt spid="63"/>
                                        </p:tgtEl>
                                      </p:cBhvr>
                                    </p:animEffect>
                                  </p:childTnLst>
                                </p:cTn>
                              </p:par>
                            </p:childTnLst>
                          </p:cTn>
                        </p:par>
                        <p:par>
                          <p:cTn id="109" fill="hold">
                            <p:stCondLst>
                              <p:cond delay="1750"/>
                            </p:stCondLst>
                            <p:childTnLst>
                              <p:par>
                                <p:cTn id="110" presetID="22" presetClass="entr" presetSubtype="8" fill="hold" grpId="3" nodeType="after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wipe(left)">
                                      <p:cBhvr>
                                        <p:cTn id="112" dur="500"/>
                                        <p:tgtEl>
                                          <p:spTgt spid="67"/>
                                        </p:tgtEl>
                                      </p:cBhvr>
                                    </p:animEffect>
                                  </p:childTnLst>
                                </p:cTn>
                              </p:par>
                              <p:par>
                                <p:cTn id="113" presetID="22" presetClass="entr" presetSubtype="8" fill="hold" grpId="2"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left)">
                                      <p:cBhvr>
                                        <p:cTn id="115" dur="500"/>
                                        <p:tgtEl>
                                          <p:spTgt spid="68"/>
                                        </p:tgtEl>
                                      </p:cBhvr>
                                    </p:animEffect>
                                  </p:childTnLst>
                                </p:cTn>
                              </p:par>
                            </p:childTnLst>
                          </p:cTn>
                        </p:par>
                        <p:par>
                          <p:cTn id="116" fill="hold">
                            <p:stCondLst>
                              <p:cond delay="2250"/>
                            </p:stCondLst>
                            <p:childTnLst>
                              <p:par>
                                <p:cTn id="117" presetID="22" presetClass="entr" presetSubtype="8" fill="hold"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wipe(left)">
                                      <p:cBhvr>
                                        <p:cTn id="119" dur="500"/>
                                        <p:tgtEl>
                                          <p:spTgt spid="7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250"/>
                                        <p:tgtEl>
                                          <p:spTgt spid="87"/>
                                        </p:tgtEl>
                                      </p:cBhvr>
                                    </p:animEffect>
                                    <p:set>
                                      <p:cBhvr>
                                        <p:cTn id="124" dur="1" fill="hold">
                                          <p:stCondLst>
                                            <p:cond delay="249"/>
                                          </p:stCondLst>
                                        </p:cTn>
                                        <p:tgtEl>
                                          <p:spTgt spid="87"/>
                                        </p:tgtEl>
                                        <p:attrNameLst>
                                          <p:attrName>style.visibility</p:attrName>
                                        </p:attrNameLst>
                                      </p:cBhvr>
                                      <p:to>
                                        <p:strVal val="hidden"/>
                                      </p:to>
                                    </p:set>
                                  </p:childTnLst>
                                </p:cTn>
                              </p:par>
                              <p:par>
                                <p:cTn id="125" presetID="10" presetClass="exit" presetSubtype="0" fill="hold" grpId="4" nodeType="withEffect">
                                  <p:stCondLst>
                                    <p:cond delay="0"/>
                                  </p:stCondLst>
                                  <p:childTnLst>
                                    <p:animEffect transition="out" filter="fade">
                                      <p:cBhvr>
                                        <p:cTn id="126" dur="250"/>
                                        <p:tgtEl>
                                          <p:spTgt spid="67"/>
                                        </p:tgtEl>
                                      </p:cBhvr>
                                    </p:animEffect>
                                    <p:set>
                                      <p:cBhvr>
                                        <p:cTn id="127" dur="1" fill="hold">
                                          <p:stCondLst>
                                            <p:cond delay="249"/>
                                          </p:stCondLst>
                                        </p:cTn>
                                        <p:tgtEl>
                                          <p:spTgt spid="67"/>
                                        </p:tgtEl>
                                        <p:attrNameLst>
                                          <p:attrName>style.visibility</p:attrName>
                                        </p:attrNameLst>
                                      </p:cBhvr>
                                      <p:to>
                                        <p:strVal val="hidden"/>
                                      </p:to>
                                    </p:set>
                                  </p:childTnLst>
                                </p:cTn>
                              </p:par>
                              <p:par>
                                <p:cTn id="128" presetID="10" presetClass="exit" presetSubtype="0" fill="hold" grpId="3" nodeType="withEffect">
                                  <p:stCondLst>
                                    <p:cond delay="0"/>
                                  </p:stCondLst>
                                  <p:childTnLst>
                                    <p:animEffect transition="out" filter="fade">
                                      <p:cBhvr>
                                        <p:cTn id="129" dur="250"/>
                                        <p:tgtEl>
                                          <p:spTgt spid="68"/>
                                        </p:tgtEl>
                                      </p:cBhvr>
                                    </p:animEffect>
                                    <p:set>
                                      <p:cBhvr>
                                        <p:cTn id="130" dur="1" fill="hold">
                                          <p:stCondLst>
                                            <p:cond delay="249"/>
                                          </p:stCondLst>
                                        </p:cTn>
                                        <p:tgtEl>
                                          <p:spTgt spid="68"/>
                                        </p:tgtEl>
                                        <p:attrNameLst>
                                          <p:attrName>style.visibility</p:attrName>
                                        </p:attrNameLst>
                                      </p:cBhvr>
                                      <p:to>
                                        <p:strVal val="hidden"/>
                                      </p:to>
                                    </p:set>
                                  </p:childTnLst>
                                </p:cTn>
                              </p:par>
                            </p:childTnLst>
                          </p:cTn>
                        </p:par>
                        <p:par>
                          <p:cTn id="131" fill="hold">
                            <p:stCondLst>
                              <p:cond delay="250"/>
                            </p:stCondLst>
                            <p:childTnLst>
                              <p:par>
                                <p:cTn id="132" presetID="22" presetClass="entr" presetSubtype="8" fill="hold" grpId="0" nodeType="afterEffect">
                                  <p:stCondLst>
                                    <p:cond delay="0"/>
                                  </p:stCondLst>
                                  <p:childTnLst>
                                    <p:set>
                                      <p:cBhvr>
                                        <p:cTn id="133" dur="1" fill="hold">
                                          <p:stCondLst>
                                            <p:cond delay="0"/>
                                          </p:stCondLst>
                                        </p:cTn>
                                        <p:tgtEl>
                                          <p:spTgt spid="88"/>
                                        </p:tgtEl>
                                        <p:attrNameLst>
                                          <p:attrName>style.visibility</p:attrName>
                                        </p:attrNameLst>
                                      </p:cBhvr>
                                      <p:to>
                                        <p:strVal val="visible"/>
                                      </p:to>
                                    </p:set>
                                    <p:animEffect transition="in" filter="wipe(left)">
                                      <p:cBhvr>
                                        <p:cTn id="134" dur="500"/>
                                        <p:tgtEl>
                                          <p:spTgt spid="8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250"/>
                                        <p:tgtEl>
                                          <p:spTgt spid="88"/>
                                        </p:tgtEl>
                                      </p:cBhvr>
                                    </p:animEffect>
                                    <p:set>
                                      <p:cBhvr>
                                        <p:cTn id="139" dur="1" fill="hold">
                                          <p:stCondLst>
                                            <p:cond delay="249"/>
                                          </p:stCondLst>
                                        </p:cTn>
                                        <p:tgtEl>
                                          <p:spTgt spid="88"/>
                                        </p:tgtEl>
                                        <p:attrNameLst>
                                          <p:attrName>style.visibility</p:attrName>
                                        </p:attrNameLst>
                                      </p:cBhvr>
                                      <p:to>
                                        <p:strVal val="hidden"/>
                                      </p:to>
                                    </p:set>
                                  </p:childTnLst>
                                </p:cTn>
                              </p:par>
                            </p:childTnLst>
                          </p:cTn>
                        </p:par>
                        <p:par>
                          <p:cTn id="140" fill="hold">
                            <p:stCondLst>
                              <p:cond delay="250"/>
                            </p:stCondLst>
                            <p:childTnLst>
                              <p:par>
                                <p:cTn id="141" presetID="22" presetClass="entr" presetSubtype="8" fill="hold" grpId="0" nodeType="afterEffect">
                                  <p:stCondLst>
                                    <p:cond delay="0"/>
                                  </p:stCondLst>
                                  <p:childTnLst>
                                    <p:set>
                                      <p:cBhvr>
                                        <p:cTn id="142" dur="1" fill="hold">
                                          <p:stCondLst>
                                            <p:cond delay="0"/>
                                          </p:stCondLst>
                                        </p:cTn>
                                        <p:tgtEl>
                                          <p:spTgt spid="89"/>
                                        </p:tgtEl>
                                        <p:attrNameLst>
                                          <p:attrName>style.visibility</p:attrName>
                                        </p:attrNameLst>
                                      </p:cBhvr>
                                      <p:to>
                                        <p:strVal val="visible"/>
                                      </p:to>
                                    </p:set>
                                    <p:animEffect transition="in" filter="wipe(left)">
                                      <p:cBhvr>
                                        <p:cTn id="143" dur="500"/>
                                        <p:tgtEl>
                                          <p:spTgt spid="89"/>
                                        </p:tgtEl>
                                      </p:cBhvr>
                                    </p:animEffect>
                                  </p:childTnLst>
                                </p:cTn>
                              </p:par>
                            </p:childTnLst>
                          </p:cTn>
                        </p:par>
                        <p:par>
                          <p:cTn id="144" fill="hold">
                            <p:stCondLst>
                              <p:cond delay="750"/>
                            </p:stCondLst>
                            <p:childTnLst>
                              <p:par>
                                <p:cTn id="145" presetID="22" presetClass="entr" presetSubtype="8" fill="hold" grpId="0" nodeType="after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wipe(left)">
                                      <p:cBhvr>
                                        <p:cTn id="147" dur="500"/>
                                        <p:tgtEl>
                                          <p:spTgt spid="91"/>
                                        </p:tgtEl>
                                      </p:cBhvr>
                                    </p:animEffect>
                                  </p:childTnLst>
                                </p:cTn>
                              </p:par>
                            </p:childTnLst>
                          </p:cTn>
                        </p:par>
                        <p:par>
                          <p:cTn id="148" fill="hold">
                            <p:stCondLst>
                              <p:cond delay="1250"/>
                            </p:stCondLst>
                            <p:childTnLst>
                              <p:par>
                                <p:cTn id="149" presetID="22" presetClass="entr" presetSubtype="8" fill="hold" nodeType="after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wipe(left)">
                                      <p:cBhvr>
                                        <p:cTn id="151" dur="500"/>
                                        <p:tgtEl>
                                          <p:spTgt spid="64"/>
                                        </p:tgtEl>
                                      </p:cBhvr>
                                    </p:animEffect>
                                  </p:childTnLst>
                                </p:cTn>
                              </p:par>
                            </p:childTnLst>
                          </p:cTn>
                        </p:par>
                        <p:par>
                          <p:cTn id="152" fill="hold">
                            <p:stCondLst>
                              <p:cond delay="1750"/>
                            </p:stCondLst>
                            <p:childTnLst>
                              <p:par>
                                <p:cTn id="153" presetID="22" presetClass="entr" presetSubtype="8" fill="hold" grpId="5" nodeType="afterEffect">
                                  <p:stCondLst>
                                    <p:cond delay="0"/>
                                  </p:stCondLst>
                                  <p:childTnLst>
                                    <p:set>
                                      <p:cBhvr>
                                        <p:cTn id="154" dur="1" fill="hold">
                                          <p:stCondLst>
                                            <p:cond delay="0"/>
                                          </p:stCondLst>
                                        </p:cTn>
                                        <p:tgtEl>
                                          <p:spTgt spid="67"/>
                                        </p:tgtEl>
                                        <p:attrNameLst>
                                          <p:attrName>style.visibility</p:attrName>
                                        </p:attrNameLst>
                                      </p:cBhvr>
                                      <p:to>
                                        <p:strVal val="visible"/>
                                      </p:to>
                                    </p:set>
                                    <p:animEffect transition="in" filter="wipe(left)">
                                      <p:cBhvr>
                                        <p:cTn id="155" dur="500"/>
                                        <p:tgtEl>
                                          <p:spTgt spid="67"/>
                                        </p:tgtEl>
                                      </p:cBhvr>
                                    </p:animEffect>
                                  </p:childTnLst>
                                </p:cTn>
                              </p:par>
                              <p:par>
                                <p:cTn id="156" presetID="22" presetClass="entr" presetSubtype="8" fill="hold" grpId="4" nodeType="with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wipe(left)">
                                      <p:cBhvr>
                                        <p:cTn id="158" dur="500"/>
                                        <p:tgtEl>
                                          <p:spTgt spid="68"/>
                                        </p:tgtEl>
                                      </p:cBhvr>
                                    </p:animEffect>
                                  </p:childTnLst>
                                </p:cTn>
                              </p:par>
                            </p:childTnLst>
                          </p:cTn>
                        </p:par>
                        <p:par>
                          <p:cTn id="159" fill="hold">
                            <p:stCondLst>
                              <p:cond delay="2250"/>
                            </p:stCondLst>
                            <p:childTnLst>
                              <p:par>
                                <p:cTn id="160" presetID="22" presetClass="entr" presetSubtype="8" fill="hold" nodeType="afterEffect">
                                  <p:stCondLst>
                                    <p:cond delay="0"/>
                                  </p:stCondLst>
                                  <p:childTnLst>
                                    <p:set>
                                      <p:cBhvr>
                                        <p:cTn id="161" dur="1" fill="hold">
                                          <p:stCondLst>
                                            <p:cond delay="0"/>
                                          </p:stCondLst>
                                        </p:cTn>
                                        <p:tgtEl>
                                          <p:spTgt spid="73"/>
                                        </p:tgtEl>
                                        <p:attrNameLst>
                                          <p:attrName>style.visibility</p:attrName>
                                        </p:attrNameLst>
                                      </p:cBhvr>
                                      <p:to>
                                        <p:strVal val="visible"/>
                                      </p:to>
                                    </p:set>
                                    <p:animEffect transition="in" filter="wipe(left)">
                                      <p:cBhvr>
                                        <p:cTn id="162" dur="500"/>
                                        <p:tgtEl>
                                          <p:spTgt spid="73"/>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250"/>
                                        <p:tgtEl>
                                          <p:spTgt spid="91"/>
                                        </p:tgtEl>
                                      </p:cBhvr>
                                    </p:animEffect>
                                    <p:set>
                                      <p:cBhvr>
                                        <p:cTn id="167" dur="1" fill="hold">
                                          <p:stCondLst>
                                            <p:cond delay="249"/>
                                          </p:stCondLst>
                                        </p:cTn>
                                        <p:tgtEl>
                                          <p:spTgt spid="91"/>
                                        </p:tgtEl>
                                        <p:attrNameLst>
                                          <p:attrName>style.visibility</p:attrName>
                                        </p:attrNameLst>
                                      </p:cBhvr>
                                      <p:to>
                                        <p:strVal val="hidden"/>
                                      </p:to>
                                    </p:set>
                                  </p:childTnLst>
                                </p:cTn>
                              </p:par>
                              <p:par>
                                <p:cTn id="168" presetID="10" presetClass="exit" presetSubtype="0" fill="hold" grpId="6" nodeType="withEffect">
                                  <p:stCondLst>
                                    <p:cond delay="0"/>
                                  </p:stCondLst>
                                  <p:childTnLst>
                                    <p:animEffect transition="out" filter="fade">
                                      <p:cBhvr>
                                        <p:cTn id="169" dur="250"/>
                                        <p:tgtEl>
                                          <p:spTgt spid="67"/>
                                        </p:tgtEl>
                                      </p:cBhvr>
                                    </p:animEffect>
                                    <p:set>
                                      <p:cBhvr>
                                        <p:cTn id="170" dur="1" fill="hold">
                                          <p:stCondLst>
                                            <p:cond delay="249"/>
                                          </p:stCondLst>
                                        </p:cTn>
                                        <p:tgtEl>
                                          <p:spTgt spid="67"/>
                                        </p:tgtEl>
                                        <p:attrNameLst>
                                          <p:attrName>style.visibility</p:attrName>
                                        </p:attrNameLst>
                                      </p:cBhvr>
                                      <p:to>
                                        <p:strVal val="hidden"/>
                                      </p:to>
                                    </p:set>
                                  </p:childTnLst>
                                </p:cTn>
                              </p:par>
                              <p:par>
                                <p:cTn id="171" presetID="10" presetClass="exit" presetSubtype="0" fill="hold" grpId="5" nodeType="withEffect">
                                  <p:stCondLst>
                                    <p:cond delay="0"/>
                                  </p:stCondLst>
                                  <p:childTnLst>
                                    <p:animEffect transition="out" filter="fade">
                                      <p:cBhvr>
                                        <p:cTn id="172" dur="250"/>
                                        <p:tgtEl>
                                          <p:spTgt spid="68"/>
                                        </p:tgtEl>
                                      </p:cBhvr>
                                    </p:animEffect>
                                    <p:set>
                                      <p:cBhvr>
                                        <p:cTn id="173" dur="1" fill="hold">
                                          <p:stCondLst>
                                            <p:cond delay="249"/>
                                          </p:stCondLst>
                                        </p:cTn>
                                        <p:tgtEl>
                                          <p:spTgt spid="68"/>
                                        </p:tgtEl>
                                        <p:attrNameLst>
                                          <p:attrName>style.visibility</p:attrName>
                                        </p:attrNameLst>
                                      </p:cBhvr>
                                      <p:to>
                                        <p:strVal val="hidden"/>
                                      </p:to>
                                    </p:set>
                                  </p:childTnLst>
                                </p:cTn>
                              </p:par>
                            </p:childTnLst>
                          </p:cTn>
                        </p:par>
                        <p:par>
                          <p:cTn id="174" fill="hold">
                            <p:stCondLst>
                              <p:cond delay="250"/>
                            </p:stCondLst>
                            <p:childTnLst>
                              <p:par>
                                <p:cTn id="175" presetID="22" presetClass="entr" presetSubtype="8" fill="hold" grpId="0" nodeType="afterEffect">
                                  <p:stCondLst>
                                    <p:cond delay="0"/>
                                  </p:stCondLst>
                                  <p:childTnLst>
                                    <p:set>
                                      <p:cBhvr>
                                        <p:cTn id="176" dur="1" fill="hold">
                                          <p:stCondLst>
                                            <p:cond delay="0"/>
                                          </p:stCondLst>
                                        </p:cTn>
                                        <p:tgtEl>
                                          <p:spTgt spid="92"/>
                                        </p:tgtEl>
                                        <p:attrNameLst>
                                          <p:attrName>style.visibility</p:attrName>
                                        </p:attrNameLst>
                                      </p:cBhvr>
                                      <p:to>
                                        <p:strVal val="visible"/>
                                      </p:to>
                                    </p:set>
                                    <p:animEffect transition="in" filter="wipe(left)">
                                      <p:cBhvr>
                                        <p:cTn id="177" dur="500"/>
                                        <p:tgtEl>
                                          <p:spTgt spid="92"/>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grpId="1" nodeType="clickEffect">
                                  <p:stCondLst>
                                    <p:cond delay="0"/>
                                  </p:stCondLst>
                                  <p:childTnLst>
                                    <p:animEffect transition="out" filter="fade">
                                      <p:cBhvr>
                                        <p:cTn id="181" dur="250"/>
                                        <p:tgtEl>
                                          <p:spTgt spid="92"/>
                                        </p:tgtEl>
                                      </p:cBhvr>
                                    </p:animEffect>
                                    <p:set>
                                      <p:cBhvr>
                                        <p:cTn id="182" dur="1" fill="hold">
                                          <p:stCondLst>
                                            <p:cond delay="249"/>
                                          </p:stCondLst>
                                        </p:cTn>
                                        <p:tgtEl>
                                          <p:spTgt spid="92"/>
                                        </p:tgtEl>
                                        <p:attrNameLst>
                                          <p:attrName>style.visibility</p:attrName>
                                        </p:attrNameLst>
                                      </p:cBhvr>
                                      <p:to>
                                        <p:strVal val="hidden"/>
                                      </p:to>
                                    </p:set>
                                  </p:childTnLst>
                                </p:cTn>
                              </p:par>
                            </p:childTnLst>
                          </p:cTn>
                        </p:par>
                        <p:par>
                          <p:cTn id="183" fill="hold">
                            <p:stCondLst>
                              <p:cond delay="250"/>
                            </p:stCondLst>
                            <p:childTnLst>
                              <p:par>
                                <p:cTn id="184" presetID="22" presetClass="entr" presetSubtype="8" fill="hold" grpId="0" nodeType="afterEffect">
                                  <p:stCondLst>
                                    <p:cond delay="0"/>
                                  </p:stCondLst>
                                  <p:childTnLst>
                                    <p:set>
                                      <p:cBhvr>
                                        <p:cTn id="185" dur="1" fill="hold">
                                          <p:stCondLst>
                                            <p:cond delay="0"/>
                                          </p:stCondLst>
                                        </p:cTn>
                                        <p:tgtEl>
                                          <p:spTgt spid="93"/>
                                        </p:tgtEl>
                                        <p:attrNameLst>
                                          <p:attrName>style.visibility</p:attrName>
                                        </p:attrNameLst>
                                      </p:cBhvr>
                                      <p:to>
                                        <p:strVal val="visible"/>
                                      </p:to>
                                    </p:set>
                                    <p:animEffect transition="in" filter="wipe(left)">
                                      <p:cBhvr>
                                        <p:cTn id="186" dur="500"/>
                                        <p:tgtEl>
                                          <p:spTgt spid="93"/>
                                        </p:tgtEl>
                                      </p:cBhvr>
                                    </p:animEffect>
                                  </p:childTnLst>
                                </p:cTn>
                              </p:par>
                            </p:childTnLst>
                          </p:cTn>
                        </p:par>
                        <p:par>
                          <p:cTn id="187" fill="hold">
                            <p:stCondLst>
                              <p:cond delay="750"/>
                            </p:stCondLst>
                            <p:childTnLst>
                              <p:par>
                                <p:cTn id="188" presetID="22" presetClass="entr" presetSubtype="8" fill="hold" nodeType="after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wipe(left)">
                                      <p:cBhvr>
                                        <p:cTn id="190" dur="500"/>
                                        <p:tgtEl>
                                          <p:spTgt spid="65"/>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250"/>
                                        <p:tgtEl>
                                          <p:spTgt spid="93"/>
                                        </p:tgtEl>
                                      </p:cBhvr>
                                    </p:animEffect>
                                    <p:set>
                                      <p:cBhvr>
                                        <p:cTn id="195" dur="1" fill="hold">
                                          <p:stCondLst>
                                            <p:cond delay="249"/>
                                          </p:stCondLst>
                                        </p:cTn>
                                        <p:tgtEl>
                                          <p:spTgt spid="93"/>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250"/>
                                        <p:tgtEl>
                                          <p:spTgt spid="64"/>
                                        </p:tgtEl>
                                      </p:cBhvr>
                                    </p:animEffect>
                                    <p:set>
                                      <p:cBhvr>
                                        <p:cTn id="198" dur="1" fill="hold">
                                          <p:stCondLst>
                                            <p:cond delay="249"/>
                                          </p:stCondLst>
                                        </p:cTn>
                                        <p:tgtEl>
                                          <p:spTgt spid="64"/>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250"/>
                                        <p:tgtEl>
                                          <p:spTgt spid="73"/>
                                        </p:tgtEl>
                                      </p:cBhvr>
                                    </p:animEffect>
                                    <p:set>
                                      <p:cBhvr>
                                        <p:cTn id="201" dur="1" fill="hold">
                                          <p:stCondLst>
                                            <p:cond delay="249"/>
                                          </p:stCondLst>
                                        </p:cTn>
                                        <p:tgtEl>
                                          <p:spTgt spid="73"/>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74"/>
                                        </p:tgtEl>
                                        <p:attrNameLst>
                                          <p:attrName>style.visibility</p:attrName>
                                        </p:attrNameLst>
                                      </p:cBhvr>
                                      <p:to>
                                        <p:strVal val="visible"/>
                                      </p:to>
                                    </p:set>
                                    <p:animEffect transition="in" filter="wipe(left)">
                                      <p:cBhvr>
                                        <p:cTn id="206" dur="500"/>
                                        <p:tgtEl>
                                          <p:spTgt spid="74"/>
                                        </p:tgtEl>
                                      </p:cBhvr>
                                    </p:animEffect>
                                  </p:childTnLst>
                                </p:cTn>
                              </p:par>
                            </p:childTnLst>
                          </p:cTn>
                        </p:par>
                        <p:par>
                          <p:cTn id="207" fill="hold">
                            <p:stCondLst>
                              <p:cond delay="500"/>
                            </p:stCondLst>
                            <p:childTnLst>
                              <p:par>
                                <p:cTn id="208" presetID="22" presetClass="entr" presetSubtype="8" fill="hold" nodeType="afterEffect">
                                  <p:stCondLst>
                                    <p:cond delay="0"/>
                                  </p:stCondLst>
                                  <p:childTnLst>
                                    <p:set>
                                      <p:cBhvr>
                                        <p:cTn id="209" dur="1" fill="hold">
                                          <p:stCondLst>
                                            <p:cond delay="0"/>
                                          </p:stCondLst>
                                        </p:cTn>
                                        <p:tgtEl>
                                          <p:spTgt spid="75"/>
                                        </p:tgtEl>
                                        <p:attrNameLst>
                                          <p:attrName>style.visibility</p:attrName>
                                        </p:attrNameLst>
                                      </p:cBhvr>
                                      <p:to>
                                        <p:strVal val="visible"/>
                                      </p:to>
                                    </p:set>
                                    <p:animEffect transition="in" filter="wipe(left)">
                                      <p:cBhvr>
                                        <p:cTn id="210" dur="500"/>
                                        <p:tgtEl>
                                          <p:spTgt spid="75"/>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xit" presetSubtype="0" fill="hold" grpId="1" nodeType="clickEffect">
                                  <p:stCondLst>
                                    <p:cond delay="0"/>
                                  </p:stCondLst>
                                  <p:childTnLst>
                                    <p:animEffect transition="out" filter="fade">
                                      <p:cBhvr>
                                        <p:cTn id="214" dur="250"/>
                                        <p:tgtEl>
                                          <p:spTgt spid="89"/>
                                        </p:tgtEl>
                                      </p:cBhvr>
                                    </p:animEffect>
                                    <p:set>
                                      <p:cBhvr>
                                        <p:cTn id="215" dur="1" fill="hold">
                                          <p:stCondLst>
                                            <p:cond delay="249"/>
                                          </p:stCondLst>
                                        </p:cTn>
                                        <p:tgtEl>
                                          <p:spTgt spid="89"/>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250"/>
                                        <p:tgtEl>
                                          <p:spTgt spid="74"/>
                                        </p:tgtEl>
                                      </p:cBhvr>
                                    </p:animEffect>
                                    <p:set>
                                      <p:cBhvr>
                                        <p:cTn id="218" dur="1" fill="hold">
                                          <p:stCondLst>
                                            <p:cond delay="249"/>
                                          </p:stCondLst>
                                        </p:cTn>
                                        <p:tgtEl>
                                          <p:spTgt spid="74"/>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250"/>
                                        <p:tgtEl>
                                          <p:spTgt spid="65"/>
                                        </p:tgtEl>
                                      </p:cBhvr>
                                    </p:animEffect>
                                    <p:set>
                                      <p:cBhvr>
                                        <p:cTn id="221" dur="1" fill="hold">
                                          <p:stCondLst>
                                            <p:cond delay="249"/>
                                          </p:stCondLst>
                                        </p:cTn>
                                        <p:tgtEl>
                                          <p:spTgt spid="65"/>
                                        </p:tgtEl>
                                        <p:attrNameLst>
                                          <p:attrName>style.visibility</p:attrName>
                                        </p:attrNameLst>
                                      </p:cBhvr>
                                      <p:to>
                                        <p:strVal val="hidden"/>
                                      </p:to>
                                    </p:set>
                                  </p:childTnLst>
                                </p:cTn>
                              </p:par>
                            </p:childTnLst>
                          </p:cTn>
                        </p:par>
                        <p:par>
                          <p:cTn id="222" fill="hold">
                            <p:stCondLst>
                              <p:cond delay="250"/>
                            </p:stCondLst>
                            <p:childTnLst>
                              <p:par>
                                <p:cTn id="223" presetID="22" presetClass="entr" presetSubtype="8" fill="hold" grpId="0" nodeType="afterEffect">
                                  <p:stCondLst>
                                    <p:cond delay="0"/>
                                  </p:stCondLst>
                                  <p:childTnLst>
                                    <p:set>
                                      <p:cBhvr>
                                        <p:cTn id="224" dur="1" fill="hold">
                                          <p:stCondLst>
                                            <p:cond delay="0"/>
                                          </p:stCondLst>
                                        </p:cTn>
                                        <p:tgtEl>
                                          <p:spTgt spid="90"/>
                                        </p:tgtEl>
                                        <p:attrNameLst>
                                          <p:attrName>style.visibility</p:attrName>
                                        </p:attrNameLst>
                                      </p:cBhvr>
                                      <p:to>
                                        <p:strVal val="visible"/>
                                      </p:to>
                                    </p:set>
                                    <p:animEffect transition="in" filter="wipe(left)">
                                      <p:cBhvr>
                                        <p:cTn id="225" dur="500"/>
                                        <p:tgtEl>
                                          <p:spTgt spid="90"/>
                                        </p:tgtEl>
                                      </p:cBhvr>
                                    </p:animEffect>
                                  </p:childTnLst>
                                </p:cTn>
                              </p:par>
                            </p:childTnLst>
                          </p:cTn>
                        </p:par>
                        <p:par>
                          <p:cTn id="226" fill="hold">
                            <p:stCondLst>
                              <p:cond delay="750"/>
                            </p:stCondLst>
                            <p:childTnLst>
                              <p:par>
                                <p:cTn id="227" presetID="22" presetClass="entr" presetSubtype="8" fill="hold" nodeType="afterEffect">
                                  <p:stCondLst>
                                    <p:cond delay="0"/>
                                  </p:stCondLst>
                                  <p:childTnLst>
                                    <p:set>
                                      <p:cBhvr>
                                        <p:cTn id="228" dur="1" fill="hold">
                                          <p:stCondLst>
                                            <p:cond delay="0"/>
                                          </p:stCondLst>
                                        </p:cTn>
                                        <p:tgtEl>
                                          <p:spTgt spid="76"/>
                                        </p:tgtEl>
                                        <p:attrNameLst>
                                          <p:attrName>style.visibility</p:attrName>
                                        </p:attrNameLst>
                                      </p:cBhvr>
                                      <p:to>
                                        <p:strVal val="visible"/>
                                      </p:to>
                                    </p:set>
                                    <p:animEffect transition="in" filter="wipe(left)">
                                      <p:cBhvr>
                                        <p:cTn id="229" dur="500"/>
                                        <p:tgtEl>
                                          <p:spTgt spid="76"/>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xit" presetSubtype="0" fill="hold" grpId="1" nodeType="clickEffect">
                                  <p:stCondLst>
                                    <p:cond delay="0"/>
                                  </p:stCondLst>
                                  <p:childTnLst>
                                    <p:animEffect transition="out" filter="fade">
                                      <p:cBhvr>
                                        <p:cTn id="233" dur="250"/>
                                        <p:tgtEl>
                                          <p:spTgt spid="90"/>
                                        </p:tgtEl>
                                      </p:cBhvr>
                                    </p:animEffect>
                                    <p:set>
                                      <p:cBhvr>
                                        <p:cTn id="234" dur="1" fill="hold">
                                          <p:stCondLst>
                                            <p:cond delay="249"/>
                                          </p:stCondLst>
                                        </p:cTn>
                                        <p:tgtEl>
                                          <p:spTgt spid="90"/>
                                        </p:tgtEl>
                                        <p:attrNameLst>
                                          <p:attrName>style.visibility</p:attrName>
                                        </p:attrNameLst>
                                      </p:cBhvr>
                                      <p:to>
                                        <p:strVal val="hidden"/>
                                      </p:to>
                                    </p:set>
                                  </p:childTnLst>
                                </p:cTn>
                              </p:par>
                              <p:par>
                                <p:cTn id="235" presetID="10" presetClass="exit" presetSubtype="0" fill="hold" nodeType="withEffect">
                                  <p:stCondLst>
                                    <p:cond delay="0"/>
                                  </p:stCondLst>
                                  <p:childTnLst>
                                    <p:animEffect transition="out" filter="fade">
                                      <p:cBhvr>
                                        <p:cTn id="236" dur="250"/>
                                        <p:tgtEl>
                                          <p:spTgt spid="63"/>
                                        </p:tgtEl>
                                      </p:cBhvr>
                                    </p:animEffect>
                                    <p:set>
                                      <p:cBhvr>
                                        <p:cTn id="237" dur="1" fill="hold">
                                          <p:stCondLst>
                                            <p:cond delay="249"/>
                                          </p:stCondLst>
                                        </p:cTn>
                                        <p:tgtEl>
                                          <p:spTgt spid="63"/>
                                        </p:tgtEl>
                                        <p:attrNameLst>
                                          <p:attrName>style.visibility</p:attrName>
                                        </p:attrNameLst>
                                      </p:cBhvr>
                                      <p:to>
                                        <p:strVal val="hidden"/>
                                      </p:to>
                                    </p:set>
                                  </p:childTnLst>
                                </p:cTn>
                              </p:par>
                              <p:par>
                                <p:cTn id="238" presetID="10" presetClass="exit" presetSubtype="0" fill="hold" nodeType="withEffect">
                                  <p:stCondLst>
                                    <p:cond delay="0"/>
                                  </p:stCondLst>
                                  <p:childTnLst>
                                    <p:animEffect transition="out" filter="fade">
                                      <p:cBhvr>
                                        <p:cTn id="239" dur="250"/>
                                        <p:tgtEl>
                                          <p:spTgt spid="72"/>
                                        </p:tgtEl>
                                      </p:cBhvr>
                                    </p:animEffect>
                                    <p:set>
                                      <p:cBhvr>
                                        <p:cTn id="240" dur="1" fill="hold">
                                          <p:stCondLst>
                                            <p:cond delay="249"/>
                                          </p:stCondLst>
                                        </p:cTn>
                                        <p:tgtEl>
                                          <p:spTgt spid="72"/>
                                        </p:tgtEl>
                                        <p:attrNameLst>
                                          <p:attrName>style.visibility</p:attrName>
                                        </p:attrNameLst>
                                      </p:cBhvr>
                                      <p:to>
                                        <p:strVal val="hidden"/>
                                      </p:to>
                                    </p:set>
                                  </p:childTnLst>
                                </p:cTn>
                              </p:par>
                              <p:par>
                                <p:cTn id="241" presetID="10" presetClass="exit" presetSubtype="0" fill="hold" nodeType="withEffect">
                                  <p:stCondLst>
                                    <p:cond delay="0"/>
                                  </p:stCondLst>
                                  <p:childTnLst>
                                    <p:animEffect transition="out" filter="fade">
                                      <p:cBhvr>
                                        <p:cTn id="242" dur="250"/>
                                        <p:tgtEl>
                                          <p:spTgt spid="75"/>
                                        </p:tgtEl>
                                      </p:cBhvr>
                                    </p:animEffect>
                                    <p:set>
                                      <p:cBhvr>
                                        <p:cTn id="243" dur="1" fill="hold">
                                          <p:stCondLst>
                                            <p:cond delay="249"/>
                                          </p:stCondLst>
                                        </p:cTn>
                                        <p:tgtEl>
                                          <p:spTgt spid="75"/>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2" nodeType="clickEffect">
                                  <p:stCondLst>
                                    <p:cond delay="0"/>
                                  </p:stCondLst>
                                  <p:childTnLst>
                                    <p:set>
                                      <p:cBhvr>
                                        <p:cTn id="247" dur="1" fill="hold">
                                          <p:stCondLst>
                                            <p:cond delay="0"/>
                                          </p:stCondLst>
                                        </p:cTn>
                                        <p:tgtEl>
                                          <p:spTgt spid="74"/>
                                        </p:tgtEl>
                                        <p:attrNameLst>
                                          <p:attrName>style.visibility</p:attrName>
                                        </p:attrNameLst>
                                      </p:cBhvr>
                                      <p:to>
                                        <p:strVal val="visible"/>
                                      </p:to>
                                    </p:set>
                                    <p:animEffect transition="in" filter="wipe(left)">
                                      <p:cBhvr>
                                        <p:cTn id="248" dur="500"/>
                                        <p:tgtEl>
                                          <p:spTgt spid="74"/>
                                        </p:tgtEl>
                                      </p:cBhvr>
                                    </p:animEffect>
                                  </p:childTnLst>
                                </p:cTn>
                              </p:par>
                            </p:childTnLst>
                          </p:cTn>
                        </p:par>
                        <p:par>
                          <p:cTn id="249" fill="hold">
                            <p:stCondLst>
                              <p:cond delay="500"/>
                            </p:stCondLst>
                            <p:childTnLst>
                              <p:par>
                                <p:cTn id="250" presetID="22" presetClass="entr" presetSubtype="8" fill="hold" nodeType="afterEffect">
                                  <p:stCondLst>
                                    <p:cond delay="0"/>
                                  </p:stCondLst>
                                  <p:childTnLst>
                                    <p:set>
                                      <p:cBhvr>
                                        <p:cTn id="251" dur="1" fill="hold">
                                          <p:stCondLst>
                                            <p:cond delay="0"/>
                                          </p:stCondLst>
                                        </p:cTn>
                                        <p:tgtEl>
                                          <p:spTgt spid="77"/>
                                        </p:tgtEl>
                                        <p:attrNameLst>
                                          <p:attrName>style.visibility</p:attrName>
                                        </p:attrNameLst>
                                      </p:cBhvr>
                                      <p:to>
                                        <p:strVal val="visible"/>
                                      </p:to>
                                    </p:set>
                                    <p:animEffect transition="in" filter="wipe(left)">
                                      <p:cBhvr>
                                        <p:cTn id="252" dur="500"/>
                                        <p:tgtEl>
                                          <p:spTgt spid="77"/>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xit" presetSubtype="0" fill="hold" grpId="1" nodeType="clickEffect">
                                  <p:stCondLst>
                                    <p:cond delay="0"/>
                                  </p:stCondLst>
                                  <p:childTnLst>
                                    <p:animEffect transition="out" filter="fade">
                                      <p:cBhvr>
                                        <p:cTn id="256" dur="250"/>
                                        <p:tgtEl>
                                          <p:spTgt spid="85"/>
                                        </p:tgtEl>
                                      </p:cBhvr>
                                    </p:animEffect>
                                    <p:set>
                                      <p:cBhvr>
                                        <p:cTn id="257" dur="1" fill="hold">
                                          <p:stCondLst>
                                            <p:cond delay="249"/>
                                          </p:stCondLst>
                                        </p:cTn>
                                        <p:tgtEl>
                                          <p:spTgt spid="85"/>
                                        </p:tgtEl>
                                        <p:attrNameLst>
                                          <p:attrName>style.visibility</p:attrName>
                                        </p:attrNameLst>
                                      </p:cBhvr>
                                      <p:to>
                                        <p:strVal val="hidden"/>
                                      </p:to>
                                    </p:set>
                                  </p:childTnLst>
                                </p:cTn>
                              </p:par>
                              <p:par>
                                <p:cTn id="258" presetID="10" presetClass="exit" presetSubtype="0" fill="hold" grpId="3" nodeType="withEffect">
                                  <p:stCondLst>
                                    <p:cond delay="0"/>
                                  </p:stCondLst>
                                  <p:childTnLst>
                                    <p:animEffect transition="out" filter="fade">
                                      <p:cBhvr>
                                        <p:cTn id="259" dur="250"/>
                                        <p:tgtEl>
                                          <p:spTgt spid="74"/>
                                        </p:tgtEl>
                                      </p:cBhvr>
                                    </p:animEffect>
                                    <p:set>
                                      <p:cBhvr>
                                        <p:cTn id="260" dur="1" fill="hold">
                                          <p:stCondLst>
                                            <p:cond delay="249"/>
                                          </p:stCondLst>
                                        </p:cTn>
                                        <p:tgtEl>
                                          <p:spTgt spid="74"/>
                                        </p:tgtEl>
                                        <p:attrNameLst>
                                          <p:attrName>style.visibility</p:attrName>
                                        </p:attrNameLst>
                                      </p:cBhvr>
                                      <p:to>
                                        <p:strVal val="hidden"/>
                                      </p:to>
                                    </p:set>
                                  </p:childTnLst>
                                </p:cTn>
                              </p:par>
                              <p:par>
                                <p:cTn id="261" presetID="10" presetClass="exit" presetSubtype="0" fill="hold" nodeType="withEffect">
                                  <p:stCondLst>
                                    <p:cond delay="0"/>
                                  </p:stCondLst>
                                  <p:childTnLst>
                                    <p:animEffect transition="out" filter="fade">
                                      <p:cBhvr>
                                        <p:cTn id="262" dur="250"/>
                                        <p:tgtEl>
                                          <p:spTgt spid="76"/>
                                        </p:tgtEl>
                                      </p:cBhvr>
                                    </p:animEffect>
                                    <p:set>
                                      <p:cBhvr>
                                        <p:cTn id="263" dur="1" fill="hold">
                                          <p:stCondLst>
                                            <p:cond delay="249"/>
                                          </p:stCondLst>
                                        </p:cTn>
                                        <p:tgtEl>
                                          <p:spTgt spid="76"/>
                                        </p:tgtEl>
                                        <p:attrNameLst>
                                          <p:attrName>style.visibility</p:attrName>
                                        </p:attrNameLst>
                                      </p:cBhvr>
                                      <p:to>
                                        <p:strVal val="hidden"/>
                                      </p:to>
                                    </p:set>
                                  </p:childTnLst>
                                </p:cTn>
                              </p:par>
                            </p:childTnLst>
                          </p:cTn>
                        </p:par>
                        <p:par>
                          <p:cTn id="264" fill="hold">
                            <p:stCondLst>
                              <p:cond delay="250"/>
                            </p:stCondLst>
                            <p:childTnLst>
                              <p:par>
                                <p:cTn id="265" presetID="22" presetClass="entr" presetSubtype="8" fill="hold" grpId="0" nodeType="afterEffect">
                                  <p:stCondLst>
                                    <p:cond delay="0"/>
                                  </p:stCondLst>
                                  <p:childTnLst>
                                    <p:set>
                                      <p:cBhvr>
                                        <p:cTn id="266" dur="1" fill="hold">
                                          <p:stCondLst>
                                            <p:cond delay="0"/>
                                          </p:stCondLst>
                                        </p:cTn>
                                        <p:tgtEl>
                                          <p:spTgt spid="86"/>
                                        </p:tgtEl>
                                        <p:attrNameLst>
                                          <p:attrName>style.visibility</p:attrName>
                                        </p:attrNameLst>
                                      </p:cBhvr>
                                      <p:to>
                                        <p:strVal val="visible"/>
                                      </p:to>
                                    </p:set>
                                    <p:animEffect transition="in" filter="wipe(left)">
                                      <p:cBhvr>
                                        <p:cTn id="267" dur="500"/>
                                        <p:tgtEl>
                                          <p:spTgt spid="86"/>
                                        </p:tgtEl>
                                      </p:cBhvr>
                                    </p:animEffect>
                                  </p:childTnLst>
                                </p:cTn>
                              </p:par>
                            </p:childTnLst>
                          </p:cTn>
                        </p:par>
                        <p:par>
                          <p:cTn id="268" fill="hold">
                            <p:stCondLst>
                              <p:cond delay="750"/>
                            </p:stCondLst>
                            <p:childTnLst>
                              <p:par>
                                <p:cTn id="269" presetID="22" presetClass="entr" presetSubtype="8" fill="hold" nodeType="afterEffect">
                                  <p:stCondLst>
                                    <p:cond delay="0"/>
                                  </p:stCondLst>
                                  <p:childTnLst>
                                    <p:set>
                                      <p:cBhvr>
                                        <p:cTn id="270" dur="1" fill="hold">
                                          <p:stCondLst>
                                            <p:cond delay="0"/>
                                          </p:stCondLst>
                                        </p:cTn>
                                        <p:tgtEl>
                                          <p:spTgt spid="78"/>
                                        </p:tgtEl>
                                        <p:attrNameLst>
                                          <p:attrName>style.visibility</p:attrName>
                                        </p:attrNameLst>
                                      </p:cBhvr>
                                      <p:to>
                                        <p:strVal val="visible"/>
                                      </p:to>
                                    </p:set>
                                    <p:animEffect transition="in" filter="wipe(left)">
                                      <p:cBhvr>
                                        <p:cTn id="271" dur="500"/>
                                        <p:tgtEl>
                                          <p:spTgt spid="78"/>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xit" presetSubtype="0" fill="hold" grpId="1" nodeType="clickEffect">
                                  <p:stCondLst>
                                    <p:cond delay="0"/>
                                  </p:stCondLst>
                                  <p:childTnLst>
                                    <p:animEffect transition="out" filter="fade">
                                      <p:cBhvr>
                                        <p:cTn id="275" dur="250"/>
                                        <p:tgtEl>
                                          <p:spTgt spid="86"/>
                                        </p:tgtEl>
                                      </p:cBhvr>
                                    </p:animEffect>
                                    <p:set>
                                      <p:cBhvr>
                                        <p:cTn id="276" dur="1" fill="hold">
                                          <p:stCondLst>
                                            <p:cond delay="249"/>
                                          </p:stCondLst>
                                        </p:cTn>
                                        <p:tgtEl>
                                          <p:spTgt spid="86"/>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250"/>
                                        <p:tgtEl>
                                          <p:spTgt spid="62"/>
                                        </p:tgtEl>
                                      </p:cBhvr>
                                    </p:animEffect>
                                    <p:set>
                                      <p:cBhvr>
                                        <p:cTn id="279" dur="1" fill="hold">
                                          <p:stCondLst>
                                            <p:cond delay="249"/>
                                          </p:stCondLst>
                                        </p:cTn>
                                        <p:tgtEl>
                                          <p:spTgt spid="62"/>
                                        </p:tgtEl>
                                        <p:attrNameLst>
                                          <p:attrName>style.visibility</p:attrName>
                                        </p:attrNameLst>
                                      </p:cBhvr>
                                      <p:to>
                                        <p:strVal val="hidden"/>
                                      </p:to>
                                    </p:set>
                                  </p:childTnLst>
                                </p:cTn>
                              </p:par>
                              <p:par>
                                <p:cTn id="280" presetID="10" presetClass="exit" presetSubtype="0" fill="hold" nodeType="withEffect">
                                  <p:stCondLst>
                                    <p:cond delay="0"/>
                                  </p:stCondLst>
                                  <p:childTnLst>
                                    <p:animEffect transition="out" filter="fade">
                                      <p:cBhvr>
                                        <p:cTn id="281" dur="250"/>
                                        <p:tgtEl>
                                          <p:spTgt spid="71"/>
                                        </p:tgtEl>
                                      </p:cBhvr>
                                    </p:animEffect>
                                    <p:set>
                                      <p:cBhvr>
                                        <p:cTn id="282" dur="1" fill="hold">
                                          <p:stCondLst>
                                            <p:cond delay="249"/>
                                          </p:stCondLst>
                                        </p:cTn>
                                        <p:tgtEl>
                                          <p:spTgt spid="71"/>
                                        </p:tgtEl>
                                        <p:attrNameLst>
                                          <p:attrName>style.visibility</p:attrName>
                                        </p:attrNameLst>
                                      </p:cBhvr>
                                      <p:to>
                                        <p:strVal val="hidden"/>
                                      </p:to>
                                    </p:set>
                                  </p:childTnLst>
                                </p:cTn>
                              </p:par>
                              <p:par>
                                <p:cTn id="283" presetID="10" presetClass="exit" presetSubtype="0" fill="hold" nodeType="withEffect">
                                  <p:stCondLst>
                                    <p:cond delay="0"/>
                                  </p:stCondLst>
                                  <p:childTnLst>
                                    <p:animEffect transition="out" filter="fade">
                                      <p:cBhvr>
                                        <p:cTn id="284" dur="250"/>
                                        <p:tgtEl>
                                          <p:spTgt spid="77"/>
                                        </p:tgtEl>
                                      </p:cBhvr>
                                    </p:animEffect>
                                    <p:set>
                                      <p:cBhvr>
                                        <p:cTn id="285" dur="1" fill="hold">
                                          <p:stCondLst>
                                            <p:cond delay="249"/>
                                          </p:stCondLst>
                                        </p:cTn>
                                        <p:tgtEl>
                                          <p:spTgt spid="77"/>
                                        </p:tgtEl>
                                        <p:attrNameLst>
                                          <p:attrName>style.visibility</p:attrName>
                                        </p:attrNameLst>
                                      </p:cBhvr>
                                      <p:to>
                                        <p:strVal val="hidden"/>
                                      </p:to>
                                    </p:set>
                                  </p:childTnLst>
                                </p:cTn>
                              </p:par>
                            </p:childTnLst>
                          </p:cTn>
                        </p:par>
                        <p:par>
                          <p:cTn id="286" fill="hold">
                            <p:stCondLst>
                              <p:cond delay="250"/>
                            </p:stCondLst>
                            <p:childTnLst>
                              <p:par>
                                <p:cTn id="287" presetID="22" presetClass="entr" presetSubtype="8" fill="hold" grpId="4" nodeType="afterEffect">
                                  <p:stCondLst>
                                    <p:cond delay="0"/>
                                  </p:stCondLst>
                                  <p:childTnLst>
                                    <p:set>
                                      <p:cBhvr>
                                        <p:cTn id="288" dur="1" fill="hold">
                                          <p:stCondLst>
                                            <p:cond delay="0"/>
                                          </p:stCondLst>
                                        </p:cTn>
                                        <p:tgtEl>
                                          <p:spTgt spid="74"/>
                                        </p:tgtEl>
                                        <p:attrNameLst>
                                          <p:attrName>style.visibility</p:attrName>
                                        </p:attrNameLst>
                                      </p:cBhvr>
                                      <p:to>
                                        <p:strVal val="visible"/>
                                      </p:to>
                                    </p:set>
                                    <p:animEffect transition="in" filter="wipe(left)">
                                      <p:cBhvr>
                                        <p:cTn id="289" dur="500"/>
                                        <p:tgtEl>
                                          <p:spTgt spid="74"/>
                                        </p:tgtEl>
                                      </p:cBhvr>
                                    </p:animEffect>
                                  </p:childTnLst>
                                </p:cTn>
                              </p:par>
                            </p:childTnLst>
                          </p:cTn>
                        </p:par>
                        <p:par>
                          <p:cTn id="290" fill="hold">
                            <p:stCondLst>
                              <p:cond delay="750"/>
                            </p:stCondLst>
                            <p:childTnLst>
                              <p:par>
                                <p:cTn id="291" presetID="22" presetClass="entr" presetSubtype="8" fill="hold" nodeType="afterEffect">
                                  <p:stCondLst>
                                    <p:cond delay="0"/>
                                  </p:stCondLst>
                                  <p:childTnLst>
                                    <p:set>
                                      <p:cBhvr>
                                        <p:cTn id="292" dur="1" fill="hold">
                                          <p:stCondLst>
                                            <p:cond delay="0"/>
                                          </p:stCondLst>
                                        </p:cTn>
                                        <p:tgtEl>
                                          <p:spTgt spid="79"/>
                                        </p:tgtEl>
                                        <p:attrNameLst>
                                          <p:attrName>style.visibility</p:attrName>
                                        </p:attrNameLst>
                                      </p:cBhvr>
                                      <p:to>
                                        <p:strVal val="visible"/>
                                      </p:to>
                                    </p:set>
                                    <p:animEffect transition="in" filter="wipe(left)">
                                      <p:cBhvr>
                                        <p:cTn id="293" dur="500"/>
                                        <p:tgtEl>
                                          <p:spTgt spid="79"/>
                                        </p:tgtEl>
                                      </p:cBhvr>
                                    </p:animEffect>
                                  </p:childTnLst>
                                </p:cTn>
                              </p:par>
                            </p:childTnLst>
                          </p:cTn>
                        </p:par>
                      </p:childTnLst>
                    </p:cTn>
                  </p:par>
                  <p:par>
                    <p:cTn id="294" fill="hold">
                      <p:stCondLst>
                        <p:cond delay="indefinite"/>
                      </p:stCondLst>
                      <p:childTnLst>
                        <p:par>
                          <p:cTn id="295" fill="hold">
                            <p:stCondLst>
                              <p:cond delay="0"/>
                            </p:stCondLst>
                            <p:childTnLst>
                              <p:par>
                                <p:cTn id="296" presetID="10" presetClass="exit" presetSubtype="0" fill="hold" grpId="1" nodeType="clickEffect">
                                  <p:stCondLst>
                                    <p:cond delay="0"/>
                                  </p:stCondLst>
                                  <p:childTnLst>
                                    <p:animEffect transition="out" filter="fade">
                                      <p:cBhvr>
                                        <p:cTn id="297" dur="250"/>
                                        <p:tgtEl>
                                          <p:spTgt spid="59"/>
                                        </p:tgtEl>
                                      </p:cBhvr>
                                    </p:animEffect>
                                    <p:set>
                                      <p:cBhvr>
                                        <p:cTn id="298" dur="1" fill="hold">
                                          <p:stCondLst>
                                            <p:cond delay="249"/>
                                          </p:stCondLst>
                                        </p:cTn>
                                        <p:tgtEl>
                                          <p:spTgt spid="59"/>
                                        </p:tgtEl>
                                        <p:attrNameLst>
                                          <p:attrName>style.visibility</p:attrName>
                                        </p:attrNameLst>
                                      </p:cBhvr>
                                      <p:to>
                                        <p:strVal val="hidden"/>
                                      </p:to>
                                    </p:set>
                                  </p:childTnLst>
                                </p:cTn>
                              </p:par>
                              <p:par>
                                <p:cTn id="299" presetID="10" presetClass="exit" presetSubtype="0" fill="hold" grpId="5" nodeType="withEffect">
                                  <p:stCondLst>
                                    <p:cond delay="0"/>
                                  </p:stCondLst>
                                  <p:childTnLst>
                                    <p:animEffect transition="out" filter="fade">
                                      <p:cBhvr>
                                        <p:cTn id="300" dur="250"/>
                                        <p:tgtEl>
                                          <p:spTgt spid="74"/>
                                        </p:tgtEl>
                                      </p:cBhvr>
                                    </p:animEffect>
                                    <p:set>
                                      <p:cBhvr>
                                        <p:cTn id="301" dur="1" fill="hold">
                                          <p:stCondLst>
                                            <p:cond delay="249"/>
                                          </p:stCondLst>
                                        </p:cTn>
                                        <p:tgtEl>
                                          <p:spTgt spid="74"/>
                                        </p:tgtEl>
                                        <p:attrNameLst>
                                          <p:attrName>style.visibility</p:attrName>
                                        </p:attrNameLst>
                                      </p:cBhvr>
                                      <p:to>
                                        <p:strVal val="hidden"/>
                                      </p:to>
                                    </p:set>
                                  </p:childTnLst>
                                </p:cTn>
                              </p:par>
                              <p:par>
                                <p:cTn id="302" presetID="10" presetClass="exit" presetSubtype="0" fill="hold" nodeType="withEffect">
                                  <p:stCondLst>
                                    <p:cond delay="0"/>
                                  </p:stCondLst>
                                  <p:childTnLst>
                                    <p:animEffect transition="out" filter="fade">
                                      <p:cBhvr>
                                        <p:cTn id="303" dur="250"/>
                                        <p:tgtEl>
                                          <p:spTgt spid="78"/>
                                        </p:tgtEl>
                                      </p:cBhvr>
                                    </p:animEffect>
                                    <p:set>
                                      <p:cBhvr>
                                        <p:cTn id="304" dur="1" fill="hold">
                                          <p:stCondLst>
                                            <p:cond delay="249"/>
                                          </p:stCondLst>
                                        </p:cTn>
                                        <p:tgtEl>
                                          <p:spTgt spid="78"/>
                                        </p:tgtEl>
                                        <p:attrNameLst>
                                          <p:attrName>style.visibility</p:attrName>
                                        </p:attrNameLst>
                                      </p:cBhvr>
                                      <p:to>
                                        <p:strVal val="hidden"/>
                                      </p:to>
                                    </p:set>
                                  </p:childTnLst>
                                </p:cTn>
                              </p:par>
                            </p:childTnLst>
                          </p:cTn>
                        </p:par>
                        <p:par>
                          <p:cTn id="305" fill="hold">
                            <p:stCondLst>
                              <p:cond delay="250"/>
                            </p:stCondLst>
                            <p:childTnLst>
                              <p:par>
                                <p:cTn id="306" presetID="22" presetClass="entr" presetSubtype="8" fill="hold" grpId="0" nodeType="afterEffect">
                                  <p:stCondLst>
                                    <p:cond delay="0"/>
                                  </p:stCondLst>
                                  <p:childTnLst>
                                    <p:set>
                                      <p:cBhvr>
                                        <p:cTn id="307" dur="1" fill="hold">
                                          <p:stCondLst>
                                            <p:cond delay="0"/>
                                          </p:stCondLst>
                                        </p:cTn>
                                        <p:tgtEl>
                                          <p:spTgt spid="60"/>
                                        </p:tgtEl>
                                        <p:attrNameLst>
                                          <p:attrName>style.visibility</p:attrName>
                                        </p:attrNameLst>
                                      </p:cBhvr>
                                      <p:to>
                                        <p:strVal val="visible"/>
                                      </p:to>
                                    </p:set>
                                    <p:animEffect transition="in" filter="wipe(left)">
                                      <p:cBhvr>
                                        <p:cTn id="308" dur="500"/>
                                        <p:tgtEl>
                                          <p:spTgt spid="60"/>
                                        </p:tgtEl>
                                      </p:cBhvr>
                                    </p:animEffect>
                                  </p:childTnLst>
                                </p:cTn>
                              </p:par>
                            </p:childTnLst>
                          </p:cTn>
                        </p:par>
                        <p:par>
                          <p:cTn id="309" fill="hold">
                            <p:stCondLst>
                              <p:cond delay="750"/>
                            </p:stCondLst>
                            <p:childTnLst>
                              <p:par>
                                <p:cTn id="310" presetID="22" presetClass="entr" presetSubtype="8" fill="hold" nodeType="afterEffect">
                                  <p:stCondLst>
                                    <p:cond delay="0"/>
                                  </p:stCondLst>
                                  <p:childTnLst>
                                    <p:set>
                                      <p:cBhvr>
                                        <p:cTn id="311" dur="1" fill="hold">
                                          <p:stCondLst>
                                            <p:cond delay="0"/>
                                          </p:stCondLst>
                                        </p:cTn>
                                        <p:tgtEl>
                                          <p:spTgt spid="80"/>
                                        </p:tgtEl>
                                        <p:attrNameLst>
                                          <p:attrName>style.visibility</p:attrName>
                                        </p:attrNameLst>
                                      </p:cBhvr>
                                      <p:to>
                                        <p:strVal val="visible"/>
                                      </p:to>
                                    </p:set>
                                    <p:animEffect transition="in" filter="wipe(left)">
                                      <p:cBhvr>
                                        <p:cTn id="312" dur="500"/>
                                        <p:tgtEl>
                                          <p:spTgt spid="80"/>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xit" presetSubtype="0" fill="hold" grpId="1" nodeType="clickEffect">
                                  <p:stCondLst>
                                    <p:cond delay="0"/>
                                  </p:stCondLst>
                                  <p:childTnLst>
                                    <p:animEffect transition="out" filter="fade">
                                      <p:cBhvr>
                                        <p:cTn id="316" dur="250"/>
                                        <p:tgtEl>
                                          <p:spTgt spid="60"/>
                                        </p:tgtEl>
                                      </p:cBhvr>
                                    </p:animEffect>
                                    <p:set>
                                      <p:cBhvr>
                                        <p:cTn id="317" dur="1" fill="hold">
                                          <p:stCondLst>
                                            <p:cond delay="249"/>
                                          </p:stCondLst>
                                        </p:cTn>
                                        <p:tgtEl>
                                          <p:spTgt spid="60"/>
                                        </p:tgtEl>
                                        <p:attrNameLst>
                                          <p:attrName>style.visibility</p:attrName>
                                        </p:attrNameLst>
                                      </p:cBhvr>
                                      <p:to>
                                        <p:strVal val="hidden"/>
                                      </p:to>
                                    </p:set>
                                  </p:childTnLst>
                                </p:cTn>
                              </p:par>
                              <p:par>
                                <p:cTn id="318" presetID="10" presetClass="exit" presetSubtype="0" fill="hold" nodeType="withEffect">
                                  <p:stCondLst>
                                    <p:cond delay="0"/>
                                  </p:stCondLst>
                                  <p:childTnLst>
                                    <p:animEffect transition="out" filter="fade">
                                      <p:cBhvr>
                                        <p:cTn id="319" dur="250"/>
                                        <p:tgtEl>
                                          <p:spTgt spid="61"/>
                                        </p:tgtEl>
                                      </p:cBhvr>
                                    </p:animEffect>
                                    <p:set>
                                      <p:cBhvr>
                                        <p:cTn id="320" dur="1" fill="hold">
                                          <p:stCondLst>
                                            <p:cond delay="249"/>
                                          </p:stCondLst>
                                        </p:cTn>
                                        <p:tgtEl>
                                          <p:spTgt spid="61"/>
                                        </p:tgtEl>
                                        <p:attrNameLst>
                                          <p:attrName>style.visibility</p:attrName>
                                        </p:attrNameLst>
                                      </p:cBhvr>
                                      <p:to>
                                        <p:strVal val="hidden"/>
                                      </p:to>
                                    </p:set>
                                  </p:childTnLst>
                                </p:cTn>
                              </p:par>
                              <p:par>
                                <p:cTn id="321" presetID="10" presetClass="exit" presetSubtype="0" fill="hold" nodeType="withEffect">
                                  <p:stCondLst>
                                    <p:cond delay="0"/>
                                  </p:stCondLst>
                                  <p:childTnLst>
                                    <p:animEffect transition="out" filter="fade">
                                      <p:cBhvr>
                                        <p:cTn id="322" dur="250"/>
                                        <p:tgtEl>
                                          <p:spTgt spid="70"/>
                                        </p:tgtEl>
                                      </p:cBhvr>
                                    </p:animEffect>
                                    <p:set>
                                      <p:cBhvr>
                                        <p:cTn id="323" dur="1" fill="hold">
                                          <p:stCondLst>
                                            <p:cond delay="249"/>
                                          </p:stCondLst>
                                        </p:cTn>
                                        <p:tgtEl>
                                          <p:spTgt spid="70"/>
                                        </p:tgtEl>
                                        <p:attrNameLst>
                                          <p:attrName>style.visibility</p:attrName>
                                        </p:attrNameLst>
                                      </p:cBhvr>
                                      <p:to>
                                        <p:strVal val="hidden"/>
                                      </p:to>
                                    </p:set>
                                  </p:childTnLst>
                                </p:cTn>
                              </p:par>
                              <p:par>
                                <p:cTn id="324" presetID="10" presetClass="exit" presetSubtype="0" fill="hold" nodeType="withEffect">
                                  <p:stCondLst>
                                    <p:cond delay="0"/>
                                  </p:stCondLst>
                                  <p:childTnLst>
                                    <p:animEffect transition="out" filter="fade">
                                      <p:cBhvr>
                                        <p:cTn id="325" dur="250"/>
                                        <p:tgtEl>
                                          <p:spTgt spid="79"/>
                                        </p:tgtEl>
                                      </p:cBhvr>
                                    </p:animEffect>
                                    <p:set>
                                      <p:cBhvr>
                                        <p:cTn id="326" dur="1" fill="hold">
                                          <p:stCondLst>
                                            <p:cond delay="249"/>
                                          </p:stCondLst>
                                        </p:cTn>
                                        <p:tgtEl>
                                          <p:spTgt spid="79"/>
                                        </p:tgtEl>
                                        <p:attrNameLst>
                                          <p:attrName>style.visibility</p:attrName>
                                        </p:attrNameLst>
                                      </p:cBhvr>
                                      <p:to>
                                        <p:strVal val="hidden"/>
                                      </p:to>
                                    </p:set>
                                  </p:childTnLst>
                                </p:cTn>
                              </p:par>
                            </p:childTnLst>
                          </p:cTn>
                        </p:par>
                        <p:par>
                          <p:cTn id="327" fill="hold">
                            <p:stCondLst>
                              <p:cond delay="250"/>
                            </p:stCondLst>
                            <p:childTnLst>
                              <p:par>
                                <p:cTn id="328" presetID="22" presetClass="entr" presetSubtype="8" fill="hold" grpId="0" nodeType="afterEffect">
                                  <p:stCondLst>
                                    <p:cond delay="0"/>
                                  </p:stCondLst>
                                  <p:childTnLst>
                                    <p:set>
                                      <p:cBhvr>
                                        <p:cTn id="329" dur="1" fill="hold">
                                          <p:stCondLst>
                                            <p:cond delay="0"/>
                                          </p:stCondLst>
                                        </p:cTn>
                                        <p:tgtEl>
                                          <p:spTgt spid="81"/>
                                        </p:tgtEl>
                                        <p:attrNameLst>
                                          <p:attrName>style.visibility</p:attrName>
                                        </p:attrNameLst>
                                      </p:cBhvr>
                                      <p:to>
                                        <p:strVal val="visible"/>
                                      </p:to>
                                    </p:set>
                                    <p:animEffect transition="in" filter="wipe(left)">
                                      <p:cBhvr>
                                        <p:cTn id="330" dur="500"/>
                                        <p:tgtEl>
                                          <p:spTgt spid="81"/>
                                        </p:tgtEl>
                                      </p:cBhvr>
                                    </p:animEffect>
                                  </p:childTnLst>
                                </p:cTn>
                              </p:par>
                            </p:childTnLst>
                          </p:cTn>
                        </p:par>
                        <p:par>
                          <p:cTn id="331" fill="hold">
                            <p:stCondLst>
                              <p:cond delay="750"/>
                            </p:stCondLst>
                            <p:childTnLst>
                              <p:par>
                                <p:cTn id="332" presetID="22" presetClass="entr" presetSubtype="8" fill="hold" nodeType="afterEffect">
                                  <p:stCondLst>
                                    <p:cond delay="0"/>
                                  </p:stCondLst>
                                  <p:childTnLst>
                                    <p:set>
                                      <p:cBhvr>
                                        <p:cTn id="333" dur="1" fill="hold">
                                          <p:stCondLst>
                                            <p:cond delay="0"/>
                                          </p:stCondLst>
                                        </p:cTn>
                                        <p:tgtEl>
                                          <p:spTgt spid="82"/>
                                        </p:tgtEl>
                                        <p:attrNameLst>
                                          <p:attrName>style.visibility</p:attrName>
                                        </p:attrNameLst>
                                      </p:cBhvr>
                                      <p:to>
                                        <p:strVal val="visible"/>
                                      </p:to>
                                    </p:set>
                                    <p:animEffect transition="in" filter="wipe(left)">
                                      <p:cBhvr>
                                        <p:cTn id="334" dur="500"/>
                                        <p:tgtEl>
                                          <p:spTgt spid="82"/>
                                        </p:tgtEl>
                                      </p:cBhvr>
                                    </p:animEffect>
                                  </p:childTnLst>
                                </p:cTn>
                              </p:par>
                            </p:childTnLst>
                          </p:cTn>
                        </p:par>
                      </p:childTnLst>
                    </p:cTn>
                  </p:par>
                  <p:par>
                    <p:cTn id="335" fill="hold">
                      <p:stCondLst>
                        <p:cond delay="indefinite"/>
                      </p:stCondLst>
                      <p:childTnLst>
                        <p:par>
                          <p:cTn id="336" fill="hold">
                            <p:stCondLst>
                              <p:cond delay="0"/>
                            </p:stCondLst>
                            <p:childTnLst>
                              <p:par>
                                <p:cTn id="337" presetID="10" presetClass="exit" presetSubtype="0" fill="hold" grpId="1" nodeType="clickEffect">
                                  <p:stCondLst>
                                    <p:cond delay="0"/>
                                  </p:stCondLst>
                                  <p:childTnLst>
                                    <p:animEffect transition="out" filter="fade">
                                      <p:cBhvr>
                                        <p:cTn id="338" dur="250"/>
                                        <p:tgtEl>
                                          <p:spTgt spid="54"/>
                                        </p:tgtEl>
                                      </p:cBhvr>
                                    </p:animEffect>
                                    <p:set>
                                      <p:cBhvr>
                                        <p:cTn id="339" dur="1" fill="hold">
                                          <p:stCondLst>
                                            <p:cond delay="249"/>
                                          </p:stCondLst>
                                        </p:cTn>
                                        <p:tgtEl>
                                          <p:spTgt spid="54"/>
                                        </p:tgtEl>
                                        <p:attrNameLst>
                                          <p:attrName>style.visibility</p:attrName>
                                        </p:attrNameLst>
                                      </p:cBhvr>
                                      <p:to>
                                        <p:strVal val="hidden"/>
                                      </p:to>
                                    </p:set>
                                  </p:childTnLst>
                                </p:cTn>
                              </p:par>
                              <p:par>
                                <p:cTn id="340" presetID="10" presetClass="exit" presetSubtype="0" fill="hold" grpId="1" nodeType="withEffect">
                                  <p:stCondLst>
                                    <p:cond delay="0"/>
                                  </p:stCondLst>
                                  <p:childTnLst>
                                    <p:animEffect transition="out" filter="fade">
                                      <p:cBhvr>
                                        <p:cTn id="341" dur="250"/>
                                        <p:tgtEl>
                                          <p:spTgt spid="81"/>
                                        </p:tgtEl>
                                      </p:cBhvr>
                                    </p:animEffect>
                                    <p:set>
                                      <p:cBhvr>
                                        <p:cTn id="342" dur="1" fill="hold">
                                          <p:stCondLst>
                                            <p:cond delay="249"/>
                                          </p:stCondLst>
                                        </p:cTn>
                                        <p:tgtEl>
                                          <p:spTgt spid="81"/>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250"/>
                                        <p:tgtEl>
                                          <p:spTgt spid="80"/>
                                        </p:tgtEl>
                                      </p:cBhvr>
                                    </p:animEffect>
                                    <p:set>
                                      <p:cBhvr>
                                        <p:cTn id="345" dur="1" fill="hold">
                                          <p:stCondLst>
                                            <p:cond delay="249"/>
                                          </p:stCondLst>
                                        </p:cTn>
                                        <p:tgtEl>
                                          <p:spTgt spid="80"/>
                                        </p:tgtEl>
                                        <p:attrNameLst>
                                          <p:attrName>style.visibility</p:attrName>
                                        </p:attrNameLst>
                                      </p:cBhvr>
                                      <p:to>
                                        <p:strVal val="hidden"/>
                                      </p:to>
                                    </p:set>
                                  </p:childTnLst>
                                </p:cTn>
                              </p:par>
                            </p:childTnLst>
                          </p:cTn>
                        </p:par>
                        <p:par>
                          <p:cTn id="346" fill="hold">
                            <p:stCondLst>
                              <p:cond delay="250"/>
                            </p:stCondLst>
                            <p:childTnLst>
                              <p:par>
                                <p:cTn id="347" presetID="22" presetClass="entr" presetSubtype="8" fill="hold" grpId="0" nodeType="afterEffect">
                                  <p:stCondLst>
                                    <p:cond delay="0"/>
                                  </p:stCondLst>
                                  <p:childTnLst>
                                    <p:set>
                                      <p:cBhvr>
                                        <p:cTn id="348" dur="1" fill="hold">
                                          <p:stCondLst>
                                            <p:cond delay="0"/>
                                          </p:stCondLst>
                                        </p:cTn>
                                        <p:tgtEl>
                                          <p:spTgt spid="55"/>
                                        </p:tgtEl>
                                        <p:attrNameLst>
                                          <p:attrName>style.visibility</p:attrName>
                                        </p:attrNameLst>
                                      </p:cBhvr>
                                      <p:to>
                                        <p:strVal val="visible"/>
                                      </p:to>
                                    </p:set>
                                    <p:animEffect transition="in" filter="wipe(left)">
                                      <p:cBhvr>
                                        <p:cTn id="349" dur="500"/>
                                        <p:tgtEl>
                                          <p:spTgt spid="55"/>
                                        </p:tgtEl>
                                      </p:cBhvr>
                                    </p:animEffect>
                                  </p:childTnLst>
                                </p:cTn>
                              </p:par>
                            </p:childTnLst>
                          </p:cTn>
                        </p:par>
                        <p:par>
                          <p:cTn id="350" fill="hold">
                            <p:stCondLst>
                              <p:cond delay="750"/>
                            </p:stCondLst>
                            <p:childTnLst>
                              <p:par>
                                <p:cTn id="351" presetID="22" presetClass="entr" presetSubtype="8" fill="hold" grpId="0" nodeType="afterEffect">
                                  <p:stCondLst>
                                    <p:cond delay="0"/>
                                  </p:stCondLst>
                                  <p:childTnLst>
                                    <p:set>
                                      <p:cBhvr>
                                        <p:cTn id="352" dur="1" fill="hold">
                                          <p:stCondLst>
                                            <p:cond delay="0"/>
                                          </p:stCondLst>
                                        </p:cTn>
                                        <p:tgtEl>
                                          <p:spTgt spid="53">
                                            <p:txEl>
                                              <p:pRg st="0" end="0"/>
                                            </p:txEl>
                                          </p:spTgt>
                                        </p:tgtEl>
                                        <p:attrNameLst>
                                          <p:attrName>style.visibility</p:attrName>
                                        </p:attrNameLst>
                                      </p:cBhvr>
                                      <p:to>
                                        <p:strVal val="visible"/>
                                      </p:to>
                                    </p:set>
                                    <p:animEffect transition="in" filter="wipe(left)">
                                      <p:cBhvr>
                                        <p:cTn id="353" dur="500"/>
                                        <p:tgtEl>
                                          <p:spTgt spid="53">
                                            <p:txEl>
                                              <p:pRg st="0" end="0"/>
                                            </p:txEl>
                                          </p:spTgt>
                                        </p:tgtEl>
                                      </p:cBhvr>
                                    </p:animEffect>
                                  </p:childTnLst>
                                </p:cTn>
                              </p:par>
                            </p:childTnLst>
                          </p:cTn>
                        </p:par>
                      </p:childTnLst>
                    </p:cTn>
                  </p:par>
                  <p:par>
                    <p:cTn id="354" fill="hold">
                      <p:stCondLst>
                        <p:cond delay="indefinite"/>
                      </p:stCondLst>
                      <p:childTnLst>
                        <p:par>
                          <p:cTn id="355" fill="hold">
                            <p:stCondLst>
                              <p:cond delay="0"/>
                            </p:stCondLst>
                            <p:childTnLst>
                              <p:par>
                                <p:cTn id="356" presetID="10" presetClass="exit" presetSubtype="0" fill="hold" grpId="1" nodeType="clickEffect">
                                  <p:stCondLst>
                                    <p:cond delay="0"/>
                                  </p:stCondLst>
                                  <p:childTnLst>
                                    <p:animEffect transition="out" filter="fade">
                                      <p:cBhvr>
                                        <p:cTn id="357" dur="250"/>
                                        <p:tgtEl>
                                          <p:spTgt spid="55"/>
                                        </p:tgtEl>
                                      </p:cBhvr>
                                    </p:animEffect>
                                    <p:set>
                                      <p:cBhvr>
                                        <p:cTn id="358" dur="1" fill="hold">
                                          <p:stCondLst>
                                            <p:cond delay="24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P spid="54" grpId="0" animBg="1"/>
      <p:bldP spid="54" grpId="1" animBg="1"/>
      <p:bldP spid="55" grpId="0" animBg="1"/>
      <p:bldP spid="55" grpId="1" animBg="1"/>
      <p:bldP spid="56" grpId="0" animBg="1"/>
      <p:bldP spid="56" grpId="1" animBg="1"/>
      <p:bldP spid="57" grpId="0" animBg="1"/>
      <p:bldP spid="57" grpId="1" animBg="1"/>
      <p:bldP spid="59" grpId="0" animBg="1"/>
      <p:bldP spid="59" grpId="1" animBg="1"/>
      <p:bldP spid="60" grpId="0" animBg="1"/>
      <p:bldP spid="60" grpId="1" animBg="1"/>
      <p:bldP spid="66" grpId="0" animBg="1"/>
      <p:bldP spid="66" grpId="1" animBg="1"/>
      <p:bldP spid="67" grpId="0" animBg="1"/>
      <p:bldP spid="67" grpId="1" animBg="1"/>
      <p:bldP spid="67" grpId="2" animBg="1"/>
      <p:bldP spid="67" grpId="3" animBg="1"/>
      <p:bldP spid="67" grpId="4" animBg="1"/>
      <p:bldP spid="67" grpId="5" animBg="1"/>
      <p:bldP spid="67" grpId="6" animBg="1"/>
      <p:bldP spid="67" grpId="7" animBg="1"/>
      <p:bldP spid="68" grpId="0" animBg="1"/>
      <p:bldP spid="68" grpId="1" animBg="1"/>
      <p:bldP spid="68" grpId="2" animBg="1"/>
      <p:bldP spid="68" grpId="3" animBg="1"/>
      <p:bldP spid="68" grpId="4" animBg="1"/>
      <p:bldP spid="68" grpId="5" animBg="1"/>
      <p:bldP spid="74" grpId="0" animBg="1"/>
      <p:bldP spid="74" grpId="1" animBg="1"/>
      <p:bldP spid="74" grpId="2" animBg="1"/>
      <p:bldP spid="74" grpId="3" animBg="1"/>
      <p:bldP spid="74" grpId="4" animBg="1"/>
      <p:bldP spid="74" grpId="5" animBg="1"/>
      <p:bldP spid="81" grpId="0" animBg="1"/>
      <p:bldP spid="81"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6639</TotalTime>
  <Words>943</Words>
  <Application>Microsoft Office PowerPoint</Application>
  <PresentationFormat>On-screen Show (4:3)</PresentationFormat>
  <Paragraphs>210</Paragraphs>
  <Slides>19</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19</vt:i4>
      </vt:variant>
    </vt:vector>
  </HeadingPairs>
  <TitlesOfParts>
    <vt:vector size="32"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Rekursif</vt:lpstr>
      <vt:lpstr>PowerPoint Presentation</vt:lpstr>
      <vt:lpstr>Tugas 3 dan Kuis Teori 1</vt:lpstr>
      <vt:lpstr>Tugas 3</vt:lpstr>
      <vt:lpstr>Kuis Teori 1</vt:lpstr>
      <vt:lpstr>Konsep Rekursif</vt:lpstr>
      <vt:lpstr>Rekursif</vt:lpstr>
      <vt:lpstr>1</vt:lpstr>
      <vt:lpstr>Prilaku Rekursif</vt:lpstr>
      <vt:lpstr>Bird’s Eye View</vt:lpstr>
      <vt:lpstr>Activation Record</vt:lpstr>
      <vt:lpstr>2</vt:lpstr>
      <vt:lpstr>Menggunakan Rekursif</vt:lpstr>
      <vt:lpstr>Membuat Method Rekursif</vt:lpstr>
      <vt:lpstr>Bird’s Eye View</vt:lpstr>
      <vt:lpstr>3</vt:lpstr>
      <vt:lpstr>Membuat Method Rekursif</vt:lpstr>
      <vt:lpstr>Bird’s Eye View</vt:lpstr>
      <vt:lpstr>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630</cp:revision>
  <dcterms:created xsi:type="dcterms:W3CDTF">2019-01-03T02:16:07Z</dcterms:created>
  <dcterms:modified xsi:type="dcterms:W3CDTF">2020-02-06T09:11:14Z</dcterms:modified>
</cp:coreProperties>
</file>