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 id="2147483651" r:id="rId2"/>
    <p:sldMasterId id="2147483849" r:id="rId3"/>
    <p:sldMasterId id="2147483681" r:id="rId4"/>
    <p:sldMasterId id="2147483708" r:id="rId5"/>
    <p:sldMasterId id="2147483867" r:id="rId6"/>
  </p:sldMasterIdLst>
  <p:notesMasterIdLst>
    <p:notesMasterId r:id="rId14"/>
  </p:notesMasterIdLst>
  <p:handoutMasterIdLst>
    <p:handoutMasterId r:id="rId15"/>
  </p:handoutMasterIdLst>
  <p:sldIdLst>
    <p:sldId id="334" r:id="rId7"/>
    <p:sldId id="332" r:id="rId8"/>
    <p:sldId id="335" r:id="rId9"/>
    <p:sldId id="338" r:id="rId10"/>
    <p:sldId id="339" r:id="rId11"/>
    <p:sldId id="340" r:id="rId12"/>
    <p:sldId id="336" r:id="rId13"/>
  </p:sldIdLst>
  <p:sldSz cx="9144000" cy="6858000" type="screen4x3"/>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470EE6E-AE69-4EB6-8637-31623CF7FE88}">
          <p14:sldIdLst>
            <p14:sldId id="334"/>
            <p14:sldId id="332"/>
          </p14:sldIdLst>
        </p14:section>
        <p14:section name="Preparation" id="{2DD6B6B6-B594-4874-A390-C860400A7677}">
          <p14:sldIdLst>
            <p14:sldId id="335"/>
            <p14:sldId id="338"/>
          </p14:sldIdLst>
        </p14:section>
        <p14:section name="Tasks" id="{CD4CD5DF-09C5-4E50-A21C-FDD017B65BF3}">
          <p14:sldIdLst>
            <p14:sldId id="339"/>
            <p14:sldId id="340"/>
          </p14:sldIdLst>
        </p14:section>
        <p14:section name="Finalization" id="{AF5B10F0-FA5D-4000-BE9E-E4A29194EBA2}">
          <p14:sldIdLst>
            <p14:sldId id="336"/>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424F"/>
    <a:srgbClr val="192429"/>
    <a:srgbClr val="F2F2F2"/>
    <a:srgbClr val="99FF33"/>
    <a:srgbClr val="FE2470"/>
    <a:srgbClr val="DE7A00"/>
    <a:srgbClr val="597C12"/>
    <a:srgbClr val="2F424C"/>
    <a:srgbClr val="DD0150"/>
    <a:srgbClr val="A5E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7" autoAdjust="0"/>
    <p:restoredTop sz="94660"/>
  </p:normalViewPr>
  <p:slideViewPr>
    <p:cSldViewPr snapToGrid="0" showGuides="1">
      <p:cViewPr varScale="1">
        <p:scale>
          <a:sx n="83" d="100"/>
          <a:sy n="83" d="100"/>
        </p:scale>
        <p:origin x="1421" y="4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1" d="100"/>
          <a:sy n="81" d="100"/>
        </p:scale>
        <p:origin x="-19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2/10/2020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4FFE27-E73A-4BBA-998A-C7256232949D}" type="slidenum">
              <a:rPr lang="en-US" smtClean="0"/>
              <a:t>‹#›</a:t>
            </a:fld>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2/10/2020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ee Styl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07CC6E9C-B942-4585-86EF-02C8B9E3A932}"/>
              </a:ext>
            </a:extLst>
          </p:cNvPr>
          <p:cNvSpPr>
            <a:spLocks noGrp="1"/>
          </p:cNvSpPr>
          <p:nvPr>
            <p:ph type="title"/>
          </p:nvPr>
        </p:nvSpPr>
        <p:spPr>
          <a:xfrm>
            <a:off x="248194" y="213918"/>
            <a:ext cx="8653759" cy="552101"/>
          </a:xfrm>
          <a:prstGeom prst="rect">
            <a:avLst/>
          </a:prstGeom>
        </p:spPr>
        <p:txBody>
          <a:bodyPr vert="horz" lIns="91440" tIns="45720" rIns="91440" bIns="45720" rtlCol="0" anchor="ctr">
            <a:noAutofit/>
          </a:bodyPr>
          <a:lstStyle>
            <a:lvl1pPr>
              <a:defRPr>
                <a:solidFill>
                  <a:srgbClr val="2F424F"/>
                </a:solidFill>
              </a:defRPr>
            </a:lvl1pPr>
          </a:lstStyle>
          <a:p>
            <a:r>
              <a:rPr lang="en-US"/>
              <a:t>Title</a:t>
            </a:r>
          </a:p>
        </p:txBody>
      </p:sp>
    </p:spTree>
    <p:extLst>
      <p:ext uri="{BB962C8B-B14F-4D97-AF65-F5344CB8AC3E}">
        <p14:creationId xmlns:p14="http://schemas.microsoft.com/office/powerpoint/2010/main" val="193548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84C8B9-2651-496A-A62D-D253DEC80509}"/>
              </a:ext>
            </a:extLst>
          </p:cNvPr>
          <p:cNvSpPr>
            <a:spLocks noGrp="1"/>
          </p:cNvSpPr>
          <p:nvPr>
            <p:ph type="title" hasCustomPrompt="1"/>
          </p:nvPr>
        </p:nvSpPr>
        <p:spPr>
          <a:xfrm>
            <a:off x="2958353" y="213918"/>
            <a:ext cx="5705356" cy="552101"/>
          </a:xfrm>
        </p:spPr>
        <p:txBody>
          <a:bodyPr/>
          <a:lstStyle>
            <a:lvl1pPr>
              <a:defRPr/>
            </a:lvl1pPr>
          </a:lstStyle>
          <a:p>
            <a:r>
              <a:rPr lang="en-US"/>
              <a:t>Definition Title</a:t>
            </a:r>
          </a:p>
        </p:txBody>
      </p:sp>
      <p:sp>
        <p:nvSpPr>
          <p:cNvPr id="10" name="Text Placeholder 3">
            <a:extLst>
              <a:ext uri="{FF2B5EF4-FFF2-40B4-BE49-F238E27FC236}">
                <a16:creationId xmlns:a16="http://schemas.microsoft.com/office/drawing/2014/main" id="{5BE754F3-8EF5-4275-B0E9-65471CFADC39}"/>
              </a:ext>
            </a:extLst>
          </p:cNvPr>
          <p:cNvSpPr>
            <a:spLocks noGrp="1"/>
          </p:cNvSpPr>
          <p:nvPr>
            <p:ph type="body" sz="quarter" idx="10" hasCustomPrompt="1"/>
          </p:nvPr>
        </p:nvSpPr>
        <p:spPr>
          <a:xfrm>
            <a:off x="1837113" y="1196789"/>
            <a:ext cx="6836241" cy="4101352"/>
          </a:xfrm>
        </p:spPr>
        <p:txBody>
          <a:bodyPr/>
          <a:lstStyle>
            <a:lvl1pPr marL="0" indent="0" algn="r">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Definition</a:t>
            </a:r>
          </a:p>
        </p:txBody>
      </p:sp>
      <p:sp>
        <p:nvSpPr>
          <p:cNvPr id="14" name="Text Placeholder 3">
            <a:extLst>
              <a:ext uri="{FF2B5EF4-FFF2-40B4-BE49-F238E27FC236}">
                <a16:creationId xmlns:a16="http://schemas.microsoft.com/office/drawing/2014/main" id="{9055497C-3406-4BEB-97FE-B6634CC235EB}"/>
              </a:ext>
            </a:extLst>
          </p:cNvPr>
          <p:cNvSpPr>
            <a:spLocks noGrp="1"/>
          </p:cNvSpPr>
          <p:nvPr>
            <p:ph type="body" sz="quarter" idx="11" hasCustomPrompt="1"/>
          </p:nvPr>
        </p:nvSpPr>
        <p:spPr>
          <a:xfrm>
            <a:off x="249382" y="5478318"/>
            <a:ext cx="8414327" cy="758753"/>
          </a:xfrm>
        </p:spPr>
        <p:txBody>
          <a:bodyPr>
            <a:normAutofit/>
          </a:bodyPr>
          <a:lstStyle>
            <a:lvl1pPr marL="0" indent="0" algn="r">
              <a:lnSpc>
                <a:spcPct val="100000"/>
              </a:lnSpc>
              <a:spcBef>
                <a:spcPts val="0"/>
              </a:spcBef>
              <a:buNone/>
              <a:defRPr sz="1600">
                <a:solidFill>
                  <a:schemeClr val="accent2"/>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4" name="Picture 3">
            <a:extLst>
              <a:ext uri="{FF2B5EF4-FFF2-40B4-BE49-F238E27FC236}">
                <a16:creationId xmlns:a16="http://schemas.microsoft.com/office/drawing/2014/main" id="{C8DAACDD-6019-4CDF-A896-CED17E3B8F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96542"/>
            <a:ext cx="1744609" cy="3009451"/>
          </a:xfrm>
          <a:prstGeom prst="rect">
            <a:avLst/>
          </a:prstGeom>
        </p:spPr>
      </p:pic>
      <p:sp>
        <p:nvSpPr>
          <p:cNvPr id="6" name="Rectangle 5">
            <a:extLst>
              <a:ext uri="{FF2B5EF4-FFF2-40B4-BE49-F238E27FC236}">
                <a16:creationId xmlns:a16="http://schemas.microsoft.com/office/drawing/2014/main" id="{34D3D6AB-5086-41F6-B7E4-6CF5F74CB0DD}"/>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4DAAF31-668F-4B98-8963-83B518CA8016}"/>
              </a:ext>
            </a:extLst>
          </p:cNvPr>
          <p:cNvSpPr>
            <a:spLocks noGrp="1"/>
          </p:cNvSpPr>
          <p:nvPr>
            <p:ph type="title" hasCustomPrompt="1"/>
          </p:nvPr>
        </p:nvSpPr>
        <p:spPr>
          <a:xfrm>
            <a:off x="2958353" y="213918"/>
            <a:ext cx="5705356" cy="552101"/>
          </a:xfrm>
        </p:spPr>
        <p:txBody>
          <a:bodyPr/>
          <a:lstStyle>
            <a:lvl1pPr>
              <a:defRPr/>
            </a:lvl1pPr>
          </a:lstStyle>
          <a:p>
            <a:r>
              <a:rPr lang="en-US"/>
              <a:t>Notice Title</a:t>
            </a:r>
          </a:p>
        </p:txBody>
      </p:sp>
      <p:sp>
        <p:nvSpPr>
          <p:cNvPr id="9" name="Text Placeholder 3">
            <a:extLst>
              <a:ext uri="{FF2B5EF4-FFF2-40B4-BE49-F238E27FC236}">
                <a16:creationId xmlns:a16="http://schemas.microsoft.com/office/drawing/2014/main" id="{22884A39-B1A1-497D-95A0-F4FAE8F47DA2}"/>
              </a:ext>
            </a:extLst>
          </p:cNvPr>
          <p:cNvSpPr>
            <a:spLocks noGrp="1"/>
          </p:cNvSpPr>
          <p:nvPr>
            <p:ph type="body" sz="quarter" idx="10" hasCustomPrompt="1"/>
          </p:nvPr>
        </p:nvSpPr>
        <p:spPr>
          <a:xfrm>
            <a:off x="365760" y="1257286"/>
            <a:ext cx="7015942" cy="4778561"/>
          </a:xfrm>
        </p:spPr>
        <p:txBody>
          <a:bodyPr/>
          <a:lstStyle>
            <a:lvl1pPr marL="0" indent="0" algn="l">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Notice</a:t>
            </a:r>
          </a:p>
        </p:txBody>
      </p:sp>
      <p:pic>
        <p:nvPicPr>
          <p:cNvPr id="8" name="Picture 7" descr="A picture containing umbrella&#10;&#10;Description automatically generated">
            <a:extLst>
              <a:ext uri="{FF2B5EF4-FFF2-40B4-BE49-F238E27FC236}">
                <a16:creationId xmlns:a16="http://schemas.microsoft.com/office/drawing/2014/main" id="{44F23E98-EE5C-459D-9B55-145437315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3863" y="3209021"/>
            <a:ext cx="2090137" cy="3318093"/>
          </a:xfrm>
          <a:prstGeom prst="rect">
            <a:avLst/>
          </a:prstGeom>
        </p:spPr>
      </p:pic>
      <p:sp>
        <p:nvSpPr>
          <p:cNvPr id="5" name="Rectangle 4">
            <a:extLst>
              <a:ext uri="{FF2B5EF4-FFF2-40B4-BE49-F238E27FC236}">
                <a16:creationId xmlns:a16="http://schemas.microsoft.com/office/drawing/2014/main" id="{959F994A-C62B-44F1-9E1D-44C66BD8573F}"/>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2958353" y="213918"/>
            <a:ext cx="5705356" cy="552101"/>
          </a:xfrm>
        </p:spPr>
        <p:txBody>
          <a:bodyPr/>
          <a:lstStyle>
            <a:lvl1pPr>
              <a:defRPr/>
            </a:lvl1pPr>
          </a:lstStyle>
          <a:p>
            <a:r>
              <a:rPr lang="en-US"/>
              <a:t>Question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69689" y="1296893"/>
            <a:ext cx="6987454" cy="4741049"/>
          </a:xfrm>
          <a:solidFill>
            <a:schemeClr val="bg2">
              <a:lumMod val="10000"/>
            </a:schemeClr>
          </a:solidFill>
        </p:spPr>
        <p:txBody>
          <a:bodyPr anchor="t"/>
          <a:lstStyle>
            <a:lvl1pPr marL="0" indent="0" algn="l">
              <a:lnSpc>
                <a:spcPct val="150000"/>
              </a:lnSpc>
              <a:spcBef>
                <a:spcPts val="0"/>
              </a:spcBef>
              <a:buNone/>
              <a:defRPr>
                <a:solidFill>
                  <a:schemeClr val="bg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Question</a:t>
            </a:r>
          </a:p>
        </p:txBody>
      </p:sp>
      <p:sp>
        <p:nvSpPr>
          <p:cNvPr id="8" name="Rectangle 7">
            <a:extLst>
              <a:ext uri="{FF2B5EF4-FFF2-40B4-BE49-F238E27FC236}">
                <a16:creationId xmlns:a16="http://schemas.microsoft.com/office/drawing/2014/main" id="{285C25A2-77F7-4D87-8163-97EC2C1348B2}"/>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832F4194-B439-4C0A-BDD8-B697FCB24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861542" y="3054780"/>
            <a:ext cx="1802167" cy="3261840"/>
          </a:xfrm>
          <a:prstGeom prst="rect">
            <a:avLst/>
          </a:prstGeom>
        </p:spPr>
      </p:pic>
    </p:spTree>
    <p:extLst>
      <p:ext uri="{BB962C8B-B14F-4D97-AF65-F5344CB8AC3E}">
        <p14:creationId xmlns:p14="http://schemas.microsoft.com/office/powerpoint/2010/main" val="2689316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51BBAE-27E0-46AD-930D-7171F76028F9}"/>
              </a:ext>
            </a:extLst>
          </p:cNvPr>
          <p:cNvSpPr>
            <a:spLocks noGrp="1"/>
          </p:cNvSpPr>
          <p:nvPr>
            <p:ph type="title" hasCustomPrompt="1"/>
          </p:nvPr>
        </p:nvSpPr>
        <p:spPr>
          <a:xfrm>
            <a:off x="2958352" y="213918"/>
            <a:ext cx="5943601" cy="552101"/>
          </a:xfrm>
        </p:spPr>
        <p:txBody>
          <a:bodyPr/>
          <a:lstStyle>
            <a:lvl1pPr>
              <a:defRPr>
                <a:solidFill>
                  <a:srgbClr val="2F424F"/>
                </a:solidFill>
              </a:defRPr>
            </a:lvl1pPr>
          </a:lstStyle>
          <a:p>
            <a:r>
              <a:rPr lang="en-US"/>
              <a:t>Pondering Title</a:t>
            </a:r>
          </a:p>
        </p:txBody>
      </p:sp>
      <p:sp>
        <p:nvSpPr>
          <p:cNvPr id="16" name="Text Placeholder 5">
            <a:extLst>
              <a:ext uri="{FF2B5EF4-FFF2-40B4-BE49-F238E27FC236}">
                <a16:creationId xmlns:a16="http://schemas.microsoft.com/office/drawing/2014/main" id="{76DE6F0B-CAF2-42B4-A7C5-D552AE1F64C1}"/>
              </a:ext>
            </a:extLst>
          </p:cNvPr>
          <p:cNvSpPr>
            <a:spLocks noGrp="1"/>
          </p:cNvSpPr>
          <p:nvPr>
            <p:ph type="body" sz="quarter" idx="10" hasCustomPrompt="1"/>
          </p:nvPr>
        </p:nvSpPr>
        <p:spPr>
          <a:xfrm>
            <a:off x="2729751" y="1304363"/>
            <a:ext cx="5943601" cy="3334871"/>
          </a:xfrm>
        </p:spPr>
        <p:txBody>
          <a:bodyPr anchor="ctr"/>
          <a:lstStyle>
            <a:lvl1pPr marL="0" indent="0">
              <a:lnSpc>
                <a:spcPct val="150000"/>
              </a:lnSpc>
              <a:spcBef>
                <a:spcPts val="0"/>
              </a:spcBef>
              <a:buNone/>
              <a:defRPr>
                <a:solidFill>
                  <a:srgbClr val="2F424F"/>
                </a:solidFill>
              </a:defRPr>
            </a:lvl1pPr>
          </a:lstStyle>
          <a:p>
            <a:pPr lvl="0"/>
            <a:r>
              <a:rPr lang="en-US"/>
              <a:t>Pondering about</a:t>
            </a:r>
          </a:p>
        </p:txBody>
      </p:sp>
      <p:cxnSp>
        <p:nvCxnSpPr>
          <p:cNvPr id="17" name="Straight Connector 16">
            <a:extLst>
              <a:ext uri="{FF2B5EF4-FFF2-40B4-BE49-F238E27FC236}">
                <a16:creationId xmlns:a16="http://schemas.microsoft.com/office/drawing/2014/main" id="{71E241A0-8CA1-4C1D-98CE-166F8A74FDB9}"/>
              </a:ext>
            </a:extLst>
          </p:cNvPr>
          <p:cNvCxnSpPr>
            <a:cxnSpLocks/>
          </p:cNvCxnSpPr>
          <p:nvPr userDrawn="1"/>
        </p:nvCxnSpPr>
        <p:spPr>
          <a:xfrm flipV="1">
            <a:off x="2401928" y="3141478"/>
            <a:ext cx="349623" cy="16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594CDBE-FA0B-44C6-B1DC-4C3E87867A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761" y="2898361"/>
            <a:ext cx="1802167" cy="3368537"/>
          </a:xfrm>
          <a:prstGeom prst="rect">
            <a:avLst/>
          </a:prstGeom>
        </p:spPr>
      </p:pic>
      <p:sp>
        <p:nvSpPr>
          <p:cNvPr id="8" name="Rectangle 7">
            <a:extLst>
              <a:ext uri="{FF2B5EF4-FFF2-40B4-BE49-F238E27FC236}">
                <a16:creationId xmlns:a16="http://schemas.microsoft.com/office/drawing/2014/main" id="{0ED83C50-7EA9-4432-B67E-B240E726F787}"/>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0336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a:latin typeface="Arial" panose="020B0604020202020204" pitchFamily="34" charset="0"/>
                <a:cs typeface="Arial" panose="020B0604020202020204" pitchFamily="34" charset="0"/>
              </a:rPr>
              <a:t>20’ </a:t>
            </a:r>
            <a:r>
              <a:rPr lang="en-US" sz="3200" dirty="0">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2060603" y="4440950"/>
            <a:ext cx="4982454" cy="523220"/>
          </a:xfrm>
          <a:prstGeom prst="rect">
            <a:avLst/>
          </a:prstGeom>
          <a:noFill/>
        </p:spPr>
        <p:txBody>
          <a:bodyPr wrap="none" rtlCol="0">
            <a:spAutoFit/>
          </a:bodyPr>
          <a:lstStyle/>
          <a:p>
            <a:pPr algn="ctr"/>
            <a:r>
              <a:rPr lang="en-US" sz="2800" b="0">
                <a:solidFill>
                  <a:srgbClr val="2F424F"/>
                </a:solidFill>
                <a:latin typeface="Arial" panose="020B0604020202020204" pitchFamily="34" charset="0"/>
                <a:cs typeface="Arial" panose="020B0604020202020204" pitchFamily="34" charset="0"/>
              </a:rPr>
              <a:t>What did you learn last week?</a:t>
            </a:r>
            <a:endParaRPr lang="en-US" sz="2800" b="0" dirty="0">
              <a:solidFill>
                <a:srgbClr val="2F424F"/>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A0F4911-CEB3-46CF-8431-71145A9E9A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7443" y="1568275"/>
            <a:ext cx="2328774" cy="2806173"/>
          </a:xfrm>
          <a:prstGeom prst="rect">
            <a:avLst/>
          </a:prstGeom>
        </p:spPr>
      </p:pic>
      <p:sp>
        <p:nvSpPr>
          <p:cNvPr id="5" name="Rectangle 4">
            <a:extLst>
              <a:ext uri="{FF2B5EF4-FFF2-40B4-BE49-F238E27FC236}">
                <a16:creationId xmlns:a16="http://schemas.microsoft.com/office/drawing/2014/main" id="{A5D01AD3-D324-4F3B-87B0-C820147FC44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05808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61545FFC-B8BA-4F60-B6AD-70C98FE50620}"/>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dirty="0">
                <a:solidFill>
                  <a:srgbClr val="2F424F"/>
                </a:solidFill>
                <a:latin typeface="Arial" panose="020B0604020202020204" pitchFamily="34" charset="0"/>
                <a:cs typeface="Arial" panose="020B0604020202020204" pitchFamily="34" charset="0"/>
              </a:rPr>
              <a:t>Topic</a:t>
            </a:r>
          </a:p>
        </p:txBody>
      </p:sp>
      <p:sp>
        <p:nvSpPr>
          <p:cNvPr id="233" name="Text Placeholder 144">
            <a:extLst>
              <a:ext uri="{FF2B5EF4-FFF2-40B4-BE49-F238E27FC236}">
                <a16:creationId xmlns:a16="http://schemas.microsoft.com/office/drawing/2014/main" id="{D84F8C80-9C50-4F2C-B648-296FE3E1862B}"/>
              </a:ext>
            </a:extLst>
          </p:cNvPr>
          <p:cNvSpPr>
            <a:spLocks noGrp="1"/>
          </p:cNvSpPr>
          <p:nvPr>
            <p:ph type="body" sz="quarter" idx="11" hasCustomPrompt="1"/>
          </p:nvPr>
        </p:nvSpPr>
        <p:spPr>
          <a:xfrm>
            <a:off x="622237" y="1546167"/>
            <a:ext cx="5321363" cy="3832168"/>
          </a:xfrm>
          <a:custGeom>
            <a:avLst/>
            <a:gdLst>
              <a:gd name="connsiteX0" fmla="*/ 0 w 5321363"/>
              <a:gd name="connsiteY0" fmla="*/ 0 h 3832168"/>
              <a:gd name="connsiteX1" fmla="*/ 484835 w 5321363"/>
              <a:gd name="connsiteY1" fmla="*/ 0 h 3832168"/>
              <a:gd name="connsiteX2" fmla="*/ 1076098 w 5321363"/>
              <a:gd name="connsiteY2" fmla="*/ 0 h 3832168"/>
              <a:gd name="connsiteX3" fmla="*/ 1773788 w 5321363"/>
              <a:gd name="connsiteY3" fmla="*/ 0 h 3832168"/>
              <a:gd name="connsiteX4" fmla="*/ 2258623 w 5321363"/>
              <a:gd name="connsiteY4" fmla="*/ 0 h 3832168"/>
              <a:gd name="connsiteX5" fmla="*/ 2903099 w 5321363"/>
              <a:gd name="connsiteY5" fmla="*/ 0 h 3832168"/>
              <a:gd name="connsiteX6" fmla="*/ 3387934 w 5321363"/>
              <a:gd name="connsiteY6" fmla="*/ 0 h 3832168"/>
              <a:gd name="connsiteX7" fmla="*/ 3979197 w 5321363"/>
              <a:gd name="connsiteY7" fmla="*/ 0 h 3832168"/>
              <a:gd name="connsiteX8" fmla="*/ 4623673 w 5321363"/>
              <a:gd name="connsiteY8" fmla="*/ 0 h 3832168"/>
              <a:gd name="connsiteX9" fmla="*/ 5321363 w 5321363"/>
              <a:gd name="connsiteY9" fmla="*/ 0 h 3832168"/>
              <a:gd name="connsiteX10" fmla="*/ 5321363 w 5321363"/>
              <a:gd name="connsiteY10" fmla="*/ 432488 h 3832168"/>
              <a:gd name="connsiteX11" fmla="*/ 5321363 w 5321363"/>
              <a:gd name="connsiteY11" fmla="*/ 979940 h 3832168"/>
              <a:gd name="connsiteX12" fmla="*/ 5321363 w 5321363"/>
              <a:gd name="connsiteY12" fmla="*/ 1604036 h 3832168"/>
              <a:gd name="connsiteX13" fmla="*/ 5321363 w 5321363"/>
              <a:gd name="connsiteY13" fmla="*/ 2189810 h 3832168"/>
              <a:gd name="connsiteX14" fmla="*/ 5321363 w 5321363"/>
              <a:gd name="connsiteY14" fmla="*/ 2698941 h 3832168"/>
              <a:gd name="connsiteX15" fmla="*/ 5321363 w 5321363"/>
              <a:gd name="connsiteY15" fmla="*/ 3284715 h 3832168"/>
              <a:gd name="connsiteX16" fmla="*/ 5321363 w 5321363"/>
              <a:gd name="connsiteY16" fmla="*/ 3832168 h 3832168"/>
              <a:gd name="connsiteX17" fmla="*/ 4730100 w 5321363"/>
              <a:gd name="connsiteY17" fmla="*/ 3832168 h 3832168"/>
              <a:gd name="connsiteX18" fmla="*/ 4032411 w 5321363"/>
              <a:gd name="connsiteY18" fmla="*/ 3832168 h 3832168"/>
              <a:gd name="connsiteX19" fmla="*/ 3334721 w 5321363"/>
              <a:gd name="connsiteY19" fmla="*/ 3832168 h 3832168"/>
              <a:gd name="connsiteX20" fmla="*/ 2690245 w 5321363"/>
              <a:gd name="connsiteY20" fmla="*/ 3832168 h 3832168"/>
              <a:gd name="connsiteX21" fmla="*/ 2045768 w 5321363"/>
              <a:gd name="connsiteY21" fmla="*/ 3832168 h 3832168"/>
              <a:gd name="connsiteX22" fmla="*/ 1401292 w 5321363"/>
              <a:gd name="connsiteY22" fmla="*/ 3832168 h 3832168"/>
              <a:gd name="connsiteX23" fmla="*/ 916457 w 5321363"/>
              <a:gd name="connsiteY23" fmla="*/ 3832168 h 3832168"/>
              <a:gd name="connsiteX24" fmla="*/ 0 w 5321363"/>
              <a:gd name="connsiteY24" fmla="*/ 3832168 h 3832168"/>
              <a:gd name="connsiteX25" fmla="*/ 0 w 5321363"/>
              <a:gd name="connsiteY25" fmla="*/ 3284715 h 3832168"/>
              <a:gd name="connsiteX26" fmla="*/ 0 w 5321363"/>
              <a:gd name="connsiteY26" fmla="*/ 2852228 h 3832168"/>
              <a:gd name="connsiteX27" fmla="*/ 0 w 5321363"/>
              <a:gd name="connsiteY27" fmla="*/ 2266454 h 3832168"/>
              <a:gd name="connsiteX28" fmla="*/ 0 w 5321363"/>
              <a:gd name="connsiteY28" fmla="*/ 1833966 h 3832168"/>
              <a:gd name="connsiteX29" fmla="*/ 0 w 5321363"/>
              <a:gd name="connsiteY29" fmla="*/ 1286514 h 3832168"/>
              <a:gd name="connsiteX30" fmla="*/ 0 w 5321363"/>
              <a:gd name="connsiteY30" fmla="*/ 662418 h 3832168"/>
              <a:gd name="connsiteX31" fmla="*/ 0 w 5321363"/>
              <a:gd name="connsiteY31" fmla="*/ 0 h 383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21363" h="3832168" fill="none" extrusionOk="0">
                <a:moveTo>
                  <a:pt x="0" y="0"/>
                </a:moveTo>
                <a:cubicBezTo>
                  <a:pt x="136173" y="-47067"/>
                  <a:pt x="249394" y="57942"/>
                  <a:pt x="484835" y="0"/>
                </a:cubicBezTo>
                <a:cubicBezTo>
                  <a:pt x="720277" y="-57942"/>
                  <a:pt x="785393" y="69840"/>
                  <a:pt x="1076098" y="0"/>
                </a:cubicBezTo>
                <a:cubicBezTo>
                  <a:pt x="1366803" y="-69840"/>
                  <a:pt x="1593751" y="4096"/>
                  <a:pt x="1773788" y="0"/>
                </a:cubicBezTo>
                <a:cubicBezTo>
                  <a:pt x="1953825" y="-4096"/>
                  <a:pt x="2106197" y="31730"/>
                  <a:pt x="2258623" y="0"/>
                </a:cubicBezTo>
                <a:cubicBezTo>
                  <a:pt x="2411050" y="-31730"/>
                  <a:pt x="2696729" y="47019"/>
                  <a:pt x="2903099" y="0"/>
                </a:cubicBezTo>
                <a:cubicBezTo>
                  <a:pt x="3109469" y="-47019"/>
                  <a:pt x="3267356" y="19484"/>
                  <a:pt x="3387934" y="0"/>
                </a:cubicBezTo>
                <a:cubicBezTo>
                  <a:pt x="3508512" y="-19484"/>
                  <a:pt x="3776670" y="57133"/>
                  <a:pt x="3979197" y="0"/>
                </a:cubicBezTo>
                <a:cubicBezTo>
                  <a:pt x="4181724" y="-57133"/>
                  <a:pt x="4474209" y="3987"/>
                  <a:pt x="4623673" y="0"/>
                </a:cubicBezTo>
                <a:cubicBezTo>
                  <a:pt x="4773137" y="-3987"/>
                  <a:pt x="4977170" y="58453"/>
                  <a:pt x="5321363" y="0"/>
                </a:cubicBezTo>
                <a:cubicBezTo>
                  <a:pt x="5333793" y="92459"/>
                  <a:pt x="5288542" y="321142"/>
                  <a:pt x="5321363" y="432488"/>
                </a:cubicBezTo>
                <a:cubicBezTo>
                  <a:pt x="5354184" y="543834"/>
                  <a:pt x="5285164" y="744641"/>
                  <a:pt x="5321363" y="979940"/>
                </a:cubicBezTo>
                <a:cubicBezTo>
                  <a:pt x="5357562" y="1215239"/>
                  <a:pt x="5298171" y="1448730"/>
                  <a:pt x="5321363" y="1604036"/>
                </a:cubicBezTo>
                <a:cubicBezTo>
                  <a:pt x="5344555" y="1759342"/>
                  <a:pt x="5311332" y="2056486"/>
                  <a:pt x="5321363" y="2189810"/>
                </a:cubicBezTo>
                <a:cubicBezTo>
                  <a:pt x="5331394" y="2323134"/>
                  <a:pt x="5309623" y="2578823"/>
                  <a:pt x="5321363" y="2698941"/>
                </a:cubicBezTo>
                <a:cubicBezTo>
                  <a:pt x="5333103" y="2819059"/>
                  <a:pt x="5299528" y="3077672"/>
                  <a:pt x="5321363" y="3284715"/>
                </a:cubicBezTo>
                <a:cubicBezTo>
                  <a:pt x="5343198" y="3491758"/>
                  <a:pt x="5318346" y="3660904"/>
                  <a:pt x="5321363" y="3832168"/>
                </a:cubicBezTo>
                <a:cubicBezTo>
                  <a:pt x="5157291" y="3885641"/>
                  <a:pt x="4854435" y="3795867"/>
                  <a:pt x="4730100" y="3832168"/>
                </a:cubicBezTo>
                <a:cubicBezTo>
                  <a:pt x="4605765" y="3868469"/>
                  <a:pt x="4228242" y="3764479"/>
                  <a:pt x="4032411" y="3832168"/>
                </a:cubicBezTo>
                <a:cubicBezTo>
                  <a:pt x="3836580" y="3899857"/>
                  <a:pt x="3498289" y="3806412"/>
                  <a:pt x="3334721" y="3832168"/>
                </a:cubicBezTo>
                <a:cubicBezTo>
                  <a:pt x="3171153" y="3857924"/>
                  <a:pt x="2949099" y="3775615"/>
                  <a:pt x="2690245" y="3832168"/>
                </a:cubicBezTo>
                <a:cubicBezTo>
                  <a:pt x="2431391" y="3888721"/>
                  <a:pt x="2268248" y="3828646"/>
                  <a:pt x="2045768" y="3832168"/>
                </a:cubicBezTo>
                <a:cubicBezTo>
                  <a:pt x="1823288" y="3835690"/>
                  <a:pt x="1628218" y="3791092"/>
                  <a:pt x="1401292" y="3832168"/>
                </a:cubicBezTo>
                <a:cubicBezTo>
                  <a:pt x="1174366" y="3873244"/>
                  <a:pt x="1074401" y="3823162"/>
                  <a:pt x="916457" y="3832168"/>
                </a:cubicBezTo>
                <a:cubicBezTo>
                  <a:pt x="758513" y="3841174"/>
                  <a:pt x="340944" y="3765111"/>
                  <a:pt x="0" y="3832168"/>
                </a:cubicBezTo>
                <a:cubicBezTo>
                  <a:pt x="-56553" y="3642632"/>
                  <a:pt x="42503" y="3409419"/>
                  <a:pt x="0" y="3284715"/>
                </a:cubicBezTo>
                <a:cubicBezTo>
                  <a:pt x="-42503" y="3160011"/>
                  <a:pt x="40333" y="2940309"/>
                  <a:pt x="0" y="2852228"/>
                </a:cubicBezTo>
                <a:cubicBezTo>
                  <a:pt x="-40333" y="2764147"/>
                  <a:pt x="68753" y="2481597"/>
                  <a:pt x="0" y="2266454"/>
                </a:cubicBezTo>
                <a:cubicBezTo>
                  <a:pt x="-68753" y="2051311"/>
                  <a:pt x="44939" y="2044168"/>
                  <a:pt x="0" y="1833966"/>
                </a:cubicBezTo>
                <a:cubicBezTo>
                  <a:pt x="-44939" y="1623764"/>
                  <a:pt x="48959" y="1474796"/>
                  <a:pt x="0" y="1286514"/>
                </a:cubicBezTo>
                <a:cubicBezTo>
                  <a:pt x="-48959" y="1098232"/>
                  <a:pt x="15538" y="797140"/>
                  <a:pt x="0" y="662418"/>
                </a:cubicBezTo>
                <a:cubicBezTo>
                  <a:pt x="-15538" y="527696"/>
                  <a:pt x="6904" y="281997"/>
                  <a:pt x="0" y="0"/>
                </a:cubicBezTo>
                <a:close/>
              </a:path>
              <a:path w="5321363" h="3832168" stroke="0" extrusionOk="0">
                <a:moveTo>
                  <a:pt x="0" y="0"/>
                </a:moveTo>
                <a:cubicBezTo>
                  <a:pt x="112894" y="-12294"/>
                  <a:pt x="422644" y="44399"/>
                  <a:pt x="538049" y="0"/>
                </a:cubicBezTo>
                <a:cubicBezTo>
                  <a:pt x="653454" y="-44399"/>
                  <a:pt x="813419" y="23183"/>
                  <a:pt x="969671" y="0"/>
                </a:cubicBezTo>
                <a:cubicBezTo>
                  <a:pt x="1125923" y="-23183"/>
                  <a:pt x="1366705" y="5747"/>
                  <a:pt x="1667360" y="0"/>
                </a:cubicBezTo>
                <a:cubicBezTo>
                  <a:pt x="1968015" y="-5747"/>
                  <a:pt x="1988150" y="36443"/>
                  <a:pt x="2205409" y="0"/>
                </a:cubicBezTo>
                <a:cubicBezTo>
                  <a:pt x="2422668" y="-36443"/>
                  <a:pt x="2574820" y="45883"/>
                  <a:pt x="2743458" y="0"/>
                </a:cubicBezTo>
                <a:cubicBezTo>
                  <a:pt x="2912096" y="-45883"/>
                  <a:pt x="3098447" y="20043"/>
                  <a:pt x="3441148" y="0"/>
                </a:cubicBezTo>
                <a:cubicBezTo>
                  <a:pt x="3783849" y="-20043"/>
                  <a:pt x="3722838" y="28638"/>
                  <a:pt x="3925983" y="0"/>
                </a:cubicBezTo>
                <a:cubicBezTo>
                  <a:pt x="4129129" y="-28638"/>
                  <a:pt x="4410769" y="21585"/>
                  <a:pt x="4623673" y="0"/>
                </a:cubicBezTo>
                <a:cubicBezTo>
                  <a:pt x="4836577" y="-21585"/>
                  <a:pt x="5017283" y="71921"/>
                  <a:pt x="5321363" y="0"/>
                </a:cubicBezTo>
                <a:cubicBezTo>
                  <a:pt x="5380879" y="194223"/>
                  <a:pt x="5274564" y="395482"/>
                  <a:pt x="5321363" y="547453"/>
                </a:cubicBezTo>
                <a:cubicBezTo>
                  <a:pt x="5368162" y="699424"/>
                  <a:pt x="5272115" y="888195"/>
                  <a:pt x="5321363" y="1094905"/>
                </a:cubicBezTo>
                <a:cubicBezTo>
                  <a:pt x="5370611" y="1301615"/>
                  <a:pt x="5311484" y="1439053"/>
                  <a:pt x="5321363" y="1680679"/>
                </a:cubicBezTo>
                <a:cubicBezTo>
                  <a:pt x="5331242" y="1922305"/>
                  <a:pt x="5271822" y="1965340"/>
                  <a:pt x="5321363" y="2113167"/>
                </a:cubicBezTo>
                <a:cubicBezTo>
                  <a:pt x="5370904" y="2260994"/>
                  <a:pt x="5311948" y="2527558"/>
                  <a:pt x="5321363" y="2660619"/>
                </a:cubicBezTo>
                <a:cubicBezTo>
                  <a:pt x="5330778" y="2793680"/>
                  <a:pt x="5295485" y="2962210"/>
                  <a:pt x="5321363" y="3208072"/>
                </a:cubicBezTo>
                <a:cubicBezTo>
                  <a:pt x="5347241" y="3453934"/>
                  <a:pt x="5290926" y="3608068"/>
                  <a:pt x="5321363" y="3832168"/>
                </a:cubicBezTo>
                <a:cubicBezTo>
                  <a:pt x="5048516" y="3837064"/>
                  <a:pt x="4889231" y="3784359"/>
                  <a:pt x="4676887" y="3832168"/>
                </a:cubicBezTo>
                <a:cubicBezTo>
                  <a:pt x="4464543" y="3879977"/>
                  <a:pt x="4298119" y="3777300"/>
                  <a:pt x="4085624" y="3832168"/>
                </a:cubicBezTo>
                <a:cubicBezTo>
                  <a:pt x="3873129" y="3887036"/>
                  <a:pt x="3750067" y="3797433"/>
                  <a:pt x="3654003" y="3832168"/>
                </a:cubicBezTo>
                <a:cubicBezTo>
                  <a:pt x="3557939" y="3866903"/>
                  <a:pt x="3340799" y="3792036"/>
                  <a:pt x="3169167" y="3832168"/>
                </a:cubicBezTo>
                <a:cubicBezTo>
                  <a:pt x="2997535" y="3872300"/>
                  <a:pt x="2676044" y="3792115"/>
                  <a:pt x="2471477" y="3832168"/>
                </a:cubicBezTo>
                <a:cubicBezTo>
                  <a:pt x="2266910" y="3872221"/>
                  <a:pt x="2157083" y="3823165"/>
                  <a:pt x="1880215" y="3832168"/>
                </a:cubicBezTo>
                <a:cubicBezTo>
                  <a:pt x="1603347" y="3841171"/>
                  <a:pt x="1599060" y="3808994"/>
                  <a:pt x="1395380" y="3832168"/>
                </a:cubicBezTo>
                <a:cubicBezTo>
                  <a:pt x="1191701" y="3855342"/>
                  <a:pt x="1050223" y="3790795"/>
                  <a:pt x="804117" y="3832168"/>
                </a:cubicBezTo>
                <a:cubicBezTo>
                  <a:pt x="558011" y="3873541"/>
                  <a:pt x="234352" y="3764268"/>
                  <a:pt x="0" y="3832168"/>
                </a:cubicBezTo>
                <a:cubicBezTo>
                  <a:pt x="-51636" y="3629128"/>
                  <a:pt x="3874" y="3569647"/>
                  <a:pt x="0" y="3399680"/>
                </a:cubicBezTo>
                <a:cubicBezTo>
                  <a:pt x="-3874" y="3229713"/>
                  <a:pt x="27369" y="2951866"/>
                  <a:pt x="0" y="2813906"/>
                </a:cubicBezTo>
                <a:cubicBezTo>
                  <a:pt x="-27369" y="2675946"/>
                  <a:pt x="8935" y="2460456"/>
                  <a:pt x="0" y="2343097"/>
                </a:cubicBezTo>
                <a:cubicBezTo>
                  <a:pt x="-8935" y="2225738"/>
                  <a:pt x="23119" y="1883624"/>
                  <a:pt x="0" y="1719001"/>
                </a:cubicBezTo>
                <a:cubicBezTo>
                  <a:pt x="-23119" y="1554378"/>
                  <a:pt x="43969" y="1348558"/>
                  <a:pt x="0" y="1209870"/>
                </a:cubicBezTo>
                <a:cubicBezTo>
                  <a:pt x="-43969" y="1071182"/>
                  <a:pt x="22409" y="991435"/>
                  <a:pt x="0" y="777383"/>
                </a:cubicBezTo>
                <a:cubicBezTo>
                  <a:pt x="-22409" y="563331"/>
                  <a:pt x="28625" y="254831"/>
                  <a:pt x="0" y="0"/>
                </a:cubicBezTo>
                <a:close/>
              </a:path>
            </a:pathLst>
          </a:custGeom>
          <a:ln w="28575">
            <a:solidFill>
              <a:srgbClr val="2F424F"/>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rgbClr val="2F424F"/>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3" name="Picture 2" descr="A picture containing umbrella&#10;&#10;Description automatically generated">
            <a:extLst>
              <a:ext uri="{FF2B5EF4-FFF2-40B4-BE49-F238E27FC236}">
                <a16:creationId xmlns:a16="http://schemas.microsoft.com/office/drawing/2014/main" id="{DC9493BD-953A-48CE-84EF-4BE4235B0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7240" y="2568633"/>
            <a:ext cx="2802861" cy="3524597"/>
          </a:xfrm>
          <a:prstGeom prst="rect">
            <a:avLst/>
          </a:prstGeom>
        </p:spPr>
      </p:pic>
      <p:sp>
        <p:nvSpPr>
          <p:cNvPr id="5" name="Rectangle 4">
            <a:extLst>
              <a:ext uri="{FF2B5EF4-FFF2-40B4-BE49-F238E27FC236}">
                <a16:creationId xmlns:a16="http://schemas.microsoft.com/office/drawing/2014/main" id="{9CAA1A06-8803-49DC-9BCD-A902E6BED57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36707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cense I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8F6CE4-5FD9-4D9C-8AFC-70886D387755}"/>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CCF3DF-D853-4D87-B739-EBA1CEB0B89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57EB752-631F-4545-9AE2-3B47EBC6E641}"/>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E86CE848-F65A-4FBB-9856-B10FE39EB996}"/>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Lisensi Distribusi</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8BEB50-21BC-494F-9AD7-BBF9D72B2AE2}"/>
              </a:ext>
            </a:extLst>
          </p:cNvPr>
          <p:cNvSpPr txBox="1"/>
          <p:nvPr userDrawn="1"/>
        </p:nvSpPr>
        <p:spPr>
          <a:xfrm>
            <a:off x="534838" y="1548311"/>
            <a:ext cx="8074324" cy="3651705"/>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by-no-sa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800EBC7-1330-40A5-B968-2C199C03CE8D}"/>
              </a:ext>
            </a:extLst>
          </p:cNvPr>
          <p:cNvSpPr txBox="1"/>
          <p:nvPr userDrawn="1"/>
        </p:nvSpPr>
        <p:spPr>
          <a:xfrm>
            <a:off x="534838" y="5366211"/>
            <a:ext cx="8074324" cy="912494"/>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Informasi lebih lanjut silahkan lihat:</a:t>
            </a:r>
          </a:p>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FFFE3FCA-6647-4313-8194-C136FA51F5FC}"/>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784951DF-AE16-4FF7-936C-E43A0D336B1C}"/>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2854092366"/>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cense EN">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E3ACAA-E7DC-44A5-9B6E-938564F695EB}"/>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E5DF500B-DE8E-4015-94A4-D2038AC7CDB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7326315-D23C-424A-864A-C3CE0CCB8F94}"/>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399926B-8582-49E9-BC83-DDB9F66C9CD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3AD649D8-A197-42F2-8DF5-7710F99BB03F}"/>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Distribution License</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A251D22-85B9-4AE1-BD2E-56D002F36D2B}"/>
              </a:ext>
            </a:extLst>
          </p:cNvPr>
          <p:cNvSpPr txBox="1"/>
          <p:nvPr userDrawn="1"/>
        </p:nvSpPr>
        <p:spPr>
          <a:xfrm>
            <a:off x="534838" y="1615950"/>
            <a:ext cx="8074324" cy="3251596"/>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by-no-sa 4.0 International License, which means it can be used and modified as necessary as long as not being used for commercial purpose and properly credit the authors. The material and modifications may be redistributed provided under the same license. Images used in this material are the properties of their respective owners. </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9D7222D-DFAD-45A4-9FE8-3326A394516A}"/>
              </a:ext>
            </a:extLst>
          </p:cNvPr>
          <p:cNvSpPr txBox="1"/>
          <p:nvPr userDrawn="1"/>
        </p:nvSpPr>
        <p:spPr>
          <a:xfrm>
            <a:off x="534838" y="5107425"/>
            <a:ext cx="8074324" cy="95866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For more information visit: </a:t>
            </a:r>
          </a:p>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932FAE8-5C4F-4F87-BEF2-4D512FCECA9E}"/>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C7F591DC-A2DA-4A94-8A15-F24BD4E551A4}"/>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8B09CFA-D275-41CA-81F2-7A2B6649EFC6}"/>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3D7A1D84-4F2D-4BB0-B083-2EA775F765CF}"/>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1911918947"/>
      </p:ext>
    </p:extLst>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10" name="Rectangle 9"/>
          <p:cNvSpPr/>
          <p:nvPr userDrawn="1"/>
        </p:nvSpPr>
        <p:spPr>
          <a:xfrm>
            <a:off x="-49223" y="-43544"/>
            <a:ext cx="9235440" cy="694944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82289" y="3077605"/>
            <a:ext cx="8392674" cy="1143000"/>
          </a:xfrm>
        </p:spPr>
        <p:txBody>
          <a:bodyPr/>
          <a:lstStyle>
            <a:lvl1pPr>
              <a:defRPr>
                <a:solidFill>
                  <a:schemeClr val="bg1"/>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grpSp>
        <p:nvGrpSpPr>
          <p:cNvPr id="16" name="Group 15">
            <a:extLst>
              <a:ext uri="{FF2B5EF4-FFF2-40B4-BE49-F238E27FC236}">
                <a16:creationId xmlns:a16="http://schemas.microsoft.com/office/drawing/2014/main" id="{A9E71C36-A9AB-4E1D-A8CB-237B28552F3D}"/>
              </a:ext>
            </a:extLst>
          </p:cNvPr>
          <p:cNvGrpSpPr/>
          <p:nvPr userDrawn="1"/>
        </p:nvGrpSpPr>
        <p:grpSpPr>
          <a:xfrm>
            <a:off x="382289" y="302324"/>
            <a:ext cx="2690113" cy="856807"/>
            <a:chOff x="6620142" y="796248"/>
            <a:chExt cx="2690113" cy="856807"/>
          </a:xfrm>
        </p:grpSpPr>
        <p:sp>
          <p:nvSpPr>
            <p:cNvPr id="17" name="Rectangle: Rounded Corners 16">
              <a:extLst>
                <a:ext uri="{FF2B5EF4-FFF2-40B4-BE49-F238E27FC236}">
                  <a16:creationId xmlns:a16="http://schemas.microsoft.com/office/drawing/2014/main" id="{22C1EC3D-4A0A-47DF-A512-FD204DFEB65C}"/>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9C00030-8AA5-42B9-A80B-A490168219B7}"/>
                </a:ext>
              </a:extLst>
            </p:cNvPr>
            <p:cNvGrpSpPr/>
            <p:nvPr userDrawn="1"/>
          </p:nvGrpSpPr>
          <p:grpSpPr>
            <a:xfrm>
              <a:off x="6620142" y="827472"/>
              <a:ext cx="2690113" cy="815223"/>
              <a:chOff x="112033" y="63355"/>
              <a:chExt cx="2690113" cy="815223"/>
            </a:xfrm>
          </p:grpSpPr>
          <p:pic>
            <p:nvPicPr>
              <p:cNvPr id="19" name="Picture 2" descr="Image result for LOGO YARSI">
                <a:extLst>
                  <a:ext uri="{FF2B5EF4-FFF2-40B4-BE49-F238E27FC236}">
                    <a16:creationId xmlns:a16="http://schemas.microsoft.com/office/drawing/2014/main" id="{D0513E4D-A40B-48A3-80BB-2C1231273BB3}"/>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6811792-BCFA-449F-8A26-16555A55C34B}"/>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1" name="TextBox 20">
                <a:extLst>
                  <a:ext uri="{FF2B5EF4-FFF2-40B4-BE49-F238E27FC236}">
                    <a16:creationId xmlns:a16="http://schemas.microsoft.com/office/drawing/2014/main" id="{84A398EC-4328-4F7D-8246-BF326624743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64981179"/>
      </p:ext>
    </p:extLst>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10" name="Rectangle 9"/>
          <p:cNvSpPr/>
          <p:nvPr userDrawn="1"/>
        </p:nvSpPr>
        <p:spPr>
          <a:xfrm>
            <a:off x="-92765" y="-116114"/>
            <a:ext cx="9342782" cy="7112000"/>
          </a:xfrm>
          <a:prstGeom prst="rect">
            <a:avLst/>
          </a:prstGeom>
          <a:solidFill>
            <a:srgbClr val="19242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75663" y="535296"/>
            <a:ext cx="8392674" cy="1143000"/>
          </a:xfrm>
        </p:spPr>
        <p:txBody>
          <a:bodyPr/>
          <a:lstStyle>
            <a:lvl1pPr>
              <a:defRPr b="1" u="none">
                <a:solidFill>
                  <a:srgbClr val="2F424F"/>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2" name="Group 11">
            <a:extLst>
              <a:ext uri="{FF2B5EF4-FFF2-40B4-BE49-F238E27FC236}">
                <a16:creationId xmlns:a16="http://schemas.microsoft.com/office/drawing/2014/main" id="{69C8C076-C62E-4D01-925D-00F37DC975BA}"/>
              </a:ext>
            </a:extLst>
          </p:cNvPr>
          <p:cNvGrpSpPr/>
          <p:nvPr userDrawn="1"/>
        </p:nvGrpSpPr>
        <p:grpSpPr>
          <a:xfrm>
            <a:off x="13476" y="5666258"/>
            <a:ext cx="2690113" cy="815223"/>
            <a:chOff x="112033" y="63355"/>
            <a:chExt cx="2690113" cy="815223"/>
          </a:xfrm>
        </p:grpSpPr>
        <p:pic>
          <p:nvPicPr>
            <p:cNvPr id="14" name="Picture 2" descr="Image result for LOGO YARSI">
              <a:extLst>
                <a:ext uri="{FF2B5EF4-FFF2-40B4-BE49-F238E27FC236}">
                  <a16:creationId xmlns:a16="http://schemas.microsoft.com/office/drawing/2014/main" id="{3E7253F6-19C0-48CA-9B93-02A144C951E9}"/>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CFEFA96-625F-4369-A8D7-C4142AFCD38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D616905B-BCFD-4CD3-8731-6CCA8ADC4E2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pic>
        <p:nvPicPr>
          <p:cNvPr id="4" name="Picture 3">
            <a:extLst>
              <a:ext uri="{FF2B5EF4-FFF2-40B4-BE49-F238E27FC236}">
                <a16:creationId xmlns:a16="http://schemas.microsoft.com/office/drawing/2014/main" id="{438FC1B9-1AEE-4EC2-9211-A568DC6220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36217" y="2157807"/>
            <a:ext cx="4671494" cy="4554707"/>
          </a:xfrm>
          <a:prstGeom prst="rect">
            <a:avLst/>
          </a:prstGeom>
        </p:spPr>
      </p:pic>
      <p:sp>
        <p:nvSpPr>
          <p:cNvPr id="17" name="Rectangle 16">
            <a:extLst>
              <a:ext uri="{FF2B5EF4-FFF2-40B4-BE49-F238E27FC236}">
                <a16:creationId xmlns:a16="http://schemas.microsoft.com/office/drawing/2014/main" id="{C5988A3B-1DFB-4016-A7C2-A343A0C5AE00}"/>
              </a:ext>
            </a:extLst>
          </p:cNvPr>
          <p:cNvSpPr/>
          <p:nvPr userDrawn="1"/>
        </p:nvSpPr>
        <p:spPr>
          <a:xfrm>
            <a:off x="0" y="6595297"/>
            <a:ext cx="1802167" cy="246221"/>
          </a:xfrm>
          <a:prstGeom prst="rect">
            <a:avLst/>
          </a:prstGeom>
        </p:spPr>
        <p:txBody>
          <a:bodyPr wrap="square">
            <a:spAutoFit/>
          </a:bodyPr>
          <a:lstStyle/>
          <a:p>
            <a:r>
              <a:rPr lang="en-US" sz="1000">
                <a:solidFill>
                  <a:srgbClr val="2F424F"/>
                </a:solidFill>
                <a:latin typeface="Arial" panose="020B0604020202020204" pitchFamily="34" charset="0"/>
                <a:cs typeface="Arial" panose="020B0604020202020204" pitchFamily="34" charset="0"/>
              </a:rPr>
              <a:t>Images </a:t>
            </a:r>
            <a:r>
              <a:rPr lang="en-US" sz="1000" dirty="0">
                <a:solidFill>
                  <a:srgbClr val="2F424F"/>
                </a:solidFill>
                <a:latin typeface="Arial" panose="020B0604020202020204" pitchFamily="34" charset="0"/>
                <a:cs typeface="Arial" panose="020B0604020202020204" pitchFamily="34" charset="0"/>
              </a:rPr>
              <a:t>by @</a:t>
            </a:r>
            <a:r>
              <a:rPr lang="en-US" sz="1000" dirty="0" err="1">
                <a:solidFill>
                  <a:srgbClr val="2F424F"/>
                </a:solidFill>
                <a:latin typeface="Arial" panose="020B0604020202020204" pitchFamily="34" charset="0"/>
                <a:cs typeface="Arial" panose="020B0604020202020204" pitchFamily="34" charset="0"/>
              </a:rPr>
              <a:t>carella.titasa</a:t>
            </a:r>
            <a:r>
              <a:rPr lang="en-US" sz="10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5822316"/>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Nova E.D., Aisyah D.A., Annisa A., Antsya D.A., Bob R., Fawzan R., Fazreen N.H.P., A. Hisyam, M. Raihan S., Surli, M. Yayang C.</a:t>
            </a: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6" name="Title Placeholder 29">
            <a:extLst>
              <a:ext uri="{FF2B5EF4-FFF2-40B4-BE49-F238E27FC236}">
                <a16:creationId xmlns:a16="http://schemas.microsoft.com/office/drawing/2014/main" id="{274A012E-B0EC-4212-9AD6-B681E692BCC0}"/>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lvl1pPr>
              <a:defRPr/>
            </a:lvl1pPr>
          </a:lstStyle>
          <a:p>
            <a:r>
              <a:rPr lang="en-US"/>
              <a:t>Course Topic</a:t>
            </a:r>
          </a:p>
        </p:txBody>
      </p:sp>
    </p:spTree>
    <p:extLst>
      <p:ext uri="{BB962C8B-B14F-4D97-AF65-F5344CB8AC3E}">
        <p14:creationId xmlns:p14="http://schemas.microsoft.com/office/powerpoint/2010/main" val="952367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6F4E5FB-FFA1-45E8-AF66-C44BB26B8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27" name="Rectangle 26">
            <a:extLst>
              <a:ext uri="{FF2B5EF4-FFF2-40B4-BE49-F238E27FC236}">
                <a16:creationId xmlns:a16="http://schemas.microsoft.com/office/drawing/2014/main" id="{9993D893-1899-4941-A0F8-27109AF608CC}"/>
              </a:ext>
            </a:extLst>
          </p:cNvPr>
          <p:cNvSpPr/>
          <p:nvPr userDrawn="1"/>
        </p:nvSpPr>
        <p:spPr>
          <a:xfrm>
            <a:off x="-57150" y="-24765"/>
            <a:ext cx="9235440" cy="6949440"/>
          </a:xfrm>
          <a:prstGeom prst="rect">
            <a:avLst/>
          </a:prstGeom>
          <a:solidFill>
            <a:srgbClr val="19242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itle 1">
            <a:extLst>
              <a:ext uri="{FF2B5EF4-FFF2-40B4-BE49-F238E27FC236}">
                <a16:creationId xmlns:a16="http://schemas.microsoft.com/office/drawing/2014/main" id="{DA963C91-00A2-40A3-AB05-CBA3043E57C4}"/>
              </a:ext>
            </a:extLst>
          </p:cNvPr>
          <p:cNvSpPr>
            <a:spLocks noGrp="1"/>
          </p:cNvSpPr>
          <p:nvPr>
            <p:ph type="title" hasCustomPrompt="1"/>
          </p:nvPr>
        </p:nvSpPr>
        <p:spPr>
          <a:xfrm>
            <a:off x="3236259" y="4370294"/>
            <a:ext cx="5741865" cy="1187544"/>
          </a:xfrm>
        </p:spPr>
        <p:txBody>
          <a:bodyPr>
            <a:normAutofit/>
          </a:bodyPr>
          <a:lstStyle>
            <a:lvl1pPr>
              <a:defRPr sz="3200" b="1">
                <a:solidFill>
                  <a:schemeClr val="bg1"/>
                </a:solidFill>
                <a:latin typeface="Arial Black" panose="020B0A04020102020204" pitchFamily="34" charset="0"/>
              </a:defRPr>
            </a:lvl1pPr>
          </a:lstStyle>
          <a:p>
            <a:r>
              <a:rPr lang="en-US" dirty="0"/>
              <a:t>Topic</a:t>
            </a:r>
          </a:p>
        </p:txBody>
      </p:sp>
      <p:sp>
        <p:nvSpPr>
          <p:cNvPr id="15" name="TextBox 14">
            <a:extLst>
              <a:ext uri="{FF2B5EF4-FFF2-40B4-BE49-F238E27FC236}">
                <a16:creationId xmlns:a16="http://schemas.microsoft.com/office/drawing/2014/main" id="{C73E3DD8-50BE-4A0E-A2E1-E1FC13899EA7}"/>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2">
                    <a:lumMod val="75000"/>
                  </a:schemeClr>
                </a:solidFill>
              </a:rPr>
              <a:t>‹#›</a:t>
            </a:fld>
            <a:endParaRPr lang="id-ID" dirty="0">
              <a:solidFill>
                <a:schemeClr val="bg2">
                  <a:lumMod val="75000"/>
                </a:schemeClr>
              </a:solidFill>
            </a:endParaRPr>
          </a:p>
        </p:txBody>
      </p:sp>
      <p:grpSp>
        <p:nvGrpSpPr>
          <p:cNvPr id="20" name="Group 19">
            <a:extLst>
              <a:ext uri="{FF2B5EF4-FFF2-40B4-BE49-F238E27FC236}">
                <a16:creationId xmlns:a16="http://schemas.microsoft.com/office/drawing/2014/main" id="{382542B4-3CF6-4CC7-9600-3E3D92CA9EFF}"/>
              </a:ext>
            </a:extLst>
          </p:cNvPr>
          <p:cNvGrpSpPr/>
          <p:nvPr userDrawn="1"/>
        </p:nvGrpSpPr>
        <p:grpSpPr>
          <a:xfrm>
            <a:off x="6440411" y="154763"/>
            <a:ext cx="2690113" cy="856807"/>
            <a:chOff x="6620142" y="796248"/>
            <a:chExt cx="2690113" cy="856807"/>
          </a:xfrm>
        </p:grpSpPr>
        <p:sp>
          <p:nvSpPr>
            <p:cNvPr id="21" name="Rectangle: Rounded Corners 20">
              <a:extLst>
                <a:ext uri="{FF2B5EF4-FFF2-40B4-BE49-F238E27FC236}">
                  <a16:creationId xmlns:a16="http://schemas.microsoft.com/office/drawing/2014/main" id="{1295DFDE-F07D-44AB-BC7A-B96762A61FC6}"/>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B17BB5E-1741-4776-AD6E-447D874D9E3B}"/>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0CA2E0B8-114C-4013-834D-28DA2B955FB1}"/>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C5D9F2A-35C9-469B-B2B5-9ADA648F781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6" name="TextBox 25">
                <a:extLst>
                  <a:ext uri="{FF2B5EF4-FFF2-40B4-BE49-F238E27FC236}">
                    <a16:creationId xmlns:a16="http://schemas.microsoft.com/office/drawing/2014/main" id="{44395957-E176-4FDA-8519-79EAB590FEC2}"/>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1978679094"/>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6D933A-8EBA-482C-9D85-106D042188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14" name="Rectangle 13">
            <a:extLst>
              <a:ext uri="{FF2B5EF4-FFF2-40B4-BE49-F238E27FC236}">
                <a16:creationId xmlns:a16="http://schemas.microsoft.com/office/drawing/2014/main" id="{3EBD8C02-B714-4425-85EA-B378347352DB}"/>
              </a:ext>
            </a:extLst>
          </p:cNvPr>
          <p:cNvSpPr/>
          <p:nvPr userDrawn="1"/>
        </p:nvSpPr>
        <p:spPr>
          <a:xfrm>
            <a:off x="-50113" y="-45686"/>
            <a:ext cx="9235440" cy="694944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t>#pintar</a:t>
            </a:r>
            <a:r>
              <a:rPr lang="id-ID" sz="7200" noProof="0">
                <a:solidFill>
                  <a:srgbClr val="99FF33"/>
                </a:solidFill>
              </a:rPr>
              <a:t>Itu</a:t>
            </a:r>
            <a:r>
              <a:rPr lang="id-ID" sz="7200" noProof="0"/>
              <a:t>Pilihan</a:t>
            </a:r>
          </a:p>
          <a:p>
            <a:pPr algn="ctr"/>
            <a:endParaRPr lang="id-ID" sz="7200" noProof="0"/>
          </a:p>
        </p:txBody>
      </p:sp>
      <p:sp>
        <p:nvSpPr>
          <p:cNvPr id="15" name="TextBox 14">
            <a:extLst>
              <a:ext uri="{FF2B5EF4-FFF2-40B4-BE49-F238E27FC236}">
                <a16:creationId xmlns:a16="http://schemas.microsoft.com/office/drawing/2014/main" id="{F006A1FF-9F00-49FA-9445-12DB5053C694}"/>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0" name="Text Placeholder 2">
            <a:extLst>
              <a:ext uri="{FF2B5EF4-FFF2-40B4-BE49-F238E27FC236}">
                <a16:creationId xmlns:a16="http://schemas.microsoft.com/office/drawing/2014/main" id="{EE98243E-E24D-45F4-BD85-64F347615005}"/>
              </a:ext>
            </a:extLst>
          </p:cNvPr>
          <p:cNvSpPr>
            <a:spLocks noGrp="1"/>
          </p:cNvSpPr>
          <p:nvPr>
            <p:ph type="body" sz="quarter" idx="10" hasCustomPrompt="1"/>
          </p:nvPr>
        </p:nvSpPr>
        <p:spPr>
          <a:xfrm>
            <a:off x="1633538" y="3597279"/>
            <a:ext cx="5876925" cy="400050"/>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en-US" noProof="0"/>
              <a:t>note</a:t>
            </a:r>
            <a:endParaRPr lang="id-ID" noProof="0"/>
          </a:p>
        </p:txBody>
      </p:sp>
      <p:grpSp>
        <p:nvGrpSpPr>
          <p:cNvPr id="21" name="Group 20">
            <a:extLst>
              <a:ext uri="{FF2B5EF4-FFF2-40B4-BE49-F238E27FC236}">
                <a16:creationId xmlns:a16="http://schemas.microsoft.com/office/drawing/2014/main" id="{E076FAA0-A271-44E2-BA99-1A9E4DE95922}"/>
              </a:ext>
            </a:extLst>
          </p:cNvPr>
          <p:cNvGrpSpPr/>
          <p:nvPr userDrawn="1"/>
        </p:nvGrpSpPr>
        <p:grpSpPr>
          <a:xfrm>
            <a:off x="6453887" y="5566518"/>
            <a:ext cx="2690113" cy="856807"/>
            <a:chOff x="6620142" y="796248"/>
            <a:chExt cx="2690113" cy="856807"/>
          </a:xfrm>
        </p:grpSpPr>
        <p:sp>
          <p:nvSpPr>
            <p:cNvPr id="22" name="Rectangle: Rounded Corners 21">
              <a:extLst>
                <a:ext uri="{FF2B5EF4-FFF2-40B4-BE49-F238E27FC236}">
                  <a16:creationId xmlns:a16="http://schemas.microsoft.com/office/drawing/2014/main" id="{06C7528E-6AEE-4E0B-A2D2-EDDBF06A888C}"/>
                </a:ext>
              </a:extLst>
            </p:cNvPr>
            <p:cNvSpPr/>
            <p:nvPr userDrawn="1"/>
          </p:nvSpPr>
          <p:spPr>
            <a:xfrm>
              <a:off x="6620142" y="796248"/>
              <a:ext cx="2585275" cy="85680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9F9849C9-409B-42B5-A3BC-37D8A9AAD359}"/>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9711D7AD-F5B0-497F-BB44-B99B98D73728}"/>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06FE3D7-D7D2-421D-9A90-7ADABAACCBA9}"/>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34" name="TextBox 33">
                <a:extLst>
                  <a:ext uri="{FF2B5EF4-FFF2-40B4-BE49-F238E27FC236}">
                    <a16:creationId xmlns:a16="http://schemas.microsoft.com/office/drawing/2014/main" id="{107F362A-BCC1-41B2-93BB-0A79CA7BF00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9494198"/>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8264912-E632-49B4-B650-BFE9C3E51F05}"/>
              </a:ext>
            </a:extLst>
          </p:cNvPr>
          <p:cNvGrpSpPr/>
          <p:nvPr userDrawn="1"/>
        </p:nvGrpSpPr>
        <p:grpSpPr>
          <a:xfrm>
            <a:off x="146051" y="176588"/>
            <a:ext cx="2690113" cy="815223"/>
            <a:chOff x="112033" y="63355"/>
            <a:chExt cx="2690113" cy="815223"/>
          </a:xfrm>
        </p:grpSpPr>
        <p:pic>
          <p:nvPicPr>
            <p:cNvPr id="11" name="Picture 2" descr="Image result for LOGO YARSI">
              <a:extLst>
                <a:ext uri="{FF2B5EF4-FFF2-40B4-BE49-F238E27FC236}">
                  <a16:creationId xmlns:a16="http://schemas.microsoft.com/office/drawing/2014/main" id="{5D9B188C-78B9-477F-8737-CFC8F1AE10B0}"/>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B704CF7-6DB3-4061-BA0D-5FE38CE9414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13" name="TextBox 12">
              <a:extLst>
                <a:ext uri="{FF2B5EF4-FFF2-40B4-BE49-F238E27FC236}">
                  <a16:creationId xmlns:a16="http://schemas.microsoft.com/office/drawing/2014/main" id="{A5845A1A-5125-4D03-989F-C7DC488A31C9}"/>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14" name="TextBox 13">
            <a:extLst>
              <a:ext uri="{FF2B5EF4-FFF2-40B4-BE49-F238E27FC236}">
                <a16:creationId xmlns:a16="http://schemas.microsoft.com/office/drawing/2014/main" id="{CD67F172-5572-42F7-A26C-22FDBC18F68A}"/>
              </a:ext>
            </a:extLst>
          </p:cNvPr>
          <p:cNvSpPr txBox="1"/>
          <p:nvPr userDrawn="1"/>
        </p:nvSpPr>
        <p:spPr>
          <a:xfrm>
            <a:off x="2062487" y="1470949"/>
            <a:ext cx="1579984" cy="461665"/>
          </a:xfrm>
          <a:prstGeom prst="rect">
            <a:avLst/>
          </a:prstGeom>
          <a:noFill/>
        </p:spPr>
        <p:txBody>
          <a:bodyPr wrap="none" rtlCol="0">
            <a:spAutoFit/>
          </a:bodyPr>
          <a:lstStyle/>
          <a:p>
            <a:r>
              <a:rPr lang="en-US" sz="2400" dirty="0">
                <a:solidFill>
                  <a:schemeClr val="accent1">
                    <a:lumMod val="50000"/>
                  </a:schemeClr>
                </a:solidFill>
              </a:rPr>
              <a:t>bye… bye…</a:t>
            </a:r>
          </a:p>
        </p:txBody>
      </p:sp>
      <p:sp>
        <p:nvSpPr>
          <p:cNvPr id="16" name="TextBox 15">
            <a:extLst>
              <a:ext uri="{FF2B5EF4-FFF2-40B4-BE49-F238E27FC236}">
                <a16:creationId xmlns:a16="http://schemas.microsoft.com/office/drawing/2014/main" id="{0658D922-E98E-4508-9791-F1D022E8E447}"/>
              </a:ext>
            </a:extLst>
          </p:cNvPr>
          <p:cNvSpPr txBox="1"/>
          <p:nvPr userDrawn="1"/>
        </p:nvSpPr>
        <p:spPr>
          <a:xfrm>
            <a:off x="4572000" y="2266635"/>
            <a:ext cx="1342803" cy="400110"/>
          </a:xfrm>
          <a:prstGeom prst="rect">
            <a:avLst/>
          </a:prstGeom>
          <a:noFill/>
        </p:spPr>
        <p:txBody>
          <a:bodyPr wrap="none" rtlCol="0">
            <a:spAutoFit/>
          </a:bodyPr>
          <a:lstStyle/>
          <a:p>
            <a:r>
              <a:rPr lang="en-US" sz="2000" dirty="0">
                <a:solidFill>
                  <a:schemeClr val="accent1">
                    <a:lumMod val="50000"/>
                  </a:schemeClr>
                </a:solidFill>
              </a:rPr>
              <a:t>bye… bye…</a:t>
            </a:r>
          </a:p>
        </p:txBody>
      </p:sp>
      <p:sp>
        <p:nvSpPr>
          <p:cNvPr id="17" name="TextBox 16">
            <a:extLst>
              <a:ext uri="{FF2B5EF4-FFF2-40B4-BE49-F238E27FC236}">
                <a16:creationId xmlns:a16="http://schemas.microsoft.com/office/drawing/2014/main" id="{10D9A210-F9BB-4074-B0BE-142D524D3E2C}"/>
              </a:ext>
            </a:extLst>
          </p:cNvPr>
          <p:cNvSpPr txBox="1"/>
          <p:nvPr userDrawn="1"/>
        </p:nvSpPr>
        <p:spPr>
          <a:xfrm>
            <a:off x="7359293" y="2886098"/>
            <a:ext cx="680827" cy="369332"/>
          </a:xfrm>
          <a:prstGeom prst="rect">
            <a:avLst/>
          </a:prstGeom>
          <a:noFill/>
        </p:spPr>
        <p:txBody>
          <a:bodyPr wrap="none" rtlCol="0">
            <a:spAutoFit/>
          </a:bodyPr>
          <a:lstStyle/>
          <a:p>
            <a:r>
              <a:rPr lang="en-US" sz="1800" dirty="0">
                <a:solidFill>
                  <a:schemeClr val="accent1">
                    <a:lumMod val="50000"/>
                  </a:schemeClr>
                </a:solidFill>
              </a:rPr>
              <a:t>bye…</a:t>
            </a:r>
          </a:p>
        </p:txBody>
      </p:sp>
      <p:pic>
        <p:nvPicPr>
          <p:cNvPr id="18" name="Picture 17">
            <a:extLst>
              <a:ext uri="{FF2B5EF4-FFF2-40B4-BE49-F238E27FC236}">
                <a16:creationId xmlns:a16="http://schemas.microsoft.com/office/drawing/2014/main" id="{38731759-3E55-4832-B3C2-EF9F0D863D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8340" y="1775876"/>
            <a:ext cx="6342891" cy="3545676"/>
          </a:xfrm>
          <a:prstGeom prst="rect">
            <a:avLst/>
          </a:prstGeom>
        </p:spPr>
      </p:pic>
      <p:sp>
        <p:nvSpPr>
          <p:cNvPr id="15" name="Rectangle 14">
            <a:extLst>
              <a:ext uri="{FF2B5EF4-FFF2-40B4-BE49-F238E27FC236}">
                <a16:creationId xmlns:a16="http://schemas.microsoft.com/office/drawing/2014/main" id="{EB9A012C-D7AC-49D8-99A3-646069FFB5BE}"/>
              </a:ext>
            </a:extLst>
          </p:cNvPr>
          <p:cNvSpPr/>
          <p:nvPr userDrawn="1"/>
        </p:nvSpPr>
        <p:spPr>
          <a:xfrm>
            <a:off x="-47625" y="-45720"/>
            <a:ext cx="9235440" cy="694944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8">
            <a:extLst>
              <a:ext uri="{FF2B5EF4-FFF2-40B4-BE49-F238E27FC236}">
                <a16:creationId xmlns:a16="http://schemas.microsoft.com/office/drawing/2014/main" id="{EE95B6F8-5A74-45DB-8F10-0FEA5181EF15}"/>
              </a:ext>
            </a:extLst>
          </p:cNvPr>
          <p:cNvSpPr/>
          <p:nvPr userDrawn="1"/>
        </p:nvSpPr>
        <p:spPr>
          <a:xfrm>
            <a:off x="0" y="6631345"/>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Images by @carella.titasa </a:t>
            </a:r>
          </a:p>
        </p:txBody>
      </p:sp>
    </p:spTree>
    <p:extLst>
      <p:ext uri="{BB962C8B-B14F-4D97-AF65-F5344CB8AC3E}">
        <p14:creationId xmlns:p14="http://schemas.microsoft.com/office/powerpoint/2010/main" val="2810759346"/>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711199" y="563411"/>
            <a:ext cx="8085897" cy="5748489"/>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a16="http://schemas.microsoft.com/office/drawing/2014/main" id="{C40DA7FE-52B1-4738-A5CE-7B5AC08E7D84}"/>
              </a:ext>
            </a:extLst>
          </p:cNvPr>
          <p:cNvSpPr/>
          <p:nvPr userDrawn="1"/>
        </p:nvSpPr>
        <p:spPr>
          <a:xfrm>
            <a:off x="-49223" y="-43544"/>
            <a:ext cx="9235440" cy="6949440"/>
          </a:xfrm>
          <a:prstGeom prst="rect">
            <a:avLst/>
          </a:prstGeom>
          <a:solidFill>
            <a:srgbClr val="19242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nvGrpSpPr>
          <p:cNvPr id="6" name="Group 5"/>
          <p:cNvGrpSpPr/>
          <p:nvPr userDrawn="1"/>
        </p:nvGrpSpPr>
        <p:grpSpPr>
          <a:xfrm>
            <a:off x="6211823" y="201420"/>
            <a:ext cx="2690113" cy="815223"/>
            <a:chOff x="112033" y="63355"/>
            <a:chExt cx="2690113" cy="815223"/>
          </a:xfrm>
        </p:grpSpPr>
        <p:pic>
          <p:nvPicPr>
            <p:cNvPr id="7" name="Picture 2" descr="Image result for LOGO YARSI"/>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9" name="TextBox 8"/>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
        <p:nvSpPr>
          <p:cNvPr id="13" name="TextBox 12"/>
          <p:cNvSpPr txBox="1"/>
          <p:nvPr userDrawn="1"/>
        </p:nvSpPr>
        <p:spPr>
          <a:xfrm>
            <a:off x="3908443" y="3222277"/>
            <a:ext cx="4606760" cy="1938992"/>
          </a:xfrm>
          <a:prstGeom prst="rect">
            <a:avLst/>
          </a:prstGeom>
          <a:noFill/>
        </p:spPr>
        <p:txBody>
          <a:bodyPr wrap="square" rtlCol="0">
            <a:spAutoFit/>
          </a:bodyPr>
          <a:lstStyle/>
          <a:p>
            <a:r>
              <a:rPr lang="en-US" sz="6000" b="0" dirty="0">
                <a:solidFill>
                  <a:schemeClr val="tx1"/>
                </a:solidFill>
                <a:latin typeface="Arial" panose="020B0604020202020204" pitchFamily="34" charset="0"/>
                <a:cs typeface="Arial" panose="020B0604020202020204" pitchFamily="34" charset="0"/>
              </a:rPr>
              <a:t>Any Question</a:t>
            </a:r>
            <a:r>
              <a:rPr lang="en-US" sz="4400" b="0" dirty="0">
                <a:solidFill>
                  <a:schemeClr val="tx1"/>
                </a:solidFill>
                <a:latin typeface="Arial" panose="020B0604020202020204" pitchFamily="34" charset="0"/>
                <a:cs typeface="Arial" panose="020B0604020202020204" pitchFamily="34" charset="0"/>
              </a:rPr>
              <a:t>(s)</a:t>
            </a:r>
            <a:r>
              <a:rPr lang="en-US" sz="6000" b="0" dirty="0">
                <a:solidFill>
                  <a:schemeClr val="tx1"/>
                </a:solidFill>
                <a:latin typeface="Arial" panose="020B0604020202020204" pitchFamily="34" charset="0"/>
                <a:cs typeface="Arial" panose="020B0604020202020204" pitchFamily="34" charset="0"/>
              </a:rPr>
              <a:t>?</a:t>
            </a:r>
          </a:p>
        </p:txBody>
      </p:sp>
      <p:sp>
        <p:nvSpPr>
          <p:cNvPr id="18" name="Rectangle 17">
            <a:extLst>
              <a:ext uri="{FF2B5EF4-FFF2-40B4-BE49-F238E27FC236}">
                <a16:creationId xmlns:a16="http://schemas.microsoft.com/office/drawing/2014/main" id="{EE95B6F8-5A74-45DB-8F10-0FEA5181EF15}"/>
              </a:ext>
            </a:extLst>
          </p:cNvPr>
          <p:cNvSpPr/>
          <p:nvPr userDrawn="1"/>
        </p:nvSpPr>
        <p:spPr>
          <a:xfrm>
            <a:off x="0" y="6635369"/>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 by @carella.titasa </a:t>
            </a:r>
            <a:endParaRPr lang="en-US" sz="800" dirty="0">
              <a:solidFill>
                <a:schemeClr val="tx1"/>
              </a:solidFill>
              <a:latin typeface="Arial" panose="020B0604020202020204" pitchFamily="34" charset="0"/>
              <a:cs typeface="Arial" panose="020B0604020202020204" pitchFamily="34" charset="0"/>
            </a:endParaRPr>
          </a:p>
        </p:txBody>
      </p:sp>
      <p:pic>
        <p:nvPicPr>
          <p:cNvPr id="3" name="Picture 2" descr="A picture containing clock&#10;&#10;Description automatically generated">
            <a:extLst>
              <a:ext uri="{FF2B5EF4-FFF2-40B4-BE49-F238E27FC236}">
                <a16:creationId xmlns:a16="http://schemas.microsoft.com/office/drawing/2014/main" id="{F33BEFFD-7AB4-4DBC-BEFD-8F0E95FC43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595" y="1890048"/>
            <a:ext cx="3198169" cy="4161617"/>
          </a:xfrm>
          <a:prstGeom prst="rect">
            <a:avLst/>
          </a:prstGeom>
        </p:spPr>
      </p:pic>
    </p:spTree>
    <p:extLst>
      <p:ext uri="{BB962C8B-B14F-4D97-AF65-F5344CB8AC3E}">
        <p14:creationId xmlns:p14="http://schemas.microsoft.com/office/powerpoint/2010/main" val="3832550057"/>
      </p:ext>
    </p:extLst>
  </p:cSld>
  <p:clrMapOvr>
    <a:overrideClrMapping bg1="dk1" tx1="lt1" bg2="dk2" tx2="lt2" accent1="accent1" accent2="accent2" accent3="accent3" accent4="accent4" accent5="accent5" accent6="accent6" hlink="hlink" folHlink="folHlink"/>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8C10EF3C-1EC9-4E36-8C89-7F5CCF505625}"/>
              </a:ext>
            </a:extLst>
          </p:cNvPr>
          <p:cNvSpPr>
            <a:spLocks noGrp="1"/>
          </p:cNvSpPr>
          <p:nvPr>
            <p:ph type="body" sz="quarter" idx="11" hasCustomPrompt="1"/>
          </p:nvPr>
        </p:nvSpPr>
        <p:spPr>
          <a:xfrm>
            <a:off x="564776" y="1331260"/>
            <a:ext cx="8027895" cy="3711387"/>
          </a:xfrm>
          <a:prstGeom prst="rect">
            <a:avLst/>
          </a:prstGeom>
        </p:spPr>
        <p:txBody>
          <a:bodyPr anchor="ctr"/>
          <a:lstStyle>
            <a:lvl1pPr marL="0" indent="0" algn="ctr">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itle Placeholder 2">
            <a:extLst>
              <a:ext uri="{FF2B5EF4-FFF2-40B4-BE49-F238E27FC236}">
                <a16:creationId xmlns:a16="http://schemas.microsoft.com/office/drawing/2014/main" id="{2C6F2529-4295-4D87-B261-264F6FEA63FF}"/>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a:extLst>
              <a:ext uri="{FF2B5EF4-FFF2-40B4-BE49-F238E27FC236}">
                <a16:creationId xmlns:a16="http://schemas.microsoft.com/office/drawing/2014/main" id="{2AB72FB5-A6D0-4155-B61E-A335F0E4BBD6}"/>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9" name="Title Placeholder 2">
            <a:extLst>
              <a:ext uri="{FF2B5EF4-FFF2-40B4-BE49-F238E27FC236}">
                <a16:creationId xmlns:a16="http://schemas.microsoft.com/office/drawing/2014/main" id="{0718D280-8371-42B7-A826-651C311FE07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619BA4-5B53-458E-801D-47500A0D3702}"/>
              </a:ext>
            </a:extLst>
          </p:cNvPr>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FE26EB31-FA61-46B3-A487-2367DA46A0C0}"/>
              </a:ext>
            </a:extLst>
          </p:cNvPr>
          <p:cNvSpPr>
            <a:spLocks noGrp="1"/>
          </p:cNvSpPr>
          <p:nvPr>
            <p:ph type="body" sz="quarter" idx="11" hasCustomPrompt="1"/>
          </p:nvPr>
        </p:nvSpPr>
        <p:spPr>
          <a:xfrm>
            <a:off x="241300" y="1092200"/>
            <a:ext cx="8458200" cy="4374766"/>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a:extLst>
              <a:ext uri="{FF2B5EF4-FFF2-40B4-BE49-F238E27FC236}">
                <a16:creationId xmlns:a16="http://schemas.microsoft.com/office/drawing/2014/main" id="{71D3737F-49F7-4EED-96C0-C904AD543F1D}"/>
              </a:ext>
            </a:extLst>
          </p:cNvPr>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1" name="Rectangle 10">
            <a:extLst>
              <a:ext uri="{FF2B5EF4-FFF2-40B4-BE49-F238E27FC236}">
                <a16:creationId xmlns:a16="http://schemas.microsoft.com/office/drawing/2014/main" id="{3E7265BD-9D1A-465A-ADCE-F676E92F1A85}"/>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371EA00C-9C0C-4E1C-8710-9AB2BA6A1832}"/>
              </a:ext>
            </a:extLst>
          </p:cNvPr>
          <p:cNvSpPr>
            <a:spLocks noGrp="1"/>
          </p:cNvSpPr>
          <p:nvPr>
            <p:ph type="body" sz="quarter" idx="12" hasCustomPrompt="1"/>
          </p:nvPr>
        </p:nvSpPr>
        <p:spPr>
          <a:xfrm>
            <a:off x="436723" y="5798656"/>
            <a:ext cx="7806519" cy="948634"/>
          </a:xfrm>
          <a:prstGeom prst="rect">
            <a:avLst/>
          </a:prstGeom>
        </p:spPr>
        <p:txBody>
          <a:bodyPr>
            <a:normAutofit/>
          </a:bodyPr>
          <a:lstStyle>
            <a:lvl1pPr marL="0" indent="0">
              <a:spcBef>
                <a:spcPts val="0"/>
              </a:spcBef>
              <a:buNone/>
              <a:defRPr sz="1800">
                <a:solidFill>
                  <a:schemeClr val="bg1"/>
                </a:solidFill>
              </a:defRPr>
            </a:lvl1pPr>
          </a:lstStyle>
          <a:p>
            <a:pPr lvl="0"/>
            <a:r>
              <a:rPr lang="en-US"/>
              <a:t>console</a:t>
            </a:r>
          </a:p>
          <a:p>
            <a:pPr lvl="0"/>
            <a:endParaRPr lang="en-US"/>
          </a:p>
        </p:txBody>
      </p:sp>
      <p:sp>
        <p:nvSpPr>
          <p:cNvPr id="14" name="TextBox 13">
            <a:extLst>
              <a:ext uri="{FF2B5EF4-FFF2-40B4-BE49-F238E27FC236}">
                <a16:creationId xmlns:a16="http://schemas.microsoft.com/office/drawing/2014/main" id="{4C3D6D74-F593-4C9D-945F-89A1F0264D2F}"/>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16" name="Text Placeholder 15">
            <a:extLst>
              <a:ext uri="{FF2B5EF4-FFF2-40B4-BE49-F238E27FC236}">
                <a16:creationId xmlns:a16="http://schemas.microsoft.com/office/drawing/2014/main" id="{18F3249C-2D60-4F60-B713-42D866368E21}"/>
              </a:ext>
            </a:extLst>
          </p:cNvPr>
          <p:cNvSpPr>
            <a:spLocks noGrp="1"/>
          </p:cNvSpPr>
          <p:nvPr>
            <p:ph type="body" sz="quarter" idx="18" hasCustomPrompt="1"/>
          </p:nvPr>
        </p:nvSpPr>
        <p:spPr>
          <a:xfrm rot="16200000">
            <a:off x="-271920" y="6104957"/>
            <a:ext cx="960703" cy="336178"/>
          </a:xfrm>
          <a:prstGeom prst="rect">
            <a:avLst/>
          </a:prstGeom>
        </p:spPr>
        <p:txBody>
          <a:bodyPr/>
          <a:lstStyle>
            <a:lvl1pPr marL="0" indent="0">
              <a:lnSpc>
                <a:spcPct val="100000"/>
              </a:lnSpc>
              <a:spcBef>
                <a:spcPts val="0"/>
              </a:spcBef>
              <a:buNone/>
              <a:defRPr sz="1800">
                <a:solidFill>
                  <a:schemeClr val="bg1"/>
                </a:solidFill>
                <a:latin typeface="Aharoni" panose="02010803020104030203" pitchFamily="2" charset="-79"/>
                <a:cs typeface="Aharoni" panose="02010803020104030203" pitchFamily="2" charset="-79"/>
              </a:defRPr>
            </a:lvl1pPr>
          </a:lstStyle>
          <a:p>
            <a:pPr lvl="0"/>
            <a:r>
              <a:rPr lang="en-US"/>
              <a:t>State:</a:t>
            </a:r>
          </a:p>
        </p:txBody>
      </p:sp>
      <p:sp>
        <p:nvSpPr>
          <p:cNvPr id="12" name="Text Placeholder 9">
            <a:extLst>
              <a:ext uri="{FF2B5EF4-FFF2-40B4-BE49-F238E27FC236}">
                <a16:creationId xmlns:a16="http://schemas.microsoft.com/office/drawing/2014/main" id="{FDD25A90-6810-417F-8264-654CB615A267}"/>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5" name="Title Placeholder 2">
            <a:extLst>
              <a:ext uri="{FF2B5EF4-FFF2-40B4-BE49-F238E27FC236}">
                <a16:creationId xmlns:a16="http://schemas.microsoft.com/office/drawing/2014/main" id="{AF7C2412-DA1F-46DA-A164-8CF4F9FC7165}"/>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8770446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4" name="TextBox 3"/>
          <p:cNvSpPr txBox="1"/>
          <p:nvPr userDrawn="1"/>
        </p:nvSpPr>
        <p:spPr>
          <a:xfrm>
            <a:off x="6400800" y="1080532"/>
            <a:ext cx="19303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a16="http://schemas.microsoft.com/office/drawing/2014/main" id="{5D44839F-45A7-46EF-8D35-6E6E6E78F23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79776" y="1105932"/>
            <a:ext cx="205142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Identify the error(s) in given code snippet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a16="http://schemas.microsoft.com/office/drawing/2014/main" id="{12E830B5-BC08-40FB-9FE5-9FEB1CFA8D09}"/>
              </a:ext>
            </a:extLst>
          </p:cNvPr>
          <p:cNvSpPr txBox="1"/>
          <p:nvPr userDrawn="1"/>
        </p:nvSpPr>
        <p:spPr>
          <a:xfrm>
            <a:off x="8269942" y="763488"/>
            <a:ext cx="687294"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id="{59391C9B-1AB0-4E9F-991F-1C308C92FB0D}"/>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xecution Proces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145306" y="1105932"/>
            <a:ext cx="218589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correct execution sequence</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238A6ECA-2FD9-42B6-AFC4-4D9922867DD9}"/>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328313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6" name="TextBox 5">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5" name="Title Placeholder 29">
            <a:extLst>
              <a:ext uri="{FF2B5EF4-FFF2-40B4-BE49-F238E27FC236}">
                <a16:creationId xmlns:a16="http://schemas.microsoft.com/office/drawing/2014/main" id="{D81EAF79-5028-485F-85DC-7322898291CF}"/>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43738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7247965" y="1105932"/>
            <a:ext cx="1222934"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5" name="TextBox 4"/>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D379091F-84A6-4F6E-981F-431BEFA69923}"/>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p:cNvSpPr>
            <a:spLocks noGrp="1"/>
          </p:cNvSpPr>
          <p:nvPr>
            <p:ph type="body" sz="quarter" idx="17" hasCustomPrompt="1"/>
          </p:nvPr>
        </p:nvSpPr>
        <p:spPr>
          <a:xfrm>
            <a:off x="8216900" y="838200"/>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2" name="Text Placeholder 4"/>
          <p:cNvSpPr>
            <a:spLocks noGrp="1"/>
          </p:cNvSpPr>
          <p:nvPr>
            <p:ph type="body" sz="quarter" idx="18" hasCustomPrompt="1"/>
          </p:nvPr>
        </p:nvSpPr>
        <p:spPr>
          <a:xfrm>
            <a:off x="241301" y="1184964"/>
            <a:ext cx="5682422"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4604E031-D350-4D7A-8371-4DDF7383081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5905500" y="1080532"/>
            <a:ext cx="24256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snippet(s)</a:t>
            </a:r>
          </a:p>
        </p:txBody>
      </p:sp>
      <p:sp>
        <p:nvSpPr>
          <p:cNvPr id="10" name="TextBox 9"/>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p:cNvSpPr>
            <a:spLocks noGrp="1"/>
          </p:cNvSpPr>
          <p:nvPr>
            <p:ph type="body" sz="quarter" idx="18" hasCustomPrompt="1"/>
          </p:nvPr>
        </p:nvSpPr>
        <p:spPr>
          <a:xfrm>
            <a:off x="241301" y="1184964"/>
            <a:ext cx="5801690"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A75BFD2F-DBDC-4DF9-A1AB-A372A3C728E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4"/>
          <p:cNvSpPr>
            <a:spLocks noGrp="1"/>
          </p:cNvSpPr>
          <p:nvPr>
            <p:ph type="body" sz="quarter" idx="18" hasCustomPrompt="1"/>
          </p:nvPr>
        </p:nvSpPr>
        <p:spPr>
          <a:xfrm>
            <a:off x="241301" y="1184964"/>
            <a:ext cx="6724275"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7207624" y="1105932"/>
            <a:ext cx="1263275"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itle Placeholder 2">
            <a:extLst>
              <a:ext uri="{FF2B5EF4-FFF2-40B4-BE49-F238E27FC236}">
                <a16:creationId xmlns:a16="http://schemas.microsoft.com/office/drawing/2014/main" id="{16E7733E-A764-467D-8319-EDECA32EE13C}"/>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a:t>
            </a:r>
          </a:p>
        </p:txBody>
      </p:sp>
      <p:sp>
        <p:nvSpPr>
          <p:cNvPr id="6" name="Text Placeholder 4">
            <a:extLst>
              <a:ext uri="{FF2B5EF4-FFF2-40B4-BE49-F238E27FC236}">
                <a16:creationId xmlns:a16="http://schemas.microsoft.com/office/drawing/2014/main" id="{5BEC4158-E588-4F18-A6E7-57620F8F05AD}"/>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41D-FA88-4C98-841E-6919FB3E78E2}"/>
              </a:ext>
            </a:extLst>
          </p:cNvPr>
          <p:cNvSpPr>
            <a:spLocks noGrp="1"/>
          </p:cNvSpPr>
          <p:nvPr>
            <p:ph type="title" hasCustomPrompt="1"/>
          </p:nvPr>
        </p:nvSpPr>
        <p:spPr/>
        <p:txBody>
          <a:bodyPr/>
          <a:lstStyle>
            <a:lvl1pPr>
              <a:defRPr/>
            </a:lvl1pPr>
          </a:lstStyle>
          <a:p>
            <a:r>
              <a:rPr lang="en-US"/>
              <a:t>##</a:t>
            </a:r>
          </a:p>
        </p:txBody>
      </p:sp>
      <p:sp>
        <p:nvSpPr>
          <p:cNvPr id="4" name="Text Placeholder 4">
            <a:extLst>
              <a:ext uri="{FF2B5EF4-FFF2-40B4-BE49-F238E27FC236}">
                <a16:creationId xmlns:a16="http://schemas.microsoft.com/office/drawing/2014/main" id="{A1652890-A015-442E-A9F0-1D372778F873}"/>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a16="http://schemas.microsoft.com/office/drawing/2014/main" id="{BEE102A9-3010-40EE-A1EF-8300EB672A43}"/>
              </a:ext>
            </a:extLst>
          </p:cNvPr>
          <p:cNvSpPr>
            <a:spLocks noGrp="1"/>
          </p:cNvSpPr>
          <p:nvPr>
            <p:ph type="body" sz="quarter" idx="12" hasCustomPrompt="1"/>
          </p:nvPr>
        </p:nvSpPr>
        <p:spPr>
          <a:xfrm>
            <a:off x="5159702" y="3716898"/>
            <a:ext cx="2878138" cy="1581243"/>
          </a:xfrm>
          <a:prstGeom prst="rect">
            <a:avLst/>
          </a:prstGeom>
          <a:solidFill>
            <a:schemeClr val="accent4">
              <a:lumMod val="60000"/>
              <a:lumOff val="40000"/>
            </a:schemeClr>
          </a:solidFill>
        </p:spPr>
        <p:txBody>
          <a:bodyPr/>
          <a:lstStyle>
            <a:lvl1pPr marL="0" indent="0">
              <a:lnSpc>
                <a:spcPct val="150000"/>
              </a:lnSpc>
              <a:buNone/>
              <a:defRPr sz="20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463D-E3F6-4015-AA6F-676D9218504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A1D0AD42-2C98-4726-9804-1DA1EE01B85B}"/>
              </a:ext>
            </a:extLst>
          </p:cNvPr>
          <p:cNvSpPr>
            <a:spLocks noGrp="1"/>
          </p:cNvSpPr>
          <p:nvPr>
            <p:ph type="body" sz="quarter" idx="11" hasCustomPrompt="1"/>
          </p:nvPr>
        </p:nvSpPr>
        <p:spPr>
          <a:xfrm>
            <a:off x="322729" y="1219201"/>
            <a:ext cx="8538883" cy="1062182"/>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0"/>
              <a:t>A question</a:t>
            </a:r>
            <a:endParaRPr lang="id-ID" noProof="0"/>
          </a:p>
        </p:txBody>
      </p:sp>
      <p:sp>
        <p:nvSpPr>
          <p:cNvPr id="4" name="Text Placeholder 4">
            <a:extLst>
              <a:ext uri="{FF2B5EF4-FFF2-40B4-BE49-F238E27FC236}">
                <a16:creationId xmlns:a16="http://schemas.microsoft.com/office/drawing/2014/main" id="{0C62C42A-062E-4570-A466-89710B94A92E}"/>
              </a:ext>
            </a:extLst>
          </p:cNvPr>
          <p:cNvSpPr>
            <a:spLocks noGrp="1"/>
          </p:cNvSpPr>
          <p:nvPr>
            <p:ph type="body" sz="quarter" idx="12" hasCustomPrompt="1"/>
          </p:nvPr>
        </p:nvSpPr>
        <p:spPr>
          <a:xfrm>
            <a:off x="785090" y="2493818"/>
            <a:ext cx="7914409" cy="4064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Tree>
    <p:extLst>
      <p:ext uri="{BB962C8B-B14F-4D97-AF65-F5344CB8AC3E}">
        <p14:creationId xmlns:p14="http://schemas.microsoft.com/office/powerpoint/2010/main" val="3691774094"/>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03F9-6B6B-4B98-8B8F-D0567169B5C4}"/>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0FC17370-7C7A-4E99-BB98-07602D27702B}"/>
              </a:ext>
            </a:extLst>
          </p:cNvPr>
          <p:cNvSpPr>
            <a:spLocks noGrp="1"/>
          </p:cNvSpPr>
          <p:nvPr>
            <p:ph type="body" sz="quarter" idx="12" hasCustomPrompt="1"/>
          </p:nvPr>
        </p:nvSpPr>
        <p:spPr>
          <a:xfrm>
            <a:off x="785090" y="1884219"/>
            <a:ext cx="7914409" cy="478328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F90FA142-114F-4E24-928A-F62FE891E8EE}"/>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5732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F917-6104-4E12-B7D0-AE3E4682429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F6D78510-9E36-4619-B9B2-F60932D636EB}"/>
              </a:ext>
            </a:extLst>
          </p:cNvPr>
          <p:cNvSpPr>
            <a:spLocks noGrp="1"/>
          </p:cNvSpPr>
          <p:nvPr>
            <p:ph type="body" sz="quarter" idx="12" hasCustomPrompt="1"/>
          </p:nvPr>
        </p:nvSpPr>
        <p:spPr>
          <a:xfrm>
            <a:off x="785090" y="1884219"/>
            <a:ext cx="7914409" cy="4655126"/>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4E43D098-92E5-4513-AD5D-5E56146A3431}"/>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a:t>
            </a:r>
            <a:r>
              <a:rPr lang="en-US" sz="2400" i="1">
                <a:solidFill>
                  <a:schemeClr val="bg1"/>
                </a:solidFill>
                <a:latin typeface="Arial" panose="020B0604020202020204" pitchFamily="34" charset="0"/>
                <a:cs typeface="Arial" panose="020B0604020202020204" pitchFamily="34" charset="0"/>
              </a:rPr>
              <a:t>error</a:t>
            </a:r>
            <a:r>
              <a:rPr lang="en-US" sz="2400">
                <a:solidFill>
                  <a:schemeClr val="bg1"/>
                </a:solidFill>
                <a:latin typeface="Arial" panose="020B0604020202020204" pitchFamily="34" charset="0"/>
                <a:cs typeface="Arial" panose="020B0604020202020204" pitchFamily="34" charset="0"/>
              </a:rPr>
              <a:t> yang ada pada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21365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and Elan 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8" name="Title Placeholder 29">
            <a:extLst>
              <a:ext uri="{FF2B5EF4-FFF2-40B4-BE49-F238E27FC236}">
                <a16:creationId xmlns:a16="http://schemas.microsoft.com/office/drawing/2014/main" id="{9D5AA8D8-7D17-4D3B-9AF6-2B6B3592BF78}"/>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5544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527-40CD-4438-8209-97B6C307CE56}"/>
              </a:ext>
            </a:extLst>
          </p:cNvPr>
          <p:cNvSpPr>
            <a:spLocks noGrp="1"/>
          </p:cNvSpPr>
          <p:nvPr>
            <p:ph type="title" hasCustomPrompt="1"/>
          </p:nvPr>
        </p:nvSpPr>
        <p:spPr>
          <a:xfrm>
            <a:off x="2958353" y="213918"/>
            <a:ext cx="5715002" cy="552101"/>
          </a:xfr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416860" y="1196789"/>
            <a:ext cx="8256494" cy="5150224"/>
          </a:xfr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3B4C20-A9BA-4B2C-8307-A6EF9B110255}"/>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4" name="Text Placeholder 4">
            <a:extLst>
              <a:ext uri="{FF2B5EF4-FFF2-40B4-BE49-F238E27FC236}">
                <a16:creationId xmlns:a16="http://schemas.microsoft.com/office/drawing/2014/main" id="{B10968A3-810C-4059-A55D-D882F2DDD5D5}"/>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7D0A-0A85-49EB-BA1D-994F5A0743F0}"/>
              </a:ext>
            </a:extLst>
          </p:cNvPr>
          <p:cNvSpPr>
            <a:spLocks noGrp="1"/>
          </p:cNvSpPr>
          <p:nvPr>
            <p:ph type="title" hasCustomPrompt="1"/>
          </p:nvPr>
        </p:nvSpPr>
        <p:spPr/>
        <p:txBody>
          <a:bodyPr/>
          <a:lstStyle>
            <a:lvl1pPr>
              <a:defRPr/>
            </a:lvl1pPr>
          </a:lstStyle>
          <a:p>
            <a:r>
              <a:rPr lang="en-US"/>
              <a:t>Title</a:t>
            </a:r>
          </a:p>
        </p:txBody>
      </p:sp>
      <p:sp>
        <p:nvSpPr>
          <p:cNvPr id="3" name="Rectangle 2">
            <a:extLst>
              <a:ext uri="{FF2B5EF4-FFF2-40B4-BE49-F238E27FC236}">
                <a16:creationId xmlns:a16="http://schemas.microsoft.com/office/drawing/2014/main" id="{677F8DF7-117F-4851-9DA8-C7302172A74C}"/>
              </a:ext>
            </a:extLst>
          </p:cNvPr>
          <p:cNvSpPr/>
          <p:nvPr userDrawn="1"/>
        </p:nvSpPr>
        <p:spPr>
          <a:xfrm>
            <a:off x="-25400" y="993738"/>
            <a:ext cx="9235440" cy="5864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4">
            <a:extLst>
              <a:ext uri="{FF2B5EF4-FFF2-40B4-BE49-F238E27FC236}">
                <a16:creationId xmlns:a16="http://schemas.microsoft.com/office/drawing/2014/main" id="{1368658D-598F-4836-86F7-8D8BF518D34D}"/>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248315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8EBF5B9-4B38-4AA5-A6E3-60E24647B14E}"/>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B7C7758C-163C-40B7-B1C5-FEE952C070BF}"/>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24" name="Text Placeholder 4">
            <a:extLst>
              <a:ext uri="{FF2B5EF4-FFF2-40B4-BE49-F238E27FC236}">
                <a16:creationId xmlns:a16="http://schemas.microsoft.com/office/drawing/2014/main" id="{26C82167-B1C8-4EBB-98A4-D1EAEF6D3EFD}"/>
              </a:ext>
            </a:extLst>
          </p:cNvPr>
          <p:cNvSpPr>
            <a:spLocks noGrp="1"/>
          </p:cNvSpPr>
          <p:nvPr>
            <p:ph type="body" sz="quarter" idx="11" hasCustomPrompt="1"/>
          </p:nvPr>
        </p:nvSpPr>
        <p:spPr>
          <a:xfrm>
            <a:off x="436724" y="1132764"/>
            <a:ext cx="7806519" cy="44582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5" name="TextBox 24">
            <a:extLst>
              <a:ext uri="{FF2B5EF4-FFF2-40B4-BE49-F238E27FC236}">
                <a16:creationId xmlns:a16="http://schemas.microsoft.com/office/drawing/2014/main" id="{20E7A734-1E76-480E-81F3-0E955FDC0AFF}"/>
              </a:ext>
            </a:extLst>
          </p:cNvPr>
          <p:cNvSpPr txBox="1"/>
          <p:nvPr userDrawn="1"/>
        </p:nvSpPr>
        <p:spPr>
          <a:xfrm rot="16200000">
            <a:off x="-242554" y="6001223"/>
            <a:ext cx="1003801"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Output:</a:t>
            </a:r>
          </a:p>
        </p:txBody>
      </p:sp>
      <p:sp>
        <p:nvSpPr>
          <p:cNvPr id="26" name="Text Placeholder 6">
            <a:extLst>
              <a:ext uri="{FF2B5EF4-FFF2-40B4-BE49-F238E27FC236}">
                <a16:creationId xmlns:a16="http://schemas.microsoft.com/office/drawing/2014/main" id="{4B90AAF4-2523-4B08-B261-77F77807728C}"/>
              </a:ext>
            </a:extLst>
          </p:cNvPr>
          <p:cNvSpPr>
            <a:spLocks noGrp="1"/>
          </p:cNvSpPr>
          <p:nvPr>
            <p:ph type="body" sz="quarter" idx="12" hasCustomPrompt="1"/>
          </p:nvPr>
        </p:nvSpPr>
        <p:spPr>
          <a:xfrm>
            <a:off x="436723" y="5798656"/>
            <a:ext cx="7806519" cy="948634"/>
          </a:xfrm>
        </p:spPr>
        <p:txBody>
          <a:bodyPr>
            <a:normAutofit/>
          </a:bodyPr>
          <a:lstStyle>
            <a:lvl1pPr marL="0" indent="0">
              <a:spcBef>
                <a:spcPts val="0"/>
              </a:spcBef>
              <a:buNone/>
              <a:defRPr sz="1800">
                <a:solidFill>
                  <a:schemeClr val="bg1"/>
                </a:solidFill>
              </a:defRPr>
            </a:lvl1pPr>
          </a:lstStyle>
          <a:p>
            <a:pPr lvl="0"/>
            <a:r>
              <a:rPr lang="en-US" dirty="0"/>
              <a:t>output</a:t>
            </a:r>
          </a:p>
          <a:p>
            <a:pPr lvl="0"/>
            <a:endParaRPr lang="en-US" dirty="0"/>
          </a:p>
        </p:txBody>
      </p:sp>
      <p:sp>
        <p:nvSpPr>
          <p:cNvPr id="27" name="TextBox 26">
            <a:extLst>
              <a:ext uri="{FF2B5EF4-FFF2-40B4-BE49-F238E27FC236}">
                <a16:creationId xmlns:a16="http://schemas.microsoft.com/office/drawing/2014/main" id="{07BFC275-7B19-4FFF-9B04-7C87FDC166EA}"/>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Tree>
    <p:extLst>
      <p:ext uri="{BB962C8B-B14F-4D97-AF65-F5344CB8AC3E}">
        <p14:creationId xmlns:p14="http://schemas.microsoft.com/office/powerpoint/2010/main" val="105123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yntax Declara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F94E8C-7B44-4F35-ABD7-85095774350B}"/>
              </a:ext>
            </a:extLst>
          </p:cNvPr>
          <p:cNvSpPr/>
          <p:nvPr userDrawn="1"/>
        </p:nvSpPr>
        <p:spPr>
          <a:xfrm>
            <a:off x="0" y="3617260"/>
            <a:ext cx="9144000" cy="3240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F24F738-0EAD-4346-A322-3AC521A80BA9}"/>
              </a:ext>
            </a:extLst>
          </p:cNvPr>
          <p:cNvSpPr>
            <a:spLocks noGrp="1"/>
          </p:cNvSpPr>
          <p:nvPr>
            <p:ph type="title" hasCustomPrompt="1"/>
          </p:nvPr>
        </p:nvSpPr>
        <p:spPr>
          <a:xfrm>
            <a:off x="2958352" y="213918"/>
            <a:ext cx="5943601" cy="552101"/>
          </a:xfrm>
        </p:spPr>
        <p:txBody>
          <a:bodyPr/>
          <a:lstStyle>
            <a:lvl1pPr>
              <a:defRPr/>
            </a:lvl1pPr>
          </a:lstStyle>
          <a:p>
            <a:r>
              <a:rPr lang="en-US"/>
              <a:t>Syntax Title</a:t>
            </a:r>
          </a:p>
        </p:txBody>
      </p:sp>
      <p:sp>
        <p:nvSpPr>
          <p:cNvPr id="5" name="Text Placeholder 4">
            <a:extLst>
              <a:ext uri="{FF2B5EF4-FFF2-40B4-BE49-F238E27FC236}">
                <a16:creationId xmlns:a16="http://schemas.microsoft.com/office/drawing/2014/main" id="{A183410A-FCB7-422B-8D65-A103FA145438}"/>
              </a:ext>
            </a:extLst>
          </p:cNvPr>
          <p:cNvSpPr>
            <a:spLocks noGrp="1"/>
          </p:cNvSpPr>
          <p:nvPr>
            <p:ph type="body" sz="quarter" idx="11" hasCustomPrompt="1"/>
          </p:nvPr>
        </p:nvSpPr>
        <p:spPr>
          <a:xfrm>
            <a:off x="672352" y="1196788"/>
            <a:ext cx="7772401" cy="2232212"/>
          </a:xfrm>
          <a:prstGeom prst="rect">
            <a:avLst/>
          </a:prstGeom>
        </p:spPr>
        <p:txBody>
          <a:bodyPr anchor="ctr"/>
          <a:lstStyle>
            <a:lvl1pPr marL="0" indent="0" algn="ctr">
              <a:lnSpc>
                <a:spcPct val="120000"/>
              </a:lnSpc>
              <a:spcBef>
                <a:spcPts val="0"/>
              </a:spcBef>
              <a:buNone/>
              <a:tabLst>
                <a:tab pos="342900" algn="l"/>
                <a:tab pos="685800" algn="l"/>
                <a:tab pos="1028700" algn="l"/>
                <a:tab pos="1371600" algn="l"/>
              </a:tabLst>
              <a:defRPr sz="2200" b="1"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6" name="Text Placeholder 4">
            <a:extLst>
              <a:ext uri="{FF2B5EF4-FFF2-40B4-BE49-F238E27FC236}">
                <a16:creationId xmlns:a16="http://schemas.microsoft.com/office/drawing/2014/main" id="{5B693CDD-FFAA-4F00-A764-76ED7F640373}"/>
              </a:ext>
            </a:extLst>
          </p:cNvPr>
          <p:cNvSpPr>
            <a:spLocks noGrp="1"/>
          </p:cNvSpPr>
          <p:nvPr>
            <p:ph type="body" sz="quarter" idx="12" hasCustomPrompt="1"/>
          </p:nvPr>
        </p:nvSpPr>
        <p:spPr>
          <a:xfrm>
            <a:off x="672351" y="3859769"/>
            <a:ext cx="7772401" cy="2784313"/>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a:t>
            </a:r>
          </a:p>
        </p:txBody>
      </p:sp>
      <p:sp>
        <p:nvSpPr>
          <p:cNvPr id="7" name="TextBox 6">
            <a:extLst>
              <a:ext uri="{FF2B5EF4-FFF2-40B4-BE49-F238E27FC236}">
                <a16:creationId xmlns:a16="http://schemas.microsoft.com/office/drawing/2014/main" id="{AE30E1C7-558E-4CCE-8C3D-38FCBD868A62}"/>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8" name="TextBox 7">
            <a:extLst>
              <a:ext uri="{FF2B5EF4-FFF2-40B4-BE49-F238E27FC236}">
                <a16:creationId xmlns:a16="http://schemas.microsoft.com/office/drawing/2014/main" id="{05430473-E383-4AAA-AADC-9DD89D081654}"/>
              </a:ext>
            </a:extLst>
          </p:cNvPr>
          <p:cNvSpPr txBox="1"/>
          <p:nvPr userDrawn="1"/>
        </p:nvSpPr>
        <p:spPr>
          <a:xfrm rot="16200000">
            <a:off x="-234205" y="4211111"/>
            <a:ext cx="1194558"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Example:</a:t>
            </a:r>
          </a:p>
        </p:txBody>
      </p:sp>
    </p:spTree>
    <p:extLst>
      <p:ext uri="{BB962C8B-B14F-4D97-AF65-F5344CB8AC3E}">
        <p14:creationId xmlns:p14="http://schemas.microsoft.com/office/powerpoint/2010/main" val="8493152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microsoft.com/office/2007/relationships/hdphoto" Target="../media/hdphoto1.wdp"/><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3.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5.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6.xml"/><Relationship Id="rId7" Type="http://schemas.openxmlformats.org/officeDocument/2006/relationships/image" Target="../media/image3.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6.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sldLayoutIdLst>
    <p:sldLayoutId id="21474838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1A60BA-1910-4820-BDA2-B7B86BF5A1F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144"/>
            <a:ext cx="5752407" cy="6862288"/>
          </a:xfrm>
          <a:prstGeom prst="rect">
            <a:avLst/>
          </a:prstGeom>
        </p:spPr>
      </p:pic>
      <p:sp>
        <p:nvSpPr>
          <p:cNvPr id="19" name="Rectangle: Single Corner Snipped 18">
            <a:extLst>
              <a:ext uri="{FF2B5EF4-FFF2-40B4-BE49-F238E27FC236}">
                <a16:creationId xmlns:a16="http://schemas.microsoft.com/office/drawing/2014/main" id="{62A13FA2-7739-434B-8A97-04A9BE620438}"/>
              </a:ext>
            </a:extLst>
          </p:cNvPr>
          <p:cNvSpPr/>
          <p:nvPr userDrawn="1"/>
        </p:nvSpPr>
        <p:spPr>
          <a:xfrm rot="10800000" flipV="1">
            <a:off x="2429611" y="3308730"/>
            <a:ext cx="6666807" cy="3523987"/>
          </a:xfrm>
          <a:prstGeom prst="snip1Rect">
            <a:avLst>
              <a:gd name="adj" fmla="val 4009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Single Corner Snipped 1">
            <a:extLst>
              <a:ext uri="{FF2B5EF4-FFF2-40B4-BE49-F238E27FC236}">
                <a16:creationId xmlns:a16="http://schemas.microsoft.com/office/drawing/2014/main" id="{4AA733DE-B7CA-44EB-8D6C-1E7A214056F2}"/>
              </a:ext>
            </a:extLst>
          </p:cNvPr>
          <p:cNvSpPr/>
          <p:nvPr userDrawn="1"/>
        </p:nvSpPr>
        <p:spPr>
          <a:xfrm rot="10800000">
            <a:off x="3258589" y="-79388"/>
            <a:ext cx="5885410" cy="3429000"/>
          </a:xfrm>
          <a:prstGeom prst="snip1Rect">
            <a:avLst>
              <a:gd name="adj" fmla="val 184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5" name="Group 14">
            <a:extLst>
              <a:ext uri="{FF2B5EF4-FFF2-40B4-BE49-F238E27FC236}">
                <a16:creationId xmlns:a16="http://schemas.microsoft.com/office/drawing/2014/main" id="{BF62B58B-147C-45DA-9B49-0A81EF4B05C0}"/>
              </a:ext>
            </a:extLst>
          </p:cNvPr>
          <p:cNvGrpSpPr/>
          <p:nvPr userDrawn="1"/>
        </p:nvGrpSpPr>
        <p:grpSpPr>
          <a:xfrm>
            <a:off x="6475100" y="100219"/>
            <a:ext cx="2690113" cy="825016"/>
            <a:chOff x="112033" y="73715"/>
            <a:chExt cx="2690113" cy="825016"/>
          </a:xfrm>
        </p:grpSpPr>
        <p:pic>
          <p:nvPicPr>
            <p:cNvPr id="20" name="Picture 2" descr="Image result for LOGO YARSI">
              <a:extLst>
                <a:ext uri="{FF2B5EF4-FFF2-40B4-BE49-F238E27FC236}">
                  <a16:creationId xmlns:a16="http://schemas.microsoft.com/office/drawing/2014/main" id="{D0164140-5F4D-46D0-8397-49FE8B2EA2E9}"/>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E4BE48A-ED9D-4859-822B-885AAAD2C787}"/>
                </a:ext>
              </a:extLst>
            </p:cNvPr>
            <p:cNvSpPr txBox="1"/>
            <p:nvPr userDrawn="1"/>
          </p:nvSpPr>
          <p:spPr>
            <a:xfrm>
              <a:off x="848403" y="87170"/>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31" name="TextBox 30">
              <a:extLst>
                <a:ext uri="{FF2B5EF4-FFF2-40B4-BE49-F238E27FC236}">
                  <a16:creationId xmlns:a16="http://schemas.microsoft.com/office/drawing/2014/main" id="{0FC2B8FD-7D0A-43DE-9711-297B85B95755}"/>
                </a:ext>
              </a:extLst>
            </p:cNvPr>
            <p:cNvSpPr txBox="1"/>
            <p:nvPr userDrawn="1"/>
          </p:nvSpPr>
          <p:spPr>
            <a:xfrm>
              <a:off x="854753" y="313956"/>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33" name="TextBox 32">
            <a:extLst>
              <a:ext uri="{FF2B5EF4-FFF2-40B4-BE49-F238E27FC236}">
                <a16:creationId xmlns:a16="http://schemas.microsoft.com/office/drawing/2014/main" id="{B001AC5E-4D9B-4685-A8CD-3174628B4CA7}"/>
              </a:ext>
            </a:extLst>
          </p:cNvPr>
          <p:cNvSpPr txBox="1"/>
          <p:nvPr userDrawn="1"/>
        </p:nvSpPr>
        <p:spPr>
          <a:xfrm>
            <a:off x="4618335" y="4047573"/>
            <a:ext cx="3331618" cy="400110"/>
          </a:xfrm>
          <a:prstGeom prst="rect">
            <a:avLst/>
          </a:prstGeom>
          <a:noFill/>
        </p:spPr>
        <p:txBody>
          <a:bodyPr wrap="none" rtlCol="0">
            <a:spAutoFit/>
          </a:bodyPr>
          <a:lstStyle/>
          <a:p>
            <a:pPr algn="ctr"/>
            <a:r>
              <a:rPr lang="en-US" sz="2000">
                <a:solidFill>
                  <a:srgbClr val="2F424F"/>
                </a:solidFill>
                <a:latin typeface="Arial" panose="020B0604020202020204" pitchFamily="34" charset="0"/>
                <a:cs typeface="Arial" panose="020B0604020202020204" pitchFamily="34" charset="0"/>
              </a:rPr>
              <a:t>Struktur Data dan Algoritma</a:t>
            </a:r>
            <a:endParaRPr lang="en-US" sz="2000" dirty="0">
              <a:solidFill>
                <a:srgbClr val="2F424F"/>
              </a:solidFill>
              <a:latin typeface="Arial" panose="020B0604020202020204" pitchFamily="34" charset="0"/>
              <a:cs typeface="Arial" panose="020B0604020202020204" pitchFamily="34" charset="0"/>
            </a:endParaRPr>
          </a:p>
        </p:txBody>
      </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grpSp>
        <p:nvGrpSpPr>
          <p:cNvPr id="21" name="Group 20">
            <a:extLst>
              <a:ext uri="{FF2B5EF4-FFF2-40B4-BE49-F238E27FC236}">
                <a16:creationId xmlns:a16="http://schemas.microsoft.com/office/drawing/2014/main" id="{93038B1A-25DF-48F9-818A-5D1D64D113E4}"/>
              </a:ext>
            </a:extLst>
          </p:cNvPr>
          <p:cNvGrpSpPr/>
          <p:nvPr userDrawn="1"/>
        </p:nvGrpSpPr>
        <p:grpSpPr>
          <a:xfrm>
            <a:off x="4963886" y="4608695"/>
            <a:ext cx="2640515" cy="792000"/>
            <a:chOff x="5732112" y="5374614"/>
            <a:chExt cx="2640515" cy="792000"/>
          </a:xfrm>
        </p:grpSpPr>
        <p:sp>
          <p:nvSpPr>
            <p:cNvPr id="23" name="Oval 22">
              <a:extLst>
                <a:ext uri="{FF2B5EF4-FFF2-40B4-BE49-F238E27FC236}">
                  <a16:creationId xmlns:a16="http://schemas.microsoft.com/office/drawing/2014/main" id="{F0A9AF1E-3264-434F-AEBA-2D488C92F66E}"/>
                </a:ext>
              </a:extLst>
            </p:cNvPr>
            <p:cNvSpPr/>
            <p:nvPr userDrawn="1"/>
          </p:nvSpPr>
          <p:spPr>
            <a:xfrm>
              <a:off x="5732112" y="5374614"/>
              <a:ext cx="792000" cy="792000"/>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D4246BC-8F4D-4DF9-A06C-72B868C9F28D}"/>
                </a:ext>
              </a:extLst>
            </p:cNvPr>
            <p:cNvSpPr txBox="1"/>
            <p:nvPr userDrawn="1"/>
          </p:nvSpPr>
          <p:spPr>
            <a:xfrm>
              <a:off x="6565875" y="5481197"/>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25" name="TextBox 24">
              <a:extLst>
                <a:ext uri="{FF2B5EF4-FFF2-40B4-BE49-F238E27FC236}">
                  <a16:creationId xmlns:a16="http://schemas.microsoft.com/office/drawing/2014/main" id="{215D1656-81FF-46CB-BF14-EB5B14EC1C9D}"/>
                </a:ext>
              </a:extLst>
            </p:cNvPr>
            <p:cNvSpPr txBox="1"/>
            <p:nvPr userDrawn="1"/>
          </p:nvSpPr>
          <p:spPr>
            <a:xfrm>
              <a:off x="6551872" y="5741148"/>
              <a:ext cx="1820755" cy="307777"/>
            </a:xfrm>
            <a:prstGeom prst="rect">
              <a:avLst/>
            </a:prstGeom>
            <a:noFill/>
          </p:spPr>
          <p:txBody>
            <a:bodyPr wrap="none" rtlCol="0">
              <a:spAutoFit/>
            </a:bodyPr>
            <a:lstStyle/>
            <a:p>
              <a:r>
                <a:rPr lang="en-US" sz="1400">
                  <a:solidFill>
                    <a:srgbClr val="2F424F"/>
                  </a:solidFill>
                  <a:latin typeface="Arial Black" panose="020B0A04020102020204" pitchFamily="34" charset="0"/>
                </a:rPr>
                <a:t>4.0 International</a:t>
              </a:r>
              <a:endParaRPr lang="en-ID" sz="1400">
                <a:solidFill>
                  <a:srgbClr val="2F424F"/>
                </a:solidFill>
                <a:latin typeface="Arial Black" panose="020B0A04020102020204" pitchFamily="34" charset="0"/>
              </a:endParaRPr>
            </a:p>
          </p:txBody>
        </p:sp>
      </p:grpSp>
    </p:spTree>
    <p:extLst>
      <p:ext uri="{BB962C8B-B14F-4D97-AF65-F5344CB8AC3E}">
        <p14:creationId xmlns:p14="http://schemas.microsoft.com/office/powerpoint/2010/main" val="28300903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Lst>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00411-0FB6-4AEC-AFB9-D4783D1A82BE}"/>
              </a:ext>
            </a:extLst>
          </p:cNvPr>
          <p:cNvSpPr>
            <a:spLocks noGrp="1"/>
          </p:cNvSpPr>
          <p:nvPr>
            <p:ph type="title"/>
          </p:nvPr>
        </p:nvSpPr>
        <p:spPr>
          <a:xfrm>
            <a:off x="2958352" y="213918"/>
            <a:ext cx="5943601" cy="552101"/>
          </a:xfrm>
          <a:prstGeom prst="rect">
            <a:avLst/>
          </a:prstGeom>
        </p:spPr>
        <p:txBody>
          <a:bodyPr vert="horz" lIns="91440" tIns="45720" rIns="91440" bIns="45720" rtlCol="0" anchor="ctr">
            <a:noAutofit/>
          </a:bodyPr>
          <a:lstStyle/>
          <a:p>
            <a:r>
              <a:rPr lang="en-US"/>
              <a:t>Title</a:t>
            </a:r>
          </a:p>
        </p:txBody>
      </p:sp>
      <p:sp>
        <p:nvSpPr>
          <p:cNvPr id="3" name="Text Placeholder 2">
            <a:extLst>
              <a:ext uri="{FF2B5EF4-FFF2-40B4-BE49-F238E27FC236}">
                <a16:creationId xmlns:a16="http://schemas.microsoft.com/office/drawing/2014/main" id="{C74D7813-E649-4254-BA53-7FC163BFDE4F}"/>
              </a:ext>
            </a:extLst>
          </p:cNvPr>
          <p:cNvSpPr>
            <a:spLocks noGrp="1"/>
          </p:cNvSpPr>
          <p:nvPr>
            <p:ph type="body" idx="1"/>
          </p:nvPr>
        </p:nvSpPr>
        <p:spPr>
          <a:xfrm>
            <a:off x="282388" y="1258583"/>
            <a:ext cx="8619565" cy="51171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063B86DD-1C9C-45D7-8E37-A707048ABE69}"/>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3" name="Group 12">
            <a:extLst>
              <a:ext uri="{FF2B5EF4-FFF2-40B4-BE49-F238E27FC236}">
                <a16:creationId xmlns:a16="http://schemas.microsoft.com/office/drawing/2014/main" id="{7A8EE9CC-0D28-43F8-893B-F312F386C75C}"/>
              </a:ext>
            </a:extLst>
          </p:cNvPr>
          <p:cNvGrpSpPr/>
          <p:nvPr userDrawn="1"/>
        </p:nvGrpSpPr>
        <p:grpSpPr>
          <a:xfrm>
            <a:off x="112033" y="89859"/>
            <a:ext cx="2690113" cy="815223"/>
            <a:chOff x="112033" y="63355"/>
            <a:chExt cx="2690113" cy="815223"/>
          </a:xfrm>
        </p:grpSpPr>
        <p:pic>
          <p:nvPicPr>
            <p:cNvPr id="14" name="Picture 2" descr="Image result for LOGO YARSI">
              <a:extLst>
                <a:ext uri="{FF2B5EF4-FFF2-40B4-BE49-F238E27FC236}">
                  <a16:creationId xmlns:a16="http://schemas.microsoft.com/office/drawing/2014/main" id="{A27785D1-B94A-425A-AA2B-8DD85E7F7873}"/>
                </a:ext>
              </a:extLst>
            </p:cNvPr>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D82E31B-CACB-4B24-8C22-036464DC90D0}"/>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550132D8-E320-4E0B-904E-5176C163956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cxnSp>
        <p:nvCxnSpPr>
          <p:cNvPr id="10" name="Straight Connector 9">
            <a:extLst>
              <a:ext uri="{FF2B5EF4-FFF2-40B4-BE49-F238E27FC236}">
                <a16:creationId xmlns:a16="http://schemas.microsoft.com/office/drawing/2014/main" id="{33AEA8F8-88A3-4073-8773-B0AD8F626BCB}"/>
              </a:ext>
            </a:extLst>
          </p:cNvPr>
          <p:cNvCxnSpPr/>
          <p:nvPr userDrawn="1"/>
        </p:nvCxnSpPr>
        <p:spPr>
          <a:xfrm>
            <a:off x="0" y="1007165"/>
            <a:ext cx="9144000" cy="0"/>
          </a:xfrm>
          <a:prstGeom prst="line">
            <a:avLst/>
          </a:prstGeom>
          <a:ln w="76200">
            <a:solidFill>
              <a:srgbClr val="2F42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3876" r:id="rId2"/>
    <p:sldLayoutId id="2147483902" r:id="rId3"/>
    <p:sldLayoutId id="2147483877" r:id="rId4"/>
    <p:sldLayoutId id="2147483882" r:id="rId5"/>
    <p:sldLayoutId id="2147483871" r:id="rId6"/>
    <p:sldLayoutId id="2147483896" r:id="rId7"/>
    <p:sldLayoutId id="2147483900" r:id="rId8"/>
    <p:sldLayoutId id="2147483894" r:id="rId9"/>
    <p:sldLayoutId id="2147483870" r:id="rId10"/>
    <p:sldLayoutId id="2147483908" r:id="rId11"/>
  </p:sldLayoutIdLst>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43748" y="3944938"/>
            <a:ext cx="8229600" cy="1143000"/>
          </a:xfrm>
          <a:prstGeom prst="rect">
            <a:avLst/>
          </a:prstGeom>
        </p:spPr>
        <p:txBody>
          <a:bodyPr vert="horz" lIns="91440" tIns="45720" rIns="91440" bIns="45720" rtlCol="0" anchor="ctr">
            <a:normAutofit/>
          </a:bodyPr>
          <a:lstStyle/>
          <a:p>
            <a:r>
              <a:rPr lang="en-US"/>
              <a:t>Separator Title</a:t>
            </a:r>
          </a:p>
        </p:txBody>
      </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829" r:id="rId3"/>
    <p:sldLayoutId id="2147483898" r:id="rId4"/>
    <p:sldLayoutId id="2147483827" r:id="rId5"/>
    <p:sldLayoutId id="2147483828" r:id="rId6"/>
    <p:sldLayoutId id="2147483899" r:id="rId7"/>
    <p:sldLayoutId id="2147483830" r:id="rId8"/>
  </p:sldLayoutIdLst>
  <p:transition>
    <p:split orient="vert"/>
  </p:transition>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 name="TextBox 1"/>
          <p:cNvSpPr txBox="1"/>
          <p:nvPr userDrawn="1"/>
        </p:nvSpPr>
        <p:spPr>
          <a:xfrm>
            <a:off x="3293461" y="192537"/>
            <a:ext cx="1824538" cy="584775"/>
          </a:xfrm>
          <a:prstGeom prst="rect">
            <a:avLst/>
          </a:prstGeom>
          <a:noFill/>
        </p:spPr>
        <p:txBody>
          <a:bodyPr wrap="none" rtlCol="0">
            <a:spAutoFit/>
          </a:bodyPr>
          <a:lstStyle/>
          <a:p>
            <a:r>
              <a:rPr lang="en-US" sz="3200" b="0">
                <a:solidFill>
                  <a:srgbClr val="2F424F"/>
                </a:solidFill>
                <a:latin typeface="Arial" panose="020B0604020202020204" pitchFamily="34" charset="0"/>
                <a:cs typeface="Arial" panose="020B0604020202020204" pitchFamily="34" charset="0"/>
              </a:rPr>
              <a:t>Question</a:t>
            </a:r>
          </a:p>
        </p:txBody>
      </p:sp>
      <p:sp>
        <p:nvSpPr>
          <p:cNvPr id="14" name="Text Placeholder 9"/>
          <p:cNvSpPr txBox="1">
            <a:spLocks/>
          </p:cNvSpPr>
          <p:nvPr userDrawn="1"/>
        </p:nvSpPr>
        <p:spPr>
          <a:xfrm>
            <a:off x="6615106" y="316645"/>
            <a:ext cx="2375730" cy="515925"/>
          </a:xfrm>
          <a:prstGeom prst="rect">
            <a:avLst/>
          </a:prstGeom>
          <a:solidFill>
            <a:srgbClr val="FF3737"/>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itle Placeholder 2"/>
          <p:cNvSpPr>
            <a:spLocks noGrp="1"/>
          </p:cNvSpPr>
          <p:nvPr>
            <p:ph type="title"/>
          </p:nvPr>
        </p:nvSpPr>
        <p:spPr>
          <a:xfrm>
            <a:off x="5150325" y="113445"/>
            <a:ext cx="863600" cy="715919"/>
          </a:xfrm>
          <a:prstGeom prst="rect">
            <a:avLst/>
          </a:prstGeom>
        </p:spPr>
        <p:txBody>
          <a:bodyPr vert="horz" lIns="91440" tIns="45720" rIns="91440" bIns="45720" rtlCol="0" anchor="ctr">
            <a:normAutofit/>
          </a:bodyPr>
          <a:lstStyle/>
          <a:p>
            <a:r>
              <a:rPr lang="en-US"/>
              <a:t>##</a:t>
            </a:r>
          </a:p>
        </p:txBody>
      </p:sp>
      <p:grpSp>
        <p:nvGrpSpPr>
          <p:cNvPr id="15" name="Group 14">
            <a:extLst>
              <a:ext uri="{FF2B5EF4-FFF2-40B4-BE49-F238E27FC236}">
                <a16:creationId xmlns:a16="http://schemas.microsoft.com/office/drawing/2014/main" id="{0DD26BCE-A7D7-44A7-97F4-1A30BED3F037}"/>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94DCD3E2-78DE-4E99-B97E-E64DB9C88349}"/>
                </a:ext>
              </a:extLst>
            </p:cNvPr>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0646F69-9D25-4FE7-8F68-A1F3FB8237B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C0FBD3BA-DC5C-46DB-B10A-6B5A6CBCCB3E}"/>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3847" r:id="rId6"/>
    <p:sldLayoutId id="2147483848" r:id="rId7"/>
    <p:sldLayoutId id="2147483890" r:id="rId8"/>
    <p:sldLayoutId id="2147483891" r:id="rId9"/>
    <p:sldLayoutId id="2147483892" r:id="rId10"/>
  </p:sldLayoutIdLst>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561F881-06DC-4A5C-B49F-A34E2AA003A9}"/>
              </a:ext>
            </a:extLst>
          </p:cNvPr>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3" name="Title Placeholder 2"/>
          <p:cNvSpPr>
            <a:spLocks noGrp="1"/>
          </p:cNvSpPr>
          <p:nvPr>
            <p:ph type="title"/>
          </p:nvPr>
        </p:nvSpPr>
        <p:spPr>
          <a:xfrm>
            <a:off x="5735171" y="113445"/>
            <a:ext cx="863600" cy="715919"/>
          </a:xfrm>
          <a:prstGeom prst="rect">
            <a:avLst/>
          </a:prstGeom>
        </p:spPr>
        <p:txBody>
          <a:bodyPr vert="horz" lIns="91440" tIns="45720" rIns="91440" bIns="45720" rtlCol="0" anchor="ctr">
            <a:normAutofit/>
          </a:bodyPr>
          <a:lstStyle/>
          <a:p>
            <a:r>
              <a:rPr lang="en-US"/>
              <a:t>##</a:t>
            </a:r>
          </a:p>
        </p:txBody>
      </p:sp>
      <p:sp>
        <p:nvSpPr>
          <p:cNvPr id="14" name="TextBox 13">
            <a:extLst>
              <a:ext uri="{FF2B5EF4-FFF2-40B4-BE49-F238E27FC236}">
                <a16:creationId xmlns:a16="http://schemas.microsoft.com/office/drawing/2014/main" id="{734ABC17-2C6E-4EDF-9694-6CBF641C6B3E}"/>
              </a:ext>
            </a:extLst>
          </p:cNvPr>
          <p:cNvSpPr txBox="1"/>
          <p:nvPr userDrawn="1"/>
        </p:nvSpPr>
        <p:spPr>
          <a:xfrm>
            <a:off x="4765417" y="192537"/>
            <a:ext cx="1005403" cy="584775"/>
          </a:xfrm>
          <a:prstGeom prst="rect">
            <a:avLst/>
          </a:prstGeom>
          <a:noFill/>
        </p:spPr>
        <p:txBody>
          <a:bodyPr wrap="none" rtlCol="0">
            <a:spAutoFit/>
          </a:bodyPr>
          <a:lstStyle/>
          <a:p>
            <a:r>
              <a:rPr lang="en-US" sz="3200">
                <a:solidFill>
                  <a:srgbClr val="2F424F"/>
                </a:solidFill>
                <a:latin typeface="Arial" panose="020B0604020202020204" pitchFamily="34" charset="0"/>
                <a:cs typeface="Arial" panose="020B0604020202020204" pitchFamily="34" charset="0"/>
              </a:rPr>
              <a:t>Soal</a:t>
            </a:r>
          </a:p>
        </p:txBody>
      </p:sp>
      <p:grpSp>
        <p:nvGrpSpPr>
          <p:cNvPr id="15" name="Group 14">
            <a:extLst>
              <a:ext uri="{FF2B5EF4-FFF2-40B4-BE49-F238E27FC236}">
                <a16:creationId xmlns:a16="http://schemas.microsoft.com/office/drawing/2014/main" id="{9270084F-9165-43C5-BEFC-A1C872E2CB84}"/>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ABDAD150-F4EE-4AE2-9263-AF8E6BE2B229}"/>
                </a:ext>
              </a:extLst>
            </p:cNvPr>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524FD2B-192F-42B7-AF69-0FA0D69592F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D71B6ACB-6752-43A8-BA21-6E7C325DBE5F}"/>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5" r:id="rId3"/>
    <p:sldLayoutId id="2147483906" r:id="rId4"/>
    <p:sldLayoutId id="2147483907" r:id="rId5"/>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F13FE-013E-4DB6-921B-0A957B0AF19E}"/>
              </a:ext>
            </a:extLst>
          </p:cNvPr>
          <p:cNvSpPr>
            <a:spLocks noGrp="1"/>
          </p:cNvSpPr>
          <p:nvPr>
            <p:ph type="title"/>
          </p:nvPr>
        </p:nvSpPr>
        <p:spPr/>
        <p:txBody>
          <a:bodyPr/>
          <a:lstStyle/>
          <a:p>
            <a:r>
              <a:rPr lang="en-US"/>
              <a:t>Pr. Maze</a:t>
            </a:r>
            <a:endParaRPr lang="en-ID"/>
          </a:p>
        </p:txBody>
      </p:sp>
    </p:spTree>
    <p:extLst>
      <p:ext uri="{BB962C8B-B14F-4D97-AF65-F5344CB8AC3E}">
        <p14:creationId xmlns:p14="http://schemas.microsoft.com/office/powerpoint/2010/main" val="1683850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878484"/>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D68682-0739-440C-B61F-D978DF0D784A}"/>
              </a:ext>
            </a:extLst>
          </p:cNvPr>
          <p:cNvSpPr>
            <a:spLocks noGrp="1"/>
          </p:cNvSpPr>
          <p:nvPr>
            <p:ph type="title"/>
          </p:nvPr>
        </p:nvSpPr>
        <p:spPr>
          <a:xfrm>
            <a:off x="2958353" y="213918"/>
            <a:ext cx="5715002" cy="552101"/>
          </a:xfrm>
        </p:spPr>
        <p:txBody>
          <a:bodyPr/>
          <a:lstStyle/>
          <a:p>
            <a:r>
              <a:rPr lang="en-US"/>
              <a:t>Persiapan I</a:t>
            </a:r>
            <a:endParaRPr lang="en-ID"/>
          </a:p>
        </p:txBody>
      </p:sp>
      <p:sp>
        <p:nvSpPr>
          <p:cNvPr id="5" name="Text Placeholder 2">
            <a:extLst>
              <a:ext uri="{FF2B5EF4-FFF2-40B4-BE49-F238E27FC236}">
                <a16:creationId xmlns:a16="http://schemas.microsoft.com/office/drawing/2014/main" id="{14D9A683-9095-4415-90FE-C5A697FE9318}"/>
              </a:ext>
            </a:extLst>
          </p:cNvPr>
          <p:cNvSpPr>
            <a:spLocks noGrp="1"/>
          </p:cNvSpPr>
          <p:nvPr>
            <p:ph type="body" sz="quarter" idx="10"/>
          </p:nvPr>
        </p:nvSpPr>
        <p:spPr>
          <a:xfrm>
            <a:off x="416860" y="1196789"/>
            <a:ext cx="8256494" cy="5150224"/>
          </a:xfrm>
        </p:spPr>
        <p:txBody>
          <a:bodyPr>
            <a:normAutofit/>
          </a:bodyPr>
          <a:lstStyle/>
          <a:p>
            <a:pPr marL="457200" indent="-457200">
              <a:lnSpc>
                <a:spcPct val="150000"/>
              </a:lnSpc>
              <a:buFont typeface="+mj-lt"/>
              <a:buAutoNum type="arabicPeriod"/>
            </a:pPr>
            <a:r>
              <a:rPr lang="en-ID"/>
              <a:t>Buat sebuah direktori dengan nama [NPM].</a:t>
            </a:r>
          </a:p>
          <a:p>
            <a:pPr marL="457200" indent="-457200">
              <a:lnSpc>
                <a:spcPct val="150000"/>
              </a:lnSpc>
              <a:buFont typeface="+mj-lt"/>
              <a:buAutoNum type="arabicPeriod"/>
            </a:pPr>
            <a:r>
              <a:rPr lang="en-ID"/>
              <a:t>Unduh berkas praktikum4.jar, kemudian pindahkan ke direktori yang dibuat pada langkah #1. </a:t>
            </a:r>
          </a:p>
          <a:p>
            <a:pPr marL="457200" indent="-457200">
              <a:lnSpc>
                <a:spcPct val="150000"/>
              </a:lnSpc>
              <a:buFont typeface="+mj-lt"/>
              <a:buAutoNum type="arabicPeriod"/>
            </a:pPr>
            <a:r>
              <a:rPr lang="en-ID"/>
              <a:t>Unduh berkas Praktikum4Maze.java, pindahkan ke direktori yang dibuat pada langkah #1, dan ubah nama berkas tersebut menjadi Praktikum4Maze_[NPM].java; jangan lupa untuk menyesuaikan kode didalamnya.</a:t>
            </a:r>
          </a:p>
          <a:p>
            <a:pPr marL="457200" indent="-457200">
              <a:lnSpc>
                <a:spcPct val="150000"/>
              </a:lnSpc>
              <a:buFont typeface="+mj-lt"/>
              <a:buAutoNum type="arabicPeriod"/>
            </a:pPr>
            <a:r>
              <a:rPr lang="en-ID"/>
              <a:t>Buka API Praktikum4Helper. </a:t>
            </a:r>
          </a:p>
        </p:txBody>
      </p:sp>
    </p:spTree>
    <p:extLst>
      <p:ext uri="{BB962C8B-B14F-4D97-AF65-F5344CB8AC3E}">
        <p14:creationId xmlns:p14="http://schemas.microsoft.com/office/powerpoint/2010/main" val="2395906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D68682-0739-440C-B61F-D978DF0D784A}"/>
              </a:ext>
            </a:extLst>
          </p:cNvPr>
          <p:cNvSpPr>
            <a:spLocks noGrp="1"/>
          </p:cNvSpPr>
          <p:nvPr>
            <p:ph type="title"/>
          </p:nvPr>
        </p:nvSpPr>
        <p:spPr>
          <a:xfrm>
            <a:off x="2958353" y="213918"/>
            <a:ext cx="5715002" cy="552101"/>
          </a:xfrm>
        </p:spPr>
        <p:txBody>
          <a:bodyPr/>
          <a:lstStyle/>
          <a:p>
            <a:r>
              <a:rPr lang="en-US"/>
              <a:t>Persiapan II</a:t>
            </a:r>
            <a:endParaRPr lang="en-ID"/>
          </a:p>
        </p:txBody>
      </p:sp>
      <p:sp>
        <p:nvSpPr>
          <p:cNvPr id="5" name="Text Placeholder 2">
            <a:extLst>
              <a:ext uri="{FF2B5EF4-FFF2-40B4-BE49-F238E27FC236}">
                <a16:creationId xmlns:a16="http://schemas.microsoft.com/office/drawing/2014/main" id="{14D9A683-9095-4415-90FE-C5A697FE9318}"/>
              </a:ext>
            </a:extLst>
          </p:cNvPr>
          <p:cNvSpPr>
            <a:spLocks noGrp="1"/>
          </p:cNvSpPr>
          <p:nvPr>
            <p:ph type="body" sz="quarter" idx="10"/>
          </p:nvPr>
        </p:nvSpPr>
        <p:spPr>
          <a:xfrm>
            <a:off x="416860" y="1196789"/>
            <a:ext cx="8256494" cy="5150224"/>
          </a:xfrm>
        </p:spPr>
        <p:txBody>
          <a:bodyPr>
            <a:normAutofit/>
          </a:bodyPr>
          <a:lstStyle/>
          <a:p>
            <a:pPr marL="457200" indent="-457200">
              <a:lnSpc>
                <a:spcPct val="150000"/>
              </a:lnSpc>
              <a:buFont typeface="+mj-lt"/>
              <a:buAutoNum type="arabicPeriod" startAt="5"/>
            </a:pPr>
            <a:r>
              <a:rPr lang="en-ID"/>
              <a:t>Kompilasi kode pada langkah #3 dengan perintah: </a:t>
            </a:r>
          </a:p>
          <a:p>
            <a:pPr marL="0" indent="0" algn="ctr">
              <a:lnSpc>
                <a:spcPct val="100000"/>
              </a:lnSpc>
              <a:spcBef>
                <a:spcPts val="1800"/>
              </a:spcBef>
              <a:spcAft>
                <a:spcPts val="1800"/>
              </a:spcAft>
              <a:buNone/>
            </a:pPr>
            <a:r>
              <a:rPr lang="en-ID"/>
              <a:t>javac –cp praktikum4.jar Praktikum4Maze_[NPM].java</a:t>
            </a:r>
          </a:p>
          <a:p>
            <a:pPr marL="457200" indent="-457200">
              <a:lnSpc>
                <a:spcPct val="150000"/>
              </a:lnSpc>
              <a:buFont typeface="+mj-lt"/>
              <a:buAutoNum type="arabicPeriod" startAt="6"/>
            </a:pPr>
            <a:r>
              <a:rPr lang="en-ID"/>
              <a:t>Jalankan .class dengan perintah:</a:t>
            </a:r>
          </a:p>
          <a:p>
            <a:pPr marL="0" indent="0" algn="ctr">
              <a:lnSpc>
                <a:spcPct val="100000"/>
              </a:lnSpc>
              <a:spcBef>
                <a:spcPts val="1800"/>
              </a:spcBef>
              <a:spcAft>
                <a:spcPts val="1800"/>
              </a:spcAft>
              <a:buNone/>
            </a:pPr>
            <a:r>
              <a:rPr lang="en-ID"/>
              <a:t>java –cp .;praktikum4.jar Praktikum4Maze_[NPM]</a:t>
            </a:r>
          </a:p>
          <a:p>
            <a:pPr marL="457200" indent="-457200">
              <a:lnSpc>
                <a:spcPct val="150000"/>
              </a:lnSpc>
              <a:buFont typeface="+mj-lt"/>
              <a:buAutoNum type="arabicPeriod" startAt="7"/>
            </a:pPr>
            <a:r>
              <a:rPr lang="en-ID"/>
              <a:t>Keluar dari labirin dengan menggerakan pemain (X) ke posisi akhir (F) sambil memahami alur program. </a:t>
            </a:r>
          </a:p>
        </p:txBody>
      </p:sp>
    </p:spTree>
    <p:extLst>
      <p:ext uri="{BB962C8B-B14F-4D97-AF65-F5344CB8AC3E}">
        <p14:creationId xmlns:p14="http://schemas.microsoft.com/office/powerpoint/2010/main" val="3463655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5797D7-4DAA-4D5E-A458-5C7A826C692C}"/>
              </a:ext>
            </a:extLst>
          </p:cNvPr>
          <p:cNvSpPr>
            <a:spLocks noGrp="1"/>
          </p:cNvSpPr>
          <p:nvPr>
            <p:ph type="title"/>
          </p:nvPr>
        </p:nvSpPr>
        <p:spPr/>
        <p:txBody>
          <a:bodyPr/>
          <a:lstStyle/>
          <a:p>
            <a:r>
              <a:rPr lang="en-US"/>
              <a:t>1</a:t>
            </a:r>
            <a:endParaRPr lang="en-ID"/>
          </a:p>
        </p:txBody>
      </p:sp>
      <p:sp>
        <p:nvSpPr>
          <p:cNvPr id="3" name="Text Placeholder 2">
            <a:extLst>
              <a:ext uri="{FF2B5EF4-FFF2-40B4-BE49-F238E27FC236}">
                <a16:creationId xmlns:a16="http://schemas.microsoft.com/office/drawing/2014/main" id="{FBF61958-4A52-47D4-8E66-E4BF5998CACE}"/>
              </a:ext>
            </a:extLst>
          </p:cNvPr>
          <p:cNvSpPr>
            <a:spLocks noGrp="1"/>
          </p:cNvSpPr>
          <p:nvPr>
            <p:ph type="body" sz="quarter" idx="11"/>
          </p:nvPr>
        </p:nvSpPr>
        <p:spPr/>
        <p:txBody>
          <a:bodyPr/>
          <a:lstStyle/>
          <a:p>
            <a:r>
              <a:rPr lang="en-ID"/>
              <a:t>Buatlah sebuah method yang berisi langkah-langkah untuk menyelesaikan labirin!</a:t>
            </a:r>
          </a:p>
        </p:txBody>
      </p:sp>
    </p:spTree>
    <p:extLst>
      <p:ext uri="{BB962C8B-B14F-4D97-AF65-F5344CB8AC3E}">
        <p14:creationId xmlns:p14="http://schemas.microsoft.com/office/powerpoint/2010/main" val="2295044028"/>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45096-E51F-4528-A02B-2E24ED2D4BEC}"/>
              </a:ext>
            </a:extLst>
          </p:cNvPr>
          <p:cNvSpPr>
            <a:spLocks noGrp="1"/>
          </p:cNvSpPr>
          <p:nvPr>
            <p:ph type="title"/>
          </p:nvPr>
        </p:nvSpPr>
        <p:spPr/>
        <p:txBody>
          <a:bodyPr/>
          <a:lstStyle/>
          <a:p>
            <a:r>
              <a:rPr lang="en-US"/>
              <a:t>2</a:t>
            </a:r>
            <a:endParaRPr lang="en-ID"/>
          </a:p>
        </p:txBody>
      </p:sp>
      <p:sp>
        <p:nvSpPr>
          <p:cNvPr id="3" name="Text Placeholder 2">
            <a:extLst>
              <a:ext uri="{FF2B5EF4-FFF2-40B4-BE49-F238E27FC236}">
                <a16:creationId xmlns:a16="http://schemas.microsoft.com/office/drawing/2014/main" id="{3DC4E776-B4CC-414D-8D05-54E6CDC1FF19}"/>
              </a:ext>
            </a:extLst>
          </p:cNvPr>
          <p:cNvSpPr>
            <a:spLocks noGrp="1"/>
          </p:cNvSpPr>
          <p:nvPr>
            <p:ph type="body" sz="quarter" idx="11"/>
          </p:nvPr>
        </p:nvSpPr>
        <p:spPr/>
        <p:txBody>
          <a:bodyPr/>
          <a:lstStyle/>
          <a:p>
            <a:r>
              <a:rPr lang="en-US"/>
              <a:t>Ubahlah method pada soal 1 dengan mengimplementasikan teknik rekursif dan back tracking untuk menyelesaikan labirin. Uji algoritma yang Anda buat dengan memberikan Praktikum4Helper.MEDIUM_MAZE pada inisialisasi objek Praktikum4Helper. </a:t>
            </a:r>
            <a:endParaRPr lang="en-ID"/>
          </a:p>
        </p:txBody>
      </p:sp>
      <p:sp>
        <p:nvSpPr>
          <p:cNvPr id="4" name="Text Placeholder 3">
            <a:extLst>
              <a:ext uri="{FF2B5EF4-FFF2-40B4-BE49-F238E27FC236}">
                <a16:creationId xmlns:a16="http://schemas.microsoft.com/office/drawing/2014/main" id="{BE24FD52-3A64-49F2-96A8-215F977335F2}"/>
              </a:ext>
            </a:extLst>
          </p:cNvPr>
          <p:cNvSpPr>
            <a:spLocks noGrp="1"/>
          </p:cNvSpPr>
          <p:nvPr>
            <p:ph type="body" sz="quarter" idx="12"/>
          </p:nvPr>
        </p:nvSpPr>
        <p:spPr>
          <a:xfrm>
            <a:off x="4592170" y="4335207"/>
            <a:ext cx="3352629" cy="1581243"/>
          </a:xfrm>
        </p:spPr>
        <p:txBody>
          <a:bodyPr/>
          <a:lstStyle/>
          <a:p>
            <a:r>
              <a:rPr lang="en-US"/>
              <a:t>Anda akan membutuhkan, paling tidak, dua parameter pada method rekursif. </a:t>
            </a:r>
          </a:p>
        </p:txBody>
      </p:sp>
    </p:spTree>
    <p:extLst>
      <p:ext uri="{BB962C8B-B14F-4D97-AF65-F5344CB8AC3E}">
        <p14:creationId xmlns:p14="http://schemas.microsoft.com/office/powerpoint/2010/main" val="2572101736"/>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19EB40-7FED-44EC-90E9-E224E088810E}"/>
              </a:ext>
            </a:extLst>
          </p:cNvPr>
          <p:cNvSpPr>
            <a:spLocks noGrp="1"/>
          </p:cNvSpPr>
          <p:nvPr>
            <p:ph type="title"/>
          </p:nvPr>
        </p:nvSpPr>
        <p:spPr>
          <a:xfrm>
            <a:off x="2958353" y="213918"/>
            <a:ext cx="5715002" cy="552101"/>
          </a:xfrm>
        </p:spPr>
        <p:txBody>
          <a:bodyPr/>
          <a:lstStyle/>
          <a:p>
            <a:r>
              <a:rPr lang="en-US"/>
              <a:t>Finalisasi</a:t>
            </a:r>
            <a:endParaRPr lang="en-ID"/>
          </a:p>
        </p:txBody>
      </p:sp>
      <p:sp>
        <p:nvSpPr>
          <p:cNvPr id="5" name="Text Placeholder 5">
            <a:extLst>
              <a:ext uri="{FF2B5EF4-FFF2-40B4-BE49-F238E27FC236}">
                <a16:creationId xmlns:a16="http://schemas.microsoft.com/office/drawing/2014/main" id="{64D5138A-85FA-42BD-982B-51A7C3769AD7}"/>
              </a:ext>
            </a:extLst>
          </p:cNvPr>
          <p:cNvSpPr>
            <a:spLocks noGrp="1"/>
          </p:cNvSpPr>
          <p:nvPr>
            <p:ph type="body" sz="quarter" idx="10"/>
          </p:nvPr>
        </p:nvSpPr>
        <p:spPr>
          <a:xfrm>
            <a:off x="416860" y="1196789"/>
            <a:ext cx="8256494" cy="5150224"/>
          </a:xfrm>
        </p:spPr>
        <p:txBody>
          <a:bodyPr/>
          <a:lstStyle/>
          <a:p>
            <a:pPr marL="457200" indent="-457200">
              <a:lnSpc>
                <a:spcPct val="150000"/>
              </a:lnSpc>
              <a:buFont typeface="+mj-lt"/>
              <a:buAutoNum type="arabicPeriod"/>
            </a:pPr>
            <a:r>
              <a:rPr lang="en-US"/>
              <a:t>Unggah kode Java</a:t>
            </a:r>
            <a:r>
              <a:rPr lang="en-US" baseline="30000"/>
              <a:t>TM</a:t>
            </a:r>
            <a:r>
              <a:rPr lang="en-US"/>
              <a:t> terakhir Anda ke Pengumpulan Praktikum 4 di e-learning. </a:t>
            </a:r>
          </a:p>
          <a:p>
            <a:pPr marL="457200" indent="-457200">
              <a:lnSpc>
                <a:spcPct val="150000"/>
              </a:lnSpc>
              <a:buFont typeface="+mj-lt"/>
              <a:buAutoNum type="arabicPeriod"/>
            </a:pPr>
            <a:r>
              <a:rPr lang="en-US"/>
              <a:t>Isi Refleksi 4. </a:t>
            </a:r>
          </a:p>
          <a:p>
            <a:pPr marL="457200" indent="-457200">
              <a:lnSpc>
                <a:spcPct val="150000"/>
              </a:lnSpc>
              <a:buFont typeface="+mj-lt"/>
              <a:buAutoNum type="arabicPeriod"/>
            </a:pPr>
            <a:r>
              <a:rPr lang="en-US"/>
              <a:t>Bersiap-siap untuk Tugas 4 dan Kuis Koding 1!</a:t>
            </a:r>
          </a:p>
        </p:txBody>
      </p:sp>
    </p:spTree>
    <p:extLst>
      <p:ext uri="{BB962C8B-B14F-4D97-AF65-F5344CB8AC3E}">
        <p14:creationId xmlns:p14="http://schemas.microsoft.com/office/powerpoint/2010/main" val="27611134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0e3c83fc29bca1698e08b33eba5d851fd7f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5972</TotalTime>
  <Words>212</Words>
  <Application>Microsoft Office PowerPoint</Application>
  <PresentationFormat>On-screen Show (4:3)</PresentationFormat>
  <Paragraphs>21</Paragraphs>
  <Slides>7</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7</vt:i4>
      </vt:variant>
    </vt:vector>
  </HeadingPairs>
  <TitlesOfParts>
    <vt:vector size="20" baseType="lpstr">
      <vt:lpstr>Aharoni</vt:lpstr>
      <vt:lpstr>Arial</vt:lpstr>
      <vt:lpstr>Arial Black</vt:lpstr>
      <vt:lpstr>Calibri</vt:lpstr>
      <vt:lpstr>Consolas</vt:lpstr>
      <vt:lpstr>Times New Roman</vt:lpstr>
      <vt:lpstr>Wingdings</vt:lpstr>
      <vt:lpstr>Custom Design</vt:lpstr>
      <vt:lpstr>Title</vt:lpstr>
      <vt:lpstr>Content</vt:lpstr>
      <vt:lpstr>Segment</vt:lpstr>
      <vt:lpstr>Question</vt:lpstr>
      <vt:lpstr>Plain Question</vt:lpstr>
      <vt:lpstr>Pr. Maze</vt:lpstr>
      <vt:lpstr>PowerPoint Presentation</vt:lpstr>
      <vt:lpstr>Persiapan I</vt:lpstr>
      <vt:lpstr>Persiapan II</vt:lpstr>
      <vt:lpstr>1</vt:lpstr>
      <vt:lpstr>2</vt:lpstr>
      <vt:lpstr>Finalisasi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Andreas Febrian</cp:lastModifiedBy>
  <cp:revision>558</cp:revision>
  <dcterms:created xsi:type="dcterms:W3CDTF">2019-01-03T02:16:07Z</dcterms:created>
  <dcterms:modified xsi:type="dcterms:W3CDTF">2020-02-10T02:48:08Z</dcterms:modified>
</cp:coreProperties>
</file>