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5" r:id="rId9"/>
    <p:sldId id="336" r:id="rId10"/>
    <p:sldId id="340" r:id="rId11"/>
    <p:sldId id="337" r:id="rId12"/>
    <p:sldId id="338" r:id="rId13"/>
    <p:sldId id="339" r:id="rId14"/>
    <p:sldId id="333" r:id="rId15"/>
    <p:sldId id="334"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Task" id="{2DD6B6B6-B594-4874-A390-C860400A7677}">
          <p14:sldIdLst>
            <p14:sldId id="335"/>
            <p14:sldId id="336"/>
            <p14:sldId id="340"/>
            <p14:sldId id="337"/>
            <p14:sldId id="338"/>
            <p14:sldId id="339"/>
          </p14:sldIdLst>
        </p14:section>
        <p14:section name="Submission" id="{266FCD05-97BA-4BB5-8A2E-13A3464CB632}">
          <p14:sldIdLst>
            <p14:sldId id="333"/>
            <p14:sldId id="33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Tugas 4</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25F84F-64C5-4116-88A7-8C830AF81D72}"/>
              </a:ext>
            </a:extLst>
          </p:cNvPr>
          <p:cNvSpPr>
            <a:spLocks noGrp="1"/>
          </p:cNvSpPr>
          <p:nvPr>
            <p:ph type="title"/>
          </p:nvPr>
        </p:nvSpPr>
        <p:spPr>
          <a:xfrm>
            <a:off x="2958353" y="213918"/>
            <a:ext cx="5705356" cy="552101"/>
          </a:xfrm>
        </p:spPr>
        <p:txBody>
          <a:bodyPr/>
          <a:lstStyle/>
          <a:p>
            <a:r>
              <a:rPr lang="en-US"/>
              <a:t>Penilaian</a:t>
            </a:r>
            <a:endParaRPr lang="en-ID"/>
          </a:p>
        </p:txBody>
      </p:sp>
      <p:graphicFrame>
        <p:nvGraphicFramePr>
          <p:cNvPr id="6" name="Table 5">
            <a:extLst>
              <a:ext uri="{FF2B5EF4-FFF2-40B4-BE49-F238E27FC236}">
                <a16:creationId xmlns:a16="http://schemas.microsoft.com/office/drawing/2014/main" id="{FAEE5E2A-D96B-41F3-9B4B-8D42DC8BA3A2}"/>
              </a:ext>
            </a:extLst>
          </p:cNvPr>
          <p:cNvGraphicFramePr>
            <a:graphicFrameLocks noGrp="1"/>
          </p:cNvGraphicFramePr>
          <p:nvPr>
            <p:extLst>
              <p:ext uri="{D42A27DB-BD31-4B8C-83A1-F6EECF244321}">
                <p14:modId xmlns:p14="http://schemas.microsoft.com/office/powerpoint/2010/main" val="4161391622"/>
              </p:ext>
            </p:extLst>
          </p:nvPr>
        </p:nvGraphicFramePr>
        <p:xfrm>
          <a:off x="1776549" y="1252360"/>
          <a:ext cx="7236822" cy="439420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val="1559748516"/>
                    </a:ext>
                  </a:extLst>
                </a:gridCol>
                <a:gridCol w="6437805">
                  <a:extLst>
                    <a:ext uri="{9D8B030D-6E8A-4147-A177-3AD203B41FA5}">
                      <a16:colId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651718588"/>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nama</a:t>
                      </a:r>
                      <a:r>
                        <a:rPr lang="en-US" sz="1600"/>
                        <a:t> berkas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a:t>
                      </a:r>
                      <a:r>
                        <a:rPr lang="en-US" sz="1600"/>
                        <a:t>di tentukan.</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600">
                          <a:latin typeface="+mn-lt"/>
                          <a:cs typeface="Times New Roman" panose="02020603050405020304" pitchFamily="18" charset="0"/>
                        </a:rPr>
                        <a:t>-15</a:t>
                      </a:r>
                      <a:endParaRPr lang="en-US" sz="1600" dirty="0">
                        <a:latin typeface="+mn-lt"/>
                        <a:cs typeface="Times New Roman" panose="02020603050405020304" pitchFamily="18" charset="0"/>
                      </a:endParaRPr>
                    </a:p>
                  </a:txBody>
                  <a:tcPr/>
                </a:tc>
                <a:tc>
                  <a:txBody>
                    <a:bodyPr/>
                    <a:lstStyle/>
                    <a:p>
                      <a:r>
                        <a:rPr lang="en-US" sz="1600">
                          <a:latin typeface="+mn-lt"/>
                          <a:cs typeface="Times New Roman" panose="02020603050405020304" pitchFamily="18" charset="0"/>
                        </a:rPr>
                        <a:t>Jika slide tidak memiliki animasi pengurutan data.</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005090654"/>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slide tidak memiliki teks nama lengkap dan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867142776"/>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dirty="0" err="1"/>
                        <a:t>contoh:Anda</a:t>
                      </a:r>
                      <a:r>
                        <a:rPr lang="en-US" sz="1600" dirty="0"/>
                        <a:t>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80486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3FA5-2677-435B-8523-EA202A46C7E9}"/>
              </a:ext>
            </a:extLst>
          </p:cNvPr>
          <p:cNvSpPr>
            <a:spLocks noGrp="1"/>
          </p:cNvSpPr>
          <p:nvPr>
            <p:ph type="title"/>
          </p:nvPr>
        </p:nvSpPr>
        <p:spPr/>
        <p:txBody>
          <a:bodyPr/>
          <a:lstStyle/>
          <a:p>
            <a:r>
              <a:rPr lang="en-US"/>
              <a:t>Algoritma Sorting</a:t>
            </a:r>
            <a:endParaRPr lang="id-ID"/>
          </a:p>
        </p:txBody>
      </p:sp>
    </p:spTree>
    <p:extLst>
      <p:ext uri="{BB962C8B-B14F-4D97-AF65-F5344CB8AC3E}">
        <p14:creationId xmlns:p14="http://schemas.microsoft.com/office/powerpoint/2010/main" val="182320130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42F0-D418-4293-A4CF-4BC4A4BC2F1A}"/>
              </a:ext>
            </a:extLst>
          </p:cNvPr>
          <p:cNvSpPr>
            <a:spLocks noGrp="1"/>
          </p:cNvSpPr>
          <p:nvPr>
            <p:ph type="title"/>
          </p:nvPr>
        </p:nvSpPr>
        <p:spPr/>
        <p:txBody>
          <a:bodyPr/>
          <a:lstStyle/>
          <a:p>
            <a:r>
              <a:rPr lang="en-US"/>
              <a:t>Deskripsi</a:t>
            </a:r>
            <a:endParaRPr lang="id-ID"/>
          </a:p>
        </p:txBody>
      </p:sp>
      <p:sp>
        <p:nvSpPr>
          <p:cNvPr id="3" name="Text Placeholder 2">
            <a:extLst>
              <a:ext uri="{FF2B5EF4-FFF2-40B4-BE49-F238E27FC236}">
                <a16:creationId xmlns:a16="http://schemas.microsoft.com/office/drawing/2014/main" id="{341F8D1F-B39C-445E-8073-9B9749FF0B45}"/>
              </a:ext>
            </a:extLst>
          </p:cNvPr>
          <p:cNvSpPr>
            <a:spLocks noGrp="1"/>
          </p:cNvSpPr>
          <p:nvPr>
            <p:ph type="body" sz="quarter" idx="10"/>
          </p:nvPr>
        </p:nvSpPr>
        <p:spPr/>
        <p:txBody>
          <a:bodyPr/>
          <a:lstStyle/>
          <a:p>
            <a:r>
              <a:rPr lang="en-US"/>
              <a:t>Anda diminta untuk membuat slide presentasi yang menjelaskan salah satu algoritma pengurutan (i.e., </a:t>
            </a:r>
            <a:r>
              <a:rPr lang="en-US" i="1"/>
              <a:t>sorting</a:t>
            </a:r>
            <a:r>
              <a:rPr lang="en-US"/>
              <a:t>). Anda mengerjakan Tugas ini secara mandiri atau bersama satu orang mahasiswa lain dari kelas yang sama. </a:t>
            </a:r>
            <a:endParaRPr lang="id-ID"/>
          </a:p>
        </p:txBody>
      </p:sp>
    </p:spTree>
    <p:extLst>
      <p:ext uri="{BB962C8B-B14F-4D97-AF65-F5344CB8AC3E}">
        <p14:creationId xmlns:p14="http://schemas.microsoft.com/office/powerpoint/2010/main" val="423696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E8A9-8EAD-44F2-8648-55C3C08BA8CD}"/>
              </a:ext>
            </a:extLst>
          </p:cNvPr>
          <p:cNvSpPr>
            <a:spLocks noGrp="1"/>
          </p:cNvSpPr>
          <p:nvPr>
            <p:ph type="title"/>
          </p:nvPr>
        </p:nvSpPr>
        <p:spPr/>
        <p:txBody>
          <a:bodyPr/>
          <a:lstStyle/>
          <a:p>
            <a:r>
              <a:rPr lang="en-US"/>
              <a:t>Bekerja dalam Kelompok</a:t>
            </a:r>
            <a:endParaRPr lang="id-ID"/>
          </a:p>
        </p:txBody>
      </p:sp>
      <p:sp>
        <p:nvSpPr>
          <p:cNvPr id="3" name="Text Placeholder 2">
            <a:extLst>
              <a:ext uri="{FF2B5EF4-FFF2-40B4-BE49-F238E27FC236}">
                <a16:creationId xmlns:a16="http://schemas.microsoft.com/office/drawing/2014/main" id="{6EB457F9-C35B-4E07-9B69-0951291C9F1A}"/>
              </a:ext>
            </a:extLst>
          </p:cNvPr>
          <p:cNvSpPr>
            <a:spLocks noGrp="1"/>
          </p:cNvSpPr>
          <p:nvPr>
            <p:ph type="body" sz="quarter" idx="10"/>
          </p:nvPr>
        </p:nvSpPr>
        <p:spPr>
          <a:xfrm>
            <a:off x="365760" y="1266522"/>
            <a:ext cx="7015942" cy="4778561"/>
          </a:xfrm>
        </p:spPr>
        <p:txBody>
          <a:bodyPr/>
          <a:lstStyle/>
          <a:p>
            <a:r>
              <a:rPr lang="en-US"/>
              <a:t>Jika Anda bekerja dalam kelompok, pastikan: </a:t>
            </a:r>
          </a:p>
          <a:p>
            <a:pPr marL="457200" indent="-457200">
              <a:buFont typeface="+mj-lt"/>
              <a:buAutoNum type="arabicPeriod"/>
            </a:pPr>
            <a:r>
              <a:rPr lang="en-US"/>
              <a:t>Mendaftarkan kelompok Anda di e-learning PJJ (lihat slide berikutnya). </a:t>
            </a:r>
          </a:p>
          <a:p>
            <a:pPr marL="457200" indent="-457200">
              <a:buFont typeface="+mj-lt"/>
              <a:buAutoNum type="arabicPeriod"/>
            </a:pPr>
            <a:r>
              <a:rPr lang="en-US"/>
              <a:t>Hanya salah satu dari kelompok Anda yang memilih algoritma pengurutan. </a:t>
            </a:r>
          </a:p>
          <a:p>
            <a:pPr marL="457200" indent="-457200">
              <a:buFont typeface="+mj-lt"/>
              <a:buAutoNum type="arabicPeriod"/>
            </a:pPr>
            <a:r>
              <a:rPr lang="en-US"/>
              <a:t>Setiap anggota kelompok harus mengumpulkan slide yang dibuat ke e-learning PJJ. </a:t>
            </a:r>
            <a:endParaRPr lang="id-ID"/>
          </a:p>
        </p:txBody>
      </p:sp>
    </p:spTree>
    <p:extLst>
      <p:ext uri="{BB962C8B-B14F-4D97-AF65-F5344CB8AC3E}">
        <p14:creationId xmlns:p14="http://schemas.microsoft.com/office/powerpoint/2010/main" val="359660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C330-F6F3-4745-ACFF-EDCCE6E2FC6D}"/>
              </a:ext>
            </a:extLst>
          </p:cNvPr>
          <p:cNvSpPr>
            <a:spLocks noGrp="1"/>
          </p:cNvSpPr>
          <p:nvPr>
            <p:ph type="title"/>
          </p:nvPr>
        </p:nvSpPr>
        <p:spPr/>
        <p:txBody>
          <a:bodyPr/>
          <a:lstStyle/>
          <a:p>
            <a:r>
              <a:rPr lang="en-US"/>
              <a:t>Pembentukan Kelompok</a:t>
            </a:r>
            <a:endParaRPr lang="id-ID"/>
          </a:p>
        </p:txBody>
      </p:sp>
      <p:sp>
        <p:nvSpPr>
          <p:cNvPr id="3" name="Text Placeholder 2">
            <a:extLst>
              <a:ext uri="{FF2B5EF4-FFF2-40B4-BE49-F238E27FC236}">
                <a16:creationId xmlns:a16="http://schemas.microsoft.com/office/drawing/2014/main" id="{54E3A5EA-15D7-43D6-A66F-F9A00013A872}"/>
              </a:ext>
            </a:extLst>
          </p:cNvPr>
          <p:cNvSpPr>
            <a:spLocks noGrp="1"/>
          </p:cNvSpPr>
          <p:nvPr>
            <p:ph type="body" sz="quarter" idx="10"/>
          </p:nvPr>
        </p:nvSpPr>
        <p:spPr/>
        <p:txBody>
          <a:bodyPr/>
          <a:lstStyle/>
          <a:p>
            <a:pPr marL="0" indent="0" algn="l">
              <a:buNone/>
            </a:pPr>
            <a:r>
              <a:rPr lang="en-US"/>
              <a:t>Untuk memudahkan pembentukan dan monitoring kelompok, Anda harus menuliskan anggota kelompok Anda di Forum Diskusi, pada bagian Kelompok Tugas 4. Jika Anda lupa melakukan hal ini, maka besar kemungkinan jawaban Tugas Anda akan dianggap plagiat. </a:t>
            </a:r>
          </a:p>
        </p:txBody>
      </p:sp>
      <p:sp>
        <p:nvSpPr>
          <p:cNvPr id="4" name="Text Placeholder 3">
            <a:extLst>
              <a:ext uri="{FF2B5EF4-FFF2-40B4-BE49-F238E27FC236}">
                <a16:creationId xmlns:a16="http://schemas.microsoft.com/office/drawing/2014/main" id="{E1A02898-942A-4367-8DE0-55430F5F006B}"/>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19328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8238-1B7E-460E-A8BD-BFF30247D342}"/>
              </a:ext>
            </a:extLst>
          </p:cNvPr>
          <p:cNvSpPr>
            <a:spLocks noGrp="1"/>
          </p:cNvSpPr>
          <p:nvPr>
            <p:ph type="title"/>
          </p:nvPr>
        </p:nvSpPr>
        <p:spPr/>
        <p:txBody>
          <a:bodyPr/>
          <a:lstStyle/>
          <a:p>
            <a:r>
              <a:rPr lang="en-US"/>
              <a:t>Pilihan Algoritma Pengurutan</a:t>
            </a:r>
            <a:endParaRPr lang="id-ID"/>
          </a:p>
        </p:txBody>
      </p:sp>
      <p:sp>
        <p:nvSpPr>
          <p:cNvPr id="3" name="Text Placeholder 2">
            <a:extLst>
              <a:ext uri="{FF2B5EF4-FFF2-40B4-BE49-F238E27FC236}">
                <a16:creationId xmlns:a16="http://schemas.microsoft.com/office/drawing/2014/main" id="{A6CE1D19-0036-4FBC-BCF1-16035FC88126}"/>
              </a:ext>
            </a:extLst>
          </p:cNvPr>
          <p:cNvSpPr>
            <a:spLocks noGrp="1"/>
          </p:cNvSpPr>
          <p:nvPr>
            <p:ph type="body" sz="quarter" idx="10"/>
          </p:nvPr>
        </p:nvSpPr>
        <p:spPr>
          <a:xfrm>
            <a:off x="365760" y="2466110"/>
            <a:ext cx="7015942" cy="3569738"/>
          </a:xfrm>
        </p:spPr>
        <p:txBody>
          <a:bodyPr/>
          <a:lstStyle/>
          <a:p>
            <a:r>
              <a:rPr lang="en-US"/>
              <a:t>Setiap algoritma di atas memiliki kuota dan diberikan menggunakan sistem antrian (yang lebih dahulu meminta akan mendapatkannya). Silahkan tetapkan pilihan Anda pada Pemilihan Algoritma Pengurutan. </a:t>
            </a:r>
          </a:p>
        </p:txBody>
      </p:sp>
      <p:sp>
        <p:nvSpPr>
          <p:cNvPr id="4" name="Text Placeholder 2">
            <a:extLst>
              <a:ext uri="{FF2B5EF4-FFF2-40B4-BE49-F238E27FC236}">
                <a16:creationId xmlns:a16="http://schemas.microsoft.com/office/drawing/2014/main" id="{95929049-2C19-4D7D-B02F-226D8DBA1CA7}"/>
              </a:ext>
            </a:extLst>
          </p:cNvPr>
          <p:cNvSpPr txBox="1">
            <a:spLocks/>
          </p:cNvSpPr>
          <p:nvPr/>
        </p:nvSpPr>
        <p:spPr>
          <a:xfrm>
            <a:off x="365759" y="1149927"/>
            <a:ext cx="8510385" cy="1316182"/>
          </a:xfrm>
          <a:prstGeom prst="rect">
            <a:avLst/>
          </a:prstGeom>
        </p:spPr>
        <p:txBody>
          <a:bodyPr vert="horz" lIns="91440" tIns="45720" rIns="91440" bIns="45720" numCol="3" rtlCol="0">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id-ID"/>
              <a:t>Bubble Sort</a:t>
            </a:r>
          </a:p>
          <a:p>
            <a:pPr marL="457200" indent="-457200">
              <a:buFont typeface="+mj-lt"/>
              <a:buAutoNum type="arabicPeriod"/>
            </a:pPr>
            <a:r>
              <a:rPr lang="id-ID"/>
              <a:t>Selection Sort</a:t>
            </a:r>
          </a:p>
          <a:p>
            <a:pPr marL="457200" indent="-457200">
              <a:buFont typeface="+mj-lt"/>
              <a:buAutoNum type="arabicPeriod"/>
            </a:pPr>
            <a:r>
              <a:rPr lang="id-ID"/>
              <a:t>Insertion Sort</a:t>
            </a:r>
          </a:p>
          <a:p>
            <a:pPr marL="457200" indent="-457200">
              <a:buFont typeface="+mj-lt"/>
              <a:buAutoNum type="arabicPeriod"/>
            </a:pPr>
            <a:r>
              <a:rPr lang="id-ID"/>
              <a:t>Shell Sort</a:t>
            </a:r>
          </a:p>
          <a:p>
            <a:pPr marL="457200" indent="-457200">
              <a:buFont typeface="+mj-lt"/>
              <a:buAutoNum type="arabicPeriod"/>
            </a:pPr>
            <a:r>
              <a:rPr lang="id-ID"/>
              <a:t>Merge Sort</a:t>
            </a:r>
          </a:p>
          <a:p>
            <a:pPr marL="457200" indent="-457200">
              <a:buFont typeface="+mj-lt"/>
              <a:buAutoNum type="arabicPeriod"/>
            </a:pPr>
            <a:r>
              <a:rPr lang="id-ID"/>
              <a:t>Quick Sort</a:t>
            </a:r>
          </a:p>
        </p:txBody>
      </p:sp>
    </p:spTree>
    <p:extLst>
      <p:ext uri="{BB962C8B-B14F-4D97-AF65-F5344CB8AC3E}">
        <p14:creationId xmlns:p14="http://schemas.microsoft.com/office/powerpoint/2010/main" val="164767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7BBE-B753-4681-B9C9-B3DF4481A2B8}"/>
              </a:ext>
            </a:extLst>
          </p:cNvPr>
          <p:cNvSpPr>
            <a:spLocks noGrp="1"/>
          </p:cNvSpPr>
          <p:nvPr>
            <p:ph type="title"/>
          </p:nvPr>
        </p:nvSpPr>
        <p:spPr/>
        <p:txBody>
          <a:bodyPr/>
          <a:lstStyle/>
          <a:p>
            <a:r>
              <a:rPr lang="en-US"/>
              <a:t>Penjelasan di Slide</a:t>
            </a:r>
            <a:endParaRPr lang="id-ID"/>
          </a:p>
        </p:txBody>
      </p:sp>
      <p:sp>
        <p:nvSpPr>
          <p:cNvPr id="3" name="Text Placeholder 2">
            <a:extLst>
              <a:ext uri="{FF2B5EF4-FFF2-40B4-BE49-F238E27FC236}">
                <a16:creationId xmlns:a16="http://schemas.microsoft.com/office/drawing/2014/main" id="{B777E5F6-35AC-4DFD-AE2F-E106196D668E}"/>
              </a:ext>
            </a:extLst>
          </p:cNvPr>
          <p:cNvSpPr>
            <a:spLocks noGrp="1"/>
          </p:cNvSpPr>
          <p:nvPr>
            <p:ph type="body" sz="quarter" idx="10"/>
          </p:nvPr>
        </p:nvSpPr>
        <p:spPr>
          <a:xfrm>
            <a:off x="416860" y="1191491"/>
            <a:ext cx="8256494" cy="5155522"/>
          </a:xfrm>
        </p:spPr>
        <p:txBody>
          <a:bodyPr>
            <a:normAutofit/>
          </a:bodyPr>
          <a:lstStyle/>
          <a:p>
            <a:pPr marL="0" indent="0">
              <a:buNone/>
            </a:pPr>
            <a:r>
              <a:rPr lang="en-US"/>
              <a:t>Slide harus menjelaskan hal berikut terkait algoritma yang dipilih:</a:t>
            </a:r>
          </a:p>
          <a:p>
            <a:pPr marL="457200" indent="-457200">
              <a:buFont typeface="+mj-lt"/>
              <a:buAutoNum type="arabicPeriod"/>
            </a:pPr>
            <a:r>
              <a:rPr lang="en-US"/>
              <a:t>[10 poin] </a:t>
            </a:r>
            <a:r>
              <a:rPr lang="id-ID"/>
              <a:t>Ide </a:t>
            </a:r>
            <a:r>
              <a:rPr lang="en-US"/>
              <a:t>dasar.</a:t>
            </a:r>
            <a:endParaRPr lang="id-ID"/>
          </a:p>
          <a:p>
            <a:pPr marL="457200" indent="-457200">
              <a:buFont typeface="+mj-lt"/>
              <a:buAutoNum type="arabicPeriod"/>
            </a:pPr>
            <a:r>
              <a:rPr lang="en-US"/>
              <a:t>[30 poin] Animasi </a:t>
            </a:r>
            <a:r>
              <a:rPr lang="id-ID"/>
              <a:t>proses </a:t>
            </a:r>
            <a:r>
              <a:rPr lang="en-US"/>
              <a:t>pengurutan untuk d</a:t>
            </a:r>
            <a:r>
              <a:rPr lang="id-ID"/>
              <a:t>ata berukuran </a:t>
            </a:r>
            <a:r>
              <a:rPr lang="en-US"/>
              <a:t>(a) </a:t>
            </a:r>
            <a:r>
              <a:rPr lang="id-ID"/>
              <a:t>genap</a:t>
            </a:r>
            <a:r>
              <a:rPr lang="en-US"/>
              <a:t> dan (b) ganjil. </a:t>
            </a:r>
          </a:p>
          <a:p>
            <a:pPr marL="457200" indent="-457200">
              <a:buFont typeface="+mj-lt"/>
              <a:buAutoNum type="arabicPeriod"/>
            </a:pPr>
            <a:r>
              <a:rPr lang="en-US"/>
              <a:t>[10 poin] Kompleksitas (big-oh) dari algoritma tersebut. </a:t>
            </a:r>
            <a:endParaRPr lang="id-ID"/>
          </a:p>
          <a:p>
            <a:pPr marL="457200" indent="-457200">
              <a:buFont typeface="+mj-lt"/>
              <a:buAutoNum type="arabicPeriod"/>
            </a:pPr>
            <a:r>
              <a:rPr lang="en-US"/>
              <a:t>[40 poin] Pola data yang akan menyebabkan waktu eksekusi terlama (</a:t>
            </a:r>
            <a:r>
              <a:rPr lang="en-US" i="1"/>
              <a:t>worst-case</a:t>
            </a:r>
            <a:r>
              <a:rPr lang="en-US"/>
              <a:t>) dan tercepat (</a:t>
            </a:r>
            <a:r>
              <a:rPr lang="en-US" i="1"/>
              <a:t>best-case</a:t>
            </a:r>
            <a:r>
              <a:rPr lang="en-US"/>
              <a:t>), alasannya.</a:t>
            </a:r>
          </a:p>
          <a:p>
            <a:pPr marL="457200" indent="-457200">
              <a:buFont typeface="+mj-lt"/>
              <a:buAutoNum type="arabicPeriod"/>
            </a:pPr>
            <a:r>
              <a:rPr lang="en-US"/>
              <a:t>[10 poin] </a:t>
            </a:r>
            <a:r>
              <a:rPr lang="id-ID"/>
              <a:t>Implementasi algoritma </a:t>
            </a:r>
            <a:r>
              <a:rPr lang="en-US"/>
              <a:t>pengurutan </a:t>
            </a:r>
            <a:r>
              <a:rPr lang="id-ID"/>
              <a:t>dalam bahasa Java</a:t>
            </a:r>
            <a:r>
              <a:rPr lang="en-US"/>
              <a:t>.</a:t>
            </a:r>
            <a:endParaRPr lang="id-ID"/>
          </a:p>
        </p:txBody>
      </p:sp>
    </p:spTree>
    <p:extLst>
      <p:ext uri="{BB962C8B-B14F-4D97-AF65-F5344CB8AC3E}">
        <p14:creationId xmlns:p14="http://schemas.microsoft.com/office/powerpoint/2010/main" val="55743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BD9B8-E40F-49CA-8F70-3B389F68BE13}"/>
              </a:ext>
            </a:extLst>
          </p:cNvPr>
          <p:cNvSpPr>
            <a:spLocks noGrp="1"/>
          </p:cNvSpPr>
          <p:nvPr>
            <p:ph type="title"/>
          </p:nvPr>
        </p:nvSpPr>
        <p:spPr>
          <a:xfrm>
            <a:off x="2958353" y="213918"/>
            <a:ext cx="5705356" cy="552101"/>
          </a:xfrm>
        </p:spPr>
        <p:txBody>
          <a:bodyPr/>
          <a:lstStyle/>
          <a:p>
            <a:r>
              <a:rPr lang="en-US"/>
              <a:t>Pengumpulan</a:t>
            </a:r>
            <a:endParaRPr lang="en-ID"/>
          </a:p>
        </p:txBody>
      </p:sp>
      <p:sp>
        <p:nvSpPr>
          <p:cNvPr id="5" name="Text Placeholder 2">
            <a:extLst>
              <a:ext uri="{FF2B5EF4-FFF2-40B4-BE49-F238E27FC236}">
                <a16:creationId xmlns:a16="http://schemas.microsoft.com/office/drawing/2014/main" id="{E22B398F-2414-4CFF-A2D5-206DBA03B6E3}"/>
              </a:ext>
            </a:extLst>
          </p:cNvPr>
          <p:cNvSpPr>
            <a:spLocks noGrp="1"/>
          </p:cNvSpPr>
          <p:nvPr>
            <p:ph type="body" sz="quarter" idx="10"/>
          </p:nvPr>
        </p:nvSpPr>
        <p:spPr>
          <a:xfrm>
            <a:off x="365760" y="1257286"/>
            <a:ext cx="7015942" cy="4778561"/>
          </a:xfrm>
        </p:spPr>
        <p:txBody>
          <a:bodyPr/>
          <a:lstStyle/>
          <a:p>
            <a:r>
              <a:rPr lang="en-ID"/>
              <a:t>Kumpulkan slide presentasi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2439303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6042</TotalTime>
  <Words>415</Words>
  <Application>Microsoft Office PowerPoint</Application>
  <PresentationFormat>On-screen Show (4:3)</PresentationFormat>
  <Paragraphs>50</Paragraphs>
  <Slides>10</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Tugas 4</vt:lpstr>
      <vt:lpstr>PowerPoint Presentation</vt:lpstr>
      <vt:lpstr>Algoritma Sorting</vt:lpstr>
      <vt:lpstr>Deskripsi</vt:lpstr>
      <vt:lpstr>Bekerja dalam Kelompok</vt:lpstr>
      <vt:lpstr>Pembentukan Kelompok</vt:lpstr>
      <vt:lpstr>Pilihan Algoritma Pengurutan</vt:lpstr>
      <vt:lpstr>Penjelasan di Slide</vt:lpstr>
      <vt:lpstr>Pengumpulan</vt:lpstr>
      <vt:lpstr>Penilaian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556</cp:revision>
  <dcterms:created xsi:type="dcterms:W3CDTF">2019-01-03T02:16:07Z</dcterms:created>
  <dcterms:modified xsi:type="dcterms:W3CDTF">2020-02-19T21:07:26Z</dcterms:modified>
</cp:coreProperties>
</file>