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2761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3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4731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1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9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558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F5D2AD4-123E-4DD3-98E0-E7F84C39434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D9F5A79-7B64-4DD2-936F-524DEEE49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640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2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9FC247-39A4-4415-AF2D-BEC9D27C6EFE}"/>
              </a:ext>
            </a:extLst>
          </p:cNvPr>
          <p:cNvSpPr txBox="1"/>
          <p:nvPr/>
        </p:nvSpPr>
        <p:spPr>
          <a:xfrm>
            <a:off x="-2390503" y="136117"/>
            <a:ext cx="116507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BRAINSTORMING </a:t>
            </a:r>
            <a:r>
              <a:rPr lang="en-US" sz="4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!!!</a:t>
            </a:r>
            <a:endParaRPr lang="en-US" sz="2800" b="1" dirty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8903" y="1737360"/>
            <a:ext cx="10424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sekelompoknya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/>
              <a:t> “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daring di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 smtClean="0"/>
              <a:t>Yarsi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daring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Situasi</a:t>
            </a:r>
            <a:r>
              <a:rPr lang="en-US" dirty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optimal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daring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agar </a:t>
            </a:r>
            <a:r>
              <a:rPr lang="en-US" dirty="0" err="1" smtClean="0"/>
              <a:t>belajar</a:t>
            </a:r>
            <a:r>
              <a:rPr lang="en-US" dirty="0" smtClean="0"/>
              <a:t> daring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lain 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07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9FC247-39A4-4415-AF2D-BEC9D27C6EFE}"/>
              </a:ext>
            </a:extLst>
          </p:cNvPr>
          <p:cNvSpPr txBox="1"/>
          <p:nvPr/>
        </p:nvSpPr>
        <p:spPr>
          <a:xfrm>
            <a:off x="-2390503" y="136117"/>
            <a:ext cx="116507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BRAINSTORMING </a:t>
            </a:r>
            <a:r>
              <a:rPr lang="en-US" sz="4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!!!</a:t>
            </a:r>
            <a:endParaRPr lang="en-US" sz="2800" b="1" dirty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4217" y="2063932"/>
            <a:ext cx="10424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LAYAR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mengupload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Format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NamaKelompok_NamaPeserta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DIUPLOAD PALING LAMBAT KE </a:t>
            </a:r>
            <a:r>
              <a:rPr lang="en-US" dirty="0" smtClean="0"/>
              <a:t>LAYAR/GOOGLECLASSROOM </a:t>
            </a:r>
            <a:r>
              <a:rPr lang="en-US" smtClean="0"/>
              <a:t>TANGGAL </a:t>
            </a:r>
            <a:r>
              <a:rPr lang="en-US" smtClean="0"/>
              <a:t>7 </a:t>
            </a:r>
            <a:r>
              <a:rPr lang="en-US" dirty="0" smtClean="0"/>
              <a:t>SEPTEMBER 2020 PUKUL 23.59</a:t>
            </a:r>
          </a:p>
        </p:txBody>
      </p:sp>
    </p:spTree>
    <p:extLst>
      <p:ext uri="{BB962C8B-B14F-4D97-AF65-F5344CB8AC3E}">
        <p14:creationId xmlns:p14="http://schemas.microsoft.com/office/powerpoint/2010/main" val="12255531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309</TotalTime>
  <Words>115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BRAINSTORMING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</dc:title>
  <dc:creator>Windows 10</dc:creator>
  <cp:lastModifiedBy>Windows 10</cp:lastModifiedBy>
  <cp:revision>13</cp:revision>
  <dcterms:created xsi:type="dcterms:W3CDTF">2020-08-28T00:45:09Z</dcterms:created>
  <dcterms:modified xsi:type="dcterms:W3CDTF">2020-09-07T04:25:39Z</dcterms:modified>
</cp:coreProperties>
</file>