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17"/>
  </p:notesMasterIdLst>
  <p:handoutMasterIdLst>
    <p:handoutMasterId r:id="rId18"/>
  </p:handoutMasterIdLst>
  <p:sldIdLst>
    <p:sldId id="467" r:id="rId14"/>
    <p:sldId id="404" r:id="rId15"/>
    <p:sldId id="468" r:id="rId16"/>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67"/>
            <p14:sldId id="404"/>
          </p14:sldIdLst>
        </p14:section>
        <p14:section name="Review" id="{EB5F5DA6-2399-40F9-8D3B-6123C97CD9A9}">
          <p14:sldIdLst/>
        </p14:section>
        <p14:section name="Administrative" id="{677CE4DB-6E82-434A-883A-156063E4EDA0}">
          <p14:sldIdLst/>
        </p14:section>
        <p14:section name="Content" id="{07783908-CB53-486E-B9F0-695397B7B819}">
          <p14:sldIdLst>
            <p14:sldId id="468"/>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showGuides="1">
      <p:cViewPr varScale="1">
        <p:scale>
          <a:sx n="103" d="100"/>
          <a:sy n="103" d="100"/>
        </p:scale>
        <p:origin x="144" y="19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7A63BD49-7743-4B01-AC39-527D2F4CFDEB}"/>
    <pc:docChg chg="addSld delSld modSld modSection">
      <pc:chgData name="andreas febrian" userId="1b15e0ee-04bf-48a6-a8c3-adfead6d203a" providerId="ADAL" clId="{7A63BD49-7743-4B01-AC39-527D2F4CFDEB}" dt="2023-10-22T03:54:53.118" v="6" actId="47"/>
      <pc:docMkLst>
        <pc:docMk/>
      </pc:docMkLst>
      <pc:sldChg chg="del">
        <pc:chgData name="andreas febrian" userId="1b15e0ee-04bf-48a6-a8c3-adfead6d203a" providerId="ADAL" clId="{7A63BD49-7743-4B01-AC39-527D2F4CFDEB}" dt="2023-10-22T03:54:53.118" v="6" actId="47"/>
        <pc:sldMkLst>
          <pc:docMk/>
          <pc:sldMk cId="2914493318" sldId="403"/>
        </pc:sldMkLst>
      </pc:sldChg>
      <pc:sldChg chg="del">
        <pc:chgData name="andreas febrian" userId="1b15e0ee-04bf-48a6-a8c3-adfead6d203a" providerId="ADAL" clId="{7A63BD49-7743-4B01-AC39-527D2F4CFDEB}" dt="2023-10-22T03:54:49.346" v="5" actId="47"/>
        <pc:sldMkLst>
          <pc:docMk/>
          <pc:sldMk cId="2776059784" sldId="410"/>
        </pc:sldMkLst>
      </pc:sldChg>
      <pc:sldChg chg="del">
        <pc:chgData name="andreas febrian" userId="1b15e0ee-04bf-48a6-a8c3-adfead6d203a" providerId="ADAL" clId="{7A63BD49-7743-4B01-AC39-527D2F4CFDEB}" dt="2023-10-22T03:54:40.402" v="2" actId="47"/>
        <pc:sldMkLst>
          <pc:docMk/>
          <pc:sldMk cId="3780564722" sldId="413"/>
        </pc:sldMkLst>
      </pc:sldChg>
      <pc:sldChg chg="del">
        <pc:chgData name="andreas febrian" userId="1b15e0ee-04bf-48a6-a8c3-adfead6d203a" providerId="ADAL" clId="{7A63BD49-7743-4B01-AC39-527D2F4CFDEB}" dt="2023-10-22T03:54:40.402" v="2" actId="47"/>
        <pc:sldMkLst>
          <pc:docMk/>
          <pc:sldMk cId="2463927365" sldId="414"/>
        </pc:sldMkLst>
      </pc:sldChg>
      <pc:sldChg chg="del">
        <pc:chgData name="andreas febrian" userId="1b15e0ee-04bf-48a6-a8c3-adfead6d203a" providerId="ADAL" clId="{7A63BD49-7743-4B01-AC39-527D2F4CFDEB}" dt="2023-10-22T03:54:40.402" v="2" actId="47"/>
        <pc:sldMkLst>
          <pc:docMk/>
          <pc:sldMk cId="2507940842" sldId="420"/>
        </pc:sldMkLst>
      </pc:sldChg>
      <pc:sldChg chg="del">
        <pc:chgData name="andreas febrian" userId="1b15e0ee-04bf-48a6-a8c3-adfead6d203a" providerId="ADAL" clId="{7A63BD49-7743-4B01-AC39-527D2F4CFDEB}" dt="2023-10-22T03:54:43.919" v="3" actId="47"/>
        <pc:sldMkLst>
          <pc:docMk/>
          <pc:sldMk cId="601202045" sldId="422"/>
        </pc:sldMkLst>
      </pc:sldChg>
      <pc:sldChg chg="del">
        <pc:chgData name="andreas febrian" userId="1b15e0ee-04bf-48a6-a8c3-adfead6d203a" providerId="ADAL" clId="{7A63BD49-7743-4B01-AC39-527D2F4CFDEB}" dt="2023-10-22T03:54:40.402" v="2" actId="47"/>
        <pc:sldMkLst>
          <pc:docMk/>
          <pc:sldMk cId="4267870694" sldId="432"/>
        </pc:sldMkLst>
      </pc:sldChg>
      <pc:sldChg chg="del">
        <pc:chgData name="andreas febrian" userId="1b15e0ee-04bf-48a6-a8c3-adfead6d203a" providerId="ADAL" clId="{7A63BD49-7743-4B01-AC39-527D2F4CFDEB}" dt="2023-10-22T03:54:46.737" v="4" actId="47"/>
        <pc:sldMkLst>
          <pc:docMk/>
          <pc:sldMk cId="2376486413" sldId="434"/>
        </pc:sldMkLst>
      </pc:sldChg>
      <pc:sldChg chg="del">
        <pc:chgData name="andreas febrian" userId="1b15e0ee-04bf-48a6-a8c3-adfead6d203a" providerId="ADAL" clId="{7A63BD49-7743-4B01-AC39-527D2F4CFDEB}" dt="2023-10-22T03:54:40.402" v="2" actId="47"/>
        <pc:sldMkLst>
          <pc:docMk/>
          <pc:sldMk cId="423520898" sldId="435"/>
        </pc:sldMkLst>
      </pc:sldChg>
      <pc:sldChg chg="del">
        <pc:chgData name="andreas febrian" userId="1b15e0ee-04bf-48a6-a8c3-adfead6d203a" providerId="ADAL" clId="{7A63BD49-7743-4B01-AC39-527D2F4CFDEB}" dt="2023-10-22T03:54:46.737" v="4" actId="47"/>
        <pc:sldMkLst>
          <pc:docMk/>
          <pc:sldMk cId="3008199016" sldId="460"/>
        </pc:sldMkLst>
      </pc:sldChg>
      <pc:sldChg chg="del">
        <pc:chgData name="andreas febrian" userId="1b15e0ee-04bf-48a6-a8c3-adfead6d203a" providerId="ADAL" clId="{7A63BD49-7743-4B01-AC39-527D2F4CFDEB}" dt="2023-10-22T03:54:46.737" v="4" actId="47"/>
        <pc:sldMkLst>
          <pc:docMk/>
          <pc:sldMk cId="2123666748" sldId="461"/>
        </pc:sldMkLst>
      </pc:sldChg>
      <pc:sldChg chg="del">
        <pc:chgData name="andreas febrian" userId="1b15e0ee-04bf-48a6-a8c3-adfead6d203a" providerId="ADAL" clId="{7A63BD49-7743-4B01-AC39-527D2F4CFDEB}" dt="2023-10-22T03:54:43.919" v="3" actId="47"/>
        <pc:sldMkLst>
          <pc:docMk/>
          <pc:sldMk cId="3291710398" sldId="462"/>
        </pc:sldMkLst>
      </pc:sldChg>
      <pc:sldChg chg="del">
        <pc:chgData name="andreas febrian" userId="1b15e0ee-04bf-48a6-a8c3-adfead6d203a" providerId="ADAL" clId="{7A63BD49-7743-4B01-AC39-527D2F4CFDEB}" dt="2023-10-22T03:54:46.737" v="4" actId="47"/>
        <pc:sldMkLst>
          <pc:docMk/>
          <pc:sldMk cId="1599993878" sldId="463"/>
        </pc:sldMkLst>
      </pc:sldChg>
      <pc:sldChg chg="del">
        <pc:chgData name="andreas febrian" userId="1b15e0ee-04bf-48a6-a8c3-adfead6d203a" providerId="ADAL" clId="{7A63BD49-7743-4B01-AC39-527D2F4CFDEB}" dt="2023-10-22T03:54:46.737" v="4" actId="47"/>
        <pc:sldMkLst>
          <pc:docMk/>
          <pc:sldMk cId="332024832" sldId="464"/>
        </pc:sldMkLst>
      </pc:sldChg>
      <pc:sldChg chg="del">
        <pc:chgData name="andreas febrian" userId="1b15e0ee-04bf-48a6-a8c3-adfead6d203a" providerId="ADAL" clId="{7A63BD49-7743-4B01-AC39-527D2F4CFDEB}" dt="2023-10-22T03:54:49.346" v="5" actId="47"/>
        <pc:sldMkLst>
          <pc:docMk/>
          <pc:sldMk cId="332924733" sldId="465"/>
        </pc:sldMkLst>
      </pc:sldChg>
      <pc:sldChg chg="del">
        <pc:chgData name="andreas febrian" userId="1b15e0ee-04bf-48a6-a8c3-adfead6d203a" providerId="ADAL" clId="{7A63BD49-7743-4B01-AC39-527D2F4CFDEB}" dt="2023-10-22T03:54:49.346" v="5" actId="47"/>
        <pc:sldMkLst>
          <pc:docMk/>
          <pc:sldMk cId="3790539402" sldId="466"/>
        </pc:sldMkLst>
      </pc:sldChg>
      <pc:sldChg chg="add">
        <pc:chgData name="andreas febrian" userId="1b15e0ee-04bf-48a6-a8c3-adfead6d203a" providerId="ADAL" clId="{7A63BD49-7743-4B01-AC39-527D2F4CFDEB}" dt="2023-10-22T03:54:04.831" v="0"/>
        <pc:sldMkLst>
          <pc:docMk/>
          <pc:sldMk cId="2480422701" sldId="467"/>
        </pc:sldMkLst>
      </pc:sldChg>
      <pc:sldChg chg="add">
        <pc:chgData name="andreas febrian" userId="1b15e0ee-04bf-48a6-a8c3-adfead6d203a" providerId="ADAL" clId="{7A63BD49-7743-4B01-AC39-527D2F4CFDEB}" dt="2023-10-22T03:54:29.863" v="1"/>
        <pc:sldMkLst>
          <pc:docMk/>
          <pc:sldMk cId="544921441" sldId="468"/>
        </pc:sldMkLst>
      </pc:sldChg>
      <pc:sldMasterChg chg="delSldLayout">
        <pc:chgData name="andreas febrian" userId="1b15e0ee-04bf-48a6-a8c3-adfead6d203a" providerId="ADAL" clId="{7A63BD49-7743-4B01-AC39-527D2F4CFDEB}" dt="2023-10-22T03:54:43.919" v="3" actId="47"/>
        <pc:sldMasterMkLst>
          <pc:docMk/>
          <pc:sldMasterMk cId="1985394198" sldId="2147483832"/>
        </pc:sldMasterMkLst>
        <pc:sldLayoutChg chg="del">
          <pc:chgData name="andreas febrian" userId="1b15e0ee-04bf-48a6-a8c3-adfead6d203a" providerId="ADAL" clId="{7A63BD49-7743-4B01-AC39-527D2F4CFDEB}" dt="2023-10-22T03:54:43.919" v="3" actId="47"/>
          <pc:sldLayoutMkLst>
            <pc:docMk/>
            <pc:sldMasterMk cId="1985394198" sldId="2147483832"/>
            <pc:sldLayoutMk cId="3670712200" sldId="21474839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10/22/2023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10/22/2023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tmplLst>
          <p:tmpl>
            <p:tnLst>
              <p:par>
                <p:cTn presetID="22" presetClass="entr" presetSubtype="1"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500"/>
                        <p:tgtEl>
                          <p:spTgt spid="6"/>
                        </p:tgtEl>
                      </p:cBhvr>
                    </p:animEffect>
                  </p:childTnLst>
                </p:cTn>
              </p:par>
            </p:tnLst>
          </p:tmpl>
        </p:tmplLst>
      </p:bldP>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8" grpId="0" animBg="1">
        <p:tmplLst>
          <p:tmpl>
            <p:tnLst>
              <p:par>
                <p:cTn presetID="22" presetClass="entr" presetSubtype="1"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tmplLst>
          <p:tmpl>
            <p:tnLst>
              <p:par>
                <p:cTn presetID="22" presetClass="entr" presetSubtype="1"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500"/>
                        <p:tgtEl>
                          <p:spTgt spid="6"/>
                        </p:tgtEl>
                      </p:cBhvr>
                    </p:animEffect>
                  </p:childTnLst>
                </p:cTn>
              </p:par>
            </p:tnLst>
          </p:tmpl>
        </p:tmplLst>
      </p:bldP>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8" grpId="0" animBg="1">
        <p:tmplLst>
          <p:tmpl>
            <p:tnLst>
              <p:par>
                <p:cTn presetID="22" presetClass="entr" presetSubtype="1"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9" grpId="0" animBg="1">
        <p:tmplLst>
          <p:tmpl>
            <p:tnLst>
              <p:par>
                <p:cTn presetID="22" presetClass="entr" presetSubtype="1"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10" grpId="0" animBg="1">
        <p:tmplLst>
          <p:tmpl>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ynchronous Checklis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1" y="1097280"/>
            <a:ext cx="7890472" cy="4937760"/>
          </a:xfrm>
          <a:prstGeom prst="rect">
            <a:avLst/>
          </a:prstGeom>
          <a:solidFill>
            <a:srgbClr val="203864">
              <a:alpha val="89804"/>
            </a:srgbClr>
          </a:solidFill>
        </p:spPr>
        <p:txBody>
          <a:bodyPr anchor="t"/>
          <a:lstStyle>
            <a:lvl1pPr marL="342900" indent="-342900" algn="l">
              <a:lnSpc>
                <a:spcPct val="130000"/>
              </a:lnSpc>
              <a:spcBef>
                <a:spcPts val="0"/>
              </a:spcBef>
              <a:buFont typeface="Wingdings" panose="05000000000000000000" pitchFamily="2" charset="2"/>
              <a:buChar char="q"/>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Asynchronous activities;</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369424" y="3379370"/>
            <a:ext cx="1570460" cy="2842461"/>
          </a:xfrm>
          <a:prstGeom prst="rect">
            <a:avLst/>
          </a:prstGeom>
        </p:spPr>
      </p:pic>
      <p:sp>
        <p:nvSpPr>
          <p:cNvPr id="2" name="TextBox 1">
            <a:extLst>
              <a:ext uri="{FF2B5EF4-FFF2-40B4-BE49-F238E27FC236}">
                <a16:creationId xmlns:a16="http://schemas.microsoft.com/office/drawing/2014/main" id="{66C847DC-2F57-3A6C-123A-4DDB8021266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Aktivitas Asinkronus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AAC7BD-7C0F-216A-BE91-6813103F9498}"/>
              </a:ext>
            </a:extLst>
          </p:cNvPr>
          <p:cNvSpPr txBox="1"/>
          <p:nvPr userDrawn="1"/>
        </p:nvSpPr>
        <p:spPr>
          <a:xfrm>
            <a:off x="8256233" y="1915002"/>
            <a:ext cx="3518132" cy="1651158"/>
          </a:xfrm>
          <a:prstGeom prst="rect">
            <a:avLst/>
          </a:prstGeom>
          <a:noFill/>
        </p:spPr>
        <p:txBody>
          <a:bodyPr wrap="square" rtlCol="0">
            <a:spAutoFit/>
          </a:bodyPr>
          <a:lstStyle/>
          <a:p>
            <a:pPr algn="r">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Apakah kamu sudah selesai mengerjakan aktivitas-aktivitas ini? Apakah ada kendala?</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4214E7-8AF0-5AF1-FCC4-2A7C12FD7D38}"/>
              </a:ext>
            </a:extLst>
          </p:cNvPr>
          <p:cNvCxnSpPr>
            <a:cxnSpLocks/>
          </p:cNvCxnSpPr>
          <p:nvPr userDrawn="1"/>
        </p:nvCxnSpPr>
        <p:spPr>
          <a:xfrm flipV="1">
            <a:off x="9849509" y="3302493"/>
            <a:ext cx="421955" cy="2636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2368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arning Targe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795577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arning Target with Time Limi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6CEEC7-E341-8587-2422-97B087E3998C}"/>
              </a:ext>
            </a:extLst>
          </p:cNvPr>
          <p:cNvSpPr txBox="1"/>
          <p:nvPr userDrawn="1"/>
        </p:nvSpPr>
        <p:spPr>
          <a:xfrm>
            <a:off x="8746772" y="2468880"/>
            <a:ext cx="726481"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Limit</a:t>
            </a:r>
            <a:endParaRPr lang="id-ID" sz="2000">
              <a:solidFill>
                <a:srgbClr val="C00000"/>
              </a:solidFill>
              <a:latin typeface="Garamond" panose="02020404030301010803" pitchFamily="18" charset="0"/>
              <a:cs typeface="Arial" panose="020B0604020202020204" pitchFamily="34" charset="0"/>
            </a:endParaRPr>
          </a:p>
        </p:txBody>
      </p:sp>
      <p:sp>
        <p:nvSpPr>
          <p:cNvPr id="5" name="Text Placeholder 4">
            <a:extLst>
              <a:ext uri="{FF2B5EF4-FFF2-40B4-BE49-F238E27FC236}">
                <a16:creationId xmlns:a16="http://schemas.microsoft.com/office/drawing/2014/main" id="{B4CC3C69-AB88-2065-BC42-7AC31D19C14F}"/>
              </a:ext>
            </a:extLst>
          </p:cNvPr>
          <p:cNvSpPr>
            <a:spLocks noGrp="1"/>
          </p:cNvSpPr>
          <p:nvPr>
            <p:ph type="body" sz="quarter" idx="12" hasCustomPrompt="1"/>
          </p:nvPr>
        </p:nvSpPr>
        <p:spPr>
          <a:xfrm>
            <a:off x="9348513" y="2487542"/>
            <a:ext cx="587413" cy="365760"/>
          </a:xfrm>
        </p:spPr>
        <p:txBody>
          <a:bodyPr>
            <a:normAutofit/>
          </a:bodyPr>
          <a:lstStyle>
            <a:lvl1pPr marL="0" indent="0" algn="ctr">
              <a:buNone/>
              <a:defRPr sz="2000">
                <a:solidFill>
                  <a:srgbClr val="C00000"/>
                </a:solidFill>
                <a:latin typeface="Garamond" panose="02020404030301010803" pitchFamily="18" charset="0"/>
                <a:cs typeface="Arial" panose="020B0604020202020204" pitchFamily="34" charset="0"/>
              </a:defRPr>
            </a:lvl1pPr>
          </a:lstStyle>
          <a:p>
            <a:pPr lvl="0"/>
            <a:r>
              <a:rPr lang="en-US"/>
              <a:t>999</a:t>
            </a:r>
            <a:endParaRPr lang="id-ID"/>
          </a:p>
        </p:txBody>
      </p:sp>
      <p:sp>
        <p:nvSpPr>
          <p:cNvPr id="4" name="TextBox 3">
            <a:extLst>
              <a:ext uri="{FF2B5EF4-FFF2-40B4-BE49-F238E27FC236}">
                <a16:creationId xmlns:a16="http://schemas.microsoft.com/office/drawing/2014/main" id="{7A33D163-4F03-82E2-97A1-85FEE10D95C3}"/>
              </a:ext>
            </a:extLst>
          </p:cNvPr>
          <p:cNvSpPr txBox="1"/>
          <p:nvPr userDrawn="1"/>
        </p:nvSpPr>
        <p:spPr>
          <a:xfrm>
            <a:off x="9784572" y="2468880"/>
            <a:ext cx="755335"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menit</a:t>
            </a:r>
            <a:endParaRPr lang="id-ID" sz="2000">
              <a:solidFill>
                <a:srgbClr val="C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2225184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Lst>
      </p:bldP>
      <p:bldP spid="12" grpId="0" animBg="1">
        <p:tmplLst>
          <p:tmpl>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Lst>
      </p:bldP>
      <p:bldP spid="13" grpId="0"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animBg="1">
        <p:tmplLst>
          <p:tmpl>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animBg="1">
        <p:tmplLst>
          <p:tmpl>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animBg="1">
        <p:tmplLst>
          <p:tmpl>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animBg="1">
        <p:tmplLst>
          <p:tmpl>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animBg="1">
        <p:tmplLst>
          <p:tmpl>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1905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chiving theLearning 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EE5C2-9608-3EAB-9281-24A1260D9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369723"/>
            <a:ext cx="1828800" cy="3154679"/>
          </a:xfrm>
          <a:prstGeom prst="rect">
            <a:avLst/>
          </a:prstGeom>
        </p:spPr>
      </p:pic>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825496" y="3328951"/>
            <a:ext cx="6739128" cy="240266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3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 Objective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7426" y="2660903"/>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DD48AEC-1FDD-88B0-6A1E-49D4E9F74793}"/>
              </a:ext>
            </a:extLst>
          </p:cNvPr>
          <p:cNvSpPr txBox="1"/>
          <p:nvPr userDrawn="1"/>
        </p:nvSpPr>
        <p:spPr>
          <a:xfrm>
            <a:off x="1165860" y="1126389"/>
            <a:ext cx="10058400" cy="820674"/>
          </a:xfrm>
          <a:prstGeom prst="rect">
            <a:avLst/>
          </a:prstGeom>
          <a:noFill/>
        </p:spPr>
        <p:txBody>
          <a:bodyPr wrap="square" rtlCol="0">
            <a:spAutoFit/>
          </a:bodyPr>
          <a:lstStyle/>
          <a:p>
            <a:pPr algn="ctr">
              <a:lnSpc>
                <a:spcPct val="150000"/>
              </a:lnSpc>
            </a:pPr>
            <a:r>
              <a:rPr lang="en-US" sz="3600">
                <a:solidFill>
                  <a:schemeClr val="accent1">
                    <a:lumMod val="50000"/>
                  </a:schemeClr>
                </a:solidFill>
                <a:latin typeface="Arial" panose="020B0604020202020204" pitchFamily="34" charset="0"/>
                <a:cs typeface="Arial" panose="020B0604020202020204" pitchFamily="34" charset="0"/>
              </a:rPr>
              <a:t>Apakah kamu sudah mencapai target belajar?</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pic>
        <p:nvPicPr>
          <p:cNvPr id="8" name="Graphic 7" descr="Pin with solid fill">
            <a:extLst>
              <a:ext uri="{FF2B5EF4-FFF2-40B4-BE49-F238E27FC236}">
                <a16:creationId xmlns:a16="http://schemas.microsoft.com/office/drawing/2014/main" id="{F13D63BF-CAF0-2419-3F3C-5D4E003713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176" y="2963191"/>
            <a:ext cx="914400" cy="914400"/>
          </a:xfrm>
          <a:prstGeom prst="rect">
            <a:avLst/>
          </a:prstGeom>
        </p:spPr>
      </p:pic>
    </p:spTree>
    <p:extLst>
      <p:ext uri="{BB962C8B-B14F-4D97-AF65-F5344CB8AC3E}">
        <p14:creationId xmlns:p14="http://schemas.microsoft.com/office/powerpoint/2010/main" val="1059869722"/>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rror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4026556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5.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7.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8.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9.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4078" r:id="rId18"/>
    <p:sldLayoutId id="2147483894" r:id="rId19"/>
    <p:sldLayoutId id="2147483870" r:id="rId20"/>
    <p:sldLayoutId id="2147483999" r:id="rId21"/>
    <p:sldLayoutId id="2147483864" r:id="rId22"/>
    <p:sldLayoutId id="2147484035" r:id="rId23"/>
    <p:sldLayoutId id="2147484076" r:id="rId24"/>
    <p:sldLayoutId id="2147484079" r:id="rId25"/>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77" r:id="rId10"/>
    <p:sldLayoutId id="2147484001" r:id="rId11"/>
    <p:sldLayoutId id="2147484002" r:id="rId12"/>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4074" r:id="rId17"/>
    <p:sldLayoutId id="2147483892" r:id="rId18"/>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D3754-D8C9-46D7-A476-8832074B6FDE}"/>
              </a:ext>
            </a:extLst>
          </p:cNvPr>
          <p:cNvSpPr>
            <a:spLocks noGrp="1"/>
          </p:cNvSpPr>
          <p:nvPr>
            <p:ph type="title"/>
          </p:nvPr>
        </p:nvSpPr>
        <p:spPr/>
        <p:txBody>
          <a:bodyPr/>
          <a:lstStyle/>
          <a:p>
            <a:r>
              <a:rPr lang="en-US"/>
              <a:t>Kode Program Pertama`</a:t>
            </a:r>
            <a:endParaRPr lang="id-ID"/>
          </a:p>
        </p:txBody>
      </p:sp>
    </p:spTree>
    <p:extLst>
      <p:ext uri="{BB962C8B-B14F-4D97-AF65-F5344CB8AC3E}">
        <p14:creationId xmlns:p14="http://schemas.microsoft.com/office/powerpoint/2010/main" val="248042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8790EC-94BE-439F-A642-5C9177FD2D9F}"/>
              </a:ext>
            </a:extLst>
          </p:cNvPr>
          <p:cNvSpPr>
            <a:spLocks noGrp="1"/>
          </p:cNvSpPr>
          <p:nvPr>
            <p:ph type="title"/>
          </p:nvPr>
        </p:nvSpPr>
        <p:spPr/>
        <p:txBody>
          <a:bodyPr/>
          <a:lstStyle/>
          <a:p>
            <a:endParaRPr lang="en-ID"/>
          </a:p>
        </p:txBody>
      </p:sp>
      <p:sp>
        <p:nvSpPr>
          <p:cNvPr id="4" name="Text Placeholder 3">
            <a:extLst>
              <a:ext uri="{FF2B5EF4-FFF2-40B4-BE49-F238E27FC236}">
                <a16:creationId xmlns:a16="http://schemas.microsoft.com/office/drawing/2014/main" id="{42EE14B4-15E9-4D04-B8D6-32999BDD9A65}"/>
              </a:ext>
            </a:extLst>
          </p:cNvPr>
          <p:cNvSpPr>
            <a:spLocks noGrp="1"/>
          </p:cNvSpPr>
          <p:nvPr>
            <p:ph type="body" sz="quarter" idx="11"/>
          </p:nvPr>
        </p:nvSpPr>
        <p:spPr>
          <a:xfrm>
            <a:off x="365760" y="1188720"/>
            <a:ext cx="11430000" cy="640080"/>
          </a:xfrm>
        </p:spPr>
        <p:txBody>
          <a:bodyPr/>
          <a:lstStyle/>
          <a:p>
            <a:r>
              <a:rPr lang="en-US"/>
              <a:t>Buatlah sebuah program yang akan mencetak:</a:t>
            </a:r>
            <a:endParaRPr lang="en-ID"/>
          </a:p>
        </p:txBody>
      </p:sp>
      <p:sp>
        <p:nvSpPr>
          <p:cNvPr id="6" name="Text Placeholder 5">
            <a:extLst>
              <a:ext uri="{FF2B5EF4-FFF2-40B4-BE49-F238E27FC236}">
                <a16:creationId xmlns:a16="http://schemas.microsoft.com/office/drawing/2014/main" id="{153F4B5F-D5D8-40F4-8BAA-BF0B9D9F7867}"/>
              </a:ext>
            </a:extLst>
          </p:cNvPr>
          <p:cNvSpPr>
            <a:spLocks noGrp="1"/>
          </p:cNvSpPr>
          <p:nvPr>
            <p:ph type="body" sz="quarter" idx="12"/>
          </p:nvPr>
        </p:nvSpPr>
        <p:spPr>
          <a:xfrm>
            <a:off x="822959" y="1976844"/>
            <a:ext cx="10972800" cy="1097280"/>
          </a:xfrm>
        </p:spPr>
        <p:txBody>
          <a:bodyPr/>
          <a:lstStyle/>
          <a:p>
            <a:r>
              <a:rPr lang="en-US"/>
              <a:t>Assalamu'alaikum, nama saya Fulan; saya ingin menjadi seorang UI/UX desainer. </a:t>
            </a:r>
            <a:endParaRPr lang="en-ID"/>
          </a:p>
        </p:txBody>
      </p:sp>
      <p:sp>
        <p:nvSpPr>
          <p:cNvPr id="7" name="Text Placeholder 3">
            <a:extLst>
              <a:ext uri="{FF2B5EF4-FFF2-40B4-BE49-F238E27FC236}">
                <a16:creationId xmlns:a16="http://schemas.microsoft.com/office/drawing/2014/main" id="{44D872FC-D95B-4606-B61B-7616C96D0437}"/>
              </a:ext>
            </a:extLst>
          </p:cNvPr>
          <p:cNvSpPr txBox="1">
            <a:spLocks/>
          </p:cNvSpPr>
          <p:nvPr/>
        </p:nvSpPr>
        <p:spPr>
          <a:xfrm>
            <a:off x="365759" y="3222168"/>
            <a:ext cx="11430000" cy="640080"/>
          </a:xfrm>
          <a:prstGeom prst="rect">
            <a:avLst/>
          </a:prstGeom>
        </p:spPr>
        <p:txBody>
          <a:bodyPr anchor="ctr">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Jika dieksekusi dengan argument berikut:</a:t>
            </a:r>
            <a:endParaRPr lang="en-ID"/>
          </a:p>
        </p:txBody>
      </p:sp>
      <p:sp>
        <p:nvSpPr>
          <p:cNvPr id="8" name="Text Placeholder 5">
            <a:extLst>
              <a:ext uri="{FF2B5EF4-FFF2-40B4-BE49-F238E27FC236}">
                <a16:creationId xmlns:a16="http://schemas.microsoft.com/office/drawing/2014/main" id="{639FC25E-34CA-44F8-AFED-98639BA1D5D8}"/>
              </a:ext>
            </a:extLst>
          </p:cNvPr>
          <p:cNvSpPr txBox="1">
            <a:spLocks/>
          </p:cNvSpPr>
          <p:nvPr/>
        </p:nvSpPr>
        <p:spPr>
          <a:xfrm>
            <a:off x="822958" y="4010292"/>
            <a:ext cx="10972800" cy="1097280"/>
          </a:xfrm>
          <a:prstGeom prst="rect">
            <a:avLst/>
          </a:prstGeom>
        </p:spPr>
        <p:txBody>
          <a:bodyPr anchor="t">
            <a:normAutofit/>
          </a:bodyPr>
          <a:lstStyle>
            <a:lvl1pPr marL="0" indent="0" algn="l" defTabSz="914400" rtl="0" eaLnBrk="1" latinLnBrk="0" hangingPunct="1">
              <a:lnSpc>
                <a:spcPct val="12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bg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Fulan "UI/UX desainer"</a:t>
            </a:r>
            <a:endParaRPr lang="en-ID"/>
          </a:p>
        </p:txBody>
      </p:sp>
    </p:spTree>
    <p:extLst>
      <p:ext uri="{BB962C8B-B14F-4D97-AF65-F5344CB8AC3E}">
        <p14:creationId xmlns:p14="http://schemas.microsoft.com/office/powerpoint/2010/main" val="54492144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3" ma:contentTypeDescription="Create a new document." ma:contentTypeScope="" ma:versionID="cfdbdcc5d824118ee6b4bccc6c60f72e">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4eb2823fd071ae248c7940636e8ddaba"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915B24-98C4-4C27-BE35-330ED08C25E9}">
  <ds:schemaRefs>
    <ds:schemaRef ds:uri="http://schemas.microsoft.com/office/2006/documentManagement/types"/>
    <ds:schemaRef ds:uri="http://schemas.microsoft.com/office/2006/metadata/properties"/>
    <ds:schemaRef ds:uri="517c275d-127a-4019-983c-d74ca4bf6bad"/>
    <ds:schemaRef ds:uri="http://purl.org/dc/elements/1.1/"/>
    <ds:schemaRef ds:uri="http://schemas.microsoft.com/office/infopath/2007/PartnerControls"/>
    <ds:schemaRef ds:uri="http://purl.org/dc/terms/"/>
    <ds:schemaRef ds:uri="http://purl.org/dc/dcmitype/"/>
    <ds:schemaRef ds:uri="http://www.w3.org/XML/1998/namespace"/>
    <ds:schemaRef ds:uri="9ad3527a-fcfb-495e-8d61-d5257428f3d8"/>
    <ds:schemaRef ds:uri="http://schemas.openxmlformats.org/package/2006/metadata/core-properties"/>
  </ds:schemaRefs>
</ds:datastoreItem>
</file>

<file path=customXml/itemProps2.xml><?xml version="1.0" encoding="utf-8"?>
<ds:datastoreItem xmlns:ds="http://schemas.openxmlformats.org/officeDocument/2006/customXml" ds:itemID="{7D23A023-9522-4EF6-A7DE-EE9897F338FA}">
  <ds:schemaRefs>
    <ds:schemaRef ds:uri="http://schemas.microsoft.com/sharepoint/v3/contenttype/forms"/>
  </ds:schemaRefs>
</ds:datastoreItem>
</file>

<file path=customXml/itemProps3.xml><?xml version="1.0" encoding="utf-8"?>
<ds:datastoreItem xmlns:ds="http://schemas.openxmlformats.org/officeDocument/2006/customXml" ds:itemID="{E9A7C7ED-527F-40AD-9733-0C3CA81D7FF4}"/>
</file>

<file path=docProps/app.xml><?xml version="1.0" encoding="utf-8"?>
<Properties xmlns="http://schemas.openxmlformats.org/officeDocument/2006/extended-properties" xmlns:vt="http://schemas.openxmlformats.org/officeDocument/2006/docPropsVTypes">
  <Template>Office Theme</Template>
  <TotalTime>13586</TotalTime>
  <Words>39</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vt:i4>
      </vt:variant>
    </vt:vector>
  </HeadingPairs>
  <TitlesOfParts>
    <vt:vector size="17" baseType="lpstr">
      <vt:lpstr>Arial</vt:lpstr>
      <vt:lpstr>Arial Black</vt:lpstr>
      <vt:lpstr>Calibri</vt:lpstr>
      <vt:lpstr>Consolas</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Kode Program Pertama`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1268</cp:revision>
  <dcterms:created xsi:type="dcterms:W3CDTF">2019-01-03T02:16:07Z</dcterms:created>
  <dcterms:modified xsi:type="dcterms:W3CDTF">2023-10-22T03:54:54Z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