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2"/>
  </p:notesMasterIdLst>
  <p:handoutMasterIdLst>
    <p:handoutMasterId r:id="rId13"/>
  </p:handoutMasterIdLst>
  <p:sldIdLst>
    <p:sldId id="302" r:id="rId7"/>
    <p:sldId id="332" r:id="rId8"/>
    <p:sldId id="333" r:id="rId9"/>
    <p:sldId id="334" r:id="rId10"/>
    <p:sldId id="335" r:id="rId11"/>
  </p:sldIdLst>
  <p:sldSz cx="9144000" cy="6858000" type="screen4x3"/>
  <p:notesSz cx="6858000" cy="9144000"/>
  <p:custDataLst>
    <p:tags r:id="rId1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Preparation" id="{C7057579-0230-4E27-88A0-6C7806BF87F6}">
          <p14:sldIdLst>
            <p14:sldId id="333"/>
          </p14:sldIdLst>
        </p14:section>
        <p14:section name="Tasks" id="{71495F38-C173-4580-8949-C5228A9FF1B7}">
          <p14:sldIdLst>
            <p14:sldId id="334"/>
          </p14:sldIdLst>
        </p14:section>
        <p14:section name="Finalized" id="{29865C61-BFBE-46BB-8D18-C91223249A0F}">
          <p14:sldIdLst>
            <p14:sldId id="33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showGuides="1">
      <p:cViewPr varScale="1">
        <p:scale>
          <a:sx n="62" d="100"/>
          <a:sy n="62" d="100"/>
        </p:scale>
        <p:origin x="53" y="509"/>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4/2/2020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4/2/2020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74320" y="274320"/>
            <a:ext cx="8595360" cy="640080"/>
          </a:xfrm>
          <a:prstGeom prst="rect">
            <a:avLst/>
          </a:prstGeom>
        </p:spPr>
        <p:txBody>
          <a:bodyPr vert="horz" lIns="91440" tIns="45720" rIns="91440" bIns="45720" rtlCol="0" anchor="ctr">
            <a:noAutofit/>
          </a:bodyPr>
          <a:lstStyle>
            <a:lvl1pPr>
              <a:defRPr sz="3200">
                <a:solidFill>
                  <a:srgbClr val="2F424F"/>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a:xfrm>
            <a:off x="3017520" y="182880"/>
            <a:ext cx="5760720" cy="552101"/>
          </a:xfrm>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0" y="914400"/>
            <a:ext cx="9144000" cy="5943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74F262AA-2369-4D51-BC93-7BD4C5B3FCB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15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0" y="5577840"/>
            <a:ext cx="9144000"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57200" y="1097280"/>
            <a:ext cx="7589520" cy="438912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91440" y="5943600"/>
            <a:ext cx="1005840" cy="365760"/>
          </a:xfrm>
          <a:prstGeom prst="rect">
            <a:avLst/>
          </a:prstGeom>
          <a:noFill/>
        </p:spPr>
        <p:txBody>
          <a:bodyPr wrap="none" rtlCol="0">
            <a:spAutoFit/>
          </a:bodyPr>
          <a:lstStyle/>
          <a:p>
            <a:r>
              <a:rPr lang="en-US" sz="1600">
                <a:solidFill>
                  <a:schemeClr val="bg1">
                    <a:lumMod val="95000"/>
                  </a:schemeClr>
                </a:solidFill>
                <a:latin typeface="Consolas" panose="020B0609020204030204" pitchFamily="49" charset="0"/>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548640" y="5669280"/>
            <a:ext cx="8229600" cy="1097280"/>
          </a:xfrm>
        </p:spPr>
        <p:txBody>
          <a:bodyPr>
            <a:normAutofit/>
          </a:bodyPr>
          <a:lstStyle>
            <a:lvl1pPr marL="0" indent="0">
              <a:spcBef>
                <a:spcPts val="0"/>
              </a:spcBef>
              <a:buNone/>
              <a:defRPr sz="1800">
                <a:solidFill>
                  <a:schemeClr val="bg1">
                    <a:lumMod val="95000"/>
                  </a:schemeClr>
                </a:solidFill>
                <a:latin typeface="Consolas" panose="020B0609020204030204" pitchFamily="49" charset="0"/>
              </a:defRPr>
            </a:lvl1pPr>
          </a:lstStyle>
          <a:p>
            <a:pPr lvl="0"/>
            <a:r>
              <a:rPr lang="en-US"/>
              <a:t>output</a:t>
            </a:r>
            <a:endParaRPr lang="en-US" dirty="0"/>
          </a:p>
        </p:txBody>
      </p:sp>
      <p:sp>
        <p:nvSpPr>
          <p:cNvPr id="9" name="TextBox 8">
            <a:extLst>
              <a:ext uri="{FF2B5EF4-FFF2-40B4-BE49-F238E27FC236}">
                <a16:creationId xmlns:a16="http://schemas.microsoft.com/office/drawing/2014/main" id="{4D8537DB-555F-43B7-A880-489F4700BC8C}"/>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235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57600"/>
            <a:ext cx="9144000" cy="3200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3017520" y="182880"/>
            <a:ext cx="5852160"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274320" y="1188720"/>
            <a:ext cx="8595360" cy="2377440"/>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40080" y="3840480"/>
            <a:ext cx="8229600" cy="27432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0" baseline="0">
                <a:solidFill>
                  <a:schemeClr val="bg1">
                    <a:lumMod val="95000"/>
                  </a:schemeClr>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182880" y="4211111"/>
            <a:ext cx="1197764" cy="369332"/>
          </a:xfrm>
          <a:prstGeom prst="rect">
            <a:avLst/>
          </a:prstGeom>
          <a:noFill/>
        </p:spPr>
        <p:txBody>
          <a:bodyPr wrap="none" rtlCol="0">
            <a:spAutoFit/>
          </a:bodyPr>
          <a:lstStyle/>
          <a:p>
            <a:r>
              <a:rPr lang="en-US">
                <a:solidFill>
                  <a:schemeClr val="bg1">
                    <a:lumMod val="95000"/>
                  </a:schemeClr>
                </a:solidFill>
                <a:latin typeface="Consolas" panose="020B0609020204030204" pitchFamily="49" charset="0"/>
                <a:cs typeface="Aharoni" panose="02010803020104030203" pitchFamily="2" charset="-79"/>
              </a:rPr>
              <a:t>Example:</a:t>
            </a:r>
          </a:p>
        </p:txBody>
      </p:sp>
      <p:sp>
        <p:nvSpPr>
          <p:cNvPr id="10" name="TextBox 9">
            <a:extLst>
              <a:ext uri="{FF2B5EF4-FFF2-40B4-BE49-F238E27FC236}">
                <a16:creationId xmlns:a16="http://schemas.microsoft.com/office/drawing/2014/main" id="{D3AE39F8-4D46-464E-B91B-ECC777579DAF}"/>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931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3017520" y="182880"/>
            <a:ext cx="5852160"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2011680" y="1188720"/>
            <a:ext cx="6858000" cy="4114800"/>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74320" y="5486400"/>
            <a:ext cx="8595360" cy="914400"/>
          </a:xfrm>
        </p:spPr>
        <p:txBody>
          <a:bodyPr>
            <a:normAutofit/>
          </a:bodyPr>
          <a:lstStyle>
            <a:lvl1pPr marL="0" indent="0" algn="r">
              <a:lnSpc>
                <a:spcPct val="12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188719"/>
            <a:ext cx="1828800" cy="3154679"/>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26080" y="182880"/>
            <a:ext cx="5852160"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274320" y="1188720"/>
            <a:ext cx="6858000" cy="4846320"/>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9440" y="3108960"/>
            <a:ext cx="2194560" cy="3483865"/>
          </a:xfrm>
          <a:prstGeom prst="rect">
            <a:avLst/>
          </a:prstGeom>
        </p:spPr>
      </p:pic>
      <p:sp>
        <p:nvSpPr>
          <p:cNvPr id="6" name="Rectangle 5">
            <a:extLst>
              <a:ext uri="{FF2B5EF4-FFF2-40B4-BE49-F238E27FC236}">
                <a16:creationId xmlns:a16="http://schemas.microsoft.com/office/drawing/2014/main" id="{AA76F880-F030-4F0A-9A77-FF5F6B888EBA}"/>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3017520" y="182880"/>
            <a:ext cx="5852160"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74320" y="1188720"/>
            <a:ext cx="7040880" cy="4846320"/>
          </a:xfrm>
          <a:solidFill>
            <a:schemeClr val="bg2">
              <a:lumMod val="10000"/>
            </a:schemeClr>
          </a:solidFill>
        </p:spPr>
        <p:txBody>
          <a:bodyPr anchor="t"/>
          <a:lstStyle>
            <a:lvl1pPr marL="0" indent="0" algn="l">
              <a:lnSpc>
                <a:spcPct val="150000"/>
              </a:lnSpc>
              <a:spcBef>
                <a:spcPts val="0"/>
              </a:spcBef>
              <a:buNone/>
              <a:defRPr>
                <a:solidFill>
                  <a:schemeClr val="bg1">
                    <a:lumMod val="95000"/>
                  </a:schemeClr>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1" y="3108960"/>
            <a:ext cx="1828800" cy="3310045"/>
          </a:xfrm>
          <a:prstGeom prst="rect">
            <a:avLst/>
          </a:prstGeom>
        </p:spPr>
      </p:pic>
      <p:sp>
        <p:nvSpPr>
          <p:cNvPr id="6" name="Rectangle 5">
            <a:extLst>
              <a:ext uri="{FF2B5EF4-FFF2-40B4-BE49-F238E27FC236}">
                <a16:creationId xmlns:a16="http://schemas.microsoft.com/office/drawing/2014/main" id="{C2AFB6CC-8AF3-487B-B61C-005E4D03B477}"/>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9316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3017520" y="182880"/>
            <a:ext cx="5852160"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468880" y="1188720"/>
            <a:ext cx="6400800" cy="3657600"/>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011680" y="3200400"/>
            <a:ext cx="45720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5759" y="2926080"/>
            <a:ext cx="1828800" cy="3418318"/>
          </a:xfrm>
          <a:prstGeom prst="rect">
            <a:avLst/>
          </a:prstGeom>
        </p:spPr>
      </p:pic>
      <p:sp>
        <p:nvSpPr>
          <p:cNvPr id="9" name="Rectangle 8">
            <a:extLst>
              <a:ext uri="{FF2B5EF4-FFF2-40B4-BE49-F238E27FC236}">
                <a16:creationId xmlns:a16="http://schemas.microsoft.com/office/drawing/2014/main" id="{2D2F2A0C-C012-4C7D-A1A4-1252333B6850}"/>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26080" y="182879"/>
            <a:ext cx="5852160" cy="548640"/>
          </a:xfrm>
          <a:prstGeom prst="rect">
            <a:avLst/>
          </a:prstGeom>
          <a:noFill/>
        </p:spPr>
        <p:txBody>
          <a:bodyPr wrap="non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103120" y="4114800"/>
            <a:ext cx="5029200" cy="548640"/>
          </a:xfrm>
          <a:prstGeom prst="rect">
            <a:avLst/>
          </a:prstGeom>
          <a:noFill/>
        </p:spPr>
        <p:txBody>
          <a:bodyPr wrap="none" rtlCol="0">
            <a:no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40" y="1188720"/>
            <a:ext cx="2377440" cy="2864816"/>
          </a:xfrm>
          <a:prstGeom prst="rect">
            <a:avLst/>
          </a:prstGeom>
        </p:spPr>
      </p:pic>
      <p:sp>
        <p:nvSpPr>
          <p:cNvPr id="6" name="Rectangle 5">
            <a:extLst>
              <a:ext uri="{FF2B5EF4-FFF2-40B4-BE49-F238E27FC236}">
                <a16:creationId xmlns:a16="http://schemas.microsoft.com/office/drawing/2014/main" id="{41B4399B-783F-4551-AD4B-7F605E8DB7F2}"/>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3017520" y="182880"/>
            <a:ext cx="5852160" cy="548640"/>
          </a:xfrm>
          <a:prstGeom prst="rect">
            <a:avLst/>
          </a:prstGeom>
          <a:noFill/>
        </p:spPr>
        <p:txBody>
          <a:bodyPr wrap="non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457200" y="1463040"/>
            <a:ext cx="5394960" cy="3840480"/>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custGeom>
                    <a:avLst/>
                    <a:gdLst>
                      <a:gd name="connsiteX0" fmla="*/ 0 w 5394960"/>
                      <a:gd name="connsiteY0" fmla="*/ 0 h 3840480"/>
                      <a:gd name="connsiteX1" fmla="*/ 491540 w 5394960"/>
                      <a:gd name="connsiteY1" fmla="*/ 0 h 3840480"/>
                      <a:gd name="connsiteX2" fmla="*/ 1090980 w 5394960"/>
                      <a:gd name="connsiteY2" fmla="*/ 0 h 3840480"/>
                      <a:gd name="connsiteX3" fmla="*/ 1798320 w 5394960"/>
                      <a:gd name="connsiteY3" fmla="*/ 0 h 3840480"/>
                      <a:gd name="connsiteX4" fmla="*/ 2289860 w 5394960"/>
                      <a:gd name="connsiteY4" fmla="*/ 0 h 3840480"/>
                      <a:gd name="connsiteX5" fmla="*/ 2943250 w 5394960"/>
                      <a:gd name="connsiteY5" fmla="*/ 0 h 3840480"/>
                      <a:gd name="connsiteX6" fmla="*/ 3434790 w 5394960"/>
                      <a:gd name="connsiteY6" fmla="*/ 0 h 3840480"/>
                      <a:gd name="connsiteX7" fmla="*/ 4034231 w 5394960"/>
                      <a:gd name="connsiteY7" fmla="*/ 0 h 3840480"/>
                      <a:gd name="connsiteX8" fmla="*/ 4687620 w 5394960"/>
                      <a:gd name="connsiteY8" fmla="*/ 0 h 3840480"/>
                      <a:gd name="connsiteX9" fmla="*/ 5394960 w 5394960"/>
                      <a:gd name="connsiteY9" fmla="*/ 0 h 3840480"/>
                      <a:gd name="connsiteX10" fmla="*/ 5394960 w 5394960"/>
                      <a:gd name="connsiteY10" fmla="*/ 433426 h 3840480"/>
                      <a:gd name="connsiteX11" fmla="*/ 5394960 w 5394960"/>
                      <a:gd name="connsiteY11" fmla="*/ 982065 h 3840480"/>
                      <a:gd name="connsiteX12" fmla="*/ 5394960 w 5394960"/>
                      <a:gd name="connsiteY12" fmla="*/ 1607515 h 3840480"/>
                      <a:gd name="connsiteX13" fmla="*/ 5394960 w 5394960"/>
                      <a:gd name="connsiteY13" fmla="*/ 2194559 h 3840480"/>
                      <a:gd name="connsiteX14" fmla="*/ 5394960 w 5394960"/>
                      <a:gd name="connsiteY14" fmla="*/ 2704795 h 3840480"/>
                      <a:gd name="connsiteX15" fmla="*/ 5394960 w 5394960"/>
                      <a:gd name="connsiteY15" fmla="*/ 3291839 h 3840480"/>
                      <a:gd name="connsiteX16" fmla="*/ 5394960 w 5394960"/>
                      <a:gd name="connsiteY16" fmla="*/ 3840480 h 3840480"/>
                      <a:gd name="connsiteX17" fmla="*/ 4795519 w 5394960"/>
                      <a:gd name="connsiteY17" fmla="*/ 3840480 h 3840480"/>
                      <a:gd name="connsiteX18" fmla="*/ 4088181 w 5394960"/>
                      <a:gd name="connsiteY18" fmla="*/ 3840480 h 3840480"/>
                      <a:gd name="connsiteX19" fmla="*/ 3380841 w 5394960"/>
                      <a:gd name="connsiteY19" fmla="*/ 3840480 h 3840480"/>
                      <a:gd name="connsiteX20" fmla="*/ 2727452 w 5394960"/>
                      <a:gd name="connsiteY20" fmla="*/ 3840480 h 3840480"/>
                      <a:gd name="connsiteX21" fmla="*/ 2074061 w 5394960"/>
                      <a:gd name="connsiteY21" fmla="*/ 3840480 h 3840480"/>
                      <a:gd name="connsiteX22" fmla="*/ 1420672 w 5394960"/>
                      <a:gd name="connsiteY22" fmla="*/ 3840480 h 3840480"/>
                      <a:gd name="connsiteX23" fmla="*/ 929132 w 5394960"/>
                      <a:gd name="connsiteY23" fmla="*/ 3840480 h 3840480"/>
                      <a:gd name="connsiteX24" fmla="*/ 0 w 5394960"/>
                      <a:gd name="connsiteY24" fmla="*/ 3840480 h 3840480"/>
                      <a:gd name="connsiteX25" fmla="*/ 0 w 5394960"/>
                      <a:gd name="connsiteY25" fmla="*/ 3291839 h 3840480"/>
                      <a:gd name="connsiteX26" fmla="*/ 0 w 5394960"/>
                      <a:gd name="connsiteY26" fmla="*/ 2858414 h 3840480"/>
                      <a:gd name="connsiteX27" fmla="*/ 0 w 5394960"/>
                      <a:gd name="connsiteY27" fmla="*/ 2271369 h 3840480"/>
                      <a:gd name="connsiteX28" fmla="*/ 0 w 5394960"/>
                      <a:gd name="connsiteY28" fmla="*/ 1837943 h 3840480"/>
                      <a:gd name="connsiteX29" fmla="*/ 0 w 5394960"/>
                      <a:gd name="connsiteY29" fmla="*/ 1289304 h 3840480"/>
                      <a:gd name="connsiteX30" fmla="*/ 0 w 5394960"/>
                      <a:gd name="connsiteY30" fmla="*/ 663854 h 3840480"/>
                      <a:gd name="connsiteX31" fmla="*/ 0 w 5394960"/>
                      <a:gd name="connsiteY31" fmla="*/ 0 h 3840480"/>
                      <a:gd name="connsiteX0" fmla="*/ 0 w 5394960"/>
                      <a:gd name="connsiteY0" fmla="*/ 0 h 3840480"/>
                      <a:gd name="connsiteX1" fmla="*/ 545490 w 5394960"/>
                      <a:gd name="connsiteY1" fmla="*/ 0 h 3840480"/>
                      <a:gd name="connsiteX2" fmla="*/ 983082 w 5394960"/>
                      <a:gd name="connsiteY2" fmla="*/ 0 h 3840480"/>
                      <a:gd name="connsiteX3" fmla="*/ 1690420 w 5394960"/>
                      <a:gd name="connsiteY3" fmla="*/ 0 h 3840480"/>
                      <a:gd name="connsiteX4" fmla="*/ 2235910 w 5394960"/>
                      <a:gd name="connsiteY4" fmla="*/ 0 h 3840480"/>
                      <a:gd name="connsiteX5" fmla="*/ 2781401 w 5394960"/>
                      <a:gd name="connsiteY5" fmla="*/ 0 h 3840480"/>
                      <a:gd name="connsiteX6" fmla="*/ 3488740 w 5394960"/>
                      <a:gd name="connsiteY6" fmla="*/ 0 h 3840480"/>
                      <a:gd name="connsiteX7" fmla="*/ 3980281 w 5394960"/>
                      <a:gd name="connsiteY7" fmla="*/ 0 h 3840480"/>
                      <a:gd name="connsiteX8" fmla="*/ 4687620 w 5394960"/>
                      <a:gd name="connsiteY8" fmla="*/ 0 h 3840480"/>
                      <a:gd name="connsiteX9" fmla="*/ 5394960 w 5394960"/>
                      <a:gd name="connsiteY9" fmla="*/ 0 h 3840480"/>
                      <a:gd name="connsiteX10" fmla="*/ 5394960 w 5394960"/>
                      <a:gd name="connsiteY10" fmla="*/ 548640 h 3840480"/>
                      <a:gd name="connsiteX11" fmla="*/ 5394960 w 5394960"/>
                      <a:gd name="connsiteY11" fmla="*/ 1097279 h 3840480"/>
                      <a:gd name="connsiteX12" fmla="*/ 5394960 w 5394960"/>
                      <a:gd name="connsiteY12" fmla="*/ 1684324 h 3840480"/>
                      <a:gd name="connsiteX13" fmla="*/ 5394960 w 5394960"/>
                      <a:gd name="connsiteY13" fmla="*/ 2117750 h 3840480"/>
                      <a:gd name="connsiteX14" fmla="*/ 5394960 w 5394960"/>
                      <a:gd name="connsiteY14" fmla="*/ 2666389 h 3840480"/>
                      <a:gd name="connsiteX15" fmla="*/ 5394960 w 5394960"/>
                      <a:gd name="connsiteY15" fmla="*/ 3215030 h 3840480"/>
                      <a:gd name="connsiteX16" fmla="*/ 5394960 w 5394960"/>
                      <a:gd name="connsiteY16" fmla="*/ 3840480 h 3840480"/>
                      <a:gd name="connsiteX17" fmla="*/ 4741570 w 5394960"/>
                      <a:gd name="connsiteY17" fmla="*/ 3840480 h 3840480"/>
                      <a:gd name="connsiteX18" fmla="*/ 4142130 w 5394960"/>
                      <a:gd name="connsiteY18" fmla="*/ 3840480 h 3840480"/>
                      <a:gd name="connsiteX19" fmla="*/ 3704539 w 5394960"/>
                      <a:gd name="connsiteY19" fmla="*/ 3840480 h 3840480"/>
                      <a:gd name="connsiteX20" fmla="*/ 3212998 w 5394960"/>
                      <a:gd name="connsiteY20" fmla="*/ 3840480 h 3840480"/>
                      <a:gd name="connsiteX21" fmla="*/ 2505658 w 5394960"/>
                      <a:gd name="connsiteY21" fmla="*/ 3840480 h 3840480"/>
                      <a:gd name="connsiteX22" fmla="*/ 1906219 w 5394960"/>
                      <a:gd name="connsiteY22" fmla="*/ 3840480 h 3840480"/>
                      <a:gd name="connsiteX23" fmla="*/ 1414678 w 5394960"/>
                      <a:gd name="connsiteY23" fmla="*/ 3840480 h 3840480"/>
                      <a:gd name="connsiteX24" fmla="*/ 815238 w 5394960"/>
                      <a:gd name="connsiteY24" fmla="*/ 3840480 h 3840480"/>
                      <a:gd name="connsiteX25" fmla="*/ 0 w 5394960"/>
                      <a:gd name="connsiteY25" fmla="*/ 3840480 h 3840480"/>
                      <a:gd name="connsiteX26" fmla="*/ 0 w 5394960"/>
                      <a:gd name="connsiteY26" fmla="*/ 3407053 h 3840480"/>
                      <a:gd name="connsiteX27" fmla="*/ 0 w 5394960"/>
                      <a:gd name="connsiteY27" fmla="*/ 2820009 h 3840480"/>
                      <a:gd name="connsiteX28" fmla="*/ 0 w 5394960"/>
                      <a:gd name="connsiteY28" fmla="*/ 2348179 h 3840480"/>
                      <a:gd name="connsiteX29" fmla="*/ 0 w 5394960"/>
                      <a:gd name="connsiteY29" fmla="*/ 1722729 h 3840480"/>
                      <a:gd name="connsiteX30" fmla="*/ 0 w 5394960"/>
                      <a:gd name="connsiteY30" fmla="*/ 1212494 h 3840480"/>
                      <a:gd name="connsiteX31" fmla="*/ 0 w 5394960"/>
                      <a:gd name="connsiteY31" fmla="*/ 779069 h 3840480"/>
                      <a:gd name="connsiteX32" fmla="*/ 0 w 5394960"/>
                      <a:gd name="connsiteY32" fmla="*/ 0 h 384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94960" h="3840480" fill="none" extrusionOk="0">
                        <a:moveTo>
                          <a:pt x="0" y="0"/>
                        </a:moveTo>
                        <a:cubicBezTo>
                          <a:pt x="147951" y="-37695"/>
                          <a:pt x="270087" y="100216"/>
                          <a:pt x="491540" y="0"/>
                        </a:cubicBezTo>
                        <a:cubicBezTo>
                          <a:pt x="746049" y="-42427"/>
                          <a:pt x="772665" y="38445"/>
                          <a:pt x="1090980" y="0"/>
                        </a:cubicBezTo>
                        <a:cubicBezTo>
                          <a:pt x="1377915" y="-62258"/>
                          <a:pt x="1652649" y="12376"/>
                          <a:pt x="1798320" y="0"/>
                        </a:cubicBezTo>
                        <a:cubicBezTo>
                          <a:pt x="2000187" y="-24758"/>
                          <a:pt x="2123587" y="10830"/>
                          <a:pt x="2289860" y="0"/>
                        </a:cubicBezTo>
                        <a:cubicBezTo>
                          <a:pt x="2429306" y="-24786"/>
                          <a:pt x="2736188" y="79546"/>
                          <a:pt x="2943250" y="0"/>
                        </a:cubicBezTo>
                        <a:cubicBezTo>
                          <a:pt x="3141199" y="-60021"/>
                          <a:pt x="3327364" y="3492"/>
                          <a:pt x="3434790" y="0"/>
                        </a:cubicBezTo>
                        <a:cubicBezTo>
                          <a:pt x="3566839" y="-7475"/>
                          <a:pt x="3869533" y="64221"/>
                          <a:pt x="4034231" y="0"/>
                        </a:cubicBezTo>
                        <a:cubicBezTo>
                          <a:pt x="4221906" y="-50798"/>
                          <a:pt x="4535879" y="-3210"/>
                          <a:pt x="4687620" y="0"/>
                        </a:cubicBezTo>
                        <a:cubicBezTo>
                          <a:pt x="4843461" y="-47568"/>
                          <a:pt x="5063271" y="7540"/>
                          <a:pt x="5394960" y="0"/>
                        </a:cubicBezTo>
                        <a:cubicBezTo>
                          <a:pt x="5378806" y="94904"/>
                          <a:pt x="5363433" y="319116"/>
                          <a:pt x="5394960" y="433426"/>
                        </a:cubicBezTo>
                        <a:cubicBezTo>
                          <a:pt x="5470688" y="511605"/>
                          <a:pt x="5367972" y="745502"/>
                          <a:pt x="5394960" y="982065"/>
                        </a:cubicBezTo>
                        <a:cubicBezTo>
                          <a:pt x="5440613" y="1183213"/>
                          <a:pt x="5377172" y="1430366"/>
                          <a:pt x="5394960" y="1607515"/>
                        </a:cubicBezTo>
                        <a:cubicBezTo>
                          <a:pt x="5415155" y="1779638"/>
                          <a:pt x="5380850" y="2056724"/>
                          <a:pt x="5394960" y="2194559"/>
                        </a:cubicBezTo>
                        <a:cubicBezTo>
                          <a:pt x="5427333" y="2346051"/>
                          <a:pt x="5358927" y="2591162"/>
                          <a:pt x="5394960" y="2704795"/>
                        </a:cubicBezTo>
                        <a:cubicBezTo>
                          <a:pt x="5380776" y="2834324"/>
                          <a:pt x="5372501" y="3068280"/>
                          <a:pt x="5394960" y="3291839"/>
                        </a:cubicBezTo>
                        <a:cubicBezTo>
                          <a:pt x="5369867" y="3516851"/>
                          <a:pt x="5388640" y="3718189"/>
                          <a:pt x="5394960" y="3840480"/>
                        </a:cubicBezTo>
                        <a:cubicBezTo>
                          <a:pt x="5214324" y="3881540"/>
                          <a:pt x="4925127" y="3804422"/>
                          <a:pt x="4795519" y="3840480"/>
                        </a:cubicBezTo>
                        <a:cubicBezTo>
                          <a:pt x="4614143" y="3871574"/>
                          <a:pt x="4251210" y="3788199"/>
                          <a:pt x="4088181" y="3840480"/>
                        </a:cubicBezTo>
                        <a:cubicBezTo>
                          <a:pt x="3870172" y="3885639"/>
                          <a:pt x="3547310" y="3806587"/>
                          <a:pt x="3380841" y="3840480"/>
                        </a:cubicBezTo>
                        <a:cubicBezTo>
                          <a:pt x="3206282" y="3878969"/>
                          <a:pt x="2970371" y="3832521"/>
                          <a:pt x="2727452" y="3840480"/>
                        </a:cubicBezTo>
                        <a:cubicBezTo>
                          <a:pt x="2440799" y="3902974"/>
                          <a:pt x="2305244" y="3852380"/>
                          <a:pt x="2074061" y="3840480"/>
                        </a:cubicBezTo>
                        <a:cubicBezTo>
                          <a:pt x="1800138" y="3835615"/>
                          <a:pt x="1648922" y="3752310"/>
                          <a:pt x="1420672" y="3840480"/>
                        </a:cubicBezTo>
                        <a:cubicBezTo>
                          <a:pt x="1198673" y="3866205"/>
                          <a:pt x="1098210" y="3822145"/>
                          <a:pt x="929132" y="3840480"/>
                        </a:cubicBezTo>
                        <a:cubicBezTo>
                          <a:pt x="816069" y="3817089"/>
                          <a:pt x="373254" y="3749935"/>
                          <a:pt x="0" y="3840480"/>
                        </a:cubicBezTo>
                        <a:cubicBezTo>
                          <a:pt x="-53259" y="3673548"/>
                          <a:pt x="50512" y="3409865"/>
                          <a:pt x="0" y="3291839"/>
                        </a:cubicBezTo>
                        <a:cubicBezTo>
                          <a:pt x="-28934" y="3167736"/>
                          <a:pt x="40527" y="2942190"/>
                          <a:pt x="0" y="2858414"/>
                        </a:cubicBezTo>
                        <a:cubicBezTo>
                          <a:pt x="-102068" y="2776860"/>
                          <a:pt x="78785" y="2498048"/>
                          <a:pt x="0" y="2271369"/>
                        </a:cubicBezTo>
                        <a:cubicBezTo>
                          <a:pt x="-75535" y="2069967"/>
                          <a:pt x="51024" y="2046682"/>
                          <a:pt x="0" y="1837943"/>
                        </a:cubicBezTo>
                        <a:cubicBezTo>
                          <a:pt x="-25516" y="1579190"/>
                          <a:pt x="60613" y="1482839"/>
                          <a:pt x="0" y="1289304"/>
                        </a:cubicBezTo>
                        <a:cubicBezTo>
                          <a:pt x="-37432" y="1081454"/>
                          <a:pt x="32900" y="793149"/>
                          <a:pt x="0" y="663854"/>
                        </a:cubicBezTo>
                        <a:cubicBezTo>
                          <a:pt x="47674" y="540188"/>
                          <a:pt x="7898" y="294091"/>
                          <a:pt x="0" y="0"/>
                        </a:cubicBezTo>
                        <a:close/>
                      </a:path>
                      <a:path w="5394960" h="3840480" stroke="0" extrusionOk="0">
                        <a:moveTo>
                          <a:pt x="0" y="0"/>
                        </a:moveTo>
                        <a:cubicBezTo>
                          <a:pt x="108996" y="-14372"/>
                          <a:pt x="462154" y="42276"/>
                          <a:pt x="545490" y="0"/>
                        </a:cubicBezTo>
                        <a:cubicBezTo>
                          <a:pt x="662149" y="-59129"/>
                          <a:pt x="833556" y="16785"/>
                          <a:pt x="983082" y="0"/>
                        </a:cubicBezTo>
                        <a:cubicBezTo>
                          <a:pt x="1167944" y="29893"/>
                          <a:pt x="1426701" y="4864"/>
                          <a:pt x="1690420" y="0"/>
                        </a:cubicBezTo>
                        <a:cubicBezTo>
                          <a:pt x="2002255" y="-12960"/>
                          <a:pt x="2018900" y="28906"/>
                          <a:pt x="2235910" y="0"/>
                        </a:cubicBezTo>
                        <a:cubicBezTo>
                          <a:pt x="2476505" y="-27326"/>
                          <a:pt x="2622173" y="35812"/>
                          <a:pt x="2781401" y="0"/>
                        </a:cubicBezTo>
                        <a:cubicBezTo>
                          <a:pt x="2970921" y="-39456"/>
                          <a:pt x="3148123" y="-20435"/>
                          <a:pt x="3488740" y="0"/>
                        </a:cubicBezTo>
                        <a:cubicBezTo>
                          <a:pt x="3830094" y="-33525"/>
                          <a:pt x="3775119" y="34654"/>
                          <a:pt x="3980281" y="0"/>
                        </a:cubicBezTo>
                        <a:cubicBezTo>
                          <a:pt x="4145257" y="-38513"/>
                          <a:pt x="4470465" y="-13955"/>
                          <a:pt x="4687620" y="0"/>
                        </a:cubicBezTo>
                        <a:cubicBezTo>
                          <a:pt x="4871851" y="-49053"/>
                          <a:pt x="5047309" y="118420"/>
                          <a:pt x="5394960" y="0"/>
                        </a:cubicBezTo>
                        <a:cubicBezTo>
                          <a:pt x="5470982" y="204046"/>
                          <a:pt x="5371181" y="392930"/>
                          <a:pt x="5394960" y="548640"/>
                        </a:cubicBezTo>
                        <a:cubicBezTo>
                          <a:pt x="5459230" y="708237"/>
                          <a:pt x="5379527" y="912396"/>
                          <a:pt x="5394960" y="1097279"/>
                        </a:cubicBezTo>
                        <a:cubicBezTo>
                          <a:pt x="5438980" y="1322275"/>
                          <a:pt x="5399379" y="1433927"/>
                          <a:pt x="5394960" y="1684324"/>
                        </a:cubicBezTo>
                        <a:cubicBezTo>
                          <a:pt x="5389352" y="1919151"/>
                          <a:pt x="5337074" y="1957453"/>
                          <a:pt x="5394960" y="2117750"/>
                        </a:cubicBezTo>
                        <a:cubicBezTo>
                          <a:pt x="5444067" y="2274149"/>
                          <a:pt x="5396388" y="2542165"/>
                          <a:pt x="5394960" y="2666389"/>
                        </a:cubicBezTo>
                        <a:cubicBezTo>
                          <a:pt x="5410113" y="2775306"/>
                          <a:pt x="5391516" y="2927579"/>
                          <a:pt x="5394960" y="3215030"/>
                        </a:cubicBezTo>
                        <a:cubicBezTo>
                          <a:pt x="5464497" y="3471388"/>
                          <a:pt x="5336883" y="3632400"/>
                          <a:pt x="5394960" y="3840480"/>
                        </a:cubicBezTo>
                        <a:cubicBezTo>
                          <a:pt x="5110718" y="3858878"/>
                          <a:pt x="4960621" y="3793262"/>
                          <a:pt x="4741570" y="3840480"/>
                        </a:cubicBezTo>
                        <a:cubicBezTo>
                          <a:pt x="4572806" y="3866020"/>
                          <a:pt x="4351655" y="3776865"/>
                          <a:pt x="4142130" y="3840480"/>
                        </a:cubicBezTo>
                        <a:cubicBezTo>
                          <a:pt x="3925218" y="3899074"/>
                          <a:pt x="3814887" y="3822059"/>
                          <a:pt x="3704539" y="3840480"/>
                        </a:cubicBezTo>
                        <a:cubicBezTo>
                          <a:pt x="3586398" y="3878016"/>
                          <a:pt x="3389237" y="3827167"/>
                          <a:pt x="3212998" y="3840480"/>
                        </a:cubicBezTo>
                        <a:cubicBezTo>
                          <a:pt x="2980144" y="3891064"/>
                          <a:pt x="2710963" y="3808976"/>
                          <a:pt x="2505658" y="3840480"/>
                        </a:cubicBezTo>
                        <a:cubicBezTo>
                          <a:pt x="2287018" y="3877947"/>
                          <a:pt x="2179436" y="3835685"/>
                          <a:pt x="1906219" y="3840480"/>
                        </a:cubicBezTo>
                        <a:cubicBezTo>
                          <a:pt x="1627533" y="3842719"/>
                          <a:pt x="1614391" y="3813263"/>
                          <a:pt x="1414678" y="3840480"/>
                        </a:cubicBezTo>
                        <a:cubicBezTo>
                          <a:pt x="1210883" y="3875477"/>
                          <a:pt x="1078890" y="3837953"/>
                          <a:pt x="815238" y="3840480"/>
                        </a:cubicBezTo>
                        <a:cubicBezTo>
                          <a:pt x="612553" y="3858864"/>
                          <a:pt x="232393" y="3829940"/>
                          <a:pt x="0" y="3840480"/>
                        </a:cubicBezTo>
                        <a:cubicBezTo>
                          <a:pt x="-49561" y="3640950"/>
                          <a:pt x="5342" y="3576000"/>
                          <a:pt x="0" y="3407053"/>
                        </a:cubicBezTo>
                        <a:cubicBezTo>
                          <a:pt x="-24327" y="3244062"/>
                          <a:pt x="44470" y="2961739"/>
                          <a:pt x="0" y="2820009"/>
                        </a:cubicBezTo>
                        <a:cubicBezTo>
                          <a:pt x="-5752" y="2697290"/>
                          <a:pt x="35920" y="2443420"/>
                          <a:pt x="0" y="2348179"/>
                        </a:cubicBezTo>
                        <a:cubicBezTo>
                          <a:pt x="5937" y="2265575"/>
                          <a:pt x="59168" y="1893139"/>
                          <a:pt x="0" y="1722729"/>
                        </a:cubicBezTo>
                        <a:cubicBezTo>
                          <a:pt x="771" y="1572873"/>
                          <a:pt x="47127" y="1349607"/>
                          <a:pt x="0" y="1212494"/>
                        </a:cubicBezTo>
                        <a:cubicBezTo>
                          <a:pt x="-27325" y="1072593"/>
                          <a:pt x="30041" y="976116"/>
                          <a:pt x="0" y="779069"/>
                        </a:cubicBezTo>
                        <a:cubicBezTo>
                          <a:pt x="32546" y="533820"/>
                          <a:pt x="33470" y="319026"/>
                          <a:pt x="0" y="0"/>
                        </a:cubicBezTo>
                        <a:close/>
                      </a:path>
                      <a:path w="5394960" h="3840480" fill="none" stroke="0" extrusionOk="0">
                        <a:moveTo>
                          <a:pt x="0" y="0"/>
                        </a:moveTo>
                        <a:cubicBezTo>
                          <a:pt x="100254" y="-70487"/>
                          <a:pt x="245888" y="60677"/>
                          <a:pt x="491540" y="0"/>
                        </a:cubicBezTo>
                        <a:cubicBezTo>
                          <a:pt x="736449" y="-56760"/>
                          <a:pt x="784918" y="70351"/>
                          <a:pt x="1090980" y="0"/>
                        </a:cubicBezTo>
                        <a:cubicBezTo>
                          <a:pt x="1366990" y="-51715"/>
                          <a:pt x="1607996" y="47200"/>
                          <a:pt x="1798320" y="0"/>
                        </a:cubicBezTo>
                        <a:cubicBezTo>
                          <a:pt x="1942122" y="-25292"/>
                          <a:pt x="2145740" y="36774"/>
                          <a:pt x="2289860" y="0"/>
                        </a:cubicBezTo>
                        <a:cubicBezTo>
                          <a:pt x="2507040" y="-24367"/>
                          <a:pt x="2747760" y="18855"/>
                          <a:pt x="2943250" y="0"/>
                        </a:cubicBezTo>
                        <a:cubicBezTo>
                          <a:pt x="3125585" y="-51239"/>
                          <a:pt x="3301427" y="29993"/>
                          <a:pt x="3434790" y="0"/>
                        </a:cubicBezTo>
                        <a:cubicBezTo>
                          <a:pt x="3555369" y="-35424"/>
                          <a:pt x="3806594" y="88259"/>
                          <a:pt x="4034231" y="0"/>
                        </a:cubicBezTo>
                        <a:cubicBezTo>
                          <a:pt x="4246589" y="-53322"/>
                          <a:pt x="4556837" y="8984"/>
                          <a:pt x="4687620" y="0"/>
                        </a:cubicBezTo>
                        <a:cubicBezTo>
                          <a:pt x="4813969" y="-8069"/>
                          <a:pt x="5088781" y="93561"/>
                          <a:pt x="5394960" y="0"/>
                        </a:cubicBezTo>
                        <a:cubicBezTo>
                          <a:pt x="5421013" y="112683"/>
                          <a:pt x="5363628" y="341959"/>
                          <a:pt x="5394960" y="433426"/>
                        </a:cubicBezTo>
                        <a:cubicBezTo>
                          <a:pt x="5461589" y="596391"/>
                          <a:pt x="5373076" y="764405"/>
                          <a:pt x="5394960" y="982065"/>
                        </a:cubicBezTo>
                        <a:cubicBezTo>
                          <a:pt x="5456171" y="1196413"/>
                          <a:pt x="5372206" y="1448304"/>
                          <a:pt x="5394960" y="1607515"/>
                        </a:cubicBezTo>
                        <a:cubicBezTo>
                          <a:pt x="5385205" y="1768621"/>
                          <a:pt x="5374843" y="2054083"/>
                          <a:pt x="5394960" y="2194559"/>
                        </a:cubicBezTo>
                        <a:cubicBezTo>
                          <a:pt x="5392706" y="2327290"/>
                          <a:pt x="5379038" y="2576223"/>
                          <a:pt x="5394960" y="2704795"/>
                        </a:cubicBezTo>
                        <a:cubicBezTo>
                          <a:pt x="5409580" y="2788404"/>
                          <a:pt x="5320137" y="3115111"/>
                          <a:pt x="5394960" y="3291839"/>
                        </a:cubicBezTo>
                        <a:cubicBezTo>
                          <a:pt x="5398971" y="3531739"/>
                          <a:pt x="5404445" y="3678166"/>
                          <a:pt x="5394960" y="3840480"/>
                        </a:cubicBezTo>
                        <a:cubicBezTo>
                          <a:pt x="5227822" y="3912996"/>
                          <a:pt x="4933448" y="3797056"/>
                          <a:pt x="4795519" y="3840480"/>
                        </a:cubicBezTo>
                        <a:cubicBezTo>
                          <a:pt x="4647844" y="3911182"/>
                          <a:pt x="4257989" y="3774176"/>
                          <a:pt x="4088181" y="3840480"/>
                        </a:cubicBezTo>
                        <a:cubicBezTo>
                          <a:pt x="3902531" y="3933838"/>
                          <a:pt x="3536140" y="3820222"/>
                          <a:pt x="3380841" y="3840480"/>
                        </a:cubicBezTo>
                        <a:cubicBezTo>
                          <a:pt x="3221616" y="3828522"/>
                          <a:pt x="2982035" y="3783360"/>
                          <a:pt x="2727452" y="3840480"/>
                        </a:cubicBezTo>
                        <a:cubicBezTo>
                          <a:pt x="2495035" y="3922998"/>
                          <a:pt x="2284712" y="3881960"/>
                          <a:pt x="2074061" y="3840480"/>
                        </a:cubicBezTo>
                        <a:cubicBezTo>
                          <a:pt x="1845827" y="3849383"/>
                          <a:pt x="1616928" y="3754455"/>
                          <a:pt x="1420672" y="3840480"/>
                        </a:cubicBezTo>
                        <a:cubicBezTo>
                          <a:pt x="1209562" y="3887584"/>
                          <a:pt x="1088649" y="3818766"/>
                          <a:pt x="929132" y="3840480"/>
                        </a:cubicBezTo>
                        <a:cubicBezTo>
                          <a:pt x="776460" y="3854203"/>
                          <a:pt x="337502" y="3775067"/>
                          <a:pt x="0" y="3840480"/>
                        </a:cubicBezTo>
                        <a:cubicBezTo>
                          <a:pt x="-68474" y="3685256"/>
                          <a:pt x="31797" y="3381249"/>
                          <a:pt x="0" y="3291839"/>
                        </a:cubicBezTo>
                        <a:cubicBezTo>
                          <a:pt x="-40422" y="3164860"/>
                          <a:pt x="52453" y="2926610"/>
                          <a:pt x="0" y="2858414"/>
                        </a:cubicBezTo>
                        <a:cubicBezTo>
                          <a:pt x="-81634" y="2754523"/>
                          <a:pt x="74203" y="2482554"/>
                          <a:pt x="0" y="2271369"/>
                        </a:cubicBezTo>
                        <a:cubicBezTo>
                          <a:pt x="-95998" y="2070504"/>
                          <a:pt x="50999" y="2063338"/>
                          <a:pt x="0" y="1837943"/>
                        </a:cubicBezTo>
                        <a:cubicBezTo>
                          <a:pt x="-17935" y="1621803"/>
                          <a:pt x="43781" y="1499905"/>
                          <a:pt x="0" y="1289304"/>
                        </a:cubicBezTo>
                        <a:cubicBezTo>
                          <a:pt x="-35674" y="1104619"/>
                          <a:pt x="6853" y="769856"/>
                          <a:pt x="0" y="663854"/>
                        </a:cubicBezTo>
                        <a:cubicBezTo>
                          <a:pt x="-6370" y="529138"/>
                          <a:pt x="32781" y="309323"/>
                          <a:pt x="0" y="0"/>
                        </a:cubicBezTo>
                        <a:close/>
                      </a:path>
                    </a:pathLst>
                  </a:cu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9280" y="2743200"/>
            <a:ext cx="2834640" cy="3564559"/>
          </a:xfrm>
          <a:prstGeom prst="rect">
            <a:avLst/>
          </a:prstGeom>
        </p:spPr>
      </p:pic>
      <p:sp>
        <p:nvSpPr>
          <p:cNvPr id="6" name="Rectangle 5">
            <a:extLst>
              <a:ext uri="{FF2B5EF4-FFF2-40B4-BE49-F238E27FC236}">
                <a16:creationId xmlns:a16="http://schemas.microsoft.com/office/drawing/2014/main" id="{B88810DC-A655-4E7D-83EB-17E8406E1F55}"/>
              </a:ext>
            </a:extLst>
          </p:cNvPr>
          <p:cNvSpPr/>
          <p:nvPr userDrawn="1"/>
        </p:nvSpPr>
        <p:spPr>
          <a:xfrm>
            <a:off x="0" y="6583680"/>
            <a:ext cx="1737360" cy="274320"/>
          </a:xfrm>
          <a:prstGeom prst="rect">
            <a:avLst/>
          </a:prstGeom>
        </p:spPr>
        <p:txBody>
          <a:bodyPr wrap="none">
            <a:noAutofit/>
          </a:bodyPr>
          <a:lstStyle/>
          <a:p>
            <a:r>
              <a:rPr lang="en-US" sz="1100">
                <a:solidFill>
                  <a:schemeClr val="accent1">
                    <a:lumMod val="50000"/>
                  </a:schemeClr>
                </a:solidFill>
                <a:latin typeface="Arial" panose="020B0604020202020204" pitchFamily="34" charset="0"/>
                <a:cs typeface="Arial" panose="020B0604020202020204" pitchFamily="34" charset="0"/>
              </a:rPr>
              <a:t>Image </a:t>
            </a:r>
            <a:r>
              <a:rPr lang="en-US" sz="1100" dirty="0">
                <a:solidFill>
                  <a:schemeClr val="accent1">
                    <a:lumMod val="50000"/>
                  </a:schemeClr>
                </a:solidFill>
                <a:latin typeface="Arial" panose="020B0604020202020204" pitchFamily="34" charset="0"/>
                <a:cs typeface="Arial" panose="020B0604020202020204" pitchFamily="34" charset="0"/>
              </a:rPr>
              <a:t>by @</a:t>
            </a:r>
            <a:r>
              <a:rPr lang="en-US" sz="1100" dirty="0" err="1">
                <a:solidFill>
                  <a:schemeClr val="accent1">
                    <a:lumMod val="50000"/>
                  </a:schemeClr>
                </a:solidFill>
                <a:latin typeface="Arial" panose="020B0604020202020204" pitchFamily="34" charset="0"/>
                <a:cs typeface="Arial" panose="020B0604020202020204" pitchFamily="34" charset="0"/>
              </a:rPr>
              <a:t>carella.titasa</a:t>
            </a:r>
            <a:r>
              <a:rPr lang="en-US" sz="11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Lisensi Distribusi</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721001"/>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1800">
              <a:solidFill>
                <a:srgbClr val="2F424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Informasi lebih lanjut silahkan lihat:</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endParaRPr lang="en-ID" sz="1800">
              <a:solidFill>
                <a:srgbClr val="2F424F"/>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4" name="Rectangle 13">
            <a:extLst>
              <a:ext uri="{FF2B5EF4-FFF2-40B4-BE49-F238E27FC236}">
                <a16:creationId xmlns:a16="http://schemas.microsoft.com/office/drawing/2014/main" id="{BE1A75B5-2625-4175-B9A7-ABC766EE366A}"/>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B0ED-DC10-4594-9740-91A89D2547E7}"/>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E02D7460-BC5A-45B6-B2F0-181E10AD940D}"/>
              </a:ext>
            </a:extLst>
          </p:cNvPr>
          <p:cNvSpPr txBox="1"/>
          <p:nvPr userDrawn="1"/>
        </p:nvSpPr>
        <p:spPr>
          <a:xfrm>
            <a:off x="0" y="6035040"/>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714031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126480" y="274320"/>
            <a:ext cx="2665642" cy="822960"/>
            <a:chOff x="112033" y="63355"/>
            <a:chExt cx="2704196"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457200" y="1371600"/>
            <a:ext cx="8229600" cy="523220"/>
          </a:xfrm>
          <a:prstGeom prst="rect">
            <a:avLst/>
          </a:prstGeom>
          <a:noFill/>
        </p:spPr>
        <p:txBody>
          <a:bodyPr wrap="square" rtlCol="0">
            <a:spAutoFit/>
          </a:bodyPr>
          <a:lstStyle/>
          <a:p>
            <a:pPr algn="ctr"/>
            <a:r>
              <a:rPr lang="en-US" sz="2800" b="0">
                <a:solidFill>
                  <a:srgbClr val="2F424F"/>
                </a:solidFill>
                <a:latin typeface="Arial" panose="020B0604020202020204" pitchFamily="34" charset="0"/>
                <a:cs typeface="Arial" panose="020B0604020202020204" pitchFamily="34" charset="0"/>
              </a:rPr>
              <a:t>Distribution License</a:t>
            </a:r>
            <a:endParaRPr lang="en-US" sz="2800" b="0" dirty="0">
              <a:solidFill>
                <a:srgbClr val="2F424F"/>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457200" y="2286000"/>
            <a:ext cx="8229600" cy="2388603"/>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457200" y="5120640"/>
            <a:ext cx="8229600" cy="726609"/>
          </a:xfrm>
          <a:prstGeom prst="rect">
            <a:avLst/>
          </a:prstGeom>
          <a:noFill/>
        </p:spPr>
        <p:txBody>
          <a:bodyPr wrap="square" rtlCol="0">
            <a:spAutoFit/>
          </a:bodyPr>
          <a:lstStyle/>
          <a:p>
            <a:pPr algn="just">
              <a:lnSpc>
                <a:spcPct val="120000"/>
              </a:lnSpc>
            </a:pPr>
            <a:r>
              <a:rPr lang="en-US" sz="1800">
                <a:solidFill>
                  <a:srgbClr val="2F424F"/>
                </a:solidFill>
                <a:latin typeface="Arial" panose="020B0604020202020204" pitchFamily="34" charset="0"/>
                <a:cs typeface="Arial" panose="020B0604020202020204" pitchFamily="34" charset="0"/>
              </a:rPr>
              <a:t>For more information visit: </a:t>
            </a:r>
          </a:p>
          <a:p>
            <a:pPr algn="just">
              <a:lnSpc>
                <a:spcPct val="120000"/>
              </a:lnSpc>
            </a:pPr>
            <a:r>
              <a:rPr lang="en-US" sz="1800">
                <a:solidFill>
                  <a:srgbClr val="2F424F"/>
                </a:solidFill>
                <a:latin typeface="Arial" panose="020B0604020202020204" pitchFamily="34" charset="0"/>
                <a:cs typeface="Arial" panose="020B0604020202020204" pitchFamily="34" charset="0"/>
              </a:rPr>
              <a:t>https://creativecommons.org/licenses/by-nc-sa/4.0/</a:t>
            </a: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274320" y="274320"/>
            <a:ext cx="3108960" cy="82296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rgbClr val="2F42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rgbClr val="2F424F"/>
                  </a:solidFill>
                  <a:latin typeface="Arial Black" panose="020B0A04020102020204" pitchFamily="34" charset="0"/>
                </a:rPr>
                <a:t>4.0 International</a:t>
              </a:r>
              <a:endParaRPr lang="en-ID">
                <a:solidFill>
                  <a:srgbClr val="2F424F"/>
                </a:solidFill>
                <a:latin typeface="Arial Black" panose="020B0A04020102020204" pitchFamily="34" charset="0"/>
              </a:endParaRPr>
            </a:p>
          </p:txBody>
        </p:sp>
      </p:grpSp>
      <p:sp>
        <p:nvSpPr>
          <p:cNvPr id="15" name="Rectangle 14">
            <a:extLst>
              <a:ext uri="{FF2B5EF4-FFF2-40B4-BE49-F238E27FC236}">
                <a16:creationId xmlns:a16="http://schemas.microsoft.com/office/drawing/2014/main" id="{8F7FBF10-EFA7-4E68-A91C-B38FE280BC10}"/>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380151383"/>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457199" y="365759"/>
            <a:ext cx="2651760" cy="822960"/>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2" name="Title 1"/>
          <p:cNvSpPr>
            <a:spLocks noGrp="1"/>
          </p:cNvSpPr>
          <p:nvPr>
            <p:ph type="title" hasCustomPrompt="1"/>
          </p:nvPr>
        </p:nvSpPr>
        <p:spPr>
          <a:xfrm>
            <a:off x="457200" y="2926080"/>
            <a:ext cx="8229600" cy="1188720"/>
          </a:xfrm>
        </p:spPr>
        <p:txBody>
          <a:bodyPr wrap="none"/>
          <a:lstStyle>
            <a:lvl1pPr>
              <a:lnSpc>
                <a:spcPct val="100000"/>
              </a:lnSpc>
              <a:defRPr>
                <a:solidFill>
                  <a:schemeClr val="bg1">
                    <a:lumMod val="95000"/>
                  </a:schemeClr>
                </a:solidFill>
              </a:defRPr>
            </a:lvl1pPr>
          </a:lstStyle>
          <a:p>
            <a:r>
              <a:rPr lang="en-US" dirty="0"/>
              <a:t>Separator Title</a:t>
            </a:r>
          </a:p>
        </p:txBody>
      </p:sp>
      <p:sp>
        <p:nvSpPr>
          <p:cNvPr id="11" name="TextBox 10">
            <a:extLst>
              <a:ext uri="{FF2B5EF4-FFF2-40B4-BE49-F238E27FC236}">
                <a16:creationId xmlns:a16="http://schemas.microsoft.com/office/drawing/2014/main" id="{1B031EDD-1FD5-440A-AC36-4314C6EB2BA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457200" y="548640"/>
            <a:ext cx="8229600" cy="1188720"/>
          </a:xfrm>
        </p:spPr>
        <p:txBody>
          <a:bodyPr wrap="square"/>
          <a:lstStyle>
            <a:lvl1pPr>
              <a:defRPr b="1" u="none">
                <a:solidFill>
                  <a:srgbClr val="2F424F"/>
                </a:solidFill>
              </a:defRPr>
            </a:lvl1pPr>
          </a:lstStyle>
          <a:p>
            <a:r>
              <a:rPr lang="en-US" dirty="0"/>
              <a:t>Separator Title</a:t>
            </a: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82880" y="5577840"/>
            <a:ext cx="2651760" cy="822960"/>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480" y="2103120"/>
            <a:ext cx="4206240" cy="4101084"/>
          </a:xfrm>
          <a:prstGeom prst="rect">
            <a:avLst/>
          </a:prstGeom>
        </p:spPr>
      </p:pic>
      <p:sp>
        <p:nvSpPr>
          <p:cNvPr id="13" name="Rectangle 12">
            <a:extLst>
              <a:ext uri="{FF2B5EF4-FFF2-40B4-BE49-F238E27FC236}">
                <a16:creationId xmlns:a16="http://schemas.microsoft.com/office/drawing/2014/main" id="{D7A1D83B-B600-4423-A272-CE63E526EC73}"/>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0" y="0"/>
            <a:ext cx="9144000" cy="685800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017520" y="4206240"/>
            <a:ext cx="5852160"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309360" y="274320"/>
            <a:ext cx="2651760" cy="822960"/>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
        <p:nvSpPr>
          <p:cNvPr id="14" name="TextBox 13">
            <a:extLst>
              <a:ext uri="{FF2B5EF4-FFF2-40B4-BE49-F238E27FC236}">
                <a16:creationId xmlns:a16="http://schemas.microsoft.com/office/drawing/2014/main" id="{39422B1D-99DF-4100-A841-CF9D11DC95E2}"/>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0" y="0"/>
            <a:ext cx="9144000" cy="685800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latin typeface="Times New Roman" panose="02020603050405020304" pitchFamily="18" charset="0"/>
                <a:cs typeface="Times New Roman" panose="02020603050405020304" pitchFamily="18" charset="0"/>
              </a:rPr>
              <a:t>#pintar</a:t>
            </a:r>
            <a:r>
              <a:rPr lang="id-ID" sz="7200" noProof="0">
                <a:solidFill>
                  <a:srgbClr val="99FF33"/>
                </a:solidFill>
                <a:latin typeface="Times New Roman" panose="02020603050405020304" pitchFamily="18" charset="0"/>
                <a:cs typeface="Times New Roman" panose="02020603050405020304" pitchFamily="18" charset="0"/>
              </a:rPr>
              <a:t>Itu</a:t>
            </a:r>
            <a:r>
              <a:rPr lang="id-ID" sz="7200" noProof="0">
                <a:latin typeface="Times New Roman" panose="02020603050405020304" pitchFamily="18" charset="0"/>
                <a:cs typeface="Times New Roman" panose="02020603050405020304" pitchFamily="18" charset="0"/>
              </a:rPr>
              <a:t>Pilihan</a:t>
            </a:r>
            <a:endParaRPr lang="en-US" sz="7200" noProof="0">
              <a:latin typeface="Times New Roman" panose="02020603050405020304" pitchFamily="18" charset="0"/>
              <a:cs typeface="Times New Roman" panose="02020603050405020304" pitchFamily="18" charset="0"/>
            </a:endParaRPr>
          </a:p>
          <a:p>
            <a:pPr algn="ctr"/>
            <a:endParaRPr lang="en-US" sz="7200" noProof="0">
              <a:latin typeface="Times New Roman" panose="02020603050405020304" pitchFamily="18" charset="0"/>
              <a:cs typeface="Times New Roman" panose="02020603050405020304" pitchFamily="18" charset="0"/>
            </a:endParaRPr>
          </a:p>
          <a:p>
            <a:pPr algn="ctr"/>
            <a:endParaRPr lang="id-ID" sz="7200" noProof="0">
              <a:latin typeface="Times New Roman" panose="02020603050405020304" pitchFamily="18" charset="0"/>
              <a:cs typeface="Times New Roman" panose="02020603050405020304" pitchFamily="18" charset="0"/>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554480" y="3017520"/>
            <a:ext cx="5943600" cy="1188720"/>
          </a:xfrm>
          <a:prstGeom prst="rect">
            <a:avLst/>
          </a:prstGeom>
        </p:spPr>
        <p:txBody>
          <a:bodyPr/>
          <a:lstStyle>
            <a:lvl1pPr marL="0" indent="0" algn="ctr">
              <a:lnSpc>
                <a:spcPct val="120000"/>
              </a:lnSpc>
              <a:spcBef>
                <a:spcPts val="0"/>
              </a:spcBef>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sp>
        <p:nvSpPr>
          <p:cNvPr id="6" name="TextBox 5">
            <a:extLst>
              <a:ext uri="{FF2B5EF4-FFF2-40B4-BE49-F238E27FC236}">
                <a16:creationId xmlns:a16="http://schemas.microsoft.com/office/drawing/2014/main" id="{8BD0E111-8C21-447B-82BB-0B93B70B9126}"/>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1600" y="1920240"/>
            <a:ext cx="6400800" cy="3578047"/>
          </a:xfrm>
          <a:prstGeom prst="rect">
            <a:avLst/>
          </a:prstGeom>
        </p:spPr>
      </p:pic>
      <p:grpSp>
        <p:nvGrpSpPr>
          <p:cNvPr id="10" name="Group 9">
            <a:extLst>
              <a:ext uri="{FF2B5EF4-FFF2-40B4-BE49-F238E27FC236}">
                <a16:creationId xmlns:a16="http://schemas.microsoft.com/office/drawing/2014/main" id="{A8264912-E632-49B4-B650-BFE9C3E51F05}"/>
              </a:ext>
            </a:extLst>
          </p:cNvPr>
          <p:cNvGrpSpPr/>
          <p:nvPr userDrawn="1"/>
        </p:nvGrpSpPr>
        <p:grpSpPr>
          <a:xfrm>
            <a:off x="274320" y="274320"/>
            <a:ext cx="2651760" cy="822960"/>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194560" y="1554480"/>
            <a:ext cx="1579984" cy="461665"/>
          </a:xfrm>
          <a:prstGeom prst="rect">
            <a:avLst/>
          </a:prstGeom>
          <a:noFill/>
        </p:spPr>
        <p:txBody>
          <a:bodyPr wrap="none" rtlCol="0">
            <a:spAutoFit/>
          </a:bodyPr>
          <a:lstStyle/>
          <a:p>
            <a:r>
              <a:rPr lang="en-US" sz="2400" dirty="0">
                <a:solidFill>
                  <a:srgbClr val="2F424F"/>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1999" y="2286000"/>
            <a:ext cx="1342803" cy="400110"/>
          </a:xfrm>
          <a:prstGeom prst="rect">
            <a:avLst/>
          </a:prstGeom>
          <a:noFill/>
        </p:spPr>
        <p:txBody>
          <a:bodyPr wrap="none" rtlCol="0">
            <a:spAutoFit/>
          </a:bodyPr>
          <a:lstStyle/>
          <a:p>
            <a:r>
              <a:rPr lang="en-US" sz="2000" dirty="0">
                <a:solidFill>
                  <a:srgbClr val="2F424F"/>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223760" y="2834640"/>
            <a:ext cx="680827" cy="369332"/>
          </a:xfrm>
          <a:prstGeom prst="rect">
            <a:avLst/>
          </a:prstGeom>
          <a:noFill/>
        </p:spPr>
        <p:txBody>
          <a:bodyPr wrap="none" rtlCol="0">
            <a:spAutoFit/>
          </a:bodyPr>
          <a:lstStyle/>
          <a:p>
            <a:r>
              <a:rPr lang="en-US" sz="1800" dirty="0">
                <a:solidFill>
                  <a:srgbClr val="2F424F"/>
                </a:solidFill>
              </a:rPr>
              <a:t>bye…</a:t>
            </a:r>
          </a:p>
        </p:txBody>
      </p:sp>
      <p:sp>
        <p:nvSpPr>
          <p:cNvPr id="15" name="Rectangle 14">
            <a:extLst>
              <a:ext uri="{FF2B5EF4-FFF2-40B4-BE49-F238E27FC236}">
                <a16:creationId xmlns:a16="http://schemas.microsoft.com/office/drawing/2014/main" id="{EB9A012C-D7AC-49D8-99A3-646069FFB5BE}"/>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93231B1-4E4B-4423-92D0-DFE58775C281}"/>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Be Continu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3CFB28-9390-4F6A-8F10-2A21C184E5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1600" y="2011680"/>
            <a:ext cx="2834640" cy="3330260"/>
          </a:xfrm>
          <a:prstGeom prst="rect">
            <a:avLst/>
          </a:prstGeom>
        </p:spPr>
      </p:pic>
      <p:grpSp>
        <p:nvGrpSpPr>
          <p:cNvPr id="4" name="Group 3">
            <a:extLst>
              <a:ext uri="{FF2B5EF4-FFF2-40B4-BE49-F238E27FC236}">
                <a16:creationId xmlns:a16="http://schemas.microsoft.com/office/drawing/2014/main" id="{161FC04B-0601-4FD4-89E4-2B17B1512F39}"/>
              </a:ext>
            </a:extLst>
          </p:cNvPr>
          <p:cNvGrpSpPr/>
          <p:nvPr userDrawn="1"/>
        </p:nvGrpSpPr>
        <p:grpSpPr>
          <a:xfrm>
            <a:off x="6035040" y="365760"/>
            <a:ext cx="2651760" cy="822960"/>
            <a:chOff x="112033" y="63355"/>
            <a:chExt cx="2690113" cy="815223"/>
          </a:xfrm>
        </p:grpSpPr>
        <p:pic>
          <p:nvPicPr>
            <p:cNvPr id="5" name="Picture 2" descr="Image result for LOGO YARSI">
              <a:extLst>
                <a:ext uri="{FF2B5EF4-FFF2-40B4-BE49-F238E27FC236}">
                  <a16:creationId xmlns:a16="http://schemas.microsoft.com/office/drawing/2014/main" id="{99DAC2A3-04B3-4A51-9BA9-A5752D6C20EA}"/>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9003480-2046-4618-8C68-02C0BA06F8A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7" name="TextBox 6">
              <a:extLst>
                <a:ext uri="{FF2B5EF4-FFF2-40B4-BE49-F238E27FC236}">
                  <a16:creationId xmlns:a16="http://schemas.microsoft.com/office/drawing/2014/main" id="{A0BE8D06-1CE4-4A2D-A45B-86FEB4E9533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8" name="TextBox 7">
            <a:extLst>
              <a:ext uri="{FF2B5EF4-FFF2-40B4-BE49-F238E27FC236}">
                <a16:creationId xmlns:a16="http://schemas.microsoft.com/office/drawing/2014/main" id="{714BD127-C91C-4443-BF23-48EC809690FA}"/>
              </a:ext>
            </a:extLst>
          </p:cNvPr>
          <p:cNvSpPr txBox="1"/>
          <p:nvPr userDrawn="1"/>
        </p:nvSpPr>
        <p:spPr>
          <a:xfrm>
            <a:off x="4023360" y="4754880"/>
            <a:ext cx="2472152"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to be continued... </a:t>
            </a:r>
            <a:endParaRPr lang="id-ID" sz="3200">
              <a:solidFill>
                <a:srgbClr val="2F424F"/>
              </a:solidFill>
              <a:latin typeface="Blackadder ITC" panose="04020505051007020D02" pitchFamily="82" charset="0"/>
            </a:endParaRPr>
          </a:p>
        </p:txBody>
      </p:sp>
      <p:sp>
        <p:nvSpPr>
          <p:cNvPr id="10" name="Rectangle 9">
            <a:extLst>
              <a:ext uri="{FF2B5EF4-FFF2-40B4-BE49-F238E27FC236}">
                <a16:creationId xmlns:a16="http://schemas.microsoft.com/office/drawing/2014/main" id="{319D35EE-9BDE-4684-85B5-CD288F8D57F8}"/>
              </a:ext>
            </a:extLst>
          </p:cNvPr>
          <p:cNvSpPr/>
          <p:nvPr userDrawn="1"/>
        </p:nvSpPr>
        <p:spPr>
          <a:xfrm>
            <a:off x="0" y="6583680"/>
            <a:ext cx="1737360" cy="274320"/>
          </a:xfrm>
          <a:prstGeom prst="rect">
            <a:avLst/>
          </a:prstGeom>
        </p:spPr>
        <p:txBody>
          <a:bodyPr wrap="none">
            <a:noAutofit/>
          </a:bodyPr>
          <a:lstStyle/>
          <a:p>
            <a:r>
              <a:rPr lang="en-US" sz="1100">
                <a:solidFill>
                  <a:srgbClr val="2F424F"/>
                </a:solidFill>
                <a:latin typeface="Arial" panose="020B0604020202020204" pitchFamily="34" charset="0"/>
                <a:cs typeface="Arial" panose="020B0604020202020204" pitchFamily="34" charset="0"/>
              </a:rPr>
              <a:t>Image </a:t>
            </a:r>
            <a:r>
              <a:rPr lang="en-US" sz="1100" dirty="0">
                <a:solidFill>
                  <a:srgbClr val="2F424F"/>
                </a:solidFill>
                <a:latin typeface="Arial" panose="020B0604020202020204" pitchFamily="34" charset="0"/>
                <a:cs typeface="Arial" panose="020B0604020202020204" pitchFamily="34" charset="0"/>
              </a:rPr>
              <a:t>by @</a:t>
            </a:r>
            <a:r>
              <a:rPr lang="en-US" sz="1100" dirty="0" err="1">
                <a:solidFill>
                  <a:srgbClr val="2F424F"/>
                </a:solidFill>
                <a:latin typeface="Arial" panose="020B0604020202020204" pitchFamily="34" charset="0"/>
                <a:cs typeface="Arial" panose="020B0604020202020204" pitchFamily="34" charset="0"/>
              </a:rPr>
              <a:t>carella.titasa</a:t>
            </a:r>
            <a:r>
              <a:rPr lang="en-US" sz="1100" dirty="0">
                <a:solidFill>
                  <a:srgbClr val="2F424F"/>
                </a:solidFill>
                <a:latin typeface="Arial" panose="020B0604020202020204" pitchFamily="34" charset="0"/>
                <a:cs typeface="Arial" panose="020B0604020202020204" pitchFamily="34" charset="0"/>
              </a:rPr>
              <a:t> </a:t>
            </a:r>
          </a:p>
        </p:txBody>
      </p:sp>
      <p:sp>
        <p:nvSpPr>
          <p:cNvPr id="11" name="Rectangle 10">
            <a:extLst>
              <a:ext uri="{FF2B5EF4-FFF2-40B4-BE49-F238E27FC236}">
                <a16:creationId xmlns:a16="http://schemas.microsoft.com/office/drawing/2014/main" id="{F873B9DF-6030-46C6-93B0-62837A15BAAB}"/>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3692572899"/>
      </p:ext>
    </p:extLst>
  </p:cSld>
  <p:clrMapOvr>
    <a:masterClrMapping/>
  </p:clrMapOvr>
  <p:transition>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e En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0281C41-099A-4D04-B8D8-28BB6C07573A}"/>
              </a:ext>
            </a:extLst>
          </p:cNvPr>
          <p:cNvGrpSpPr/>
          <p:nvPr userDrawn="1"/>
        </p:nvGrpSpPr>
        <p:grpSpPr>
          <a:xfrm>
            <a:off x="1097280" y="1554480"/>
            <a:ext cx="2651760" cy="822960"/>
            <a:chOff x="112033" y="63355"/>
            <a:chExt cx="2690113" cy="815223"/>
          </a:xfrm>
        </p:grpSpPr>
        <p:pic>
          <p:nvPicPr>
            <p:cNvPr id="4" name="Picture 2" descr="Image result for LOGO YARSI">
              <a:extLst>
                <a:ext uri="{FF2B5EF4-FFF2-40B4-BE49-F238E27FC236}">
                  <a16:creationId xmlns:a16="http://schemas.microsoft.com/office/drawing/2014/main" id="{13BC46E9-AC8E-48B7-80D8-2B04FE251C45}"/>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C48F21-9F5A-4470-B300-917D3C0AD74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B8211B39-5376-4C9C-9543-673036BD634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B7928AB4-9988-4955-9B7B-C2613755045B}"/>
              </a:ext>
            </a:extLst>
          </p:cNvPr>
          <p:cNvSpPr txBox="1"/>
          <p:nvPr userDrawn="1"/>
        </p:nvSpPr>
        <p:spPr>
          <a:xfrm>
            <a:off x="4663440" y="4206240"/>
            <a:ext cx="2342308" cy="584775"/>
          </a:xfrm>
          <a:prstGeom prst="rect">
            <a:avLst/>
          </a:prstGeom>
          <a:noFill/>
        </p:spPr>
        <p:txBody>
          <a:bodyPr wrap="none" rtlCol="0">
            <a:spAutoFit/>
          </a:bodyPr>
          <a:lstStyle/>
          <a:p>
            <a:pPr marL="0" indent="0">
              <a:buNone/>
            </a:pPr>
            <a:r>
              <a:rPr lang="en-US" sz="3200">
                <a:solidFill>
                  <a:srgbClr val="2F424F"/>
                </a:solidFill>
                <a:latin typeface="Blackadder ITC" panose="04020505051007020D02" pitchFamily="82" charset="0"/>
              </a:rPr>
              <a:t>… The End …</a:t>
            </a:r>
            <a:endParaRPr lang="id-ID" sz="3200">
              <a:solidFill>
                <a:srgbClr val="2F424F"/>
              </a:solidFill>
              <a:latin typeface="Blackadder ITC" panose="04020505051007020D02" pitchFamily="82" charset="0"/>
            </a:endParaRPr>
          </a:p>
        </p:txBody>
      </p:sp>
      <p:sp>
        <p:nvSpPr>
          <p:cNvPr id="8" name="Rectangle 7">
            <a:extLst>
              <a:ext uri="{FF2B5EF4-FFF2-40B4-BE49-F238E27FC236}">
                <a16:creationId xmlns:a16="http://schemas.microsoft.com/office/drawing/2014/main" id="{C539FBF4-EA7D-4000-86C6-70DE2ED435F3}"/>
              </a:ext>
            </a:extLst>
          </p:cNvPr>
          <p:cNvSpPr/>
          <p:nvPr userDrawn="1"/>
        </p:nvSpPr>
        <p:spPr>
          <a:xfrm>
            <a:off x="0" y="0"/>
            <a:ext cx="9144000" cy="685800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2811108463"/>
      </p:ext>
    </p:extLst>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548640" y="548640"/>
            <a:ext cx="8046720" cy="576072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0" y="0"/>
            <a:ext cx="9144000" cy="685800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lumMod val="95000"/>
                  </a:schemeClr>
                </a:solidFill>
                <a:latin typeface="Arial" panose="020B0604020202020204" pitchFamily="34" charset="0"/>
                <a:cs typeface="Arial" panose="020B0604020202020204" pitchFamily="34" charset="0"/>
              </a:rPr>
              <a:t>Any Question</a:t>
            </a:r>
            <a:r>
              <a:rPr lang="en-US" sz="4400" b="0" dirty="0">
                <a:solidFill>
                  <a:schemeClr val="tx1">
                    <a:lumMod val="95000"/>
                  </a:schemeClr>
                </a:solidFill>
                <a:latin typeface="Arial" panose="020B0604020202020204" pitchFamily="34" charset="0"/>
                <a:cs typeface="Arial" panose="020B0604020202020204" pitchFamily="34" charset="0"/>
              </a:rPr>
              <a:t>(s)</a:t>
            </a:r>
            <a:r>
              <a:rPr lang="en-US" sz="6000" b="0" dirty="0">
                <a:solidFill>
                  <a:schemeClr val="tx1">
                    <a:lumMod val="95000"/>
                  </a:schemeClr>
                </a:solidFill>
                <a:latin typeface="Arial" panose="020B0604020202020204" pitchFamily="34" charset="0"/>
                <a:cs typeface="Arial" panose="020B0604020202020204" pitchFamily="34" charset="0"/>
              </a:rPr>
              <a:t>?</a:t>
            </a: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 y="1828800"/>
            <a:ext cx="3200400" cy="4164520"/>
          </a:xfrm>
          <a:prstGeom prst="rect">
            <a:avLst/>
          </a:prstGeom>
        </p:spPr>
      </p:pic>
      <p:sp>
        <p:nvSpPr>
          <p:cNvPr id="12" name="Rectangle 11">
            <a:extLst>
              <a:ext uri="{FF2B5EF4-FFF2-40B4-BE49-F238E27FC236}">
                <a16:creationId xmlns:a16="http://schemas.microsoft.com/office/drawing/2014/main" id="{0B707269-38EF-40FE-A45E-7D520F3126EE}"/>
              </a:ext>
            </a:extLst>
          </p:cNvPr>
          <p:cNvSpPr/>
          <p:nvPr userDrawn="1"/>
        </p:nvSpPr>
        <p:spPr>
          <a:xfrm>
            <a:off x="0" y="6583680"/>
            <a:ext cx="1737360" cy="274320"/>
          </a:xfrm>
          <a:prstGeom prst="rect">
            <a:avLst/>
          </a:prstGeom>
        </p:spPr>
        <p:txBody>
          <a:bodyPr wrap="none">
            <a:noAutofit/>
          </a:bodyPr>
          <a:lstStyle/>
          <a:p>
            <a:r>
              <a:rPr lang="en-US" sz="1100">
                <a:solidFill>
                  <a:schemeClr val="tx1">
                    <a:lumMod val="95000"/>
                  </a:schemeClr>
                </a:solidFill>
                <a:latin typeface="Arial" panose="020B0604020202020204" pitchFamily="34" charset="0"/>
                <a:cs typeface="Arial" panose="020B0604020202020204" pitchFamily="34" charset="0"/>
              </a:rPr>
              <a:t>Image </a:t>
            </a:r>
            <a:r>
              <a:rPr lang="en-US" sz="1100" dirty="0">
                <a:solidFill>
                  <a:schemeClr val="tx1">
                    <a:lumMod val="95000"/>
                  </a:schemeClr>
                </a:solidFill>
                <a:latin typeface="Arial" panose="020B0604020202020204" pitchFamily="34" charset="0"/>
                <a:cs typeface="Arial" panose="020B0604020202020204" pitchFamily="34" charset="0"/>
              </a:rPr>
              <a:t>by @</a:t>
            </a:r>
            <a:r>
              <a:rPr lang="en-US" sz="1100" dirty="0" err="1">
                <a:solidFill>
                  <a:schemeClr val="tx1">
                    <a:lumMod val="95000"/>
                  </a:schemeClr>
                </a:solidFill>
                <a:latin typeface="Arial" panose="020B0604020202020204" pitchFamily="34" charset="0"/>
                <a:cs typeface="Arial" panose="020B0604020202020204" pitchFamily="34" charset="0"/>
              </a:rPr>
              <a:t>carella.titasa</a:t>
            </a:r>
            <a:r>
              <a:rPr lang="en-US" sz="1100" dirty="0">
                <a:solidFill>
                  <a:schemeClr val="tx1">
                    <a:lumMod val="95000"/>
                  </a:schemeClr>
                </a:solidFill>
                <a:latin typeface="Arial" panose="020B0604020202020204" pitchFamily="34" charset="0"/>
                <a:cs typeface="Arial" panose="020B0604020202020204" pitchFamily="34" charset="0"/>
              </a:rPr>
              <a:t> </a:t>
            </a:r>
          </a:p>
        </p:txBody>
      </p:sp>
      <p:grpSp>
        <p:nvGrpSpPr>
          <p:cNvPr id="24" name="Group 23">
            <a:extLst>
              <a:ext uri="{FF2B5EF4-FFF2-40B4-BE49-F238E27FC236}">
                <a16:creationId xmlns:a16="http://schemas.microsoft.com/office/drawing/2014/main" id="{AB79E965-EDDF-45C1-B694-F82D7DD2F918}"/>
              </a:ext>
            </a:extLst>
          </p:cNvPr>
          <p:cNvGrpSpPr/>
          <p:nvPr userDrawn="1"/>
        </p:nvGrpSpPr>
        <p:grpSpPr>
          <a:xfrm>
            <a:off x="5760720" y="822960"/>
            <a:ext cx="2651760" cy="822960"/>
            <a:chOff x="6620142" y="796248"/>
            <a:chExt cx="2690113" cy="856807"/>
          </a:xfrm>
        </p:grpSpPr>
        <p:sp>
          <p:nvSpPr>
            <p:cNvPr id="25" name="Rectangle: Rounded Corners 24">
              <a:extLst>
                <a:ext uri="{FF2B5EF4-FFF2-40B4-BE49-F238E27FC236}">
                  <a16:creationId xmlns:a16="http://schemas.microsoft.com/office/drawing/2014/main" id="{F75F7875-7AD7-4D58-AF74-5DB728A84CCB}"/>
                </a:ext>
              </a:extLst>
            </p:cNvPr>
            <p:cNvSpPr/>
            <p:nvPr userDrawn="1"/>
          </p:nvSpPr>
          <p:spPr>
            <a:xfrm>
              <a:off x="6620142" y="796248"/>
              <a:ext cx="2585275" cy="856807"/>
            </a:xfrm>
            <a:prstGeom prst="roundRect">
              <a:avLst/>
            </a:prstGeom>
            <a:solidFill>
              <a:srgbClr val="E7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id="{B3ED26C0-E6A1-425B-8D82-94B6C7C637D5}"/>
                </a:ext>
              </a:extLst>
            </p:cNvPr>
            <p:cNvGrpSpPr/>
            <p:nvPr userDrawn="1"/>
          </p:nvGrpSpPr>
          <p:grpSpPr>
            <a:xfrm>
              <a:off x="6620142" y="827472"/>
              <a:ext cx="2690113" cy="815223"/>
              <a:chOff x="112033" y="63355"/>
              <a:chExt cx="2690113" cy="815223"/>
            </a:xfrm>
          </p:grpSpPr>
          <p:pic>
            <p:nvPicPr>
              <p:cNvPr id="27" name="Picture 2" descr="Image result for LOGO YARSI">
                <a:extLst>
                  <a:ext uri="{FF2B5EF4-FFF2-40B4-BE49-F238E27FC236}">
                    <a16:creationId xmlns:a16="http://schemas.microsoft.com/office/drawing/2014/main" id="{A0092E18-25CA-457D-98FA-AAC369DF573E}"/>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2463EB0-1074-48F5-8F00-3A1C60012526}"/>
                  </a:ext>
                </a:extLst>
              </p:cNvPr>
              <p:cNvSpPr txBox="1"/>
              <p:nvPr userDrawn="1"/>
            </p:nvSpPr>
            <p:spPr>
              <a:xfrm>
                <a:off x="848403" y="63355"/>
                <a:ext cx="1848904"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UNIVERSITAS</a:t>
                </a:r>
              </a:p>
            </p:txBody>
          </p:sp>
          <p:sp>
            <p:nvSpPr>
              <p:cNvPr id="29" name="TextBox 28">
                <a:extLst>
                  <a:ext uri="{FF2B5EF4-FFF2-40B4-BE49-F238E27FC236}">
                    <a16:creationId xmlns:a16="http://schemas.microsoft.com/office/drawing/2014/main" id="{C8886322-EA03-438C-B16B-8650785E248F}"/>
                  </a:ext>
                </a:extLst>
              </p:cNvPr>
              <p:cNvSpPr txBox="1"/>
              <p:nvPr userDrawn="1"/>
            </p:nvSpPr>
            <p:spPr>
              <a:xfrm>
                <a:off x="854753" y="290141"/>
                <a:ext cx="1947393" cy="58477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90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wrap="none"/>
          <a:lstStyle>
            <a:lvl1pPr marL="0" indent="0" algn="ctr">
              <a:lnSpc>
                <a:spcPct val="100000"/>
              </a:lnSpc>
              <a:spcBef>
                <a:spcPts val="0"/>
              </a:spcBef>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274320" y="1188720"/>
            <a:ext cx="8595360" cy="4023360"/>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AC23E-A6A3-4AC6-A405-49587F9053A6}"/>
              </a:ext>
            </a:extLst>
          </p:cNvPr>
          <p:cNvSpPr>
            <a:spLocks noGrp="1"/>
          </p:cNvSpPr>
          <p:nvPr>
            <p:ph type="title" hasCustomPrompt="1"/>
          </p:nvPr>
        </p:nvSpPr>
        <p:spPr/>
        <p:txBody>
          <a:bodyPr/>
          <a:lstStyle/>
          <a:p>
            <a:r>
              <a:rPr lang="en-US"/>
              <a:t>Course Topic</a:t>
            </a:r>
            <a:endParaRPr lang="id-ID"/>
          </a:p>
        </p:txBody>
      </p:sp>
      <p:sp>
        <p:nvSpPr>
          <p:cNvPr id="7" name="TextBox 6">
            <a:extLst>
              <a:ext uri="{FF2B5EF4-FFF2-40B4-BE49-F238E27FC236}">
                <a16:creationId xmlns:a16="http://schemas.microsoft.com/office/drawing/2014/main" id="{D197EA4B-9E05-414C-80E7-5A4B92DAA6F3}"/>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2836031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217920" y="1005840"/>
            <a:ext cx="2194560" cy="1371600"/>
          </a:xfrm>
          <a:prstGeom prst="rect">
            <a:avLst/>
          </a:prstGeom>
        </p:spPr>
        <p:txBody>
          <a:bodyPr anchor="t" anchorCtr="0">
            <a:noAutofit/>
          </a:bodyP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74320" y="1188720"/>
            <a:ext cx="8595360" cy="420624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0" y="548640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731520" y="5577840"/>
            <a:ext cx="8138160" cy="1097280"/>
          </a:xfrm>
          <a:prstGeom prst="rect">
            <a:avLst/>
          </a:prstGeom>
        </p:spPr>
        <p:txBody>
          <a:bodyPr>
            <a:normAutofit/>
          </a:bodyPr>
          <a:lstStyle>
            <a:lvl1pPr marL="0" indent="0">
              <a:lnSpc>
                <a:spcPct val="100000"/>
              </a:lnSpc>
              <a:spcBef>
                <a:spcPts val="0"/>
              </a:spcBef>
              <a:buNone/>
              <a:defRPr sz="1800">
                <a:solidFill>
                  <a:schemeClr val="bg1"/>
                </a:solidFill>
                <a:latin typeface="Consolas" panose="020B0609020204030204" pitchFamily="49" charset="0"/>
              </a:defRPr>
            </a:lvl1pPr>
          </a:lstStyle>
          <a:p>
            <a:pPr lvl="0"/>
            <a:r>
              <a:rPr lang="en-US"/>
              <a:t>console</a:t>
            </a:r>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91440" y="5943600"/>
            <a:ext cx="1097280" cy="365760"/>
          </a:xfrm>
          <a:prstGeom prst="rect">
            <a:avLst/>
          </a:prstGeom>
        </p:spPr>
        <p:txBody>
          <a:bodyPr/>
          <a:lstStyle>
            <a:lvl1pPr marL="0" indent="0" algn="r">
              <a:lnSpc>
                <a:spcPct val="100000"/>
              </a:lnSpc>
              <a:spcBef>
                <a:spcPts val="0"/>
              </a:spcBef>
              <a:buNone/>
              <a:defRPr sz="1600">
                <a:solidFill>
                  <a:schemeClr val="bg1"/>
                </a:solidFill>
                <a:latin typeface="Consolas" panose="020B0609020204030204" pitchFamily="49" charset="0"/>
                <a:cs typeface="Aharoni" panose="02010803020104030203" pitchFamily="2" charset="-79"/>
              </a:defRPr>
            </a:lvl1pPr>
          </a:lstStyle>
          <a:p>
            <a:pPr lvl="0"/>
            <a:r>
              <a:rPr lang="en-US"/>
              <a:t>Console: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spcBef>
                <a:spcPts val="0"/>
              </a:spcBef>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217920" y="1005839"/>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03920" cy="54864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400800" y="1005840"/>
            <a:ext cx="2011680" cy="91440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217920" y="1005840"/>
            <a:ext cx="2194560" cy="1371600"/>
          </a:xfrm>
          <a:prstGeom prst="rect">
            <a:avLst/>
          </a:prstGeom>
        </p:spPr>
        <p:txBody>
          <a:bodyPr anchor="t" anchorCtr="0"/>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29600" y="1005840"/>
            <a:ext cx="914400" cy="1097280"/>
          </a:xfrm>
          <a:prstGeom prst="rect">
            <a:avLst/>
          </a:prstGeom>
        </p:spPr>
        <p:txBody>
          <a:bodyPr wrap="none"/>
          <a:lstStyle>
            <a:lvl1pPr marL="0" indent="0" algn="ctr">
              <a:lnSpc>
                <a:spcPct val="80000"/>
              </a:lnSpc>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217920" y="1005840"/>
            <a:ext cx="2194560" cy="109728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583680" y="365760"/>
            <a:ext cx="2286000" cy="36576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74320" y="3474720"/>
            <a:ext cx="8595360" cy="310896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74320" y="1184964"/>
            <a:ext cx="6035040" cy="2194560"/>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6400800" y="1005840"/>
            <a:ext cx="2011680" cy="1005840"/>
          </a:xfrm>
          <a:prstGeom prst="rect">
            <a:avLst/>
          </a:prstGeom>
          <a:noFill/>
        </p:spPr>
        <p:txBody>
          <a:bodyPr wrap="square" rtlCol="0">
            <a:no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8229600" y="1005840"/>
            <a:ext cx="914400" cy="1097280"/>
          </a:xfrm>
          <a:prstGeom prst="rect">
            <a:avLst/>
          </a:prstGeom>
          <a:noFill/>
        </p:spPr>
        <p:txBody>
          <a:bodyPr wrap="none" rtlCol="0">
            <a:noAutofit/>
          </a:bodyPr>
          <a:lstStyle/>
          <a:p>
            <a:pPr algn="ctr">
              <a:lnSpc>
                <a:spcPct val="80000"/>
              </a:lnSpc>
            </a:pP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029200" y="182880"/>
            <a:ext cx="731520" cy="640080"/>
          </a:xfrm>
          <a:prstGeom prst="rect">
            <a:avLst/>
          </a:prstGeom>
        </p:spPr>
        <p:txBody>
          <a:bodyPr vert="horz" lIns="91440" tIns="45720" rIns="91440" bIns="45720" rtlCol="0" anchor="t" anchorCtr="0">
            <a:no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spcBef>
                <a:spcPts val="0"/>
              </a:spcBef>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r>
              <a:rPr lang="en-US" noProof="0"/>
              <a:t>s</a:t>
            </a:r>
            <a:endParaRPr lang="id-ID" noProof="0"/>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e Assista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A6870-407E-4EA1-9E55-5BEB55440543}"/>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85323C4D-AEAF-4E3C-8528-876C72BB458B}"/>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and the Course Teaching Assistants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511997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spcBef>
                <a:spcPts val="0"/>
              </a:spcBef>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274320" y="1188720"/>
            <a:ext cx="8595360" cy="5394960"/>
          </a:xfrm>
          <a:prstGeom prst="rect">
            <a:avLst/>
          </a:prstGeom>
        </p:spPr>
        <p:txBody>
          <a:bodyPr anchor="t"/>
          <a:lstStyle>
            <a:lvl1pPr marL="0" indent="0" algn="l">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20640" y="3840480"/>
            <a:ext cx="3566160" cy="1463040"/>
          </a:xfrm>
          <a:prstGeom prst="rect">
            <a:avLst/>
          </a:prstGeom>
          <a:solidFill>
            <a:schemeClr val="accent4">
              <a:lumMod val="60000"/>
              <a:lumOff val="40000"/>
            </a:schemeClr>
          </a:solidFill>
        </p:spPr>
        <p:txBody>
          <a:bodyPr>
            <a:spAutoFit/>
          </a:bodyPr>
          <a:lstStyle>
            <a:lvl1pPr marL="0" indent="0">
              <a:lnSpc>
                <a:spcPct val="130000"/>
              </a:lnSpc>
              <a:spcBef>
                <a:spcPts val="0"/>
              </a:spcBef>
              <a:buNone/>
              <a:defRPr sz="18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274319" y="1188720"/>
            <a:ext cx="8595360" cy="1188720"/>
          </a:xfrm>
          <a:prstGeom prst="rect">
            <a:avLst/>
          </a:prstGeom>
        </p:spPr>
        <p:txBody>
          <a:bodyPr anchor="t"/>
          <a:lstStyle>
            <a:lvl1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noProof="0"/>
              <a:t>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640080" y="2468880"/>
            <a:ext cx="8229600" cy="41148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274320"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640079" y="1920240"/>
            <a:ext cx="8229600" cy="466344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274319" y="1188720"/>
            <a:ext cx="8595360" cy="64008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vious Instructors of Data Structure And Algorith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C28D2-B034-4E3C-8891-66CBC722D9CC}"/>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2B57A822-8F2E-4283-8EC0-3C13DFC748F9}"/>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14686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to Programming 20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17A4-00C3-44B1-80AC-754D4C82FB07}"/>
              </a:ext>
            </a:extLst>
          </p:cNvPr>
          <p:cNvSpPr>
            <a:spLocks noGrp="1"/>
          </p:cNvSpPr>
          <p:nvPr>
            <p:ph type="title" hasCustomPrompt="1"/>
          </p:nvPr>
        </p:nvSpPr>
        <p:spPr/>
        <p:txBody>
          <a:bodyPr/>
          <a:lstStyle/>
          <a:p>
            <a:r>
              <a:rPr lang="en-US"/>
              <a:t>Course Topic</a:t>
            </a:r>
            <a:endParaRPr lang="id-ID"/>
          </a:p>
        </p:txBody>
      </p:sp>
      <p:sp>
        <p:nvSpPr>
          <p:cNvPr id="4" name="TextBox 3">
            <a:extLst>
              <a:ext uri="{FF2B5EF4-FFF2-40B4-BE49-F238E27FC236}">
                <a16:creationId xmlns:a16="http://schemas.microsoft.com/office/drawing/2014/main" id="{0204BB08-9F93-4AC2-A677-4FB9A5C2A02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Elan S., Herika H., M. Faturrachman, Nova E.D., Aisyah D.A., Annisa A., Antsya D.A., Bob R., Fawzan R., Fazreen N.H.P., A. Hisyam, M. Raihan S., Surli, and M. Yayang C.</a:t>
            </a: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370547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dreas Febri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EF29-E10E-4216-B391-58144D8D5682}"/>
              </a:ext>
            </a:extLst>
          </p:cNvPr>
          <p:cNvSpPr>
            <a:spLocks noGrp="1"/>
          </p:cNvSpPr>
          <p:nvPr>
            <p:ph type="title" hasCustomPrompt="1"/>
          </p:nvPr>
        </p:nvSpPr>
        <p:spPr/>
        <p:txBody>
          <a:bodyPr/>
          <a:lstStyle>
            <a:lvl1pPr>
              <a:defRPr/>
            </a:lvl1pPr>
          </a:lstStyle>
          <a:p>
            <a:r>
              <a:rPr lang="en-US"/>
              <a:t>Course Topic</a:t>
            </a:r>
            <a:endParaRPr lang="id-ID"/>
          </a:p>
        </p:txBody>
      </p:sp>
      <p:sp>
        <p:nvSpPr>
          <p:cNvPr id="3" name="TextBox 2">
            <a:extLst>
              <a:ext uri="{FF2B5EF4-FFF2-40B4-BE49-F238E27FC236}">
                <a16:creationId xmlns:a16="http://schemas.microsoft.com/office/drawing/2014/main" id="{2168B859-FFCB-46B2-9A22-CCE1AB243AD8}"/>
              </a:ext>
            </a:extLst>
          </p:cNvPr>
          <p:cNvSpPr txBox="1"/>
          <p:nvPr userDrawn="1"/>
        </p:nvSpPr>
        <p:spPr>
          <a:xfrm>
            <a:off x="0" y="6035037"/>
            <a:ext cx="9144000" cy="822960"/>
          </a:xfrm>
          <a:prstGeom prst="rect">
            <a:avLst/>
          </a:prstGeom>
          <a:solidFill>
            <a:srgbClr val="F2F2F2">
              <a:alpha val="74902"/>
            </a:srgbClr>
          </a:solidFill>
        </p:spPr>
        <p:txBody>
          <a:bodyPr wrap="square" rtlCol="0">
            <a:no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Tree>
    <p:extLst>
      <p:ext uri="{BB962C8B-B14F-4D97-AF65-F5344CB8AC3E}">
        <p14:creationId xmlns:p14="http://schemas.microsoft.com/office/powerpoint/2010/main" val="4237463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3017520" y="182880"/>
            <a:ext cx="5852160"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274320" y="1188720"/>
            <a:ext cx="8595360" cy="5212080"/>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3017520" y="182880"/>
            <a:ext cx="5852160"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74320" y="1188720"/>
            <a:ext cx="8595360" cy="539496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4.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microsoft.com/office/2007/relationships/hdphoto" Target="../media/hdphoto1.wdp"/><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5.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1.xml"/><Relationship Id="rId7" Type="http://schemas.openxmlformats.org/officeDocument/2006/relationships/image" Target="../media/image3.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theme" Target="../theme/theme6.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7642A1-B913-412A-A53E-FE38CA685C39}"/>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5760720" cy="6872206"/>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68880" y="3291840"/>
            <a:ext cx="6675120" cy="3566160"/>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91839" y="0"/>
            <a:ext cx="5852160" cy="329184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217920" y="182880"/>
            <a:ext cx="2743200"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63440" y="4114800"/>
            <a:ext cx="3291840" cy="45720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4023360" y="1554480"/>
            <a:ext cx="4754880" cy="1737360"/>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5029200" y="4572000"/>
            <a:ext cx="2743200" cy="82296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5" r:id="rId4"/>
    <p:sldLayoutId id="2147483914" r:id="rId5"/>
    <p:sldLayoutId id="2147483916" r:id="rId6"/>
  </p:sldLayoutIdLst>
  <p:txStyles>
    <p:titleStyle>
      <a:lvl1pPr algn="ctr" defTabSz="914400" rtl="0" eaLnBrk="1" latinLnBrk="0" hangingPunct="1">
        <a:lnSpc>
          <a:spcPct val="15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3017520" y="182880"/>
            <a:ext cx="5852160" cy="552101"/>
          </a:xfrm>
          <a:prstGeom prst="rect">
            <a:avLst/>
          </a:prstGeom>
        </p:spPr>
        <p:txBody>
          <a:bodyPr vert="horz" wrap="none"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74320" y="1188720"/>
            <a:ext cx="8595360" cy="53949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91440" y="89858"/>
            <a:ext cx="2651760" cy="822960"/>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A631CFE-3A10-4B3C-9DF7-16E83A9E1CBB}"/>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57200" y="2834640"/>
            <a:ext cx="8229600" cy="1188720"/>
          </a:xfrm>
          <a:prstGeom prst="rect">
            <a:avLst/>
          </a:prstGeom>
        </p:spPr>
        <p:txBody>
          <a:bodyPr vert="horz" wrap="square" lIns="91440" tIns="45720" rIns="91440" bIns="45720" rtlCol="0" anchor="ctr">
            <a:normAutofit/>
          </a:bodyPr>
          <a:lstStyle/>
          <a:p>
            <a:r>
              <a:rPr lang="en-US"/>
              <a:t>Separator Title</a:t>
            </a:r>
          </a:p>
        </p:txBody>
      </p:sp>
      <p:sp>
        <p:nvSpPr>
          <p:cNvPr id="5" name="TextBox 4">
            <a:extLst>
              <a:ext uri="{FF2B5EF4-FFF2-40B4-BE49-F238E27FC236}">
                <a16:creationId xmlns:a16="http://schemas.microsoft.com/office/drawing/2014/main" id="{F3245902-E9B8-47B9-845D-6D0C1A3C816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rgbClr val="2F424F"/>
                </a:solidFill>
                <a:latin typeface="Arial" panose="020B0604020202020204" pitchFamily="34" charset="0"/>
                <a:cs typeface="Arial" panose="020B0604020202020204" pitchFamily="34" charset="0"/>
              </a:rPr>
              <a:pPr algn="r"/>
              <a:t>‹#›</a:t>
            </a:fld>
            <a:endParaRPr lang="id-ID" sz="1200" dirty="0">
              <a:solidFill>
                <a:srgbClr val="2F424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17" r:id="rId2"/>
    <p:sldLayoutId id="2147483829" r:id="rId3"/>
    <p:sldLayoutId id="2147483898" r:id="rId4"/>
    <p:sldLayoutId id="2147483827" r:id="rId5"/>
    <p:sldLayoutId id="2147483828" r:id="rId6"/>
    <p:sldLayoutId id="2147483899" r:id="rId7"/>
    <p:sldLayoutId id="2147483909" r:id="rId8"/>
    <p:sldLayoutId id="2147483910" r:id="rId9"/>
    <p:sldLayoutId id="2147483830" r:id="rId10"/>
  </p:sldLayoutIdLst>
  <p:transition>
    <p:split orient="vert"/>
  </p:transition>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userDrawn="1"/>
        </p:nvSpPr>
        <p:spPr>
          <a:xfrm>
            <a:off x="3200400" y="182880"/>
            <a:ext cx="1824538" cy="640080"/>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492240" y="274320"/>
            <a:ext cx="2468880" cy="548640"/>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029200" y="182880"/>
            <a:ext cx="731520" cy="640080"/>
          </a:xfrm>
          <a:prstGeom prst="rect">
            <a:avLst/>
          </a:prstGeom>
        </p:spPr>
        <p:txBody>
          <a:bodyPr vert="horz" wrap="none" lIns="91440" tIns="45720" rIns="91440" bIns="45720" rtlCol="0" anchor="t" anchorCtr="0">
            <a:no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91440" y="89858"/>
            <a:ext cx="2651760" cy="822960"/>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AF0A4152-4DF3-430F-AFD3-C57C8A27B57D}"/>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0" y="1005840"/>
            <a:ext cx="9144000" cy="5852160"/>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2"/>
          <p:cNvSpPr>
            <a:spLocks noGrp="1"/>
          </p:cNvSpPr>
          <p:nvPr>
            <p:ph type="title"/>
          </p:nvPr>
        </p:nvSpPr>
        <p:spPr>
          <a:xfrm>
            <a:off x="5852160" y="182880"/>
            <a:ext cx="731520" cy="640080"/>
          </a:xfrm>
          <a:prstGeom prst="rect">
            <a:avLst/>
          </a:prstGeom>
        </p:spPr>
        <p:txBody>
          <a:bodyPr vert="horz" wrap="none" lIns="91440" tIns="45720" rIns="91440" bIns="45720" rtlCol="0" anchor="t" anchorCtr="0">
            <a:no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846320" y="182880"/>
            <a:ext cx="1005840" cy="640080"/>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91440" y="89858"/>
            <a:ext cx="2665642" cy="822960"/>
            <a:chOff x="112033" y="63355"/>
            <a:chExt cx="2704196"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35032" y="63355"/>
              <a:ext cx="1875645" cy="396348"/>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40670" y="290141"/>
              <a:ext cx="1975559" cy="579277"/>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2" name="TextBox 11">
            <a:extLst>
              <a:ext uri="{FF2B5EF4-FFF2-40B4-BE49-F238E27FC236}">
                <a16:creationId xmlns:a16="http://schemas.microsoft.com/office/drawing/2014/main" id="{BFF3E12D-EC09-44BE-A6D4-3523A67B6CB3}"/>
              </a:ext>
            </a:extLst>
          </p:cNvPr>
          <p:cNvSpPr txBox="1"/>
          <p:nvPr userDrawn="1"/>
        </p:nvSpPr>
        <p:spPr>
          <a:xfrm>
            <a:off x="8778240" y="6583680"/>
            <a:ext cx="365760" cy="274320"/>
          </a:xfrm>
          <a:prstGeom prst="rect">
            <a:avLst/>
          </a:prstGeom>
          <a:noFill/>
        </p:spPr>
        <p:txBody>
          <a:bodyPr wrap="none" rtlCol="0" anchor="b">
            <a:noAutofit/>
          </a:bodyPr>
          <a:lstStyle/>
          <a:p>
            <a:pPr algn="r"/>
            <a:fld id="{A8EFE1C0-4552-4BB2-BC30-50710CBD6015}" type="slidenum">
              <a:rPr lang="id-ID" sz="1200" smtClean="0">
                <a:solidFill>
                  <a:schemeClr val="bg1">
                    <a:lumMod val="95000"/>
                  </a:schemeClr>
                </a:solidFill>
                <a:latin typeface="Arial" panose="020B0604020202020204" pitchFamily="34" charset="0"/>
                <a:cs typeface="Arial" panose="020B0604020202020204" pitchFamily="34" charset="0"/>
              </a:rPr>
              <a:pPr algn="r"/>
              <a:t>‹#›</a:t>
            </a:fld>
            <a:endParaRPr lang="id-ID" sz="1200" dirty="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21DCCA-A427-4439-BF0A-C102E52D5ED2}"/>
              </a:ext>
            </a:extLst>
          </p:cNvPr>
          <p:cNvSpPr>
            <a:spLocks noGrp="1"/>
          </p:cNvSpPr>
          <p:nvPr>
            <p:ph type="title"/>
          </p:nvPr>
        </p:nvSpPr>
        <p:spPr/>
        <p:txBody>
          <a:bodyPr/>
          <a:lstStyle/>
          <a:p>
            <a:r>
              <a:rPr lang="en-US"/>
              <a:t>Pr. Implementasi Kalkulator Stack</a:t>
            </a:r>
            <a:endParaRPr lang="id-ID"/>
          </a:p>
        </p:txBody>
      </p:sp>
    </p:spTree>
    <p:extLst>
      <p:ext uri="{BB962C8B-B14F-4D97-AF65-F5344CB8AC3E}">
        <p14:creationId xmlns:p14="http://schemas.microsoft.com/office/powerpoint/2010/main" val="2726502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313A9-761C-40B9-9593-DDC8BD75228C}"/>
              </a:ext>
            </a:extLst>
          </p:cNvPr>
          <p:cNvSpPr>
            <a:spLocks noGrp="1"/>
          </p:cNvSpPr>
          <p:nvPr>
            <p:ph type="title"/>
          </p:nvPr>
        </p:nvSpPr>
        <p:spPr/>
        <p:txBody>
          <a:bodyPr/>
          <a:lstStyle/>
          <a:p>
            <a:r>
              <a:rPr lang="id-ID"/>
              <a:t>Persiapan</a:t>
            </a:r>
          </a:p>
        </p:txBody>
      </p:sp>
      <p:sp>
        <p:nvSpPr>
          <p:cNvPr id="3" name="Text Placeholder 2">
            <a:extLst>
              <a:ext uri="{FF2B5EF4-FFF2-40B4-BE49-F238E27FC236}">
                <a16:creationId xmlns:a16="http://schemas.microsoft.com/office/drawing/2014/main" id="{9A7922F3-8DBC-4B27-B737-4976808DF1A9}"/>
              </a:ext>
            </a:extLst>
          </p:cNvPr>
          <p:cNvSpPr>
            <a:spLocks noGrp="1"/>
          </p:cNvSpPr>
          <p:nvPr>
            <p:ph type="body" sz="quarter" idx="10"/>
          </p:nvPr>
        </p:nvSpPr>
        <p:spPr/>
        <p:txBody>
          <a:bodyPr/>
          <a:lstStyle/>
          <a:p>
            <a:pPr marL="457200" indent="-457200">
              <a:lnSpc>
                <a:spcPct val="150000"/>
              </a:lnSpc>
              <a:buFont typeface="+mj-lt"/>
              <a:buAutoNum type="arabicPeriod"/>
            </a:pPr>
            <a:r>
              <a:rPr lang="en-ID"/>
              <a:t>Buat sebuah direktori dengan nama [NPM].</a:t>
            </a:r>
          </a:p>
          <a:p>
            <a:pPr marL="457200" indent="-457200">
              <a:lnSpc>
                <a:spcPct val="150000"/>
              </a:lnSpc>
              <a:buFont typeface="+mj-lt"/>
              <a:buAutoNum type="arabicPeriod"/>
            </a:pPr>
            <a:r>
              <a:rPr lang="en-ID"/>
              <a:t>Unduh berkas Praktikum8.java, pindahkan ke direktori yang dibuat pada langkah #1, dan ubah nama berkas tersebut menjadi Praktikum8_[NPM].java; jangan lupa untuk menyesuaikan kode di dalamnya.</a:t>
            </a:r>
          </a:p>
          <a:p>
            <a:pPr marL="457200" indent="-457200">
              <a:lnSpc>
                <a:spcPct val="150000"/>
              </a:lnSpc>
              <a:buFont typeface="+mj-lt"/>
              <a:buAutoNum type="arabicPeriod"/>
            </a:pPr>
            <a:r>
              <a:rPr lang="en-ID"/>
              <a:t>Kompilasi dan jalankan kode Praktikum 8_[NPM].java</a:t>
            </a:r>
          </a:p>
        </p:txBody>
      </p:sp>
    </p:spTree>
    <p:extLst>
      <p:ext uri="{BB962C8B-B14F-4D97-AF65-F5344CB8AC3E}">
        <p14:creationId xmlns:p14="http://schemas.microsoft.com/office/powerpoint/2010/main" val="3815117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96E9-CFBE-42CA-B49A-817AC96F59E1}"/>
              </a:ext>
            </a:extLst>
          </p:cNvPr>
          <p:cNvSpPr>
            <a:spLocks noGrp="1"/>
          </p:cNvSpPr>
          <p:nvPr>
            <p:ph type="title"/>
          </p:nvPr>
        </p:nvSpPr>
        <p:spPr/>
        <p:txBody>
          <a:bodyPr/>
          <a:lstStyle/>
          <a:p>
            <a:r>
              <a:rPr lang="en-US"/>
              <a:t>1</a:t>
            </a:r>
            <a:endParaRPr lang="id-ID"/>
          </a:p>
        </p:txBody>
      </p:sp>
      <p:sp>
        <p:nvSpPr>
          <p:cNvPr id="3" name="Text Placeholder 2">
            <a:extLst>
              <a:ext uri="{FF2B5EF4-FFF2-40B4-BE49-F238E27FC236}">
                <a16:creationId xmlns:a16="http://schemas.microsoft.com/office/drawing/2014/main" id="{2855257B-2D56-4D7B-BAC6-4DC9237AB480}"/>
              </a:ext>
            </a:extLst>
          </p:cNvPr>
          <p:cNvSpPr>
            <a:spLocks noGrp="1"/>
          </p:cNvSpPr>
          <p:nvPr>
            <p:ph type="body" sz="quarter" idx="11"/>
          </p:nvPr>
        </p:nvSpPr>
        <p:spPr/>
        <p:txBody>
          <a:bodyPr/>
          <a:lstStyle/>
          <a:p>
            <a:r>
              <a:rPr lang="en-US"/>
              <a:t>Lengkapi method calculate(Stack&lt;String&gt;)! </a:t>
            </a:r>
          </a:p>
        </p:txBody>
      </p:sp>
      <p:sp>
        <p:nvSpPr>
          <p:cNvPr id="4" name="Text Placeholder 3">
            <a:extLst>
              <a:ext uri="{FF2B5EF4-FFF2-40B4-BE49-F238E27FC236}">
                <a16:creationId xmlns:a16="http://schemas.microsoft.com/office/drawing/2014/main" id="{86907340-41FE-455C-89DB-A684DEF5D2A9}"/>
              </a:ext>
            </a:extLst>
          </p:cNvPr>
          <p:cNvSpPr>
            <a:spLocks noGrp="1"/>
          </p:cNvSpPr>
          <p:nvPr>
            <p:ph type="body" sz="quarter" idx="12"/>
          </p:nvPr>
        </p:nvSpPr>
        <p:spPr>
          <a:xfrm>
            <a:off x="5120640" y="3840480"/>
            <a:ext cx="3566160" cy="1135183"/>
          </a:xfrm>
        </p:spPr>
        <p:txBody>
          <a:bodyPr/>
          <a:lstStyle/>
          <a:p>
            <a:r>
              <a:rPr lang="en-US"/>
              <a:t>Baca dokumentasi program untuk mengetahui prilaku yang diharapkan dari method tersebut!</a:t>
            </a:r>
            <a:endParaRPr lang="id-ID"/>
          </a:p>
        </p:txBody>
      </p:sp>
    </p:spTree>
    <p:extLst>
      <p:ext uri="{BB962C8B-B14F-4D97-AF65-F5344CB8AC3E}">
        <p14:creationId xmlns:p14="http://schemas.microsoft.com/office/powerpoint/2010/main" val="23276836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1AF7-D11E-47B8-95CE-81EF5A8EEDE3}"/>
              </a:ext>
            </a:extLst>
          </p:cNvPr>
          <p:cNvSpPr>
            <a:spLocks noGrp="1"/>
          </p:cNvSpPr>
          <p:nvPr>
            <p:ph type="title"/>
          </p:nvPr>
        </p:nvSpPr>
        <p:spPr/>
        <p:txBody>
          <a:bodyPr/>
          <a:lstStyle/>
          <a:p>
            <a:r>
              <a:rPr lang="en-US"/>
              <a:t>Finalisasi</a:t>
            </a:r>
            <a:endParaRPr lang="id-ID"/>
          </a:p>
        </p:txBody>
      </p:sp>
      <p:sp>
        <p:nvSpPr>
          <p:cNvPr id="3" name="Text Placeholder 2">
            <a:extLst>
              <a:ext uri="{FF2B5EF4-FFF2-40B4-BE49-F238E27FC236}">
                <a16:creationId xmlns:a16="http://schemas.microsoft.com/office/drawing/2014/main" id="{CD7DD53F-D631-40D7-B323-9EED35B2160B}"/>
              </a:ext>
            </a:extLst>
          </p:cNvPr>
          <p:cNvSpPr>
            <a:spLocks noGrp="1"/>
          </p:cNvSpPr>
          <p:nvPr>
            <p:ph type="body" sz="quarter" idx="10"/>
          </p:nvPr>
        </p:nvSpPr>
        <p:spPr/>
        <p:txBody>
          <a:bodyPr/>
          <a:lstStyle/>
          <a:p>
            <a:pPr marL="457200" indent="-457200">
              <a:buFont typeface="+mj-lt"/>
              <a:buAutoNum type="arabicPeriod"/>
            </a:pPr>
            <a:r>
              <a:rPr lang="nn-NO"/>
              <a:t>Uji jawaban terakhir Anda ke Pengumpulan Praktikum 7 di e-learning. </a:t>
            </a:r>
          </a:p>
          <a:p>
            <a:pPr marL="457200" indent="-457200">
              <a:buFont typeface="+mj-lt"/>
              <a:buAutoNum type="arabicPeriod"/>
            </a:pPr>
            <a:r>
              <a:rPr lang="nn-NO"/>
              <a:t>Isi Refleksi 10.</a:t>
            </a:r>
          </a:p>
        </p:txBody>
      </p:sp>
    </p:spTree>
    <p:extLst>
      <p:ext uri="{BB962C8B-B14F-4D97-AF65-F5344CB8AC3E}">
        <p14:creationId xmlns:p14="http://schemas.microsoft.com/office/powerpoint/2010/main" val="1193108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6560</TotalTime>
  <Words>97</Words>
  <Application>Microsoft Office PowerPoint</Application>
  <PresentationFormat>On-screen Show (4:3)</PresentationFormat>
  <Paragraphs>11</Paragraphs>
  <Slides>5</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vt:i4>
      </vt:variant>
    </vt:vector>
  </HeadingPairs>
  <TitlesOfParts>
    <vt:vector size="18" baseType="lpstr">
      <vt:lpstr>Arial</vt:lpstr>
      <vt:lpstr>Arial Black</vt:lpstr>
      <vt:lpstr>Blackadder ITC</vt:lpstr>
      <vt:lpstr>Calibri</vt:lpstr>
      <vt:lpstr>Consolas</vt:lpstr>
      <vt:lpstr>Times New Roman</vt:lpstr>
      <vt:lpstr>Wingdings</vt:lpstr>
      <vt:lpstr>Custom Design</vt:lpstr>
      <vt:lpstr>Title</vt:lpstr>
      <vt:lpstr>Content</vt:lpstr>
      <vt:lpstr>Segment</vt:lpstr>
      <vt:lpstr>Question</vt:lpstr>
      <vt:lpstr>Plain Question</vt:lpstr>
      <vt:lpstr>Pr. Implementasi Kalkulator Stack</vt:lpstr>
      <vt:lpstr>PowerPoint Presentation</vt:lpstr>
      <vt:lpstr>Persiapan</vt:lpstr>
      <vt:lpstr>1</vt:lpstr>
      <vt:lpstr>Finalisasi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760</cp:revision>
  <dcterms:created xsi:type="dcterms:W3CDTF">2019-01-03T02:16:07Z</dcterms:created>
  <dcterms:modified xsi:type="dcterms:W3CDTF">2020-04-02T01:38:56Z</dcterms:modified>
</cp:coreProperties>
</file>