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 id="2147483901" r:id="rId5"/>
    <p:sldMasterId id="2147484004" r:id="rId6"/>
    <p:sldMasterId id="2147483994" r:id="rId7"/>
    <p:sldMasterId id="2147483849" r:id="rId8"/>
    <p:sldMasterId id="2147484042" r:id="rId9"/>
    <p:sldMasterId id="2147484012" r:id="rId10"/>
    <p:sldMasterId id="2147483681" r:id="rId11"/>
    <p:sldMasterId id="2147483708" r:id="rId12"/>
    <p:sldMasterId id="2147483867" r:id="rId13"/>
  </p:sldMasterIdLst>
  <p:notesMasterIdLst>
    <p:notesMasterId r:id="rId45"/>
  </p:notesMasterIdLst>
  <p:handoutMasterIdLst>
    <p:handoutMasterId r:id="rId46"/>
  </p:handoutMasterIdLst>
  <p:sldIdLst>
    <p:sldId id="403" r:id="rId14"/>
    <p:sldId id="404" r:id="rId15"/>
    <p:sldId id="477" r:id="rId16"/>
    <p:sldId id="259" r:id="rId17"/>
    <p:sldId id="491" r:id="rId18"/>
    <p:sldId id="465" r:id="rId19"/>
    <p:sldId id="475" r:id="rId20"/>
    <p:sldId id="479" r:id="rId21"/>
    <p:sldId id="468" r:id="rId22"/>
    <p:sldId id="472" r:id="rId23"/>
    <p:sldId id="471" r:id="rId24"/>
    <p:sldId id="488" r:id="rId25"/>
    <p:sldId id="492" r:id="rId26"/>
    <p:sldId id="497" r:id="rId27"/>
    <p:sldId id="490" r:id="rId28"/>
    <p:sldId id="495" r:id="rId29"/>
    <p:sldId id="432" r:id="rId30"/>
    <p:sldId id="469" r:id="rId31"/>
    <p:sldId id="489" r:id="rId32"/>
    <p:sldId id="498" r:id="rId33"/>
    <p:sldId id="474" r:id="rId34"/>
    <p:sldId id="416" r:id="rId35"/>
    <p:sldId id="466" r:id="rId36"/>
    <p:sldId id="493" r:id="rId37"/>
    <p:sldId id="457" r:id="rId38"/>
    <p:sldId id="485" r:id="rId39"/>
    <p:sldId id="486" r:id="rId40"/>
    <p:sldId id="467" r:id="rId41"/>
    <p:sldId id="496" r:id="rId42"/>
    <p:sldId id="487" r:id="rId43"/>
    <p:sldId id="460" r:id="rId44"/>
  </p:sldIdLst>
  <p:sldSz cx="12192000" cy="6858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403"/>
            <p14:sldId id="404"/>
          </p14:sldIdLst>
        </p14:section>
        <p14:section name="Administrative" id="{677CE4DB-6E82-434A-883A-156063E4EDA0}">
          <p14:sldIdLst>
            <p14:sldId id="477"/>
          </p14:sldIdLst>
        </p14:section>
        <p14:section name="The People" id="{09C5CE65-AE5B-44AF-8D46-FDEA39946975}">
          <p14:sldIdLst>
            <p14:sldId id="259"/>
            <p14:sldId id="491"/>
          </p14:sldIdLst>
        </p14:section>
        <p14:section name="Learning Objectives" id="{07783908-CB53-486E-B9F0-695397B7B819}">
          <p14:sldIdLst>
            <p14:sldId id="465"/>
            <p14:sldId id="475"/>
          </p14:sldIdLst>
        </p14:section>
        <p14:section name="Grading" id="{0EF97137-3D82-43F1-ACAF-B40603860903}">
          <p14:sldIdLst>
            <p14:sldId id="479"/>
            <p14:sldId id="468"/>
            <p14:sldId id="472"/>
            <p14:sldId id="471"/>
            <p14:sldId id="488"/>
            <p14:sldId id="492"/>
            <p14:sldId id="497"/>
          </p14:sldIdLst>
        </p14:section>
        <p14:section name="Behavior Observation" id="{A7BD2B93-3995-4AF0-A963-7AE813920DB7}">
          <p14:sldIdLst>
            <p14:sldId id="490"/>
            <p14:sldId id="495"/>
            <p14:sldId id="432"/>
            <p14:sldId id="469"/>
            <p14:sldId id="489"/>
          </p14:sldIdLst>
        </p14:section>
        <p14:section name="Expectations" id="{B1BA16A0-FA2F-4CA2-BBDC-20E3A9AC73EA}">
          <p14:sldIdLst>
            <p14:sldId id="498"/>
            <p14:sldId id="474"/>
            <p14:sldId id="416"/>
          </p14:sldIdLst>
        </p14:section>
        <p14:section name="Best PC" id="{C297E5BB-DE90-44AB-9D50-28654F1D7776}">
          <p14:sldIdLst>
            <p14:sldId id="466"/>
            <p14:sldId id="493"/>
          </p14:sldIdLst>
        </p14:section>
        <p14:section name="The Why!" id="{462368CB-8323-474B-A512-91E2FD25927D}">
          <p14:sldIdLst>
            <p14:sldId id="457"/>
            <p14:sldId id="485"/>
            <p14:sldId id="486"/>
            <p14:sldId id="467"/>
          </p14:sldIdLst>
        </p14:section>
        <p14:section name="Passing Rate" id="{3B62A6B9-15A6-46ED-93B9-968793CADD1C}">
          <p14:sldIdLst>
            <p14:sldId id="496"/>
          </p14:sldIdLst>
        </p14:section>
        <p14:section name="Reflection" id="{B35C159B-FB67-436F-83E6-5716D2988A63}">
          <p14:sldIdLst>
            <p14:sldId id="487"/>
          </p14:sldIdLst>
        </p14:section>
        <p14:section name="Closing" id="{266FCD05-97BA-4BB5-8A2E-13A3464CB632}">
          <p14:sldIdLst>
            <p14:sldId id="4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DEDEDE"/>
    <a:srgbClr val="F0F0F0"/>
    <a:srgbClr val="DEEBF7"/>
    <a:srgbClr val="CEDBE7"/>
    <a:srgbClr val="A5B2C0"/>
    <a:srgbClr val="AEBBC7"/>
    <a:srgbClr val="BECBD7"/>
    <a:srgbClr val="282923"/>
    <a:srgbClr val="D7E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82B94-C0EA-490D-98F3-767504E18038}" v="7" dt="2025-09-23T00:34:52.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handoutMaster" Target="handoutMasters/handoutMaster1.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febrian" userId="1b15e0ee-04bf-48a6-a8c3-adfead6d203a" providerId="ADAL" clId="{E8853577-D7B0-4770-8BE4-99CDF1525D58}"/>
    <pc:docChg chg="undo custSel addSld delSld modSld sldOrd modSection">
      <pc:chgData name="andreas febrian" userId="1b15e0ee-04bf-48a6-a8c3-adfead6d203a" providerId="ADAL" clId="{E8853577-D7B0-4770-8BE4-99CDF1525D58}" dt="2025-09-20T08:33:59.029" v="1404" actId="14100"/>
      <pc:docMkLst>
        <pc:docMk/>
      </pc:docMkLst>
      <pc:sldChg chg="delSp mod">
        <pc:chgData name="andreas febrian" userId="1b15e0ee-04bf-48a6-a8c3-adfead6d203a" providerId="ADAL" clId="{E8853577-D7B0-4770-8BE4-99CDF1525D58}" dt="2025-09-20T07:17:57.370" v="10" actId="478"/>
        <pc:sldMkLst>
          <pc:docMk/>
          <pc:sldMk cId="2909833913" sldId="259"/>
        </pc:sldMkLst>
      </pc:sldChg>
      <pc:sldChg chg="del">
        <pc:chgData name="andreas febrian" userId="1b15e0ee-04bf-48a6-a8c3-adfead6d203a" providerId="ADAL" clId="{E8853577-D7B0-4770-8BE4-99CDF1525D58}" dt="2025-09-20T07:33:32.449" v="360" actId="47"/>
        <pc:sldMkLst>
          <pc:docMk/>
          <pc:sldMk cId="3780564722" sldId="413"/>
        </pc:sldMkLst>
      </pc:sldChg>
      <pc:sldChg chg="modSp">
        <pc:chgData name="andreas febrian" userId="1b15e0ee-04bf-48a6-a8c3-adfead6d203a" providerId="ADAL" clId="{E8853577-D7B0-4770-8BE4-99CDF1525D58}" dt="2025-09-20T08:32:47.090" v="1390" actId="20577"/>
        <pc:sldMkLst>
          <pc:docMk/>
          <pc:sldMk cId="571057796" sldId="416"/>
        </pc:sldMkLst>
        <pc:spChg chg="mod">
          <ac:chgData name="andreas febrian" userId="1b15e0ee-04bf-48a6-a8c3-adfead6d203a" providerId="ADAL" clId="{E8853577-D7B0-4770-8BE4-99CDF1525D58}" dt="2025-09-20T08:32:47.090" v="1390" actId="20577"/>
          <ac:spMkLst>
            <pc:docMk/>
            <pc:sldMk cId="571057796" sldId="416"/>
            <ac:spMk id="6" creationId="{9481A81F-11DD-92AA-C0F9-B2720E81254A}"/>
          </ac:spMkLst>
        </pc:spChg>
      </pc:sldChg>
      <pc:sldChg chg="addSp delSp modSp mod modAnim">
        <pc:chgData name="andreas febrian" userId="1b15e0ee-04bf-48a6-a8c3-adfead6d203a" providerId="ADAL" clId="{E8853577-D7B0-4770-8BE4-99CDF1525D58}" dt="2025-09-20T08:07:19.263" v="1265" actId="1076"/>
        <pc:sldMkLst>
          <pc:docMk/>
          <pc:sldMk cId="879135980" sldId="457"/>
        </pc:sldMkLst>
        <pc:spChg chg="mod">
          <ac:chgData name="andreas febrian" userId="1b15e0ee-04bf-48a6-a8c3-adfead6d203a" providerId="ADAL" clId="{E8853577-D7B0-4770-8BE4-99CDF1525D58}" dt="2025-09-20T07:58:50.530" v="1064" actId="1076"/>
          <ac:spMkLst>
            <pc:docMk/>
            <pc:sldMk cId="879135980" sldId="457"/>
            <ac:spMk id="3" creationId="{FFD3A4B7-75FD-452A-90A8-87ECAC1788BC}"/>
          </ac:spMkLst>
        </pc:spChg>
        <pc:spChg chg="add mod topLvl">
          <ac:chgData name="andreas febrian" userId="1b15e0ee-04bf-48a6-a8c3-adfead6d203a" providerId="ADAL" clId="{E8853577-D7B0-4770-8BE4-99CDF1525D58}" dt="2025-09-20T08:07:06.596" v="1253" actId="1076"/>
          <ac:spMkLst>
            <pc:docMk/>
            <pc:sldMk cId="879135980" sldId="457"/>
            <ac:spMk id="10" creationId="{79C79368-7AC6-A7FC-1A5A-16959AB6A956}"/>
          </ac:spMkLst>
        </pc:spChg>
        <pc:spChg chg="add mod topLvl">
          <ac:chgData name="andreas febrian" userId="1b15e0ee-04bf-48a6-a8c3-adfead6d203a" providerId="ADAL" clId="{E8853577-D7B0-4770-8BE4-99CDF1525D58}" dt="2025-09-20T08:07:14.112" v="1260" actId="1076"/>
          <ac:spMkLst>
            <pc:docMk/>
            <pc:sldMk cId="879135980" sldId="457"/>
            <ac:spMk id="11" creationId="{092594C4-BAC2-5F90-0FB7-D677DB9859EC}"/>
          </ac:spMkLst>
        </pc:spChg>
        <pc:spChg chg="add mod topLvl">
          <ac:chgData name="andreas febrian" userId="1b15e0ee-04bf-48a6-a8c3-adfead6d203a" providerId="ADAL" clId="{E8853577-D7B0-4770-8BE4-99CDF1525D58}" dt="2025-09-20T08:07:19.263" v="1265" actId="1076"/>
          <ac:spMkLst>
            <pc:docMk/>
            <pc:sldMk cId="879135980" sldId="457"/>
            <ac:spMk id="12" creationId="{7330CAFB-B9CD-326D-E2DB-4B9339547C46}"/>
          </ac:spMkLst>
        </pc:spChg>
        <pc:graphicFrameChg chg="add mod topLvl modGraphic">
          <ac:chgData name="andreas febrian" userId="1b15e0ee-04bf-48a6-a8c3-adfead6d203a" providerId="ADAL" clId="{E8853577-D7B0-4770-8BE4-99CDF1525D58}" dt="2025-09-20T08:06:48.379" v="1223" actId="1038"/>
          <ac:graphicFrameMkLst>
            <pc:docMk/>
            <pc:sldMk cId="879135980" sldId="457"/>
            <ac:graphicFrameMk id="5" creationId="{0272B44D-9CD1-A973-4349-48E90283FFA1}"/>
          </ac:graphicFrameMkLst>
        </pc:graphicFrameChg>
        <pc:graphicFrameChg chg="add mod topLvl modGraphic">
          <ac:chgData name="andreas febrian" userId="1b15e0ee-04bf-48a6-a8c3-adfead6d203a" providerId="ADAL" clId="{E8853577-D7B0-4770-8BE4-99CDF1525D58}" dt="2025-09-20T08:06:57.677" v="1247" actId="1038"/>
          <ac:graphicFrameMkLst>
            <pc:docMk/>
            <pc:sldMk cId="879135980" sldId="457"/>
            <ac:graphicFrameMk id="7" creationId="{8115006B-3DA3-FAFE-E0B5-FE7E43BCE57D}"/>
          </ac:graphicFrameMkLst>
        </pc:graphicFrameChg>
        <pc:graphicFrameChg chg="add mod topLvl modGraphic">
          <ac:chgData name="andreas febrian" userId="1b15e0ee-04bf-48a6-a8c3-adfead6d203a" providerId="ADAL" clId="{E8853577-D7B0-4770-8BE4-99CDF1525D58}" dt="2025-09-20T08:06:54.660" v="1244" actId="1038"/>
          <ac:graphicFrameMkLst>
            <pc:docMk/>
            <pc:sldMk cId="879135980" sldId="457"/>
            <ac:graphicFrameMk id="9" creationId="{B811FB98-D368-EE71-F268-0B1A0AAF0564}"/>
          </ac:graphicFrameMkLst>
        </pc:graphicFrameChg>
      </pc:sldChg>
      <pc:sldChg chg="addSp modSp mod">
        <pc:chgData name="andreas febrian" userId="1b15e0ee-04bf-48a6-a8c3-adfead6d203a" providerId="ADAL" clId="{E8853577-D7B0-4770-8BE4-99CDF1525D58}" dt="2025-09-20T07:43:04.243" v="595" actId="113"/>
        <pc:sldMkLst>
          <pc:docMk/>
          <pc:sldMk cId="3970621496" sldId="465"/>
        </pc:sldMkLst>
        <pc:spChg chg="mod">
          <ac:chgData name="andreas febrian" userId="1b15e0ee-04bf-48a6-a8c3-adfead6d203a" providerId="ADAL" clId="{E8853577-D7B0-4770-8BE4-99CDF1525D58}" dt="2025-09-20T07:34:55.412" v="370" actId="14100"/>
          <ac:spMkLst>
            <pc:docMk/>
            <pc:sldMk cId="3970621496" sldId="465"/>
            <ac:spMk id="6" creationId="{06ABA64A-BE67-41D4-B94A-F91A38304078}"/>
          </ac:spMkLst>
        </pc:spChg>
        <pc:spChg chg="add mod">
          <ac:chgData name="andreas febrian" userId="1b15e0ee-04bf-48a6-a8c3-adfead6d203a" providerId="ADAL" clId="{E8853577-D7B0-4770-8BE4-99CDF1525D58}" dt="2025-09-20T07:43:04.243" v="595" actId="113"/>
          <ac:spMkLst>
            <pc:docMk/>
            <pc:sldMk cId="3970621496" sldId="465"/>
            <ac:spMk id="10" creationId="{DBA96378-FE2A-FE91-FDC6-43E755D53FA4}"/>
          </ac:spMkLst>
        </pc:spChg>
        <pc:graphicFrameChg chg="add mod modGraphic">
          <ac:chgData name="andreas febrian" userId="1b15e0ee-04bf-48a6-a8c3-adfead6d203a" providerId="ADAL" clId="{E8853577-D7B0-4770-8BE4-99CDF1525D58}" dt="2025-09-20T07:35:15.815" v="401" actId="1035"/>
          <ac:graphicFrameMkLst>
            <pc:docMk/>
            <pc:sldMk cId="3970621496" sldId="465"/>
            <ac:graphicFrameMk id="3" creationId="{AB8B990C-545F-46B4-0212-C8CD45E28ACB}"/>
          </ac:graphicFrameMkLst>
        </pc:graphicFrameChg>
        <pc:graphicFrameChg chg="add mod modGraphic">
          <ac:chgData name="andreas febrian" userId="1b15e0ee-04bf-48a6-a8c3-adfead6d203a" providerId="ADAL" clId="{E8853577-D7B0-4770-8BE4-99CDF1525D58}" dt="2025-09-20T07:35:15.815" v="401" actId="1035"/>
          <ac:graphicFrameMkLst>
            <pc:docMk/>
            <pc:sldMk cId="3970621496" sldId="465"/>
            <ac:graphicFrameMk id="7" creationId="{53BCCD4F-5685-8B6A-FC01-772A4576017B}"/>
          </ac:graphicFrameMkLst>
        </pc:graphicFrameChg>
        <pc:graphicFrameChg chg="add mod modGraphic">
          <ac:chgData name="andreas febrian" userId="1b15e0ee-04bf-48a6-a8c3-adfead6d203a" providerId="ADAL" clId="{E8853577-D7B0-4770-8BE4-99CDF1525D58}" dt="2025-09-20T07:35:15.815" v="401" actId="1035"/>
          <ac:graphicFrameMkLst>
            <pc:docMk/>
            <pc:sldMk cId="3970621496" sldId="465"/>
            <ac:graphicFrameMk id="9" creationId="{267DBE82-27D7-10A0-CB7A-5837D372FF9C}"/>
          </ac:graphicFrameMkLst>
        </pc:graphicFrameChg>
      </pc:sldChg>
      <pc:sldChg chg="addSp modSp mod modAnim">
        <pc:chgData name="andreas febrian" userId="1b15e0ee-04bf-48a6-a8c3-adfead6d203a" providerId="ADAL" clId="{E8853577-D7B0-4770-8BE4-99CDF1525D58}" dt="2025-09-20T07:54:28.094" v="982"/>
        <pc:sldMkLst>
          <pc:docMk/>
          <pc:sldMk cId="4227527174" sldId="466"/>
        </pc:sldMkLst>
        <pc:graphicFrameChg chg="add mod modGraphic">
          <ac:chgData name="andreas febrian" userId="1b15e0ee-04bf-48a6-a8c3-adfead6d203a" providerId="ADAL" clId="{E8853577-D7B0-4770-8BE4-99CDF1525D58}" dt="2025-09-20T07:54:08.981" v="970" actId="1036"/>
          <ac:graphicFrameMkLst>
            <pc:docMk/>
            <pc:sldMk cId="4227527174" sldId="466"/>
            <ac:graphicFrameMk id="4" creationId="{CEA41801-CD07-F7C1-E085-042EAE9EDC42}"/>
          </ac:graphicFrameMkLst>
        </pc:graphicFrameChg>
      </pc:sldChg>
      <pc:sldChg chg="modSp mod">
        <pc:chgData name="andreas febrian" userId="1b15e0ee-04bf-48a6-a8c3-adfead6d203a" providerId="ADAL" clId="{E8853577-D7B0-4770-8BE4-99CDF1525D58}" dt="2025-09-20T07:36:13.334" v="417" actId="404"/>
        <pc:sldMkLst>
          <pc:docMk/>
          <pc:sldMk cId="2100299994" sldId="468"/>
        </pc:sldMkLst>
        <pc:spChg chg="mod">
          <ac:chgData name="andreas febrian" userId="1b15e0ee-04bf-48a6-a8c3-adfead6d203a" providerId="ADAL" clId="{E8853577-D7B0-4770-8BE4-99CDF1525D58}" dt="2025-09-20T07:36:13.334" v="417" actId="404"/>
          <ac:spMkLst>
            <pc:docMk/>
            <pc:sldMk cId="2100299994" sldId="468"/>
            <ac:spMk id="3" creationId="{7644D252-AADA-1DFC-0C10-AE206BDB937C}"/>
          </ac:spMkLst>
        </pc:spChg>
        <pc:graphicFrameChg chg="mod modGraphic">
          <ac:chgData name="andreas febrian" userId="1b15e0ee-04bf-48a6-a8c3-adfead6d203a" providerId="ADAL" clId="{E8853577-D7B0-4770-8BE4-99CDF1525D58}" dt="2025-09-20T07:26:27.997" v="95" actId="6549"/>
          <ac:graphicFrameMkLst>
            <pc:docMk/>
            <pc:sldMk cId="2100299994" sldId="468"/>
            <ac:graphicFrameMk id="4" creationId="{B8ACF954-16F9-492A-BB2C-643437DADA31}"/>
          </ac:graphicFrameMkLst>
        </pc:graphicFrameChg>
      </pc:sldChg>
      <pc:sldChg chg="modSp mod">
        <pc:chgData name="andreas febrian" userId="1b15e0ee-04bf-48a6-a8c3-adfead6d203a" providerId="ADAL" clId="{E8853577-D7B0-4770-8BE4-99CDF1525D58}" dt="2025-09-20T07:30:05.482" v="185" actId="20577"/>
        <pc:sldMkLst>
          <pc:docMk/>
          <pc:sldMk cId="1681640873" sldId="469"/>
        </pc:sldMkLst>
        <pc:spChg chg="mod">
          <ac:chgData name="andreas febrian" userId="1b15e0ee-04bf-48a6-a8c3-adfead6d203a" providerId="ADAL" clId="{E8853577-D7B0-4770-8BE4-99CDF1525D58}" dt="2025-09-20T07:30:05.482" v="185" actId="20577"/>
          <ac:spMkLst>
            <pc:docMk/>
            <pc:sldMk cId="1681640873" sldId="469"/>
            <ac:spMk id="3" creationId="{109A3BD9-B50A-4E1D-BE9A-6522C89321D7}"/>
          </ac:spMkLst>
        </pc:spChg>
      </pc:sldChg>
      <pc:sldChg chg="addSp modSp mod modAnim">
        <pc:chgData name="andreas febrian" userId="1b15e0ee-04bf-48a6-a8c3-adfead6d203a" providerId="ADAL" clId="{E8853577-D7B0-4770-8BE4-99CDF1525D58}" dt="2025-09-20T07:45:39.339" v="639" actId="115"/>
        <pc:sldMkLst>
          <pc:docMk/>
          <pc:sldMk cId="4177383289" sldId="471"/>
        </pc:sldMkLst>
        <pc:spChg chg="mod">
          <ac:chgData name="andreas febrian" userId="1b15e0ee-04bf-48a6-a8c3-adfead6d203a" providerId="ADAL" clId="{E8853577-D7B0-4770-8BE4-99CDF1525D58}" dt="2025-09-20T07:45:39.339" v="639" actId="115"/>
          <ac:spMkLst>
            <pc:docMk/>
            <pc:sldMk cId="4177383289" sldId="471"/>
            <ac:spMk id="3" creationId="{0C0D4B4C-B58E-5491-B478-235E56C6CDA3}"/>
          </ac:spMkLst>
        </pc:spChg>
        <pc:graphicFrameChg chg="add mod modGraphic">
          <ac:chgData name="andreas febrian" userId="1b15e0ee-04bf-48a6-a8c3-adfead6d203a" providerId="ADAL" clId="{E8853577-D7B0-4770-8BE4-99CDF1525D58}" dt="2025-09-20T07:44:52.252" v="627" actId="1036"/>
          <ac:graphicFrameMkLst>
            <pc:docMk/>
            <pc:sldMk cId="4177383289" sldId="471"/>
            <ac:graphicFrameMk id="8" creationId="{41BB758F-CB14-E819-76C0-31E16E1CCD00}"/>
          </ac:graphicFrameMkLst>
        </pc:graphicFrameChg>
      </pc:sldChg>
      <pc:sldChg chg="addSp modSp mod ord modAnim">
        <pc:chgData name="andreas febrian" userId="1b15e0ee-04bf-48a6-a8c3-adfead6d203a" providerId="ADAL" clId="{E8853577-D7B0-4770-8BE4-99CDF1525D58}" dt="2025-09-20T07:42:26.744" v="585" actId="1037"/>
        <pc:sldMkLst>
          <pc:docMk/>
          <pc:sldMk cId="2518937518" sldId="472"/>
        </pc:sldMkLst>
        <pc:spChg chg="mod">
          <ac:chgData name="andreas febrian" userId="1b15e0ee-04bf-48a6-a8c3-adfead6d203a" providerId="ADAL" clId="{E8853577-D7B0-4770-8BE4-99CDF1525D58}" dt="2025-09-20T07:40:54.350" v="418" actId="164"/>
          <ac:spMkLst>
            <pc:docMk/>
            <pc:sldMk cId="2518937518" sldId="472"/>
            <ac:spMk id="4" creationId="{BD1EC456-CEAC-4227-9EB3-EE53018A5ADC}"/>
          </ac:spMkLst>
        </pc:spChg>
        <pc:spChg chg="mod">
          <ac:chgData name="andreas febrian" userId="1b15e0ee-04bf-48a6-a8c3-adfead6d203a" providerId="ADAL" clId="{E8853577-D7B0-4770-8BE4-99CDF1525D58}" dt="2025-09-20T07:42:06.037" v="508" actId="1038"/>
          <ac:spMkLst>
            <pc:docMk/>
            <pc:sldMk cId="2518937518" sldId="472"/>
            <ac:spMk id="6" creationId="{FEF1FF4D-3D9E-4010-88DE-B69736472268}"/>
          </ac:spMkLst>
        </pc:spChg>
        <pc:spChg chg="mod">
          <ac:chgData name="andreas febrian" userId="1b15e0ee-04bf-48a6-a8c3-adfead6d203a" providerId="ADAL" clId="{E8853577-D7B0-4770-8BE4-99CDF1525D58}" dt="2025-09-20T07:42:12.325" v="547" actId="1038"/>
          <ac:spMkLst>
            <pc:docMk/>
            <pc:sldMk cId="2518937518" sldId="472"/>
            <ac:spMk id="8" creationId="{28428EA1-4555-4C8C-BC36-5BB85EE75B94}"/>
          </ac:spMkLst>
        </pc:spChg>
        <pc:spChg chg="mod">
          <ac:chgData name="andreas febrian" userId="1b15e0ee-04bf-48a6-a8c3-adfead6d203a" providerId="ADAL" clId="{E8853577-D7B0-4770-8BE4-99CDF1525D58}" dt="2025-09-20T07:40:54.350" v="418" actId="164"/>
          <ac:spMkLst>
            <pc:docMk/>
            <pc:sldMk cId="2518937518" sldId="472"/>
            <ac:spMk id="13" creationId="{9A38CE84-88FB-4722-8BFA-3B2D9D80DEE3}"/>
          </ac:spMkLst>
        </pc:spChg>
        <pc:spChg chg="mod">
          <ac:chgData name="andreas febrian" userId="1b15e0ee-04bf-48a6-a8c3-adfead6d203a" providerId="ADAL" clId="{E8853577-D7B0-4770-8BE4-99CDF1525D58}" dt="2025-09-20T07:42:06.037" v="508" actId="1038"/>
          <ac:spMkLst>
            <pc:docMk/>
            <pc:sldMk cId="2518937518" sldId="472"/>
            <ac:spMk id="15" creationId="{09F132A1-BC4E-4AAA-AFB8-F0EEC263C28A}"/>
          </ac:spMkLst>
        </pc:spChg>
        <pc:spChg chg="mod">
          <ac:chgData name="andreas febrian" userId="1b15e0ee-04bf-48a6-a8c3-adfead6d203a" providerId="ADAL" clId="{E8853577-D7B0-4770-8BE4-99CDF1525D58}" dt="2025-09-20T07:42:12.325" v="547" actId="1038"/>
          <ac:spMkLst>
            <pc:docMk/>
            <pc:sldMk cId="2518937518" sldId="472"/>
            <ac:spMk id="17" creationId="{C966D6FF-9B45-4671-972E-B6A71940C0E3}"/>
          </ac:spMkLst>
        </pc:spChg>
        <pc:spChg chg="mod">
          <ac:chgData name="andreas febrian" userId="1b15e0ee-04bf-48a6-a8c3-adfead6d203a" providerId="ADAL" clId="{E8853577-D7B0-4770-8BE4-99CDF1525D58}" dt="2025-09-20T07:42:21.114" v="568" actId="1035"/>
          <ac:spMkLst>
            <pc:docMk/>
            <pc:sldMk cId="2518937518" sldId="472"/>
            <ac:spMk id="21" creationId="{B541FCA6-8591-4732-A18B-593C06A3AC7C}"/>
          </ac:spMkLst>
        </pc:spChg>
        <pc:grpChg chg="add mod">
          <ac:chgData name="andreas febrian" userId="1b15e0ee-04bf-48a6-a8c3-adfead6d203a" providerId="ADAL" clId="{E8853577-D7B0-4770-8BE4-99CDF1525D58}" dt="2025-09-20T07:41:48.943" v="464" actId="1037"/>
          <ac:grpSpMkLst>
            <pc:docMk/>
            <pc:sldMk cId="2518937518" sldId="472"/>
            <ac:grpSpMk id="5" creationId="{4EF2BAD3-7A34-24A6-1FED-4A4B5B0008F0}"/>
          </ac:grpSpMkLst>
        </pc:grpChg>
        <pc:graphicFrameChg chg="add mod modGraphic">
          <ac:chgData name="andreas febrian" userId="1b15e0ee-04bf-48a6-a8c3-adfead6d203a" providerId="ADAL" clId="{E8853577-D7B0-4770-8BE4-99CDF1525D58}" dt="2025-09-20T07:42:26.744" v="585" actId="1037"/>
          <ac:graphicFrameMkLst>
            <pc:docMk/>
            <pc:sldMk cId="2518937518" sldId="472"/>
            <ac:graphicFrameMk id="9" creationId="{FCCCCB63-7970-EE76-3C6B-AC2A05AEA4AD}"/>
          </ac:graphicFrameMkLst>
        </pc:graphicFrameChg>
        <pc:cxnChg chg="mod">
          <ac:chgData name="andreas febrian" userId="1b15e0ee-04bf-48a6-a8c3-adfead6d203a" providerId="ADAL" clId="{E8853577-D7B0-4770-8BE4-99CDF1525D58}" dt="2025-09-20T07:42:15.520" v="548" actId="14100"/>
          <ac:cxnSpMkLst>
            <pc:docMk/>
            <pc:sldMk cId="2518937518" sldId="472"/>
            <ac:cxnSpMk id="12" creationId="{06D52811-4982-41B0-88EF-A2A63FC62D95}"/>
          </ac:cxnSpMkLst>
        </pc:cxnChg>
      </pc:sldChg>
      <pc:sldChg chg="modSp mod">
        <pc:chgData name="andreas febrian" userId="1b15e0ee-04bf-48a6-a8c3-adfead6d203a" providerId="ADAL" clId="{E8853577-D7B0-4770-8BE4-99CDF1525D58}" dt="2025-09-20T07:32:19.079" v="357" actId="6549"/>
        <pc:sldMkLst>
          <pc:docMk/>
          <pc:sldMk cId="2908162999" sldId="474"/>
        </pc:sldMkLst>
        <pc:spChg chg="mod">
          <ac:chgData name="andreas febrian" userId="1b15e0ee-04bf-48a6-a8c3-adfead6d203a" providerId="ADAL" clId="{E8853577-D7B0-4770-8BE4-99CDF1525D58}" dt="2025-09-20T07:32:19.079" v="357" actId="6549"/>
          <ac:spMkLst>
            <pc:docMk/>
            <pc:sldMk cId="2908162999" sldId="474"/>
            <ac:spMk id="3" creationId="{E5F0E93B-DA74-42EE-BE30-666238A10833}"/>
          </ac:spMkLst>
        </pc:spChg>
      </pc:sldChg>
      <pc:sldChg chg="modSp mod">
        <pc:chgData name="andreas febrian" userId="1b15e0ee-04bf-48a6-a8c3-adfead6d203a" providerId="ADAL" clId="{E8853577-D7B0-4770-8BE4-99CDF1525D58}" dt="2025-09-20T07:17:42.135" v="8" actId="20577"/>
        <pc:sldMkLst>
          <pc:docMk/>
          <pc:sldMk cId="4253375158" sldId="477"/>
        </pc:sldMkLst>
        <pc:spChg chg="mod">
          <ac:chgData name="andreas febrian" userId="1b15e0ee-04bf-48a6-a8c3-adfead6d203a" providerId="ADAL" clId="{E8853577-D7B0-4770-8BE4-99CDF1525D58}" dt="2025-09-20T07:17:42.135" v="8" actId="20577"/>
          <ac:spMkLst>
            <pc:docMk/>
            <pc:sldMk cId="4253375158" sldId="477"/>
            <ac:spMk id="3" creationId="{2520CE6F-C52F-C96B-1EC8-897DF4AA679E}"/>
          </ac:spMkLst>
        </pc:spChg>
        <pc:spChg chg="mod">
          <ac:chgData name="andreas febrian" userId="1b15e0ee-04bf-48a6-a8c3-adfead6d203a" providerId="ADAL" clId="{E8853577-D7B0-4770-8BE4-99CDF1525D58}" dt="2025-09-20T07:17:28.468" v="6" actId="20577"/>
          <ac:spMkLst>
            <pc:docMk/>
            <pc:sldMk cId="4253375158" sldId="477"/>
            <ac:spMk id="4" creationId="{49F43A20-3AA5-21E9-AD38-083D92B808CE}"/>
          </ac:spMkLst>
        </pc:spChg>
      </pc:sldChg>
      <pc:sldChg chg="modSp mod">
        <pc:chgData name="andreas febrian" userId="1b15e0ee-04bf-48a6-a8c3-adfead6d203a" providerId="ADAL" clId="{E8853577-D7B0-4770-8BE4-99CDF1525D58}" dt="2025-09-20T07:23:09.259" v="25" actId="1035"/>
        <pc:sldMkLst>
          <pc:docMk/>
          <pc:sldMk cId="3100680908" sldId="479"/>
        </pc:sldMkLst>
        <pc:spChg chg="mod">
          <ac:chgData name="andreas febrian" userId="1b15e0ee-04bf-48a6-a8c3-adfead6d203a" providerId="ADAL" clId="{E8853577-D7B0-4770-8BE4-99CDF1525D58}" dt="2025-09-20T07:23:09.259" v="25" actId="1035"/>
          <ac:spMkLst>
            <pc:docMk/>
            <pc:sldMk cId="3100680908" sldId="479"/>
            <ac:spMk id="3" creationId="{4C972902-B2E2-ECDB-C343-70D52B65D5C4}"/>
          </ac:spMkLst>
        </pc:spChg>
      </pc:sldChg>
      <pc:sldChg chg="addSp modSp mod ord">
        <pc:chgData name="andreas febrian" userId="1b15e0ee-04bf-48a6-a8c3-adfead6d203a" providerId="ADAL" clId="{E8853577-D7B0-4770-8BE4-99CDF1525D58}" dt="2025-09-20T07:49:59.219" v="807" actId="1038"/>
        <pc:sldMkLst>
          <pc:docMk/>
          <pc:sldMk cId="994573165" sldId="488"/>
        </pc:sldMkLst>
        <pc:spChg chg="mod">
          <ac:chgData name="andreas febrian" userId="1b15e0ee-04bf-48a6-a8c3-adfead6d203a" providerId="ADAL" clId="{E8853577-D7B0-4770-8BE4-99CDF1525D58}" dt="2025-09-20T07:49:59.219" v="807" actId="1038"/>
          <ac:spMkLst>
            <pc:docMk/>
            <pc:sldMk cId="994573165" sldId="488"/>
            <ac:spMk id="3" creationId="{7CD75DF6-CB50-E09F-51BC-F4693C1AF5C5}"/>
          </ac:spMkLst>
        </pc:spChg>
        <pc:spChg chg="add mod">
          <ac:chgData name="andreas febrian" userId="1b15e0ee-04bf-48a6-a8c3-adfead6d203a" providerId="ADAL" clId="{E8853577-D7B0-4770-8BE4-99CDF1525D58}" dt="2025-09-20T07:49:46.301" v="793" actId="14100"/>
          <ac:spMkLst>
            <pc:docMk/>
            <pc:sldMk cId="994573165" sldId="488"/>
            <ac:spMk id="7" creationId="{9979054B-C12A-6F2F-9867-BBE3B664394C}"/>
          </ac:spMkLst>
        </pc:spChg>
        <pc:spChg chg="mod">
          <ac:chgData name="andreas febrian" userId="1b15e0ee-04bf-48a6-a8c3-adfead6d203a" providerId="ADAL" clId="{E8853577-D7B0-4770-8BE4-99CDF1525D58}" dt="2025-09-20T07:48:32.226" v="720" actId="164"/>
          <ac:spMkLst>
            <pc:docMk/>
            <pc:sldMk cId="994573165" sldId="488"/>
            <ac:spMk id="10" creationId="{2BE0D2D9-B4A6-BF6D-85E9-FD10AB656EA3}"/>
          </ac:spMkLst>
        </pc:spChg>
        <pc:grpChg chg="add mod">
          <ac:chgData name="andreas febrian" userId="1b15e0ee-04bf-48a6-a8c3-adfead6d203a" providerId="ADAL" clId="{E8853577-D7B0-4770-8BE4-99CDF1525D58}" dt="2025-09-20T07:49:15.661" v="750" actId="1076"/>
          <ac:grpSpMkLst>
            <pc:docMk/>
            <pc:sldMk cId="994573165" sldId="488"/>
            <ac:grpSpMk id="6" creationId="{2B91534D-DF96-4098-7DEE-B10D14B39B7F}"/>
          </ac:grpSpMkLst>
        </pc:grpChg>
        <pc:grpChg chg="add mod">
          <ac:chgData name="andreas febrian" userId="1b15e0ee-04bf-48a6-a8c3-adfead6d203a" providerId="ADAL" clId="{E8853577-D7B0-4770-8BE4-99CDF1525D58}" dt="2025-09-20T07:49:46.857" v="794" actId="1076"/>
          <ac:grpSpMkLst>
            <pc:docMk/>
            <pc:sldMk cId="994573165" sldId="488"/>
            <ac:grpSpMk id="8" creationId="{4C011D03-4D54-169C-1B29-78D0D104E5E4}"/>
          </ac:grpSpMkLst>
        </pc:grpChg>
        <pc:graphicFrameChg chg="add mod modGraphic">
          <ac:chgData name="andreas febrian" userId="1b15e0ee-04bf-48a6-a8c3-adfead6d203a" providerId="ADAL" clId="{E8853577-D7B0-4770-8BE4-99CDF1525D58}" dt="2025-09-20T07:49:31.488" v="757" actId="164"/>
          <ac:graphicFrameMkLst>
            <pc:docMk/>
            <pc:sldMk cId="994573165" sldId="488"/>
            <ac:graphicFrameMk id="5" creationId="{A19DB5E6-97B2-1464-5B81-8D97524FC5F3}"/>
          </ac:graphicFrameMkLst>
        </pc:graphicFrameChg>
        <pc:picChg chg="mod">
          <ac:chgData name="andreas febrian" userId="1b15e0ee-04bf-48a6-a8c3-adfead6d203a" providerId="ADAL" clId="{E8853577-D7B0-4770-8BE4-99CDF1525D58}" dt="2025-09-20T07:48:32.226" v="720" actId="164"/>
          <ac:picMkLst>
            <pc:docMk/>
            <pc:sldMk cId="994573165" sldId="488"/>
            <ac:picMk id="9" creationId="{5DB609A9-64DD-BA9D-101F-D07D0C9EC486}"/>
          </ac:picMkLst>
        </pc:picChg>
      </pc:sldChg>
      <pc:sldChg chg="modSp mod">
        <pc:chgData name="andreas febrian" userId="1b15e0ee-04bf-48a6-a8c3-adfead6d203a" providerId="ADAL" clId="{E8853577-D7B0-4770-8BE4-99CDF1525D58}" dt="2025-09-20T07:30:22.163" v="189" actId="404"/>
        <pc:sldMkLst>
          <pc:docMk/>
          <pc:sldMk cId="1628919599" sldId="489"/>
        </pc:sldMkLst>
        <pc:spChg chg="mod">
          <ac:chgData name="andreas febrian" userId="1b15e0ee-04bf-48a6-a8c3-adfead6d203a" providerId="ADAL" clId="{E8853577-D7B0-4770-8BE4-99CDF1525D58}" dt="2025-09-20T07:30:22.163" v="189" actId="404"/>
          <ac:spMkLst>
            <pc:docMk/>
            <pc:sldMk cId="1628919599" sldId="489"/>
            <ac:spMk id="6" creationId="{3F5F3BDB-548D-0356-A472-4F000C07DCB0}"/>
          </ac:spMkLst>
        </pc:spChg>
      </pc:sldChg>
      <pc:sldChg chg="addSp modSp mod">
        <pc:chgData name="andreas febrian" userId="1b15e0ee-04bf-48a6-a8c3-adfead6d203a" providerId="ADAL" clId="{E8853577-D7B0-4770-8BE4-99CDF1525D58}" dt="2025-09-20T07:52:24.340" v="938" actId="1038"/>
        <pc:sldMkLst>
          <pc:docMk/>
          <pc:sldMk cId="886463190" sldId="490"/>
        </pc:sldMkLst>
        <pc:graphicFrameChg chg="add mod modGraphic">
          <ac:chgData name="andreas febrian" userId="1b15e0ee-04bf-48a6-a8c3-adfead6d203a" providerId="ADAL" clId="{E8853577-D7B0-4770-8BE4-99CDF1525D58}" dt="2025-09-20T07:52:24.340" v="938" actId="1038"/>
          <ac:graphicFrameMkLst>
            <pc:docMk/>
            <pc:sldMk cId="886463190" sldId="490"/>
            <ac:graphicFrameMk id="7" creationId="{2C614146-1B67-A862-10FC-823C36050255}"/>
          </ac:graphicFrameMkLst>
        </pc:graphicFrameChg>
      </pc:sldChg>
      <pc:sldChg chg="delSp mod">
        <pc:chgData name="andreas febrian" userId="1b15e0ee-04bf-48a6-a8c3-adfead6d203a" providerId="ADAL" clId="{E8853577-D7B0-4770-8BE4-99CDF1525D58}" dt="2025-09-20T07:18:05.282" v="11" actId="478"/>
        <pc:sldMkLst>
          <pc:docMk/>
          <pc:sldMk cId="584237408" sldId="491"/>
        </pc:sldMkLst>
      </pc:sldChg>
      <pc:sldChg chg="modSp mod ord">
        <pc:chgData name="andreas febrian" userId="1b15e0ee-04bf-48a6-a8c3-adfead6d203a" providerId="ADAL" clId="{E8853577-D7B0-4770-8BE4-99CDF1525D58}" dt="2025-09-20T07:29:11.420" v="173" actId="1035"/>
        <pc:sldMkLst>
          <pc:docMk/>
          <pc:sldMk cId="4114008673" sldId="492"/>
        </pc:sldMkLst>
        <pc:spChg chg="mod">
          <ac:chgData name="andreas febrian" userId="1b15e0ee-04bf-48a6-a8c3-adfead6d203a" providerId="ADAL" clId="{E8853577-D7B0-4770-8BE4-99CDF1525D58}" dt="2025-09-20T07:29:11.420" v="173" actId="1035"/>
          <ac:spMkLst>
            <pc:docMk/>
            <pc:sldMk cId="4114008673" sldId="492"/>
            <ac:spMk id="3" creationId="{65513B9A-EBAE-461F-0299-4DD06F5AB8D2}"/>
          </ac:spMkLst>
        </pc:spChg>
        <pc:graphicFrameChg chg="mod modGraphic">
          <ac:chgData name="andreas febrian" userId="1b15e0ee-04bf-48a6-a8c3-adfead6d203a" providerId="ADAL" clId="{E8853577-D7B0-4770-8BE4-99CDF1525D58}" dt="2025-09-20T07:29:07.187" v="158" actId="1076"/>
          <ac:graphicFrameMkLst>
            <pc:docMk/>
            <pc:sldMk cId="4114008673" sldId="492"/>
            <ac:graphicFrameMk id="4" creationId="{C4D519D3-DA00-1061-3173-81EC64BB3B68}"/>
          </ac:graphicFrameMkLst>
        </pc:graphicFrameChg>
      </pc:sldChg>
      <pc:sldChg chg="del">
        <pc:chgData name="andreas febrian" userId="1b15e0ee-04bf-48a6-a8c3-adfead6d203a" providerId="ADAL" clId="{E8853577-D7B0-4770-8BE4-99CDF1525D58}" dt="2025-09-20T07:33:08.409" v="358" actId="47"/>
        <pc:sldMkLst>
          <pc:docMk/>
          <pc:sldMk cId="2329800958" sldId="494"/>
        </pc:sldMkLst>
      </pc:sldChg>
      <pc:sldChg chg="modSp mod">
        <pc:chgData name="andreas febrian" userId="1b15e0ee-04bf-48a6-a8c3-adfead6d203a" providerId="ADAL" clId="{E8853577-D7B0-4770-8BE4-99CDF1525D58}" dt="2025-09-20T07:52:18.529" v="915" actId="1036"/>
        <pc:sldMkLst>
          <pc:docMk/>
          <pc:sldMk cId="1324404038" sldId="495"/>
        </pc:sldMkLst>
        <pc:spChg chg="mod">
          <ac:chgData name="andreas febrian" userId="1b15e0ee-04bf-48a6-a8c3-adfead6d203a" providerId="ADAL" clId="{E8853577-D7B0-4770-8BE4-99CDF1525D58}" dt="2025-09-20T07:51:31.259" v="813" actId="6549"/>
          <ac:spMkLst>
            <pc:docMk/>
            <pc:sldMk cId="1324404038" sldId="495"/>
            <ac:spMk id="2" creationId="{3C2B3921-7544-3F83-E642-C480006EB3EC}"/>
          </ac:spMkLst>
        </pc:spChg>
        <pc:spChg chg="mod">
          <ac:chgData name="andreas febrian" userId="1b15e0ee-04bf-48a6-a8c3-adfead6d203a" providerId="ADAL" clId="{E8853577-D7B0-4770-8BE4-99CDF1525D58}" dt="2025-09-20T07:52:18.529" v="915" actId="1036"/>
          <ac:spMkLst>
            <pc:docMk/>
            <pc:sldMk cId="1324404038" sldId="495"/>
            <ac:spMk id="3" creationId="{C861529E-0869-638A-7540-B37A46DC5F9F}"/>
          </ac:spMkLst>
        </pc:spChg>
        <pc:spChg chg="mod">
          <ac:chgData name="andreas febrian" userId="1b15e0ee-04bf-48a6-a8c3-adfead6d203a" providerId="ADAL" clId="{E8853577-D7B0-4770-8BE4-99CDF1525D58}" dt="2025-09-20T07:52:18.529" v="915" actId="1036"/>
          <ac:spMkLst>
            <pc:docMk/>
            <pc:sldMk cId="1324404038" sldId="495"/>
            <ac:spMk id="4" creationId="{9C6C1BD1-0DB8-9F99-A668-52E365C1ECD4}"/>
          </ac:spMkLst>
        </pc:spChg>
      </pc:sldChg>
      <pc:sldChg chg="modSp add mod modAnim">
        <pc:chgData name="andreas febrian" userId="1b15e0ee-04bf-48a6-a8c3-adfead6d203a" providerId="ADAL" clId="{E8853577-D7B0-4770-8BE4-99CDF1525D58}" dt="2025-09-20T08:33:59.029" v="1404" actId="14100"/>
        <pc:sldMkLst>
          <pc:docMk/>
          <pc:sldMk cId="2809248174" sldId="496"/>
        </pc:sldMkLst>
        <pc:spChg chg="mod">
          <ac:chgData name="andreas febrian" userId="1b15e0ee-04bf-48a6-a8c3-adfead6d203a" providerId="ADAL" clId="{E8853577-D7B0-4770-8BE4-99CDF1525D58}" dt="2025-09-20T08:11:16.456" v="1268" actId="20577"/>
          <ac:spMkLst>
            <pc:docMk/>
            <pc:sldMk cId="2809248174" sldId="496"/>
            <ac:spMk id="4" creationId="{C6915EF8-0EBD-4AA7-9186-D50C820DD6DC}"/>
          </ac:spMkLst>
        </pc:spChg>
        <pc:spChg chg="mod">
          <ac:chgData name="andreas febrian" userId="1b15e0ee-04bf-48a6-a8c3-adfead6d203a" providerId="ADAL" clId="{E8853577-D7B0-4770-8BE4-99CDF1525D58}" dt="2025-09-20T08:33:59.029" v="1404" actId="14100"/>
          <ac:spMkLst>
            <pc:docMk/>
            <pc:sldMk cId="2809248174" sldId="496"/>
            <ac:spMk id="7" creationId="{4CE482E6-39D9-6A0C-25A7-466CC9F8700F}"/>
          </ac:spMkLst>
        </pc:spChg>
      </pc:sldChg>
      <pc:sldChg chg="addSp modSp new mod">
        <pc:chgData name="andreas febrian" userId="1b15e0ee-04bf-48a6-a8c3-adfead6d203a" providerId="ADAL" clId="{E8853577-D7B0-4770-8BE4-99CDF1525D58}" dt="2025-09-20T08:13:42.058" v="1388" actId="14100"/>
        <pc:sldMkLst>
          <pc:docMk/>
          <pc:sldMk cId="3489706680" sldId="497"/>
        </pc:sldMkLst>
        <pc:spChg chg="mod">
          <ac:chgData name="andreas febrian" userId="1b15e0ee-04bf-48a6-a8c3-adfead6d203a" providerId="ADAL" clId="{E8853577-D7B0-4770-8BE4-99CDF1525D58}" dt="2025-09-20T08:12:39.905" v="1287" actId="20577"/>
          <ac:spMkLst>
            <pc:docMk/>
            <pc:sldMk cId="3489706680" sldId="497"/>
            <ac:spMk id="2" creationId="{6003F0D8-D183-A1B4-13C8-7019339E20E4}"/>
          </ac:spMkLst>
        </pc:spChg>
        <pc:spChg chg="mod">
          <ac:chgData name="andreas febrian" userId="1b15e0ee-04bf-48a6-a8c3-adfead6d203a" providerId="ADAL" clId="{E8853577-D7B0-4770-8BE4-99CDF1525D58}" dt="2025-09-20T08:13:34.649" v="1387" actId="1037"/>
          <ac:spMkLst>
            <pc:docMk/>
            <pc:sldMk cId="3489706680" sldId="497"/>
            <ac:spMk id="3" creationId="{C7EBA166-D000-4F0A-FC85-AE5CF8D3DA0E}"/>
          </ac:spMkLst>
        </pc:spChg>
        <pc:cxnChg chg="add mod">
          <ac:chgData name="andreas febrian" userId="1b15e0ee-04bf-48a6-a8c3-adfead6d203a" providerId="ADAL" clId="{E8853577-D7B0-4770-8BE4-99CDF1525D58}" dt="2025-09-20T08:13:42.058" v="1388" actId="14100"/>
          <ac:cxnSpMkLst>
            <pc:docMk/>
            <pc:sldMk cId="3489706680" sldId="497"/>
            <ac:cxnSpMk id="5" creationId="{65BD45E7-82DC-C196-7588-EB0838091CDA}"/>
          </ac:cxnSpMkLst>
        </pc:cxnChg>
      </pc:sldChg>
    </pc:docChg>
  </pc:docChgLst>
  <pc:docChgLst>
    <pc:chgData name="andreas febrian" userId="1b15e0ee-04bf-48a6-a8c3-adfead6d203a" providerId="ADAL" clId="{AF327A29-99F7-4CC7-970E-D8DC498C5BBB}"/>
    <pc:docChg chg="undo custSel addSld delSld modSld delSection modSection">
      <pc:chgData name="andreas febrian" userId="1b15e0ee-04bf-48a6-a8c3-adfead6d203a" providerId="ADAL" clId="{AF327A29-99F7-4CC7-970E-D8DC498C5BBB}" dt="2024-09-10T00:30:35.261" v="362" actId="1076"/>
      <pc:docMkLst>
        <pc:docMk/>
      </pc:docMkLst>
      <pc:sldChg chg="add">
        <pc:chgData name="andreas febrian" userId="1b15e0ee-04bf-48a6-a8c3-adfead6d203a" providerId="ADAL" clId="{AF327A29-99F7-4CC7-970E-D8DC498C5BBB}" dt="2024-09-10T00:24:08.685" v="66"/>
        <pc:sldMkLst>
          <pc:docMk/>
          <pc:sldMk cId="4267870694" sldId="432"/>
        </pc:sldMkLst>
      </pc:sldChg>
      <pc:sldChg chg="del">
        <pc:chgData name="andreas febrian" userId="1b15e0ee-04bf-48a6-a8c3-adfead6d203a" providerId="ADAL" clId="{AF327A29-99F7-4CC7-970E-D8DC498C5BBB}" dt="2024-09-10T00:08:18.398" v="0" actId="2696"/>
        <pc:sldMkLst>
          <pc:docMk/>
          <pc:sldMk cId="2171051467" sldId="481"/>
        </pc:sldMkLst>
      </pc:sldChg>
      <pc:sldChg chg="del">
        <pc:chgData name="andreas febrian" userId="1b15e0ee-04bf-48a6-a8c3-adfead6d203a" providerId="ADAL" clId="{AF327A29-99F7-4CC7-970E-D8DC498C5BBB}" dt="2024-09-10T00:08:18.398" v="0" actId="2696"/>
        <pc:sldMkLst>
          <pc:docMk/>
          <pc:sldMk cId="1398689321" sldId="483"/>
        </pc:sldMkLst>
      </pc:sldChg>
      <pc:sldChg chg="del">
        <pc:chgData name="andreas febrian" userId="1b15e0ee-04bf-48a6-a8c3-adfead6d203a" providerId="ADAL" clId="{AF327A29-99F7-4CC7-970E-D8DC498C5BBB}" dt="2024-09-10T00:08:18.398" v="0" actId="2696"/>
        <pc:sldMkLst>
          <pc:docMk/>
          <pc:sldMk cId="2254643508" sldId="484"/>
        </pc:sldMkLst>
      </pc:sldChg>
      <pc:sldChg chg="addSp modSp mod modAnim">
        <pc:chgData name="andreas febrian" userId="1b15e0ee-04bf-48a6-a8c3-adfead6d203a" providerId="ADAL" clId="{AF327A29-99F7-4CC7-970E-D8DC498C5BBB}" dt="2024-09-10T00:30:35.261" v="362" actId="1076"/>
        <pc:sldMkLst>
          <pc:docMk/>
          <pc:sldMk cId="1628919599" sldId="489"/>
        </pc:sldMkLst>
      </pc:sldChg>
      <pc:sldChg chg="modSp new mod">
        <pc:chgData name="andreas febrian" userId="1b15e0ee-04bf-48a6-a8c3-adfead6d203a" providerId="ADAL" clId="{AF327A29-99F7-4CC7-970E-D8DC498C5BBB}" dt="2024-09-10T00:23:08.733" v="65" actId="20577"/>
        <pc:sldMkLst>
          <pc:docMk/>
          <pc:sldMk cId="1324404038" sldId="495"/>
        </pc:sldMkLst>
      </pc:sldChg>
    </pc:docChg>
  </pc:docChgLst>
  <pc:docChgLst>
    <pc:chgData name="andreas febrian" userId="1b15e0ee-04bf-48a6-a8c3-adfead6d203a" providerId="ADAL" clId="{38E72431-6F57-4C2A-9B4A-2388F955C392}"/>
    <pc:docChg chg="custSel addSld delSld modSld modSection">
      <pc:chgData name="andreas febrian" userId="1b15e0ee-04bf-48a6-a8c3-adfead6d203a" providerId="ADAL" clId="{38E72431-6F57-4C2A-9B4A-2388F955C392}" dt="2025-09-23T00:35:41.373" v="107" actId="20577"/>
      <pc:docMkLst>
        <pc:docMk/>
      </pc:docMkLst>
      <pc:sldChg chg="modSp new del mod">
        <pc:chgData name="andreas febrian" userId="1b15e0ee-04bf-48a6-a8c3-adfead6d203a" providerId="ADAL" clId="{38E72431-6F57-4C2A-9B4A-2388F955C392}" dt="2025-09-23T00:34:46.391" v="48" actId="2696"/>
        <pc:sldMkLst>
          <pc:docMk/>
          <pc:sldMk cId="298968422" sldId="498"/>
        </pc:sldMkLst>
        <pc:spChg chg="mod">
          <ac:chgData name="andreas febrian" userId="1b15e0ee-04bf-48a6-a8c3-adfead6d203a" providerId="ADAL" clId="{38E72431-6F57-4C2A-9B4A-2388F955C392}" dt="2025-09-23T00:33:40.478" v="31" actId="20577"/>
          <ac:spMkLst>
            <pc:docMk/>
            <pc:sldMk cId="298968422" sldId="498"/>
            <ac:spMk id="2" creationId="{8F6B9302-D98C-451C-39A4-F0D4B96BA66C}"/>
          </ac:spMkLst>
        </pc:spChg>
        <pc:spChg chg="mod">
          <ac:chgData name="andreas febrian" userId="1b15e0ee-04bf-48a6-a8c3-adfead6d203a" providerId="ADAL" clId="{38E72431-6F57-4C2A-9B4A-2388F955C392}" dt="2025-09-23T00:34:04.477" v="40" actId="20577"/>
          <ac:spMkLst>
            <pc:docMk/>
            <pc:sldMk cId="298968422" sldId="498"/>
            <ac:spMk id="3" creationId="{23EAA11B-C216-D95D-B9A6-1AB4CFC53911}"/>
          </ac:spMkLst>
        </pc:spChg>
      </pc:sldChg>
      <pc:sldChg chg="modSp add mod">
        <pc:chgData name="andreas febrian" userId="1b15e0ee-04bf-48a6-a8c3-adfead6d203a" providerId="ADAL" clId="{38E72431-6F57-4C2A-9B4A-2388F955C392}" dt="2025-09-23T00:35:41.373" v="107" actId="20577"/>
        <pc:sldMkLst>
          <pc:docMk/>
          <pc:sldMk cId="1854536540" sldId="498"/>
        </pc:sldMkLst>
        <pc:spChg chg="mod">
          <ac:chgData name="andreas febrian" userId="1b15e0ee-04bf-48a6-a8c3-adfead6d203a" providerId="ADAL" clId="{38E72431-6F57-4C2A-9B4A-2388F955C392}" dt="2025-09-23T00:35:13.127" v="71" actId="6549"/>
          <ac:spMkLst>
            <pc:docMk/>
            <pc:sldMk cId="1854536540" sldId="498"/>
            <ac:spMk id="2" creationId="{8F6B9302-D98C-451C-39A4-F0D4B96BA66C}"/>
          </ac:spMkLst>
        </pc:spChg>
        <pc:spChg chg="mod">
          <ac:chgData name="andreas febrian" userId="1b15e0ee-04bf-48a6-a8c3-adfead6d203a" providerId="ADAL" clId="{38E72431-6F57-4C2A-9B4A-2388F955C392}" dt="2025-09-23T00:35:41.373" v="107" actId="20577"/>
          <ac:spMkLst>
            <pc:docMk/>
            <pc:sldMk cId="1854536540" sldId="498"/>
            <ac:spMk id="3" creationId="{23EAA11B-C216-D95D-B9A6-1AB4CFC53911}"/>
          </ac:spMkLst>
        </pc:spChg>
      </pc:sldChg>
      <pc:sldChg chg="modSp add del mod">
        <pc:chgData name="andreas febrian" userId="1b15e0ee-04bf-48a6-a8c3-adfead6d203a" providerId="ADAL" clId="{38E72431-6F57-4C2A-9B4A-2388F955C392}" dt="2025-09-23T00:34:17.989" v="41" actId="2696"/>
        <pc:sldMkLst>
          <pc:docMk/>
          <pc:sldMk cId="101270400" sldId="499"/>
        </pc:sldMkLst>
        <pc:spChg chg="mod">
          <ac:chgData name="andreas febrian" userId="1b15e0ee-04bf-48a6-a8c3-adfead6d203a" providerId="ADAL" clId="{38E72431-6F57-4C2A-9B4A-2388F955C392}" dt="2025-09-23T00:33:14.667" v="6" actId="1076"/>
          <ac:spMkLst>
            <pc:docMk/>
            <pc:sldMk cId="101270400" sldId="499"/>
            <ac:spMk id="2" creationId="{F7E0577D-9268-AF8F-3380-00938DEAE0B6}"/>
          </ac:spMkLst>
        </pc:spChg>
        <pc:spChg chg="mod">
          <ac:chgData name="andreas febrian" userId="1b15e0ee-04bf-48a6-a8c3-adfead6d203a" providerId="ADAL" clId="{38E72431-6F57-4C2A-9B4A-2388F955C392}" dt="2025-09-23T00:33:09.197" v="5" actId="6549"/>
          <ac:spMkLst>
            <pc:docMk/>
            <pc:sldMk cId="101270400" sldId="499"/>
            <ac:spMk id="4" creationId="{B8FD9DDA-A6DA-26CA-5FB5-25385594BAE4}"/>
          </ac:spMkLst>
        </pc:spChg>
        <pc:spChg chg="mod">
          <ac:chgData name="andreas febrian" userId="1b15e0ee-04bf-48a6-a8c3-adfead6d203a" providerId="ADAL" clId="{38E72431-6F57-4C2A-9B4A-2388F955C392}" dt="2025-09-23T00:33:07.007" v="4" actId="6549"/>
          <ac:spMkLst>
            <pc:docMk/>
            <pc:sldMk cId="101270400" sldId="499"/>
            <ac:spMk id="5" creationId="{F1BFC2F3-BC96-DA4C-0560-EFDA25966F8C}"/>
          </ac:spMkLst>
        </pc:spChg>
        <pc:spChg chg="mod">
          <ac:chgData name="andreas febrian" userId="1b15e0ee-04bf-48a6-a8c3-adfead6d203a" providerId="ADAL" clId="{38E72431-6F57-4C2A-9B4A-2388F955C392}" dt="2025-09-23T00:32:57.127" v="3" actId="27636"/>
          <ac:spMkLst>
            <pc:docMk/>
            <pc:sldMk cId="101270400" sldId="499"/>
            <ac:spMk id="16" creationId="{282BA28C-3BA3-920E-5689-445FA89B3C25}"/>
          </ac:spMkLst>
        </pc:spChg>
        <pc:spChg chg="mod">
          <ac:chgData name="andreas febrian" userId="1b15e0ee-04bf-48a6-a8c3-adfead6d203a" providerId="ADAL" clId="{38E72431-6F57-4C2A-9B4A-2388F955C392}" dt="2025-09-23T00:32:57.126" v="2" actId="27636"/>
          <ac:spMkLst>
            <pc:docMk/>
            <pc:sldMk cId="101270400" sldId="499"/>
            <ac:spMk id="17" creationId="{1FE37E31-94DC-4C15-8A0F-7394E1DD229E}"/>
          </ac:spMkLst>
        </pc:spChg>
      </pc:sldChg>
      <pc:sldChg chg="add del">
        <pc:chgData name="andreas febrian" userId="1b15e0ee-04bf-48a6-a8c3-adfead6d203a" providerId="ADAL" clId="{38E72431-6F57-4C2A-9B4A-2388F955C392}" dt="2025-09-23T00:34:41.137" v="45"/>
        <pc:sldMkLst>
          <pc:docMk/>
          <pc:sldMk cId="1407434638" sldId="499"/>
        </pc:sldMkLst>
      </pc:sldChg>
      <pc:sldChg chg="add del">
        <pc:chgData name="andreas febrian" userId="1b15e0ee-04bf-48a6-a8c3-adfead6d203a" providerId="ADAL" clId="{38E72431-6F57-4C2A-9B4A-2388F955C392}" dt="2025-09-23T00:34:25.482" v="43" actId="2696"/>
        <pc:sldMkLst>
          <pc:docMk/>
          <pc:sldMk cId="1911761080" sldId="499"/>
        </pc:sldMkLst>
      </pc:sldChg>
      <pc:sldChg chg="add del">
        <pc:chgData name="andreas febrian" userId="1b15e0ee-04bf-48a6-a8c3-adfead6d203a" providerId="ADAL" clId="{38E72431-6F57-4C2A-9B4A-2388F955C392}" dt="2025-09-23T00:34:42.547" v="47"/>
        <pc:sldMkLst>
          <pc:docMk/>
          <pc:sldMk cId="2188771615" sldId="499"/>
        </pc:sldMkLst>
      </pc:sldChg>
      <pc:sldMasterChg chg="delSldLayout">
        <pc:chgData name="andreas febrian" userId="1b15e0ee-04bf-48a6-a8c3-adfead6d203a" providerId="ADAL" clId="{38E72431-6F57-4C2A-9B4A-2388F955C392}" dt="2025-09-23T00:34:25.482" v="43" actId="2696"/>
        <pc:sldMasterMkLst>
          <pc:docMk/>
          <pc:sldMasterMk cId="558787084" sldId="2147483849"/>
        </pc:sldMasterMkLst>
        <pc:sldLayoutChg chg="del">
          <pc:chgData name="andreas febrian" userId="1b15e0ee-04bf-48a6-a8c3-adfead6d203a" providerId="ADAL" clId="{38E72431-6F57-4C2A-9B4A-2388F955C392}" dt="2025-09-23T00:34:25.482" v="43" actId="2696"/>
          <pc:sldLayoutMkLst>
            <pc:docMk/>
            <pc:sldMasterMk cId="558787084" sldId="2147483849"/>
            <pc:sldLayoutMk cId="3174504935" sldId="2147484084"/>
          </pc:sldLayoutMkLst>
        </pc:sldLayoutChg>
        <pc:sldLayoutChg chg="del">
          <pc:chgData name="andreas febrian" userId="1b15e0ee-04bf-48a6-a8c3-adfead6d203a" providerId="ADAL" clId="{38E72431-6F57-4C2A-9B4A-2388F955C392}" dt="2025-09-23T00:34:17.989" v="41" actId="2696"/>
          <pc:sldLayoutMkLst>
            <pc:docMk/>
            <pc:sldMasterMk cId="558787084" sldId="2147483849"/>
            <pc:sldLayoutMk cId="3645362358" sldId="214748408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9/23/2025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9/23/2025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5"/>
          </p:nvPr>
        </p:nvSpPr>
        <p:spPr/>
        <p:txBody>
          <a:bodyPr/>
          <a:lstStyle/>
          <a:p>
            <a:fld id="{9DFB60E9-3100-4F73-BA24-2318BA90D17B}" type="slidenum">
              <a:rPr lang="en-US" smtClean="0"/>
              <a:t>25</a:t>
            </a:fld>
            <a:endParaRPr lang="en-US"/>
          </a:p>
        </p:txBody>
      </p:sp>
    </p:spTree>
    <p:extLst>
      <p:ext uri="{BB962C8B-B14F-4D97-AF65-F5344CB8AC3E}">
        <p14:creationId xmlns:p14="http://schemas.microsoft.com/office/powerpoint/2010/main" val="373810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FE6C-3D7C-927C-1745-355978A9DE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B787EC-6D3C-E95B-77E3-6AA1BE78B9F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5939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Andreas F., Herika H., Elan S., M. Fathurahman, Nova E.D., Anisa H., Aisyah D.A., </a:t>
            </a:r>
            <a:r>
              <a:rPr lang="en-US" sz="130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a:solidFill>
                  <a:schemeClr val="accent1">
                    <a:lumMod val="50000"/>
                  </a:schemeClr>
                </a:solidFill>
                <a:latin typeface="Times New Roman" panose="02020603050405020304" pitchFamily="18" charset="0"/>
                <a:cs typeface="Times New Roman" panose="02020603050405020304" pitchFamily="18" charset="0"/>
              </a:rPr>
              <a:t> A., </a:t>
            </a:r>
            <a:r>
              <a:rPr lang="en-US" sz="130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a:solidFill>
                  <a:schemeClr val="accent1">
                    <a:lumMod val="50000"/>
                  </a:schemeClr>
                </a:solidFill>
                <a:latin typeface="Times New Roman" panose="02020603050405020304" pitchFamily="18" charset="0"/>
                <a:cs typeface="Times New Roman" panose="02020603050405020304" pitchFamily="18" charset="0"/>
              </a:rPr>
              <a:t> R., </a:t>
            </a:r>
            <a:r>
              <a:rPr lang="en-US" sz="130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a:solidFill>
                  <a:schemeClr val="accent1">
                    <a:lumMod val="50000"/>
                  </a:schemeClr>
                </a:solidFill>
                <a:latin typeface="Times New Roman" panose="02020603050405020304" pitchFamily="18" charset="0"/>
                <a:cs typeface="Times New Roman" panose="02020603050405020304" pitchFamily="18" charset="0"/>
              </a:rPr>
              <a:t> N.H.P., A. </a:t>
            </a:r>
            <a:r>
              <a:rPr lang="en-US" sz="130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a:solidFill>
                  <a:schemeClr val="accent1">
                    <a:lumMod val="50000"/>
                  </a:schemeClr>
                </a:solidFill>
                <a:latin typeface="Times New Roman" panose="02020603050405020304" pitchFamily="18" charset="0"/>
                <a:cs typeface="Times New Roman" panose="02020603050405020304" pitchFamily="18" charset="0"/>
              </a:rPr>
              <a:t>, M. </a:t>
            </a:r>
            <a:r>
              <a:rPr lang="en-US" sz="130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a:solidFill>
                  <a:schemeClr val="accent1">
                    <a:lumMod val="50000"/>
                  </a:schemeClr>
                </a:solidFill>
                <a:latin typeface="Times New Roman" panose="02020603050405020304" pitchFamily="18" charset="0"/>
                <a:cs typeface="Times New Roman" panose="02020603050405020304" pitchFamily="18" charset="0"/>
              </a:rPr>
              <a:t> by </a:t>
            </a:r>
            <a:r>
              <a:rPr lang="en-US" sz="1300" i="1"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6444531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Gambarkan </a:t>
            </a:r>
            <a:r>
              <a:rPr lang="en-US" sz="2400" i="0">
                <a:solidFill>
                  <a:schemeClr val="bg1"/>
                </a:solidFill>
                <a:latin typeface="Arial" panose="020B0604020202020204" pitchFamily="34" charset="0"/>
                <a:cs typeface="Arial" panose="020B0604020202020204" pitchFamily="34" charset="0"/>
              </a:rPr>
              <a:t>diagram alir (</a:t>
            </a:r>
            <a:r>
              <a:rPr lang="en-US" sz="2400" i="1">
                <a:solidFill>
                  <a:schemeClr val="bg1"/>
                </a:solidFill>
                <a:latin typeface="Arial" panose="020B0604020202020204" pitchFamily="34" charset="0"/>
                <a:cs typeface="Arial" panose="020B0604020202020204" pitchFamily="34" charset="0"/>
              </a:rPr>
              <a:t>flowchart</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63244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Isilah bagian kosong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78708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bagian yang menggunakan teknik rekursif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78721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kasus dasar dan induksi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50204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D.A., </a:t>
            </a:r>
            <a:r>
              <a:rPr lang="en-US" sz="130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a:solidFill>
                  <a:schemeClr val="accent1">
                    <a:lumMod val="50000"/>
                  </a:schemeClr>
                </a:solidFill>
                <a:latin typeface="Times New Roman" panose="02020603050405020304" pitchFamily="18" charset="0"/>
                <a:cs typeface="Times New Roman" panose="02020603050405020304" pitchFamily="18" charset="0"/>
              </a:rPr>
              <a:t> A., </a:t>
            </a:r>
            <a:r>
              <a:rPr lang="en-US" sz="130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a:solidFill>
                  <a:schemeClr val="accent1">
                    <a:lumMod val="50000"/>
                  </a:schemeClr>
                </a:solidFill>
                <a:latin typeface="Times New Roman" panose="02020603050405020304" pitchFamily="18" charset="0"/>
                <a:cs typeface="Times New Roman" panose="02020603050405020304" pitchFamily="18" charset="0"/>
              </a:rPr>
              <a:t> R., </a:t>
            </a:r>
            <a:r>
              <a:rPr lang="en-US" sz="130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a:solidFill>
                  <a:schemeClr val="accent1">
                    <a:lumMod val="50000"/>
                  </a:schemeClr>
                </a:solidFill>
                <a:latin typeface="Times New Roman" panose="02020603050405020304" pitchFamily="18" charset="0"/>
                <a:cs typeface="Times New Roman" panose="02020603050405020304" pitchFamily="18" charset="0"/>
              </a:rPr>
              <a:t> N.H.P., A. </a:t>
            </a:r>
            <a:r>
              <a:rPr lang="en-US" sz="130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a:solidFill>
                  <a:schemeClr val="accent1">
                    <a:lumMod val="50000"/>
                  </a:schemeClr>
                </a:solidFill>
                <a:latin typeface="Times New Roman" panose="02020603050405020304" pitchFamily="18" charset="0"/>
                <a:cs typeface="Times New Roman" panose="02020603050405020304" pitchFamily="18" charset="0"/>
              </a:rPr>
              <a:t>, M. </a:t>
            </a:r>
            <a:r>
              <a:rPr lang="en-US" sz="130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a:solidFill>
                  <a:schemeClr val="accent1">
                    <a:lumMod val="50000"/>
                  </a:schemeClr>
                </a:solidFill>
                <a:latin typeface="Times New Roman" panose="02020603050405020304" pitchFamily="18" charset="0"/>
                <a:cs typeface="Times New Roman" panose="02020603050405020304" pitchFamily="18" charset="0"/>
              </a:rPr>
              <a:t> C., Andreas F., A. Zidan A.Z., Arkan W., Gilang R., S.H.R. Farhah., Titasani C.</a:t>
            </a:r>
          </a:p>
          <a:p>
            <a:pPr marL="0" indent="0">
              <a:spcBef>
                <a:spcPts val="0"/>
              </a:spcBef>
              <a:spcAft>
                <a:spcPts val="0"/>
              </a:spcAft>
            </a:pPr>
            <a:r>
              <a:rPr lang="en-US" sz="1300" i="1"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a:solidFill>
                  <a:schemeClr val="accent1">
                    <a:lumMod val="50000"/>
                  </a:schemeClr>
                </a:solidFill>
                <a:latin typeface="Times New Roman" panose="02020603050405020304" pitchFamily="18" charset="0"/>
                <a:cs typeface="Times New Roman" panose="02020603050405020304" pitchFamily="18" charset="0"/>
              </a:rPr>
              <a:t> by </a:t>
            </a:r>
            <a:r>
              <a:rPr lang="en-US" sz="1300" i="1"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18465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cific DDP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a:solidFill>
                  <a:schemeClr val="accent1">
                    <a:lumMod val="50000"/>
                  </a:schemeClr>
                </a:solidFill>
                <a:latin typeface="Times New Roman" panose="02020603050405020304" pitchFamily="18" charset="0"/>
                <a:cs typeface="Times New Roman" panose="02020603050405020304" pitchFamily="18" charset="0"/>
              </a:rPr>
              <a:t> by </a:t>
            </a:r>
            <a:r>
              <a:rPr lang="en-US" sz="1300" i="1"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49564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cific SDA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a:solidFill>
                  <a:schemeClr val="accent1">
                    <a:lumMod val="50000"/>
                  </a:schemeClr>
                </a:solidFill>
                <a:latin typeface="Times New Roman" panose="02020603050405020304" pitchFamily="18" charset="0"/>
                <a:cs typeface="Times New Roman" panose="02020603050405020304" pitchFamily="18" charset="0"/>
              </a:rPr>
              <a:t>Andreas F., Elan S., Herika H., Nova E.D., and M. Fathurahman</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a:solidFill>
                  <a:schemeClr val="accent1">
                    <a:lumMod val="50000"/>
                  </a:schemeClr>
                </a:solidFill>
                <a:latin typeface="Times New Roman" panose="02020603050405020304" pitchFamily="18" charset="0"/>
                <a:cs typeface="Times New Roman" panose="02020603050405020304" pitchFamily="18" charset="0"/>
              </a:rPr>
              <a:t>Desain by </a:t>
            </a:r>
            <a:r>
              <a:rPr lang="en-US" sz="1300" i="1"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1361392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a:solidFill>
                  <a:schemeClr val="accent1">
                    <a:lumMod val="50000"/>
                  </a:schemeClr>
                </a:solidFill>
                <a:latin typeface="Times New Roman" panose="02020603050405020304" pitchFamily="18" charset="0"/>
                <a:cs typeface="Times New Roman" panose="02020603050405020304" pitchFamily="18" charset="0"/>
              </a:rPr>
              <a:t> by </a:t>
            </a:r>
            <a:r>
              <a:rPr lang="en-US" sz="1300" i="1"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45464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65760" y="182880"/>
            <a:ext cx="11430000" cy="640080"/>
          </a:xfrm>
          <a:prstGeom prst="rect">
            <a:avLst/>
          </a:prstGeo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365760" y="1097280"/>
            <a:ext cx="11430000" cy="55778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365760" y="1737360"/>
            <a:ext cx="11430000" cy="393192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365760" y="576072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66464181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Text-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640E-CD13-4C31-87B9-D6BDF1FA0F31}"/>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7BACB3DC-5C6E-45B6-8F17-C7C65C7C6D92}"/>
              </a:ext>
            </a:extLst>
          </p:cNvPr>
          <p:cNvSpPr>
            <a:spLocks noGrp="1"/>
          </p:cNvSpPr>
          <p:nvPr>
            <p:ph sz="quarter" idx="13"/>
          </p:nvPr>
        </p:nvSpPr>
        <p:spPr>
          <a:xfrm>
            <a:off x="3474720" y="1097280"/>
            <a:ext cx="8321040" cy="5577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93C8B338-1D5A-4180-B1D0-CC75FD6CD800}"/>
              </a:ext>
            </a:extLst>
          </p:cNvPr>
          <p:cNvSpPr>
            <a:spLocks noGrp="1"/>
          </p:cNvSpPr>
          <p:nvPr>
            <p:ph sz="quarter" idx="14" hasCustomPrompt="1"/>
          </p:nvPr>
        </p:nvSpPr>
        <p:spPr>
          <a:xfrm>
            <a:off x="365760" y="1097280"/>
            <a:ext cx="2926080" cy="292608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4987794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65FD-4D37-4843-84B8-CAA0D21A68DE}"/>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2B0FB4EA-08B9-4C1E-BF51-93CF9C5B584C}"/>
              </a:ext>
            </a:extLst>
          </p:cNvPr>
          <p:cNvSpPr>
            <a:spLocks noGrp="1"/>
          </p:cNvSpPr>
          <p:nvPr>
            <p:ph sz="quarter" idx="13"/>
          </p:nvPr>
        </p:nvSpPr>
        <p:spPr>
          <a:xfrm>
            <a:off x="365760" y="3383280"/>
            <a:ext cx="11430000" cy="3291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6FDB0E20-B355-46C1-B6EE-0A1E7B20EA87}"/>
              </a:ext>
            </a:extLst>
          </p:cNvPr>
          <p:cNvSpPr>
            <a:spLocks noGrp="1"/>
          </p:cNvSpPr>
          <p:nvPr>
            <p:ph sz="quarter" idx="14" hasCustomPrompt="1"/>
          </p:nvPr>
        </p:nvSpPr>
        <p:spPr>
          <a:xfrm>
            <a:off x="365760" y="1097280"/>
            <a:ext cx="11430000" cy="219456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21804373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2E4AE8E0-2EB3-47E4-850D-D44584378457}"/>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5778F0B0-C87B-4183-833D-B2A8B304712B}"/>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2194560"/>
            <a:ext cx="557784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2194560"/>
            <a:ext cx="557784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856097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ee Sty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23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1554480"/>
            <a:ext cx="557784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1554480"/>
            <a:ext cx="557784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00807326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1" name="Text Placeholder 7">
            <a:extLst>
              <a:ext uri="{FF2B5EF4-FFF2-40B4-BE49-F238E27FC236}">
                <a16:creationId xmlns:a16="http://schemas.microsoft.com/office/drawing/2014/main" id="{82BAB410-3DE3-4D4A-8429-357A11F72381}"/>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12" name="Text Placeholder 7">
            <a:extLst>
              <a:ext uri="{FF2B5EF4-FFF2-40B4-BE49-F238E27FC236}">
                <a16:creationId xmlns:a16="http://schemas.microsoft.com/office/drawing/2014/main" id="{CE5C44F3-A1B0-45C1-9ED8-2FB14DF75A09}"/>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18157077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4900175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379B2C-8D11-4158-A8FE-342221CCCCFE}"/>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5392-629D-427D-957D-6890A2C3BE7D}"/>
              </a:ext>
            </a:extLst>
          </p:cNvPr>
          <p:cNvSpPr>
            <a:spLocks noGrp="1"/>
          </p:cNvSpPr>
          <p:nvPr>
            <p:ph type="title" hasCustomPrompt="1"/>
          </p:nvPr>
        </p:nvSpPr>
        <p:spPr/>
        <p:txBody>
          <a:bodyPr/>
          <a:lstStyle>
            <a:lvl1pPr>
              <a:defRPr/>
            </a:lvl1pPr>
          </a:lstStyle>
          <a:p>
            <a:r>
              <a:rPr lang="en-US"/>
              <a:t>Title</a:t>
            </a:r>
            <a:endParaRPr lang="en-ID"/>
          </a:p>
        </p:txBody>
      </p:sp>
      <p:sp>
        <p:nvSpPr>
          <p:cNvPr id="4" name="Rectangle 3">
            <a:extLst>
              <a:ext uri="{FF2B5EF4-FFF2-40B4-BE49-F238E27FC236}">
                <a16:creationId xmlns:a16="http://schemas.microsoft.com/office/drawing/2014/main" id="{8EFF6754-E99D-4549-93DC-6A55F1D7662B}"/>
              </a:ext>
            </a:extLst>
          </p:cNvPr>
          <p:cNvSpPr/>
          <p:nvPr userDrawn="1"/>
        </p:nvSpPr>
        <p:spPr>
          <a:xfrm>
            <a:off x="0" y="932688"/>
            <a:ext cx="1225296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1"/>
          </a:p>
        </p:txBody>
      </p:sp>
      <p:sp>
        <p:nvSpPr>
          <p:cNvPr id="10" name="Text Placeholder 4">
            <a:extLst>
              <a:ext uri="{FF2B5EF4-FFF2-40B4-BE49-F238E27FC236}">
                <a16:creationId xmlns:a16="http://schemas.microsoft.com/office/drawing/2014/main" id="{E7489286-B184-447C-83BA-887429817A22}"/>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Code snippet</a:t>
            </a:r>
          </a:p>
        </p:txBody>
      </p:sp>
    </p:spTree>
    <p:extLst>
      <p:ext uri="{BB962C8B-B14F-4D97-AF65-F5344CB8AC3E}">
        <p14:creationId xmlns:p14="http://schemas.microsoft.com/office/powerpoint/2010/main" val="36159971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0" y="5669280"/>
            <a:ext cx="122529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6A6FFC96-EDC5-43B9-A65B-BF90EE8E7238}"/>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457200" y="1097280"/>
            <a:ext cx="1133856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36576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822960" y="5760720"/>
            <a:ext cx="1097280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p>
        </p:txBody>
      </p:sp>
    </p:spTree>
    <p:extLst>
      <p:ext uri="{BB962C8B-B14F-4D97-AF65-F5344CB8AC3E}">
        <p14:creationId xmlns:p14="http://schemas.microsoft.com/office/powerpoint/2010/main" val="105123540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yntax Declaration - 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a:solidFill>
                  <a:schemeClr val="bg1"/>
                </a:solidFill>
                <a:latin typeface="Aharoni" panose="02010803020104030203" pitchFamily="2" charset="-79"/>
                <a:cs typeface="Aharoni" panose="02010803020104030203" pitchFamily="2" charset="-79"/>
              </a:rPr>
              <a:t>Example(s):</a:t>
            </a:r>
          </a:p>
        </p:txBody>
      </p:sp>
    </p:spTree>
    <p:extLst>
      <p:ext uri="{BB962C8B-B14F-4D97-AF65-F5344CB8AC3E}">
        <p14:creationId xmlns:p14="http://schemas.microsoft.com/office/powerpoint/2010/main" val="8493152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yntax Declaration - I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a:solidFill>
                  <a:schemeClr val="bg1"/>
                </a:solidFill>
                <a:latin typeface="Aharoni" panose="02010803020104030203" pitchFamily="2" charset="-79"/>
                <a:cs typeface="Aharoni" panose="02010803020104030203" pitchFamily="2" charset="-79"/>
              </a:rPr>
              <a:t>Contoh:</a:t>
            </a:r>
          </a:p>
        </p:txBody>
      </p:sp>
    </p:spTree>
    <p:extLst>
      <p:ext uri="{BB962C8B-B14F-4D97-AF65-F5344CB8AC3E}">
        <p14:creationId xmlns:p14="http://schemas.microsoft.com/office/powerpoint/2010/main" val="395695837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A240999D-C5C7-4CBC-B160-CF13DB348542}"/>
              </a:ext>
            </a:extLst>
          </p:cNvPr>
          <p:cNvSpPr>
            <a:spLocks noGrp="1"/>
          </p:cNvSpPr>
          <p:nvPr>
            <p:ph type="body" sz="quarter" idx="13" hasCustomPrompt="1"/>
          </p:nvPr>
        </p:nvSpPr>
        <p:spPr>
          <a:xfrm>
            <a:off x="1097280" y="1463040"/>
            <a:ext cx="10058400" cy="2743200"/>
          </a:xfrm>
        </p:spPr>
        <p:txBody>
          <a:bodyPr anchor="ctr"/>
          <a:lstStyle>
            <a:lvl1pPr marL="0" indent="0" algn="ctr">
              <a:lnSpc>
                <a:spcPct val="150000"/>
              </a:lnSpc>
              <a:spcBef>
                <a:spcPts val="0"/>
              </a:spcBef>
              <a:buNone/>
              <a:defRPr/>
            </a:lvl1pPr>
          </a:lstStyle>
          <a:p>
            <a:pPr lvl="0"/>
            <a:r>
              <a:rPr lang="en-US"/>
              <a:t>Texts or quotation</a:t>
            </a:r>
            <a:endParaRPr lang="id-ID"/>
          </a:p>
        </p:txBody>
      </p:sp>
      <p:sp>
        <p:nvSpPr>
          <p:cNvPr id="4" name="Text Placeholder 7">
            <a:extLst>
              <a:ext uri="{FF2B5EF4-FFF2-40B4-BE49-F238E27FC236}">
                <a16:creationId xmlns:a16="http://schemas.microsoft.com/office/drawing/2014/main" id="{E7DE55C1-E2EA-4921-A1B3-E34CF3229CCA}"/>
              </a:ext>
            </a:extLst>
          </p:cNvPr>
          <p:cNvSpPr>
            <a:spLocks noGrp="1"/>
          </p:cNvSpPr>
          <p:nvPr>
            <p:ph type="body" sz="quarter" idx="15" hasCustomPrompt="1"/>
          </p:nvPr>
        </p:nvSpPr>
        <p:spPr>
          <a:xfrm>
            <a:off x="6035040" y="4754880"/>
            <a:ext cx="5120640" cy="548640"/>
          </a:xfrm>
        </p:spPr>
        <p:txBody>
          <a:bodyPr anchor="ctr">
            <a:normAutofit/>
          </a:bodyPr>
          <a:lstStyle>
            <a:lvl1pPr marL="0" indent="0" algn="r">
              <a:buNone/>
              <a:defRPr sz="2000"/>
            </a:lvl1pPr>
          </a:lstStyle>
          <a:p>
            <a:pPr lvl="0"/>
            <a:r>
              <a:rPr lang="en-US"/>
              <a:t>Ending text</a:t>
            </a:r>
            <a:endParaRPr lang="id-ID"/>
          </a:p>
        </p:txBody>
      </p:sp>
      <p:sp>
        <p:nvSpPr>
          <p:cNvPr id="5" name="Half Frame 4">
            <a:extLst>
              <a:ext uri="{FF2B5EF4-FFF2-40B4-BE49-F238E27FC236}">
                <a16:creationId xmlns:a16="http://schemas.microsoft.com/office/drawing/2014/main" id="{62A9D7E6-2DA8-4A96-A0BC-70E95D7BB091}"/>
              </a:ext>
            </a:extLst>
          </p:cNvPr>
          <p:cNvSpPr/>
          <p:nvPr userDrawn="1"/>
        </p:nvSpPr>
        <p:spPr>
          <a:xfrm>
            <a:off x="914400" y="128016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Half Frame 5">
            <a:extLst>
              <a:ext uri="{FF2B5EF4-FFF2-40B4-BE49-F238E27FC236}">
                <a16:creationId xmlns:a16="http://schemas.microsoft.com/office/drawing/2014/main" id="{D76BC1DF-C932-4B31-848F-499AA48C1311}"/>
              </a:ext>
            </a:extLst>
          </p:cNvPr>
          <p:cNvSpPr/>
          <p:nvPr userDrawn="1"/>
        </p:nvSpPr>
        <p:spPr>
          <a:xfrm rot="10800000">
            <a:off x="10881360" y="39319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3615284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103120" y="1097280"/>
            <a:ext cx="9692640" cy="4297680"/>
          </a:xfrm>
          <a:prstGeom prst="rect">
            <a:avLst/>
          </a:prstGeom>
        </p:spPr>
        <p:txBody>
          <a:bodyPr/>
          <a:lstStyle>
            <a:lvl1pPr marL="0" indent="0" algn="r">
              <a:lnSpc>
                <a:spcPct val="14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103120" y="5486631"/>
            <a:ext cx="9692640" cy="822960"/>
          </a:xfrm>
          <a:prstGeom prst="rect">
            <a:avLst/>
          </a:prstGeom>
        </p:spPr>
        <p:txBody>
          <a:bodyPr>
            <a:normAutofit/>
          </a:bodyPr>
          <a:lstStyle>
            <a:lvl1pPr marL="0" indent="0" algn="r">
              <a:lnSpc>
                <a:spcPct val="100000"/>
              </a:lnSpc>
              <a:spcBef>
                <a:spcPts val="0"/>
              </a:spcBef>
              <a:buNone/>
              <a:defRPr sz="1600">
                <a:solidFill>
                  <a:schemeClr val="accent2">
                    <a:lumMod val="7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2" name="Picture 1">
            <a:extLst>
              <a:ext uri="{FF2B5EF4-FFF2-40B4-BE49-F238E27FC236}">
                <a16:creationId xmlns:a16="http://schemas.microsoft.com/office/drawing/2014/main" id="{CECB5276-2B36-4546-B1B4-4C468758A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5" name="Rectangle 4">
            <a:extLst>
              <a:ext uri="{FF2B5EF4-FFF2-40B4-BE49-F238E27FC236}">
                <a16:creationId xmlns:a16="http://schemas.microsoft.com/office/drawing/2014/main" id="{6DEC7C9A-0715-476B-9D3E-7C95B580DAEB}"/>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a:solidFill>
                  <a:schemeClr val="accent1">
                    <a:lumMod val="50000"/>
                  </a:schemeClr>
                </a:solidFill>
                <a:latin typeface="Times New Roman" panose="02020603050405020304" pitchFamily="18" charset="0"/>
                <a:cs typeface="Times New Roman" panose="02020603050405020304" pitchFamily="18" charset="0"/>
              </a:rPr>
              <a:t> H., Anisa H., </a:t>
            </a:r>
            <a:r>
              <a:rPr lang="en-US" sz="1300" err="1">
                <a:solidFill>
                  <a:schemeClr val="accent1">
                    <a:lumMod val="50000"/>
                  </a:schemeClr>
                </a:solidFill>
                <a:latin typeface="Times New Roman" panose="02020603050405020304" pitchFamily="18" charset="0"/>
                <a:cs typeface="Times New Roman" panose="02020603050405020304" pitchFamily="18" charset="0"/>
              </a:rPr>
              <a:t>Aisyah</a:t>
            </a:r>
            <a:r>
              <a:rPr lang="en-US" sz="1300">
                <a:solidFill>
                  <a:schemeClr val="accent1">
                    <a:lumMod val="50000"/>
                  </a:schemeClr>
                </a:solidFill>
                <a:latin typeface="Times New Roman" panose="02020603050405020304" pitchFamily="18" charset="0"/>
                <a:cs typeface="Times New Roman" panose="02020603050405020304" pitchFamily="18" charset="0"/>
              </a:rPr>
              <a:t> D.A., </a:t>
            </a:r>
            <a:r>
              <a:rPr lang="en-US" sz="130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a:solidFill>
                  <a:schemeClr val="accent1">
                    <a:lumMod val="50000"/>
                  </a:schemeClr>
                </a:solidFill>
                <a:latin typeface="Times New Roman" panose="02020603050405020304" pitchFamily="18" charset="0"/>
                <a:cs typeface="Times New Roman" panose="02020603050405020304" pitchFamily="18" charset="0"/>
              </a:rPr>
              <a:t> A., </a:t>
            </a:r>
            <a:r>
              <a:rPr lang="en-US" sz="130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a:solidFill>
                  <a:schemeClr val="accent1">
                    <a:lumMod val="50000"/>
                  </a:schemeClr>
                </a:solidFill>
                <a:latin typeface="Times New Roman" panose="02020603050405020304" pitchFamily="18" charset="0"/>
                <a:cs typeface="Times New Roman" panose="02020603050405020304" pitchFamily="18" charset="0"/>
              </a:rPr>
              <a:t> R., </a:t>
            </a:r>
            <a:r>
              <a:rPr lang="en-US" sz="130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a:solidFill>
                  <a:schemeClr val="accent1">
                    <a:lumMod val="50000"/>
                  </a:schemeClr>
                </a:solidFill>
                <a:latin typeface="Times New Roman" panose="02020603050405020304" pitchFamily="18" charset="0"/>
                <a:cs typeface="Times New Roman" panose="02020603050405020304" pitchFamily="18" charset="0"/>
              </a:rPr>
              <a:t> N.H.P., A. </a:t>
            </a:r>
            <a:r>
              <a:rPr lang="en-US" sz="130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a:solidFill>
                  <a:schemeClr val="accent1">
                    <a:lumMod val="50000"/>
                  </a:schemeClr>
                </a:solidFill>
                <a:latin typeface="Times New Roman" panose="02020603050405020304" pitchFamily="18" charset="0"/>
                <a:cs typeface="Times New Roman" panose="02020603050405020304" pitchFamily="18" charset="0"/>
              </a:rPr>
              <a:t>, M. </a:t>
            </a:r>
            <a:r>
              <a:rPr lang="en-US" sz="130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a:solidFill>
                  <a:schemeClr val="accent1">
                    <a:lumMod val="50000"/>
                  </a:schemeClr>
                </a:solidFill>
                <a:latin typeface="Times New Roman" panose="02020603050405020304" pitchFamily="18" charset="0"/>
                <a:cs typeface="Times New Roman" panose="02020603050405020304" pitchFamily="18" charset="0"/>
              </a:rPr>
              <a:t> by </a:t>
            </a:r>
            <a:r>
              <a:rPr lang="en-US" sz="1300" i="1"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4224437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Notice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0" y="1097279"/>
            <a:ext cx="9418320" cy="5303520"/>
          </a:xfrm>
          <a:prstGeom prst="rect">
            <a:avLst/>
          </a:prstGeom>
        </p:spPr>
        <p:txBody>
          <a:bodyPr/>
          <a:lstStyle>
            <a:lvl1pPr marL="0" indent="0" algn="l">
              <a:lnSpc>
                <a:spcPct val="15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Notice</a:t>
            </a:r>
          </a:p>
        </p:txBody>
      </p:sp>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960" y="3108960"/>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id-ID" noProof="0"/>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103120" y="1097280"/>
            <a:ext cx="9692640" cy="4937760"/>
          </a:xfrm>
          <a:prstGeom prst="rect">
            <a:avLst/>
          </a:prstGeom>
          <a:solidFill>
            <a:srgbClr val="203864">
              <a:alpha val="89804"/>
            </a:srgbClr>
          </a:solidFill>
        </p:spPr>
        <p:txBody>
          <a:bodyPr anchor="t"/>
          <a:lstStyle>
            <a:lvl1pPr marL="0" indent="0" algn="r">
              <a:lnSpc>
                <a:spcPct val="14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a:t>Question</a:t>
            </a:r>
            <a:endParaRPr lang="id-ID" noProof="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108960"/>
            <a:ext cx="1828800" cy="3310045"/>
          </a:xfrm>
          <a:prstGeom prst="rect">
            <a:avLst/>
          </a:prstGeom>
        </p:spPr>
      </p:pic>
    </p:spTree>
    <p:extLst>
      <p:ext uri="{BB962C8B-B14F-4D97-AF65-F5344CB8AC3E}">
        <p14:creationId xmlns:p14="http://schemas.microsoft.com/office/powerpoint/2010/main" val="12021229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synchronous Checklis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1" y="1097280"/>
            <a:ext cx="7890472" cy="4937760"/>
          </a:xfrm>
          <a:prstGeom prst="rect">
            <a:avLst/>
          </a:prstGeom>
          <a:solidFill>
            <a:srgbClr val="203864">
              <a:alpha val="89804"/>
            </a:srgbClr>
          </a:solidFill>
        </p:spPr>
        <p:txBody>
          <a:bodyPr anchor="t"/>
          <a:lstStyle>
            <a:lvl1pPr marL="342900" indent="-342900" algn="l">
              <a:lnSpc>
                <a:spcPct val="130000"/>
              </a:lnSpc>
              <a:spcBef>
                <a:spcPts val="0"/>
              </a:spcBef>
              <a:buFont typeface="Wingdings" panose="05000000000000000000" pitchFamily="2" charset="2"/>
              <a:buChar char="q"/>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a:t>Asynchronous activities;</a:t>
            </a:r>
            <a:endParaRPr lang="id-ID" noProof="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369424" y="3379370"/>
            <a:ext cx="1570460" cy="2842461"/>
          </a:xfrm>
          <a:prstGeom prst="rect">
            <a:avLst/>
          </a:prstGeom>
        </p:spPr>
      </p:pic>
      <p:sp>
        <p:nvSpPr>
          <p:cNvPr id="2" name="TextBox 1">
            <a:extLst>
              <a:ext uri="{FF2B5EF4-FFF2-40B4-BE49-F238E27FC236}">
                <a16:creationId xmlns:a16="http://schemas.microsoft.com/office/drawing/2014/main" id="{66C847DC-2F57-3A6C-123A-4DDB80212665}"/>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Aktivitas Asinkronus</a:t>
            </a:r>
          </a:p>
        </p:txBody>
      </p:sp>
      <p:sp>
        <p:nvSpPr>
          <p:cNvPr id="8" name="TextBox 7">
            <a:extLst>
              <a:ext uri="{FF2B5EF4-FFF2-40B4-BE49-F238E27FC236}">
                <a16:creationId xmlns:a16="http://schemas.microsoft.com/office/drawing/2014/main" id="{50AAC7BD-7C0F-216A-BE91-6813103F9498}"/>
              </a:ext>
            </a:extLst>
          </p:cNvPr>
          <p:cNvSpPr txBox="1"/>
          <p:nvPr userDrawn="1"/>
        </p:nvSpPr>
        <p:spPr>
          <a:xfrm>
            <a:off x="8256233" y="1915002"/>
            <a:ext cx="3518132" cy="1651158"/>
          </a:xfrm>
          <a:prstGeom prst="rect">
            <a:avLst/>
          </a:prstGeom>
          <a:noFill/>
        </p:spPr>
        <p:txBody>
          <a:bodyPr wrap="square" rtlCol="0">
            <a:spAutoFit/>
          </a:bodyPr>
          <a:lstStyle/>
          <a:p>
            <a:pPr algn="r">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Apakah kamu sudah selesai mengerjakan aktivitas-aktivitas ini? Apakah ada kendala?</a:t>
            </a:r>
            <a:endParaRPr lang="id-ID" sz="2000">
              <a:solidFill>
                <a:schemeClr val="accent1">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64214E7-8AF0-5AF1-FCC4-2A7C12FD7D38}"/>
              </a:ext>
            </a:extLst>
          </p:cNvPr>
          <p:cNvCxnSpPr>
            <a:cxnSpLocks/>
          </p:cNvCxnSpPr>
          <p:nvPr userDrawn="1"/>
        </p:nvCxnSpPr>
        <p:spPr>
          <a:xfrm flipV="1">
            <a:off x="9849509" y="3302493"/>
            <a:ext cx="421955" cy="26366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66842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377439" y="1097279"/>
            <a:ext cx="9418320" cy="4023360"/>
          </a:xfrm>
          <a:prstGeom prst="rect">
            <a:avLst/>
          </a:prstGeom>
        </p:spPr>
        <p:txBody>
          <a:bodyPr anchor="ctr"/>
          <a:lstStyle>
            <a:lvl1pPr marL="0" indent="0">
              <a:lnSpc>
                <a:spcPct val="150000"/>
              </a:lnSpc>
              <a:spcBef>
                <a:spcPts val="0"/>
              </a:spcBef>
              <a:buNone/>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1978090" y="3181738"/>
            <a:ext cx="457199" cy="167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D9F9265-1736-4F89-A77B-921557FEB217}"/>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44A0D86D-5EA6-4CAF-8C28-80E590F6A9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017520"/>
            <a:ext cx="1828800" cy="3418318"/>
          </a:xfrm>
          <a:prstGeom prst="rect">
            <a:avLst/>
          </a:prstGeom>
        </p:spPr>
      </p:pic>
    </p:spTree>
    <p:extLst>
      <p:ext uri="{BB962C8B-B14F-4D97-AF65-F5344CB8AC3E}">
        <p14:creationId xmlns:p14="http://schemas.microsoft.com/office/powerpoint/2010/main" val="407033612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view-E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620666" y="4251231"/>
            <a:ext cx="498245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What did you learn last week?</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805808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view-I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066088" y="4269893"/>
            <a:ext cx="608692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Apa yang kamu pelajari minggu lalu?</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384673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pics-EN">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Topics</a:t>
            </a: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015786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ics-I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Topik</a:t>
            </a: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3959169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arning Target">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Target</a:t>
            </a: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0" indent="0" algn="l">
              <a:lnSpc>
                <a:spcPct val="150000"/>
              </a:lnSpc>
              <a:spcBef>
                <a:spcPts val="0"/>
              </a:spcBef>
              <a:buFont typeface="Wingdings" panose="05000000000000000000" pitchFamily="2" charset="2"/>
              <a:buNone/>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Learning Objective</a:t>
            </a:r>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1983601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Target with Time Limit">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Target</a:t>
            </a: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0" indent="0" algn="l">
              <a:lnSpc>
                <a:spcPct val="150000"/>
              </a:lnSpc>
              <a:spcBef>
                <a:spcPts val="0"/>
              </a:spcBef>
              <a:buFont typeface="Wingdings" panose="05000000000000000000" pitchFamily="2" charset="2"/>
              <a:buNone/>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Learning Objective</a:t>
            </a:r>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3C6CEEC7-E341-8587-2422-97B087E3998C}"/>
              </a:ext>
            </a:extLst>
          </p:cNvPr>
          <p:cNvSpPr txBox="1"/>
          <p:nvPr userDrawn="1"/>
        </p:nvSpPr>
        <p:spPr>
          <a:xfrm>
            <a:off x="8746772" y="2468880"/>
            <a:ext cx="726481" cy="365760"/>
          </a:xfrm>
          <a:prstGeom prst="rect">
            <a:avLst/>
          </a:prstGeom>
          <a:noFill/>
        </p:spPr>
        <p:txBody>
          <a:bodyPr wrap="none" rtlCol="0">
            <a:spAutoFit/>
          </a:bodyPr>
          <a:lstStyle/>
          <a:p>
            <a:r>
              <a:rPr lang="en-US" sz="2000">
                <a:solidFill>
                  <a:srgbClr val="C00000"/>
                </a:solidFill>
                <a:latin typeface="Garamond" panose="02020404030301010803" pitchFamily="18" charset="0"/>
                <a:cs typeface="Arial" panose="020B0604020202020204" pitchFamily="34" charset="0"/>
              </a:rPr>
              <a:t>Limit</a:t>
            </a:r>
            <a:endParaRPr lang="id-ID" sz="2000">
              <a:solidFill>
                <a:srgbClr val="C00000"/>
              </a:solidFill>
              <a:latin typeface="Garamond" panose="02020404030301010803" pitchFamily="18" charset="0"/>
              <a:cs typeface="Arial" panose="020B0604020202020204" pitchFamily="34" charset="0"/>
            </a:endParaRPr>
          </a:p>
        </p:txBody>
      </p:sp>
      <p:sp>
        <p:nvSpPr>
          <p:cNvPr id="5" name="Text Placeholder 4">
            <a:extLst>
              <a:ext uri="{FF2B5EF4-FFF2-40B4-BE49-F238E27FC236}">
                <a16:creationId xmlns:a16="http://schemas.microsoft.com/office/drawing/2014/main" id="{B4CC3C69-AB88-2065-BC42-7AC31D19C14F}"/>
              </a:ext>
            </a:extLst>
          </p:cNvPr>
          <p:cNvSpPr>
            <a:spLocks noGrp="1"/>
          </p:cNvSpPr>
          <p:nvPr>
            <p:ph type="body" sz="quarter" idx="12" hasCustomPrompt="1"/>
          </p:nvPr>
        </p:nvSpPr>
        <p:spPr>
          <a:xfrm>
            <a:off x="9348513" y="2487542"/>
            <a:ext cx="587413" cy="365760"/>
          </a:xfrm>
        </p:spPr>
        <p:txBody>
          <a:bodyPr>
            <a:normAutofit/>
          </a:bodyPr>
          <a:lstStyle>
            <a:lvl1pPr marL="0" indent="0" algn="ctr">
              <a:buNone/>
              <a:defRPr sz="2000">
                <a:solidFill>
                  <a:srgbClr val="C00000"/>
                </a:solidFill>
                <a:latin typeface="Garamond" panose="02020404030301010803" pitchFamily="18" charset="0"/>
                <a:cs typeface="Arial" panose="020B0604020202020204" pitchFamily="34" charset="0"/>
              </a:defRPr>
            </a:lvl1pPr>
          </a:lstStyle>
          <a:p>
            <a:pPr lvl="0"/>
            <a:r>
              <a:rPr lang="en-US"/>
              <a:t>999</a:t>
            </a:r>
            <a:endParaRPr lang="id-ID"/>
          </a:p>
        </p:txBody>
      </p:sp>
      <p:sp>
        <p:nvSpPr>
          <p:cNvPr id="4" name="TextBox 3">
            <a:extLst>
              <a:ext uri="{FF2B5EF4-FFF2-40B4-BE49-F238E27FC236}">
                <a16:creationId xmlns:a16="http://schemas.microsoft.com/office/drawing/2014/main" id="{7A33D163-4F03-82E2-97A1-85FEE10D95C3}"/>
              </a:ext>
            </a:extLst>
          </p:cNvPr>
          <p:cNvSpPr txBox="1"/>
          <p:nvPr userDrawn="1"/>
        </p:nvSpPr>
        <p:spPr>
          <a:xfrm>
            <a:off x="9784572" y="2468880"/>
            <a:ext cx="755335" cy="365760"/>
          </a:xfrm>
          <a:prstGeom prst="rect">
            <a:avLst/>
          </a:prstGeom>
          <a:noFill/>
        </p:spPr>
        <p:txBody>
          <a:bodyPr wrap="none" rtlCol="0">
            <a:spAutoFit/>
          </a:bodyPr>
          <a:lstStyle/>
          <a:p>
            <a:r>
              <a:rPr lang="en-US" sz="2000">
                <a:solidFill>
                  <a:srgbClr val="C00000"/>
                </a:solidFill>
                <a:latin typeface="Garamond" panose="02020404030301010803" pitchFamily="18" charset="0"/>
                <a:cs typeface="Arial" panose="020B0604020202020204" pitchFamily="34" charset="0"/>
              </a:rPr>
              <a:t>menit</a:t>
            </a:r>
            <a:endParaRPr lang="id-ID" sz="2000">
              <a:solidFill>
                <a:srgbClr val="C0000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4320747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D.A., </a:t>
            </a:r>
            <a:r>
              <a:rPr lang="en-US" sz="130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a:solidFill>
                  <a:schemeClr val="accent1">
                    <a:lumMod val="50000"/>
                  </a:schemeClr>
                </a:solidFill>
                <a:latin typeface="Times New Roman" panose="02020603050405020304" pitchFamily="18" charset="0"/>
                <a:cs typeface="Times New Roman" panose="02020603050405020304" pitchFamily="18" charset="0"/>
              </a:rPr>
              <a:t> A., </a:t>
            </a:r>
            <a:r>
              <a:rPr lang="en-US" sz="130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a:solidFill>
                  <a:schemeClr val="accent1">
                    <a:lumMod val="50000"/>
                  </a:schemeClr>
                </a:solidFill>
                <a:latin typeface="Times New Roman" panose="02020603050405020304" pitchFamily="18" charset="0"/>
                <a:cs typeface="Times New Roman" panose="02020603050405020304" pitchFamily="18" charset="0"/>
              </a:rPr>
              <a:t> R., </a:t>
            </a:r>
            <a:r>
              <a:rPr lang="en-US" sz="130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a:solidFill>
                  <a:schemeClr val="accent1">
                    <a:lumMod val="50000"/>
                  </a:schemeClr>
                </a:solidFill>
                <a:latin typeface="Times New Roman" panose="02020603050405020304" pitchFamily="18" charset="0"/>
                <a:cs typeface="Times New Roman" panose="02020603050405020304" pitchFamily="18" charset="0"/>
              </a:rPr>
              <a:t> N.H.P., A. </a:t>
            </a:r>
            <a:r>
              <a:rPr lang="en-US" sz="130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a:solidFill>
                  <a:schemeClr val="accent1">
                    <a:lumMod val="50000"/>
                  </a:schemeClr>
                </a:solidFill>
                <a:latin typeface="Times New Roman" panose="02020603050405020304" pitchFamily="18" charset="0"/>
                <a:cs typeface="Times New Roman" panose="02020603050405020304" pitchFamily="18" charset="0"/>
              </a:rPr>
              <a:t>, M. </a:t>
            </a:r>
            <a:r>
              <a:rPr lang="en-US" sz="130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a:solidFill>
                  <a:schemeClr val="accent1">
                    <a:lumMod val="50000"/>
                  </a:schemeClr>
                </a:solidFill>
                <a:latin typeface="Times New Roman" panose="02020603050405020304" pitchFamily="18" charset="0"/>
                <a:cs typeface="Times New Roman" panose="02020603050405020304" pitchFamily="18" charset="0"/>
              </a:rPr>
              <a:t> C., Andreas F., A. Zidan A.Z., Arkan W., Gilang R., S.H.R. Farhah., Titasani C.</a:t>
            </a:r>
          </a:p>
          <a:p>
            <a:pPr marL="0" indent="0">
              <a:spcBef>
                <a:spcPts val="0"/>
              </a:spcBef>
              <a:spcAft>
                <a:spcPts val="0"/>
              </a:spcAft>
            </a:pPr>
            <a:r>
              <a:rPr lang="en-US" sz="1300" i="1"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a:solidFill>
                  <a:schemeClr val="accent1">
                    <a:lumMod val="50000"/>
                  </a:schemeClr>
                </a:solidFill>
                <a:latin typeface="Times New Roman" panose="02020603050405020304" pitchFamily="18" charset="0"/>
                <a:cs typeface="Times New Roman" panose="02020603050405020304" pitchFamily="18" charset="0"/>
              </a:rPr>
              <a:t> by </a:t>
            </a:r>
            <a:r>
              <a:rPr lang="en-US" sz="1300" i="1"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970126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intarItuPilih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132D9-1A6F-441E-AB3D-DBBE4F9DF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44"/>
            <a:ext cx="12191999" cy="6862288"/>
          </a:xfrm>
          <a:prstGeom prst="rect">
            <a:avLst/>
          </a:prstGeom>
        </p:spPr>
      </p:pic>
      <p:sp>
        <p:nvSpPr>
          <p:cNvPr id="5" name="Rectangle 4">
            <a:extLst>
              <a:ext uri="{FF2B5EF4-FFF2-40B4-BE49-F238E27FC236}">
                <a16:creationId xmlns:a16="http://schemas.microsoft.com/office/drawing/2014/main" id="{6E9FB8EA-1EFF-4DEC-9944-D574132AF9A0}"/>
              </a:ext>
            </a:extLst>
          </p:cNvPr>
          <p:cNvSpPr/>
          <p:nvPr userDrawn="1"/>
        </p:nvSpPr>
        <p:spPr>
          <a:xfrm>
            <a:off x="-60961" y="0"/>
            <a:ext cx="1225296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313D5D7C-1AD4-47DD-AC5E-5E48BFA57C66}"/>
              </a:ext>
            </a:extLst>
          </p:cNvPr>
          <p:cNvSpPr>
            <a:spLocks noGrp="1"/>
          </p:cNvSpPr>
          <p:nvPr>
            <p:ph type="body" sz="quarter" idx="10" hasCustomPrompt="1"/>
          </p:nvPr>
        </p:nvSpPr>
        <p:spPr>
          <a:xfrm>
            <a:off x="1981200" y="3291840"/>
            <a:ext cx="8229600" cy="1097280"/>
          </a:xfrm>
          <a:prstGeom prst="rect">
            <a:avLst/>
          </a:prstGeom>
        </p:spPr>
        <p:txBody>
          <a:bodyPr>
            <a:normAutofit/>
          </a:bodyPr>
          <a:lstStyle>
            <a:lvl1pPr marL="0" indent="0" algn="ctr">
              <a:lnSpc>
                <a:spcPct val="14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id-ID" noProof="0"/>
              <a:t>note</a:t>
            </a:r>
          </a:p>
        </p:txBody>
      </p:sp>
    </p:spTree>
    <p:extLst>
      <p:ext uri="{BB962C8B-B14F-4D97-AF65-F5344CB8AC3E}">
        <p14:creationId xmlns:p14="http://schemas.microsoft.com/office/powerpoint/2010/main" val="672298238"/>
      </p:ext>
    </p:extLst>
  </p:cSld>
  <p:clrMapOvr>
    <a:masterClrMapping/>
  </p:clrMapOvr>
  <p:transition>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1005840" y="182880"/>
            <a:ext cx="10789920" cy="64922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16C3103-D75B-40AA-B2C2-B26DFA66761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4736636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1005840" y="182880"/>
            <a:ext cx="1078992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1005840" y="822960"/>
            <a:ext cx="10789920" cy="521208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1005840" y="6126480"/>
            <a:ext cx="1078992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257439624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11" name="Content Placeholder 6">
            <a:extLst>
              <a:ext uri="{FF2B5EF4-FFF2-40B4-BE49-F238E27FC236}">
                <a16:creationId xmlns:a16="http://schemas.microsoft.com/office/drawing/2014/main" id="{0133AAC4-827C-40F4-A54C-D49064F2F058}"/>
              </a:ext>
            </a:extLst>
          </p:cNvPr>
          <p:cNvSpPr>
            <a:spLocks noGrp="1"/>
          </p:cNvSpPr>
          <p:nvPr>
            <p:ph sz="quarter" idx="16"/>
          </p:nvPr>
        </p:nvSpPr>
        <p:spPr>
          <a:xfrm>
            <a:off x="1097280" y="640080"/>
            <a:ext cx="5212080" cy="6035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2" name="Text Placeholder 14">
            <a:extLst>
              <a:ext uri="{FF2B5EF4-FFF2-40B4-BE49-F238E27FC236}">
                <a16:creationId xmlns:a16="http://schemas.microsoft.com/office/drawing/2014/main" id="{B0083699-D01E-4671-B584-3FA1C899BD52}"/>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3" name="Content Placeholder 6">
            <a:extLst>
              <a:ext uri="{FF2B5EF4-FFF2-40B4-BE49-F238E27FC236}">
                <a16:creationId xmlns:a16="http://schemas.microsoft.com/office/drawing/2014/main" id="{8F311E53-0D22-4739-9FF1-51F7167E8F22}"/>
              </a:ext>
            </a:extLst>
          </p:cNvPr>
          <p:cNvSpPr>
            <a:spLocks noGrp="1"/>
          </p:cNvSpPr>
          <p:nvPr>
            <p:ph sz="quarter" idx="19"/>
          </p:nvPr>
        </p:nvSpPr>
        <p:spPr>
          <a:xfrm>
            <a:off x="6583680" y="640080"/>
            <a:ext cx="5212080" cy="6035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4" name="Text Placeholder 14">
            <a:extLst>
              <a:ext uri="{FF2B5EF4-FFF2-40B4-BE49-F238E27FC236}">
                <a16:creationId xmlns:a16="http://schemas.microsoft.com/office/drawing/2014/main" id="{C71C3B23-0D8B-4DA9-B207-6B59A6E668D9}"/>
              </a:ext>
            </a:extLst>
          </p:cNvPr>
          <p:cNvSpPr>
            <a:spLocks noGrp="1"/>
          </p:cNvSpPr>
          <p:nvPr>
            <p:ph type="body" sz="quarter" idx="20"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77618229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15" name="Content Placeholder 6">
            <a:extLst>
              <a:ext uri="{FF2B5EF4-FFF2-40B4-BE49-F238E27FC236}">
                <a16:creationId xmlns:a16="http://schemas.microsoft.com/office/drawing/2014/main" id="{F58EB472-8E72-4209-84DF-6A83A483B014}"/>
              </a:ext>
            </a:extLst>
          </p:cNvPr>
          <p:cNvSpPr>
            <a:spLocks noGrp="1"/>
          </p:cNvSpPr>
          <p:nvPr>
            <p:ph sz="quarter" idx="16"/>
          </p:nvPr>
        </p:nvSpPr>
        <p:spPr>
          <a:xfrm>
            <a:off x="1097280" y="64008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6" name="Text Placeholder 14">
            <a:extLst>
              <a:ext uri="{FF2B5EF4-FFF2-40B4-BE49-F238E27FC236}">
                <a16:creationId xmlns:a16="http://schemas.microsoft.com/office/drawing/2014/main" id="{57127FD2-DBE9-47C1-AF66-6FF8B08FB20F}"/>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7" name="Content Placeholder 6">
            <a:extLst>
              <a:ext uri="{FF2B5EF4-FFF2-40B4-BE49-F238E27FC236}">
                <a16:creationId xmlns:a16="http://schemas.microsoft.com/office/drawing/2014/main" id="{0AF8F23F-7947-423A-99D4-5792628AA7C1}"/>
              </a:ext>
            </a:extLst>
          </p:cNvPr>
          <p:cNvSpPr>
            <a:spLocks noGrp="1"/>
          </p:cNvSpPr>
          <p:nvPr>
            <p:ph sz="quarter" idx="21"/>
          </p:nvPr>
        </p:nvSpPr>
        <p:spPr>
          <a:xfrm>
            <a:off x="1097280" y="393192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8" name="Text Placeholder 14">
            <a:extLst>
              <a:ext uri="{FF2B5EF4-FFF2-40B4-BE49-F238E27FC236}">
                <a16:creationId xmlns:a16="http://schemas.microsoft.com/office/drawing/2014/main" id="{3AEDF4C4-18A1-41B7-A9C2-9BB7D984C528}"/>
              </a:ext>
            </a:extLst>
          </p:cNvPr>
          <p:cNvSpPr>
            <a:spLocks noGrp="1"/>
          </p:cNvSpPr>
          <p:nvPr>
            <p:ph type="body" sz="quarter" idx="22" hasCustomPrompt="1"/>
          </p:nvPr>
        </p:nvSpPr>
        <p:spPr>
          <a:xfrm>
            <a:off x="10972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9" name="Content Placeholder 6">
            <a:extLst>
              <a:ext uri="{FF2B5EF4-FFF2-40B4-BE49-F238E27FC236}">
                <a16:creationId xmlns:a16="http://schemas.microsoft.com/office/drawing/2014/main" id="{02EABA25-38ED-4B5F-83AE-2B5DB6A521DF}"/>
              </a:ext>
            </a:extLst>
          </p:cNvPr>
          <p:cNvSpPr>
            <a:spLocks noGrp="1"/>
          </p:cNvSpPr>
          <p:nvPr>
            <p:ph sz="quarter" idx="23"/>
          </p:nvPr>
        </p:nvSpPr>
        <p:spPr>
          <a:xfrm>
            <a:off x="6583680" y="64008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0" name="Text Placeholder 14">
            <a:extLst>
              <a:ext uri="{FF2B5EF4-FFF2-40B4-BE49-F238E27FC236}">
                <a16:creationId xmlns:a16="http://schemas.microsoft.com/office/drawing/2014/main" id="{54A8CCA0-36C7-4A77-953E-7D1DEDDF7365}"/>
              </a:ext>
            </a:extLst>
          </p:cNvPr>
          <p:cNvSpPr>
            <a:spLocks noGrp="1"/>
          </p:cNvSpPr>
          <p:nvPr>
            <p:ph type="body" sz="quarter" idx="24"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21" name="Content Placeholder 6">
            <a:extLst>
              <a:ext uri="{FF2B5EF4-FFF2-40B4-BE49-F238E27FC236}">
                <a16:creationId xmlns:a16="http://schemas.microsoft.com/office/drawing/2014/main" id="{0AD53926-D219-4C6A-BDB8-47FB1EF50751}"/>
              </a:ext>
            </a:extLst>
          </p:cNvPr>
          <p:cNvSpPr>
            <a:spLocks noGrp="1"/>
          </p:cNvSpPr>
          <p:nvPr>
            <p:ph sz="quarter" idx="25"/>
          </p:nvPr>
        </p:nvSpPr>
        <p:spPr>
          <a:xfrm>
            <a:off x="6583680" y="393192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2" name="Text Placeholder 14">
            <a:extLst>
              <a:ext uri="{FF2B5EF4-FFF2-40B4-BE49-F238E27FC236}">
                <a16:creationId xmlns:a16="http://schemas.microsoft.com/office/drawing/2014/main" id="{7CAA5BFB-3AC6-4AB5-B871-2ECE99565E53}"/>
              </a:ext>
            </a:extLst>
          </p:cNvPr>
          <p:cNvSpPr>
            <a:spLocks noGrp="1"/>
          </p:cNvSpPr>
          <p:nvPr>
            <p:ph type="body" sz="quarter" idx="26" hasCustomPrompt="1"/>
          </p:nvPr>
        </p:nvSpPr>
        <p:spPr>
          <a:xfrm>
            <a:off x="65836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01191549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 name="Title 1">
            <a:extLst>
              <a:ext uri="{FF2B5EF4-FFF2-40B4-BE49-F238E27FC236}">
                <a16:creationId xmlns:a16="http://schemas.microsoft.com/office/drawing/2014/main" id="{60399535-1101-4904-92E5-88A868A67E76}"/>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67754825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A2DA-7DB7-4E35-A1A9-9831600724C3}"/>
              </a:ext>
            </a:extLst>
          </p:cNvPr>
          <p:cNvSpPr>
            <a:spLocks noGrp="1"/>
          </p:cNvSpPr>
          <p:nvPr>
            <p:ph type="title" hasCustomPrompt="1"/>
          </p:nvPr>
        </p:nvSpPr>
        <p:spPr/>
        <p:txBody>
          <a:bodyPr/>
          <a:lstStyle>
            <a:lvl1pPr>
              <a:defRPr/>
            </a:lvl1pPr>
          </a:lstStyle>
          <a:p>
            <a:r>
              <a:rPr lang="en-US"/>
              <a:t>Title</a:t>
            </a:r>
            <a:endParaRPr lang="en-ID"/>
          </a:p>
        </p:txBody>
      </p:sp>
      <p:sp>
        <p:nvSpPr>
          <p:cNvPr id="5" name="Rectangle 4">
            <a:extLst>
              <a:ext uri="{FF2B5EF4-FFF2-40B4-BE49-F238E27FC236}">
                <a16:creationId xmlns:a16="http://schemas.microsoft.com/office/drawing/2014/main" id="{8875094F-5882-48D9-A102-4EFEBF8F3B29}"/>
              </a:ext>
            </a:extLst>
          </p:cNvPr>
          <p:cNvSpPr/>
          <p:nvPr userDrawn="1"/>
        </p:nvSpPr>
        <p:spPr>
          <a:xfrm>
            <a:off x="868680" y="0"/>
            <a:ext cx="11338560" cy="6858000"/>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1">
              <a:ln>
                <a:noFill/>
              </a:ln>
              <a:solidFill>
                <a:prstClr val="white"/>
              </a:solidFill>
              <a:effectLst/>
              <a:uLnTx/>
              <a:uFillTx/>
              <a:latin typeface="Calibri" panose="020F0502020204030204"/>
              <a:ea typeface="+mn-ea"/>
              <a:cs typeface="+mn-cs"/>
            </a:endParaRPr>
          </a:p>
        </p:txBody>
      </p:sp>
      <p:sp>
        <p:nvSpPr>
          <p:cNvPr id="7" name="Text Placeholder 4">
            <a:extLst>
              <a:ext uri="{FF2B5EF4-FFF2-40B4-BE49-F238E27FC236}">
                <a16:creationId xmlns:a16="http://schemas.microsoft.com/office/drawing/2014/main" id="{B8303C52-0C45-490E-8C81-F073E781C9A7}"/>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Code snippet</a:t>
            </a:r>
          </a:p>
        </p:txBody>
      </p:sp>
    </p:spTree>
    <p:extLst>
      <p:ext uri="{BB962C8B-B14F-4D97-AF65-F5344CB8AC3E}">
        <p14:creationId xmlns:p14="http://schemas.microsoft.com/office/powerpoint/2010/main" val="213256574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868680" y="5669280"/>
            <a:ext cx="113385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1554480" y="182880"/>
            <a:ext cx="1024128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109728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1554480" y="5760720"/>
            <a:ext cx="1024128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p>
        </p:txBody>
      </p:sp>
      <p:sp>
        <p:nvSpPr>
          <p:cNvPr id="3" name="Title 2">
            <a:extLst>
              <a:ext uri="{FF2B5EF4-FFF2-40B4-BE49-F238E27FC236}">
                <a16:creationId xmlns:a16="http://schemas.microsoft.com/office/drawing/2014/main" id="{7DEB1E49-9EB0-4F04-A076-5862D94F39E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58060303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7" name="Text Placeholder 7">
            <a:extLst>
              <a:ext uri="{FF2B5EF4-FFF2-40B4-BE49-F238E27FC236}">
                <a16:creationId xmlns:a16="http://schemas.microsoft.com/office/drawing/2014/main" id="{035867BF-910C-4D8F-BD58-CA1483B51C53}"/>
              </a:ext>
            </a:extLst>
          </p:cNvPr>
          <p:cNvSpPr>
            <a:spLocks noGrp="1"/>
          </p:cNvSpPr>
          <p:nvPr>
            <p:ph type="body" sz="quarter" idx="14" hasCustomPrompt="1"/>
          </p:nvPr>
        </p:nvSpPr>
        <p:spPr>
          <a:xfrm>
            <a:off x="1463040" y="640080"/>
            <a:ext cx="10058400" cy="4023360"/>
          </a:xfrm>
        </p:spPr>
        <p:txBody>
          <a:bodyPr anchor="ctr"/>
          <a:lstStyle>
            <a:lvl1pPr marL="0" indent="0" algn="ctr">
              <a:lnSpc>
                <a:spcPct val="150000"/>
              </a:lnSpc>
              <a:spcBef>
                <a:spcPts val="0"/>
              </a:spcBef>
              <a:buNone/>
              <a:defRPr/>
            </a:lvl1pPr>
          </a:lstStyle>
          <a:p>
            <a:pPr lvl="0"/>
            <a:r>
              <a:rPr lang="en-US"/>
              <a:t>Texts or quotation</a:t>
            </a:r>
            <a:endParaRPr lang="id-ID"/>
          </a:p>
        </p:txBody>
      </p:sp>
      <p:sp>
        <p:nvSpPr>
          <p:cNvPr id="8" name="Text Placeholder 7">
            <a:extLst>
              <a:ext uri="{FF2B5EF4-FFF2-40B4-BE49-F238E27FC236}">
                <a16:creationId xmlns:a16="http://schemas.microsoft.com/office/drawing/2014/main" id="{6A08236D-8427-433E-A68E-676954DB2626}"/>
              </a:ext>
            </a:extLst>
          </p:cNvPr>
          <p:cNvSpPr>
            <a:spLocks noGrp="1"/>
          </p:cNvSpPr>
          <p:nvPr>
            <p:ph type="body" sz="quarter" idx="15" hasCustomPrompt="1"/>
          </p:nvPr>
        </p:nvSpPr>
        <p:spPr>
          <a:xfrm>
            <a:off x="6035040" y="5120640"/>
            <a:ext cx="5669280" cy="548640"/>
          </a:xfrm>
        </p:spPr>
        <p:txBody>
          <a:bodyPr anchor="ctr">
            <a:normAutofit/>
          </a:bodyPr>
          <a:lstStyle>
            <a:lvl1pPr marL="0" indent="0" algn="r">
              <a:buNone/>
              <a:defRPr sz="2000"/>
            </a:lvl1pPr>
          </a:lstStyle>
          <a:p>
            <a:pPr lvl="0"/>
            <a:r>
              <a:rPr lang="en-US"/>
              <a:t>Ending text</a:t>
            </a:r>
            <a:endParaRPr lang="id-ID"/>
          </a:p>
        </p:txBody>
      </p:sp>
      <p:sp>
        <p:nvSpPr>
          <p:cNvPr id="9" name="Half Frame 8">
            <a:extLst>
              <a:ext uri="{FF2B5EF4-FFF2-40B4-BE49-F238E27FC236}">
                <a16:creationId xmlns:a16="http://schemas.microsoft.com/office/drawing/2014/main" id="{BB55656A-6414-4947-9496-428E31D7FD38}"/>
              </a:ext>
            </a:extLst>
          </p:cNvPr>
          <p:cNvSpPr/>
          <p:nvPr userDrawn="1"/>
        </p:nvSpPr>
        <p:spPr>
          <a:xfrm>
            <a:off x="1280160" y="45720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Half Frame 9">
            <a:extLst>
              <a:ext uri="{FF2B5EF4-FFF2-40B4-BE49-F238E27FC236}">
                <a16:creationId xmlns:a16="http://schemas.microsoft.com/office/drawing/2014/main" id="{623072CD-E86B-46CF-86EC-94424ED025D3}"/>
              </a:ext>
            </a:extLst>
          </p:cNvPr>
          <p:cNvSpPr/>
          <p:nvPr userDrawn="1"/>
        </p:nvSpPr>
        <p:spPr>
          <a:xfrm rot="10800000">
            <a:off x="11247120" y="43891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4247128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eneral Goal and Instruc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4FE56-7018-4C0D-94CA-B72421F5CB8A}"/>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Capaian</a:t>
            </a:r>
            <a:r>
              <a:rPr lang="en-US"/>
              <a:t> dan Instruksi</a:t>
            </a:r>
            <a:r>
              <a:rPr lang="id-ID"/>
              <a:t> Pembelajaran</a:t>
            </a:r>
          </a:p>
        </p:txBody>
      </p:sp>
      <p:pic>
        <p:nvPicPr>
          <p:cNvPr id="11" name="Picture 10">
            <a:extLst>
              <a:ext uri="{FF2B5EF4-FFF2-40B4-BE49-F238E27FC236}">
                <a16:creationId xmlns:a16="http://schemas.microsoft.com/office/drawing/2014/main" id="{7431845C-CDAF-41DE-B764-172602648A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363200" y="3124821"/>
            <a:ext cx="1828800" cy="3154679"/>
          </a:xfrm>
          <a:prstGeom prst="rect">
            <a:avLst/>
          </a:prstGeom>
        </p:spPr>
      </p:pic>
      <p:sp>
        <p:nvSpPr>
          <p:cNvPr id="13" name="Rectangle 12">
            <a:extLst>
              <a:ext uri="{FF2B5EF4-FFF2-40B4-BE49-F238E27FC236}">
                <a16:creationId xmlns:a16="http://schemas.microsoft.com/office/drawing/2014/main" id="{2372ADC2-DC9F-499E-9FA1-AC7884F64A1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DB4713B-155C-4173-A9A7-B4FA41B94B36}"/>
              </a:ext>
            </a:extLst>
          </p:cNvPr>
          <p:cNvSpPr txBox="1"/>
          <p:nvPr userDrawn="1"/>
        </p:nvSpPr>
        <p:spPr>
          <a:xfrm>
            <a:off x="365760" y="1134795"/>
            <a:ext cx="11530676" cy="168584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Melalui </a:t>
            </a:r>
            <a:r>
              <a:rPr lang="en-US" sz="2400">
                <a:solidFill>
                  <a:schemeClr val="accent1">
                    <a:lumMod val="50000"/>
                  </a:schemeClr>
                </a:solidFill>
                <a:latin typeface="Arial" panose="020B0604020202020204" pitchFamily="34" charset="0"/>
                <a:cs typeface="Arial" panose="020B0604020202020204" pitchFamily="34" charset="0"/>
              </a:rPr>
              <a:t>Tugas </a:t>
            </a:r>
            <a:r>
              <a:rPr lang="id-ID" sz="2400">
                <a:solidFill>
                  <a:schemeClr val="accent1">
                    <a:lumMod val="50000"/>
                  </a:schemeClr>
                </a:solidFill>
                <a:latin typeface="Arial" panose="020B0604020202020204" pitchFamily="34" charset="0"/>
                <a:cs typeface="Arial" panose="020B0604020202020204" pitchFamily="34" charset="0"/>
              </a:rPr>
              <a:t>ini, kamu diharapkan bisa menulis, mengkompilasi, dan menjalankan program yang menggunakan berbagai tipe data, operator, dan struktur yang sudah dipelajari</a:t>
            </a:r>
            <a:r>
              <a:rPr lang="en-US" sz="2400">
                <a:solidFill>
                  <a:schemeClr val="accent1">
                    <a:lumMod val="50000"/>
                  </a:schemeClr>
                </a:solidFill>
                <a:latin typeface="Arial" panose="020B0604020202020204" pitchFamily="34" charset="0"/>
                <a:cs typeface="Arial" panose="020B0604020202020204" pitchFamily="34" charset="0"/>
              </a:rPr>
              <a:t>, di mana program tersebut dibuat mengikuti spesifikasi tertentu</a:t>
            </a:r>
            <a:r>
              <a:rPr lang="id-ID" sz="2400">
                <a:solidFill>
                  <a:schemeClr val="accent1">
                    <a:lumMod val="50000"/>
                  </a:schemeClr>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86CEAF4D-2AD5-4398-B5FF-B78C4BCF1896}"/>
              </a:ext>
            </a:extLst>
          </p:cNvPr>
          <p:cNvSpPr txBox="1"/>
          <p:nvPr userDrawn="1"/>
        </p:nvSpPr>
        <p:spPr>
          <a:xfrm>
            <a:off x="1979352" y="3739553"/>
            <a:ext cx="8303492" cy="1685846"/>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Buatlah program yang berprilaku dan menggunakan tipe data, operator, dan struktur sesuai dengan deskripsi yang diberikan dalam dokumen ini!</a:t>
            </a:r>
          </a:p>
        </p:txBody>
      </p:sp>
      <p:sp>
        <p:nvSpPr>
          <p:cNvPr id="21" name="TextBox 20">
            <a:extLst>
              <a:ext uri="{FF2B5EF4-FFF2-40B4-BE49-F238E27FC236}">
                <a16:creationId xmlns:a16="http://schemas.microsoft.com/office/drawing/2014/main" id="{F761EECD-3AF3-4023-B260-C3FFC507218F}"/>
              </a:ext>
            </a:extLst>
          </p:cNvPr>
          <p:cNvSpPr txBox="1"/>
          <p:nvPr userDrawn="1"/>
        </p:nvSpPr>
        <p:spPr>
          <a:xfrm rot="20363387">
            <a:off x="1675465" y="3702492"/>
            <a:ext cx="1107996"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Instruksi:</a:t>
            </a:r>
            <a:endParaRPr lang="id-ID">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5673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a:solidFill>
                  <a:schemeClr val="accent1">
                    <a:lumMod val="50000"/>
                  </a:schemeClr>
                </a:solidFill>
                <a:latin typeface="Times New Roman" panose="02020603050405020304" pitchFamily="18" charset="0"/>
                <a:cs typeface="Times New Roman" panose="02020603050405020304" pitchFamily="18" charset="0"/>
              </a:rPr>
              <a:t> by </a:t>
            </a:r>
            <a:r>
              <a:rPr lang="en-US" sz="1300" i="1"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314618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quiremen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hasCustomPrompt="1"/>
          </p:nvPr>
        </p:nvSpPr>
        <p:spPr>
          <a:xfrm>
            <a:off x="365760" y="1097280"/>
            <a:ext cx="11430000" cy="146304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Kebutuhan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8AA40EA0-2253-47FE-9D24-60B985864455}"/>
              </a:ext>
            </a:extLst>
          </p:cNvPr>
          <p:cNvSpPr>
            <a:spLocks noGrp="1"/>
          </p:cNvSpPr>
          <p:nvPr>
            <p:ph type="body" sz="quarter" idx="11" hasCustomPrompt="1"/>
          </p:nvPr>
        </p:nvSpPr>
        <p:spPr>
          <a:xfrm>
            <a:off x="365760" y="3749040"/>
            <a:ext cx="11430000" cy="137160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Other statement on program overview, if any</a:t>
            </a: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822960" y="2743200"/>
            <a:ext cx="10515600" cy="822960"/>
          </a:xfrm>
          <a:prstGeom prst="rect">
            <a:avLst/>
          </a:prstGeom>
        </p:spPr>
        <p:txBody>
          <a:bodyPr>
            <a:normAutofit/>
          </a:bodyPr>
          <a:lstStyle>
            <a:lvl1pPr marL="0" indent="0" algn="ctr">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7934844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uput Exam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Contoh Keluaran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365760" y="1097280"/>
            <a:ext cx="11430000" cy="5486400"/>
          </a:xfrm>
          <a:prstGeom prst="rect">
            <a:avLst/>
          </a:prstGeom>
        </p:spPr>
        <p:txBody>
          <a:bodyPr>
            <a:normAutofit/>
          </a:bodyPr>
          <a:lstStyle>
            <a:lvl1pPr marL="0" indent="0" algn="l">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00721198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utput Format Informat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09778A8-8368-46E8-8866-EEA87052F2CE}"/>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Keterangan Umum Terkait Keluaran</a:t>
            </a:r>
          </a:p>
        </p:txBody>
      </p:sp>
      <p:sp>
        <p:nvSpPr>
          <p:cNvPr id="6" name="TextBox 5">
            <a:extLst>
              <a:ext uri="{FF2B5EF4-FFF2-40B4-BE49-F238E27FC236}">
                <a16:creationId xmlns:a16="http://schemas.microsoft.com/office/drawing/2014/main" id="{F1A4CF72-EED7-4CBC-87F7-DE6A6AE18F7E}"/>
              </a:ext>
            </a:extLst>
          </p:cNvPr>
          <p:cNvSpPr txBox="1"/>
          <p:nvPr userDrawn="1"/>
        </p:nvSpPr>
        <p:spPr>
          <a:xfrm>
            <a:off x="365760" y="1134795"/>
            <a:ext cx="11530676" cy="4467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id-ID" sz="2400">
                <a:highlight>
                  <a:srgbClr val="FFFF00"/>
                </a:highlight>
                <a:latin typeface="Arial" panose="020B0604020202020204" pitchFamily="34" charset="0"/>
                <a:ea typeface="Calibri" panose="020F0502020204030204" pitchFamily="34" charset="0"/>
                <a:cs typeface="Arial" panose="020B0604020202020204" pitchFamily="34" charset="0"/>
              </a:rPr>
              <a:t>Teks dengan warna belakang kuning</a:t>
            </a:r>
            <a:r>
              <a:rPr lang="id-ID" sz="2400">
                <a:latin typeface="Arial" panose="020B0604020202020204" pitchFamily="34" charset="0"/>
                <a:ea typeface="Calibri" panose="020F0502020204030204" pitchFamily="34" charset="0"/>
                <a:cs typeface="Arial" panose="020B0604020202020204" pitchFamily="34" charset="0"/>
              </a:rPr>
              <a:t> merupakan masukan dari pengguna.</a:t>
            </a:r>
            <a:r>
              <a:rPr lang="en-US" sz="2400">
                <a:latin typeface="Arial" panose="020B0604020202020204" pitchFamily="34" charset="0"/>
                <a:ea typeface="Calibri" panose="020F0502020204030204" pitchFamily="34" charset="0"/>
                <a:cs typeface="Arial" panose="020B0604020202020204" pitchFamily="34" charset="0"/>
              </a:rPr>
              <a:t> </a:t>
            </a: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implementasi masukan </a:t>
            </a:r>
            <a:r>
              <a:rPr lang="en-US" sz="2400">
                <a:latin typeface="Arial" panose="020B0604020202020204" pitchFamily="34" charset="0"/>
                <a:ea typeface="Calibri" panose="020F0502020204030204" pitchFamily="34" charset="0"/>
                <a:cs typeface="Arial" panose="020B0604020202020204" pitchFamily="34" charset="0"/>
              </a:rPr>
              <a:t>pengguna </a:t>
            </a:r>
            <a:r>
              <a:rPr lang="id-ID" sz="2400">
                <a:latin typeface="Arial" panose="020B0604020202020204" pitchFamily="34" charset="0"/>
                <a:ea typeface="Calibri" panose="020F0502020204030204" pitchFamily="34" charset="0"/>
                <a:cs typeface="Arial" panose="020B0604020202020204" pitchFamily="34" charset="0"/>
              </a:rPr>
              <a:t>yang terlewat akan membuat nilai</a:t>
            </a:r>
            <a:r>
              <a:rPr lang="en-US" sz="2400">
                <a:latin typeface="Arial" panose="020B0604020202020204" pitchFamily="34" charset="0"/>
                <a:ea typeface="Calibri" panose="020F0502020204030204" pitchFamily="34" charset="0"/>
                <a:cs typeface="Arial" panose="020B0604020202020204" pitchFamily="34" charset="0"/>
              </a:rPr>
              <a:t>mu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id-ID" sz="2400">
                <a:latin typeface="Arial" panose="020B0604020202020204" pitchFamily="34" charset="0"/>
                <a:ea typeface="Calibri" panose="020F0502020204030204" pitchFamily="34" charset="0"/>
                <a:cs typeface="Arial" panose="020B0604020202020204" pitchFamily="34" charset="0"/>
              </a:rPr>
              <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Teks </a:t>
            </a:r>
            <a:r>
              <a:rPr lang="en-US" sz="2400">
                <a:highlight>
                  <a:srgbClr val="00FFFF"/>
                </a:highlight>
                <a:latin typeface="Arial" panose="020B0604020202020204" pitchFamily="34" charset="0"/>
                <a:ea typeface="Calibri" panose="020F0502020204030204" pitchFamily="34" charset="0"/>
                <a:cs typeface="Arial" panose="020B0604020202020204" pitchFamily="34" charset="0"/>
              </a:rPr>
              <a:t>dengan warna belakang </a:t>
            </a: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biru</a:t>
            </a:r>
            <a:r>
              <a:rPr lang="id-ID" sz="2400">
                <a:latin typeface="Arial" panose="020B0604020202020204" pitchFamily="34" charset="0"/>
                <a:ea typeface="Calibri" panose="020F0502020204030204" pitchFamily="34" charset="0"/>
                <a:cs typeface="Arial" panose="020B0604020202020204" pitchFamily="34" charset="0"/>
              </a:rPr>
              <a:t> merupakan teks dinamis yang selalu berubah-ubah sesuai dengan </a:t>
            </a:r>
            <a:r>
              <a:rPr lang="en-US" sz="2400">
                <a:latin typeface="Arial" panose="020B0604020202020204" pitchFamily="34" charset="0"/>
                <a:ea typeface="Calibri" panose="020F0502020204030204" pitchFamily="34" charset="0"/>
                <a:cs typeface="Arial" panose="020B0604020202020204" pitchFamily="34" charset="0"/>
              </a:rPr>
              <a:t>argumen atau </a:t>
            </a:r>
            <a:r>
              <a:rPr lang="id-ID" sz="2400">
                <a:latin typeface="Arial" panose="020B0604020202020204" pitchFamily="34" charset="0"/>
                <a:ea typeface="Calibri" panose="020F0502020204030204" pitchFamily="34" charset="0"/>
                <a:cs typeface="Arial" panose="020B0604020202020204" pitchFamily="34" charset="0"/>
              </a:rPr>
              <a:t>masukan </a:t>
            </a:r>
            <a:r>
              <a:rPr lang="en-US" sz="2400">
                <a:latin typeface="Arial" panose="020B0604020202020204" pitchFamily="34" charset="0"/>
                <a:ea typeface="Calibri" panose="020F0502020204030204" pitchFamily="34" charset="0"/>
                <a:cs typeface="Arial" panose="020B0604020202020204" pitchFamily="34" charset="0"/>
              </a:rPr>
              <a:t>dari </a:t>
            </a:r>
            <a:r>
              <a:rPr lang="id-ID" sz="2400">
                <a:latin typeface="Arial" panose="020B0604020202020204" pitchFamily="34" charset="0"/>
                <a:ea typeface="Calibri" panose="020F0502020204030204" pitchFamily="34" charset="0"/>
                <a:cs typeface="Arial" panose="020B0604020202020204" pitchFamily="34" charset="0"/>
              </a:rPr>
              <a:t>pengguna</a:t>
            </a:r>
            <a:r>
              <a:rPr lang="en-US" sz="2400">
                <a:latin typeface="Arial" panose="020B0604020202020204" pitchFamily="34" charset="0"/>
                <a:ea typeface="Calibri" panose="020F0502020204030204" pitchFamily="34" charset="0"/>
                <a:cs typeface="Arial" panose="020B0604020202020204" pitchFamily="34" charset="0"/>
              </a:rPr>
              <a:t>,</a:t>
            </a:r>
            <a:r>
              <a:rPr lang="id-ID" sz="2400">
                <a:latin typeface="Arial" panose="020B0604020202020204" pitchFamily="34" charset="0"/>
                <a:ea typeface="Calibri" panose="020F0502020204030204" pitchFamily="34" charset="0"/>
                <a:cs typeface="Arial" panose="020B0604020202020204" pitchFamily="34" charset="0"/>
              </a:rPr>
              <a:t> dan harus ditampilkan dalam program yang Anda buat.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a:t>
            </a:r>
            <a:r>
              <a:rPr lang="en-US" sz="2400">
                <a:latin typeface="Arial" panose="020B0604020202020204" pitchFamily="34" charset="0"/>
                <a:ea typeface="Calibri" panose="020F0502020204030204" pitchFamily="34" charset="0"/>
                <a:cs typeface="Arial" panose="020B0604020202020204" pitchFamily="34" charset="0"/>
              </a:rPr>
              <a:t>implementasi </a:t>
            </a:r>
            <a:r>
              <a:rPr lang="id-ID" sz="2400">
                <a:latin typeface="Arial" panose="020B0604020202020204" pitchFamily="34" charset="0"/>
                <a:ea typeface="Calibri" panose="020F0502020204030204" pitchFamily="34" charset="0"/>
                <a:cs typeface="Arial" panose="020B0604020202020204" pitchFamily="34" charset="0"/>
              </a:rPr>
              <a:t>teks biru yang terlewat atau tidak sesuai akan membuat nilai Anda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en-US" sz="2400">
                <a:solidFill>
                  <a:srgbClr val="00B050"/>
                </a:solidFill>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79355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eneral Criteria">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D3A063-6EC7-42E3-9BB0-7BF4E5A33866}"/>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Kriteria Umum Program</a:t>
            </a:r>
          </a:p>
        </p:txBody>
      </p:sp>
      <p:sp>
        <p:nvSpPr>
          <p:cNvPr id="6" name="TextBox 5">
            <a:extLst>
              <a:ext uri="{FF2B5EF4-FFF2-40B4-BE49-F238E27FC236}">
                <a16:creationId xmlns:a16="http://schemas.microsoft.com/office/drawing/2014/main" id="{01D7D278-6B0D-4D2C-826B-F16255F86A96}"/>
              </a:ext>
            </a:extLst>
          </p:cNvPr>
          <p:cNvSpPr txBox="1"/>
          <p:nvPr userDrawn="1"/>
        </p:nvSpPr>
        <p:spPr>
          <a:xfrm>
            <a:off x="365760" y="1134795"/>
            <a:ext cx="11530676" cy="279384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Kode dan keluaran program harus mencantumkan NPM dan nama kamu, yang ditulis dalam bentuk komentar atau luaran. </a:t>
            </a:r>
          </a:p>
          <a:p>
            <a:pPr marL="342900" indent="-342900">
              <a:lnSpc>
                <a:spcPct val="150000"/>
              </a:lnSpc>
              <a:buFont typeface="Arial" panose="020B0604020202020204" pitchFamily="34" charset="0"/>
              <a:buChar char="•"/>
            </a:pPr>
            <a:r>
              <a:rPr lang="en-US" sz="2400">
                <a:solidFill>
                  <a:schemeClr val="accent2">
                    <a:lumMod val="75000"/>
                  </a:schemeClr>
                </a:solidFill>
                <a:latin typeface="Arial" panose="020B0604020202020204" pitchFamily="34" charset="0"/>
                <a:cs typeface="Arial" panose="020B0604020202020204" pitchFamily="34" charset="0"/>
              </a:rPr>
              <a:t>[20 poin]</a:t>
            </a:r>
            <a:r>
              <a:rPr lang="en-US" sz="2400">
                <a:solidFill>
                  <a:schemeClr val="accent1">
                    <a:lumMod val="50000"/>
                  </a:schemeClr>
                </a:solidFill>
                <a:latin typeface="Arial" panose="020B0604020202020204" pitchFamily="34" charset="0"/>
                <a:cs typeface="Arial" panose="020B0604020202020204" pitchFamily="34" charset="0"/>
              </a:rPr>
              <a:t> Kamu boleh mengubah tampilan luaran program selama memiliki informasi yang diminta (e.g., nilai argumen dan label keluaran). </a:t>
            </a:r>
          </a:p>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Berkas kode program yang dikumpulkan harus dengan nama </a:t>
            </a:r>
          </a:p>
        </p:txBody>
      </p:sp>
      <p:sp>
        <p:nvSpPr>
          <p:cNvPr id="8" name="Text Placeholder 2">
            <a:extLst>
              <a:ext uri="{FF2B5EF4-FFF2-40B4-BE49-F238E27FC236}">
                <a16:creationId xmlns:a16="http://schemas.microsoft.com/office/drawing/2014/main" id="{7A015658-69C5-4977-B40A-DD8D15FA4925}"/>
              </a:ext>
            </a:extLst>
          </p:cNvPr>
          <p:cNvSpPr>
            <a:spLocks noGrp="1"/>
          </p:cNvSpPr>
          <p:nvPr>
            <p:ph type="body" sz="quarter" idx="10" hasCustomPrompt="1"/>
          </p:nvPr>
        </p:nvSpPr>
        <p:spPr>
          <a:xfrm>
            <a:off x="711201" y="4023360"/>
            <a:ext cx="10972800" cy="1737360"/>
          </a:xfrm>
        </p:spPr>
        <p:txBody>
          <a:bodyPr/>
          <a:lstStyle>
            <a:lvl1pPr marL="0" indent="0">
              <a:spcBef>
                <a:spcPts val="0"/>
              </a:spcBef>
              <a:buNone/>
              <a:defRPr/>
            </a:lvl1pPr>
          </a:lstStyle>
          <a:p>
            <a:pPr>
              <a:lnSpc>
                <a:spcPct val="150000"/>
              </a:lnSpc>
            </a:pPr>
            <a:r>
              <a:rPr lang="en-US" sz="2400"/>
              <a:t>nama program (e.g., contoh).</a:t>
            </a:r>
          </a:p>
        </p:txBody>
      </p:sp>
    </p:spTree>
    <p:extLst>
      <p:ext uri="{BB962C8B-B14F-4D97-AF65-F5344CB8AC3E}">
        <p14:creationId xmlns:p14="http://schemas.microsoft.com/office/powerpoint/2010/main" val="378080999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ubmiss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84A4446-26D1-4E40-9ADD-BA01666E5BD9}"/>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Pengumpulan</a:t>
            </a:r>
          </a:p>
        </p:txBody>
      </p:sp>
      <p:sp>
        <p:nvSpPr>
          <p:cNvPr id="6" name="TextBox 5">
            <a:extLst>
              <a:ext uri="{FF2B5EF4-FFF2-40B4-BE49-F238E27FC236}">
                <a16:creationId xmlns:a16="http://schemas.microsoft.com/office/drawing/2014/main" id="{A806334D-A6DF-44B5-9410-2D26A848918A}"/>
              </a:ext>
            </a:extLst>
          </p:cNvPr>
          <p:cNvSpPr txBox="1"/>
          <p:nvPr userDrawn="1"/>
        </p:nvSpPr>
        <p:spPr>
          <a:xfrm>
            <a:off x="1079768" y="1813527"/>
            <a:ext cx="8715985" cy="279384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Kumpulkan berkas kode Java™ (i.e., *.java) kamu ke tempat pengumpulan yang disediakan di LAYAR sebelum batas akhir waktu yang tertera. Jangan lupa untuk memperhatikan panduan penilaian pada bagian Kriteria Program, Skema Penilaian, dan Plagiarisme. </a:t>
            </a:r>
          </a:p>
        </p:txBody>
      </p:sp>
      <p:pic>
        <p:nvPicPr>
          <p:cNvPr id="8" name="Picture 7" descr="A picture containing umbrella&#10;&#10;Description automatically generated">
            <a:extLst>
              <a:ext uri="{FF2B5EF4-FFF2-40B4-BE49-F238E27FC236}">
                <a16:creationId xmlns:a16="http://schemas.microsoft.com/office/drawing/2014/main" id="{5A449A8A-ED77-4CFD-BD53-C2B9F6BC2B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4053" y="1813527"/>
            <a:ext cx="2194560" cy="3483865"/>
          </a:xfrm>
          <a:prstGeom prst="rect">
            <a:avLst/>
          </a:prstGeom>
        </p:spPr>
      </p:pic>
      <p:sp>
        <p:nvSpPr>
          <p:cNvPr id="10" name="Rectangle 9">
            <a:extLst>
              <a:ext uri="{FF2B5EF4-FFF2-40B4-BE49-F238E27FC236}">
                <a16:creationId xmlns:a16="http://schemas.microsoft.com/office/drawing/2014/main" id="{8649440A-3AFF-49B0-AD56-DE5CCFE6DF7A}"/>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8537586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ding Defaul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073458477"/>
              </p:ext>
            </p:extLst>
          </p:nvPr>
        </p:nvGraphicFramePr>
        <p:xfrm>
          <a:off x="457200" y="1097280"/>
          <a:ext cx="11247120" cy="4303268"/>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err="1">
                          <a:solidFill>
                            <a:schemeClr val="bg1"/>
                          </a:solidFill>
                          <a:latin typeface="Arial" panose="020B0604020202020204" pitchFamily="34" charset="0"/>
                          <a:cs typeface="Arial" panose="020B0604020202020204" pitchFamily="34" charset="0"/>
                        </a:rPr>
                        <a:t>Nilai</a:t>
                      </a:r>
                      <a:endParaRPr lang="en-US" sz="180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err="1">
                          <a:solidFill>
                            <a:schemeClr val="bg1"/>
                          </a:solidFill>
                          <a:latin typeface="Arial" panose="020B0604020202020204" pitchFamily="34" charset="0"/>
                          <a:cs typeface="Arial" panose="020B0604020202020204" pitchFamily="34" charset="0"/>
                        </a:rPr>
                        <a:t>Kriteria</a:t>
                      </a:r>
                      <a:endParaRPr lang="en-US" sz="180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err="1">
                          <a:solidFill>
                            <a:schemeClr val="accent1">
                              <a:lumMod val="50000"/>
                            </a:schemeClr>
                          </a:solidFill>
                          <a:latin typeface="Arial" panose="020B0604020202020204" pitchFamily="34" charset="0"/>
                          <a:cs typeface="Arial" panose="020B0604020202020204" pitchFamily="34" charset="0"/>
                        </a:rPr>
                        <a:t>memenuhi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setiap</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kriteria</a:t>
                      </a:r>
                      <a:r>
                        <a:rPr lang="en-US" sz="1800">
                          <a:solidFill>
                            <a:schemeClr val="accent1">
                              <a:lumMod val="50000"/>
                            </a:schemeClr>
                          </a:solidFill>
                          <a:latin typeface="Arial" panose="020B0604020202020204" pitchFamily="34" charset="0"/>
                          <a:cs typeface="Arial" panose="020B0604020202020204" pitchFamily="34" charset="0"/>
                        </a:rPr>
                        <a:t> yang </a:t>
                      </a:r>
                      <a:r>
                        <a:rPr lang="en-US" sz="1800" err="1">
                          <a:solidFill>
                            <a:schemeClr val="accent1">
                              <a:lumMod val="50000"/>
                            </a:schemeClr>
                          </a:solidFill>
                          <a:latin typeface="Arial" panose="020B0604020202020204" pitchFamily="34" charset="0"/>
                          <a:cs typeface="Arial" panose="020B0604020202020204" pitchFamily="34" charset="0"/>
                        </a:rPr>
                        <a:t>diberikan</a:t>
                      </a:r>
                      <a:r>
                        <a:rPr lang="en-US" sz="180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a:solidFill>
                            <a:schemeClr val="accent1">
                              <a:lumMod val="50000"/>
                            </a:schemeClr>
                          </a:solidFill>
                          <a:latin typeface="Arial" panose="020B0604020202020204" pitchFamily="34" charset="0"/>
                          <a:cs typeface="Arial" panose="020B0604020202020204" pitchFamily="34" charset="0"/>
                        </a:rPr>
                        <a:t>0</a:t>
                      </a:r>
                      <a:endParaRPr lang="en-US" sz="180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err="1">
                          <a:solidFill>
                            <a:schemeClr val="accent1">
                              <a:lumMod val="50000"/>
                            </a:schemeClr>
                          </a:solidFill>
                          <a:latin typeface="Arial" panose="020B0604020202020204" pitchFamily="34" charset="0"/>
                          <a:cs typeface="Arial" panose="020B0604020202020204" pitchFamily="34" charset="0"/>
                        </a:rPr>
                        <a:t>tidak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sesuai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dengan</a:t>
                      </a:r>
                      <a:r>
                        <a:rPr lang="id-ID" sz="1800">
                          <a:solidFill>
                            <a:schemeClr val="accent1">
                              <a:lumMod val="50000"/>
                            </a:schemeClr>
                          </a:solidFill>
                          <a:latin typeface="Arial" panose="020B0604020202020204" pitchFamily="34" charset="0"/>
                          <a:cs typeface="Arial" panose="020B0604020202020204" pitchFamily="34" charset="0"/>
                        </a:rPr>
                        <a:t> format</a:t>
                      </a:r>
                      <a:r>
                        <a:rPr lang="en-US" sz="1800">
                          <a:solidFill>
                            <a:schemeClr val="accent1">
                              <a:lumMod val="50000"/>
                            </a:schemeClr>
                          </a:solidFill>
                          <a:latin typeface="Arial" panose="020B0604020202020204" pitchFamily="34" charset="0"/>
                          <a:cs typeface="Arial" panose="020B0604020202020204" pitchFamily="34" charset="0"/>
                        </a:rPr>
                        <a:t> yang di tentukan.</a:t>
                      </a: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err="1">
                          <a:solidFill>
                            <a:schemeClr val="accent1">
                              <a:lumMod val="50000"/>
                            </a:schemeClr>
                          </a:solidFill>
                          <a:latin typeface="Arial" panose="020B0604020202020204" pitchFamily="34" charset="0"/>
                          <a:cs typeface="Arial" panose="020B0604020202020204" pitchFamily="34" charset="0"/>
                        </a:rPr>
                        <a:t>memiliki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komentar</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berisi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err="1">
                          <a:solidFill>
                            <a:schemeClr val="accent1">
                              <a:lumMod val="50000"/>
                            </a:schemeClr>
                          </a:solidFill>
                          <a:latin typeface="Arial" panose="020B0604020202020204" pitchFamily="34" charset="0"/>
                          <a:cs typeface="Arial" panose="020B0604020202020204" pitchFamily="34" charset="0"/>
                        </a:rPr>
                        <a:t>mencetak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mencetak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 </a:t>
                      </a:r>
                      <a:r>
                        <a:rPr lang="en-US" sz="1800" err="1">
                          <a:solidFill>
                            <a:schemeClr val="accent1">
                              <a:lumMod val="50000"/>
                            </a:schemeClr>
                          </a:solidFill>
                          <a:latin typeface="Arial" panose="020B0604020202020204" pitchFamily="34" charset="0"/>
                          <a:cs typeface="Arial" panose="020B0604020202020204" pitchFamily="34" charset="0"/>
                        </a:rPr>
                        <a:t>atau</a:t>
                      </a:r>
                      <a:endParaRPr lang="en-US" sz="180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menggunakan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setelah</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kurung</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buka</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atau</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kurung</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tutup</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atau</a:t>
                      </a:r>
                      <a:endParaRPr lang="en-US" sz="180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menggunakan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a:t>
                      </a:r>
                      <a:r>
                        <a:rPr lang="en-US" sz="1800" err="1">
                          <a:solidFill>
                            <a:schemeClr val="accent1">
                              <a:lumMod val="50000"/>
                            </a:schemeClr>
                          </a:solidFill>
                          <a:latin typeface="Arial" panose="020B0604020202020204" pitchFamily="34" charset="0"/>
                          <a:cs typeface="Arial" panose="020B0604020202020204" pitchFamily="34" charset="0"/>
                        </a:rPr>
                        <a:t>sesudah</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Penggunaan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diperbolehkan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untuk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keperluan</a:t>
                      </a:r>
                      <a:r>
                        <a:rPr lang="en-US" sz="1800">
                          <a:solidFill>
                            <a:schemeClr val="accent1">
                              <a:lumMod val="50000"/>
                            </a:schemeClr>
                          </a:solidFill>
                          <a:latin typeface="Arial" panose="020B0604020202020204" pitchFamily="34" charset="0"/>
                          <a:cs typeface="Arial" panose="020B0604020202020204" pitchFamily="34" charset="0"/>
                        </a:rPr>
                        <a:t> formatting, </a:t>
                      </a:r>
                      <a:r>
                        <a:rPr lang="en-US" sz="1800" err="1">
                          <a:solidFill>
                            <a:schemeClr val="accent1">
                              <a:lumMod val="50000"/>
                            </a:schemeClr>
                          </a:solidFill>
                          <a:latin typeface="Arial" panose="020B0604020202020204" pitchFamily="34" charset="0"/>
                          <a:cs typeface="Arial" panose="020B0604020202020204" pitchFamily="34" charset="0"/>
                        </a:rPr>
                        <a:t>contoh:Anda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mau</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mengatur</a:t>
                      </a:r>
                      <a:r>
                        <a:rPr lang="en-US" sz="1800">
                          <a:solidFill>
                            <a:schemeClr val="accent1">
                              <a:lumMod val="50000"/>
                            </a:schemeClr>
                          </a:solidFill>
                          <a:latin typeface="Arial" panose="020B0604020202020204" pitchFamily="34" charset="0"/>
                          <a:cs typeface="Arial" panose="020B0604020202020204" pitchFamily="34" charset="0"/>
                        </a:rPr>
                        <a:t> agar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dicetak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pada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posisi</a:t>
                      </a:r>
                      <a:r>
                        <a:rPr lang="en-US" sz="1800">
                          <a:solidFill>
                            <a:schemeClr val="accent1">
                              <a:lumMod val="50000"/>
                            </a:schemeClr>
                          </a:solidFill>
                          <a:latin typeface="Arial" panose="020B0604020202020204" pitchFamily="34" charset="0"/>
                          <a:cs typeface="Arial" panose="020B0604020202020204" pitchFamily="34" charset="0"/>
                        </a:rPr>
                        <a:t> yang </a:t>
                      </a:r>
                      <a:r>
                        <a:rPr lang="en-US" sz="1800" err="1">
                          <a:solidFill>
                            <a:schemeClr val="accent1">
                              <a:lumMod val="50000"/>
                            </a:schemeClr>
                          </a:solidFill>
                          <a:latin typeface="Arial" panose="020B0604020202020204" pitchFamily="34" charset="0"/>
                          <a:cs typeface="Arial" panose="020B0604020202020204" pitchFamily="34" charset="0"/>
                        </a:rPr>
                        <a:t>sama</a:t>
                      </a:r>
                      <a:r>
                        <a:rPr lang="en-US" sz="180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96503274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ding Default with Late Penalt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4224897725"/>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err="1">
                          <a:solidFill>
                            <a:schemeClr val="bg1"/>
                          </a:solidFill>
                          <a:latin typeface="Arial" panose="020B0604020202020204" pitchFamily="34" charset="0"/>
                          <a:cs typeface="Arial" panose="020B0604020202020204" pitchFamily="34" charset="0"/>
                        </a:rPr>
                        <a:t>Nilai</a:t>
                      </a:r>
                      <a:endParaRPr lang="en-US" sz="180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err="1">
                          <a:solidFill>
                            <a:schemeClr val="bg1"/>
                          </a:solidFill>
                          <a:latin typeface="Arial" panose="020B0604020202020204" pitchFamily="34" charset="0"/>
                          <a:cs typeface="Arial" panose="020B0604020202020204" pitchFamily="34" charset="0"/>
                        </a:rPr>
                        <a:t>Kriteria</a:t>
                      </a:r>
                      <a:endParaRPr lang="en-US" sz="180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err="1">
                          <a:solidFill>
                            <a:schemeClr val="accent1">
                              <a:lumMod val="50000"/>
                            </a:schemeClr>
                          </a:solidFill>
                          <a:latin typeface="Arial" panose="020B0604020202020204" pitchFamily="34" charset="0"/>
                          <a:cs typeface="Arial" panose="020B0604020202020204" pitchFamily="34" charset="0"/>
                        </a:rPr>
                        <a:t>memenuhi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setiap</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kriteria</a:t>
                      </a:r>
                      <a:r>
                        <a:rPr lang="en-US" sz="1800">
                          <a:solidFill>
                            <a:schemeClr val="accent1">
                              <a:lumMod val="50000"/>
                            </a:schemeClr>
                          </a:solidFill>
                          <a:latin typeface="Arial" panose="020B0604020202020204" pitchFamily="34" charset="0"/>
                          <a:cs typeface="Arial" panose="020B0604020202020204" pitchFamily="34" charset="0"/>
                        </a:rPr>
                        <a:t> yang </a:t>
                      </a:r>
                      <a:r>
                        <a:rPr lang="en-US" sz="1800" err="1">
                          <a:solidFill>
                            <a:schemeClr val="accent1">
                              <a:lumMod val="50000"/>
                            </a:schemeClr>
                          </a:solidFill>
                          <a:latin typeface="Arial" panose="020B0604020202020204" pitchFamily="34" charset="0"/>
                          <a:cs typeface="Arial" panose="020B0604020202020204" pitchFamily="34" charset="0"/>
                        </a:rPr>
                        <a:t>diberikan</a:t>
                      </a:r>
                      <a:r>
                        <a:rPr lang="en-US" sz="180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a:solidFill>
                            <a:schemeClr val="accent1">
                              <a:lumMod val="50000"/>
                            </a:schemeClr>
                          </a:solidFill>
                          <a:latin typeface="Arial" panose="020B0604020202020204" pitchFamily="34" charset="0"/>
                          <a:cs typeface="Arial" panose="020B0604020202020204" pitchFamily="34" charset="0"/>
                        </a:rPr>
                        <a:t>0</a:t>
                      </a:r>
                      <a:endParaRPr lang="en-US" sz="180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err="1">
                          <a:solidFill>
                            <a:schemeClr val="accent1">
                              <a:lumMod val="50000"/>
                            </a:schemeClr>
                          </a:solidFill>
                          <a:latin typeface="Arial" panose="020B0604020202020204" pitchFamily="34" charset="0"/>
                          <a:cs typeface="Arial" panose="020B0604020202020204" pitchFamily="34" charset="0"/>
                        </a:rPr>
                        <a:t>tidak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sesuai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dengan</a:t>
                      </a:r>
                      <a:r>
                        <a:rPr lang="id-ID" sz="1800">
                          <a:solidFill>
                            <a:schemeClr val="accent1">
                              <a:lumMod val="50000"/>
                            </a:schemeClr>
                          </a:solidFill>
                          <a:latin typeface="Arial" panose="020B0604020202020204" pitchFamily="34" charset="0"/>
                          <a:cs typeface="Arial" panose="020B0604020202020204" pitchFamily="34" charset="0"/>
                        </a:rPr>
                        <a:t> format</a:t>
                      </a:r>
                      <a:r>
                        <a:rPr lang="en-US" sz="1800">
                          <a:solidFill>
                            <a:schemeClr val="accent1">
                              <a:lumMod val="50000"/>
                            </a:schemeClr>
                          </a:solidFill>
                          <a:latin typeface="Arial" panose="020B0604020202020204" pitchFamily="34" charset="0"/>
                          <a:cs typeface="Arial" panose="020B0604020202020204" pitchFamily="34" charset="0"/>
                        </a:rPr>
                        <a:t> yang di tentukan.</a:t>
                      </a: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err="1">
                          <a:solidFill>
                            <a:schemeClr val="accent1">
                              <a:lumMod val="50000"/>
                            </a:schemeClr>
                          </a:solidFill>
                          <a:latin typeface="Arial" panose="020B0604020202020204" pitchFamily="34" charset="0"/>
                          <a:cs typeface="Arial" panose="020B0604020202020204" pitchFamily="34" charset="0"/>
                        </a:rPr>
                        <a:t>memiliki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komentar</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berisi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err="1">
                          <a:solidFill>
                            <a:schemeClr val="accent1">
                              <a:lumMod val="50000"/>
                            </a:schemeClr>
                          </a:solidFill>
                          <a:latin typeface="Arial" panose="020B0604020202020204" pitchFamily="34" charset="0"/>
                          <a:cs typeface="Arial" panose="020B0604020202020204" pitchFamily="34" charset="0"/>
                        </a:rPr>
                        <a:t>mencetak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2485759413"/>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mencetak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 </a:t>
                      </a:r>
                      <a:r>
                        <a:rPr lang="en-US" sz="1800" err="1">
                          <a:solidFill>
                            <a:schemeClr val="accent1">
                              <a:lumMod val="50000"/>
                            </a:schemeClr>
                          </a:solidFill>
                          <a:latin typeface="Arial" panose="020B0604020202020204" pitchFamily="34" charset="0"/>
                          <a:cs typeface="Arial" panose="020B0604020202020204" pitchFamily="34" charset="0"/>
                        </a:rPr>
                        <a:t>atau</a:t>
                      </a:r>
                      <a:endParaRPr lang="en-US" sz="180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menggunakan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setelah</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kurung</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buka</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atau</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kurung</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tutup</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atau</a:t>
                      </a:r>
                      <a:endParaRPr lang="en-US" sz="180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menggunakan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a:t>
                      </a:r>
                      <a:r>
                        <a:rPr lang="en-US" sz="1800" err="1">
                          <a:solidFill>
                            <a:schemeClr val="accent1">
                              <a:lumMod val="50000"/>
                            </a:schemeClr>
                          </a:solidFill>
                          <a:latin typeface="Arial" panose="020B0604020202020204" pitchFamily="34" charset="0"/>
                          <a:cs typeface="Arial" panose="020B0604020202020204" pitchFamily="34" charset="0"/>
                        </a:rPr>
                        <a:t>sesudah</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Penggunaan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diperbolehkan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untuk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keperluan</a:t>
                      </a:r>
                      <a:r>
                        <a:rPr lang="en-US" sz="1800">
                          <a:solidFill>
                            <a:schemeClr val="accent1">
                              <a:lumMod val="50000"/>
                            </a:schemeClr>
                          </a:solidFill>
                          <a:latin typeface="Arial" panose="020B0604020202020204" pitchFamily="34" charset="0"/>
                          <a:cs typeface="Arial" panose="020B0604020202020204" pitchFamily="34" charset="0"/>
                        </a:rPr>
                        <a:t> formatting, </a:t>
                      </a:r>
                      <a:r>
                        <a:rPr lang="en-US" sz="1800" err="1">
                          <a:solidFill>
                            <a:schemeClr val="accent1">
                              <a:lumMod val="50000"/>
                            </a:schemeClr>
                          </a:solidFill>
                          <a:latin typeface="Arial" panose="020B0604020202020204" pitchFamily="34" charset="0"/>
                          <a:cs typeface="Arial" panose="020B0604020202020204" pitchFamily="34" charset="0"/>
                        </a:rPr>
                        <a:t>contoh:Anda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mau</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mengatur</a:t>
                      </a:r>
                      <a:r>
                        <a:rPr lang="en-US" sz="1800">
                          <a:solidFill>
                            <a:schemeClr val="accent1">
                              <a:lumMod val="50000"/>
                            </a:schemeClr>
                          </a:solidFill>
                          <a:latin typeface="Arial" panose="020B0604020202020204" pitchFamily="34" charset="0"/>
                          <a:cs typeface="Arial" panose="020B0604020202020204" pitchFamily="34" charset="0"/>
                        </a:rPr>
                        <a:t> agar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dicetak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pada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posisi</a:t>
                      </a:r>
                      <a:r>
                        <a:rPr lang="en-US" sz="1800">
                          <a:solidFill>
                            <a:schemeClr val="accent1">
                              <a:lumMod val="50000"/>
                            </a:schemeClr>
                          </a:solidFill>
                          <a:latin typeface="Arial" panose="020B0604020202020204" pitchFamily="34" charset="0"/>
                          <a:cs typeface="Arial" panose="020B0604020202020204" pitchFamily="34" charset="0"/>
                        </a:rPr>
                        <a:t> yang </a:t>
                      </a:r>
                      <a:r>
                        <a:rPr lang="en-US" sz="1800" err="1">
                          <a:solidFill>
                            <a:schemeClr val="accent1">
                              <a:lumMod val="50000"/>
                            </a:schemeClr>
                          </a:solidFill>
                          <a:latin typeface="Arial" panose="020B0604020202020204" pitchFamily="34" charset="0"/>
                          <a:cs typeface="Arial" panose="020B0604020202020204" pitchFamily="34" charset="0"/>
                        </a:rPr>
                        <a:t>sama</a:t>
                      </a:r>
                      <a:r>
                        <a:rPr lang="en-US" sz="180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50055475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ding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640665028"/>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err="1">
                          <a:solidFill>
                            <a:schemeClr val="bg1"/>
                          </a:solidFill>
                          <a:latin typeface="Arial" panose="020B0604020202020204" pitchFamily="34" charset="0"/>
                          <a:cs typeface="Arial" panose="020B0604020202020204" pitchFamily="34" charset="0"/>
                        </a:rPr>
                        <a:t>Nilai</a:t>
                      </a:r>
                      <a:endParaRPr lang="en-US" sz="180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err="1">
                          <a:solidFill>
                            <a:schemeClr val="bg1"/>
                          </a:solidFill>
                          <a:latin typeface="Arial" panose="020B0604020202020204" pitchFamily="34" charset="0"/>
                          <a:cs typeface="Arial" panose="020B0604020202020204" pitchFamily="34" charset="0"/>
                        </a:rPr>
                        <a:t>Kriteria</a:t>
                      </a:r>
                      <a:endParaRPr lang="en-US" sz="180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err="1">
                          <a:solidFill>
                            <a:schemeClr val="accent1">
                              <a:lumMod val="50000"/>
                            </a:schemeClr>
                          </a:solidFill>
                          <a:latin typeface="Arial" panose="020B0604020202020204" pitchFamily="34" charset="0"/>
                          <a:cs typeface="Arial" panose="020B0604020202020204" pitchFamily="34" charset="0"/>
                        </a:rPr>
                        <a:t>memenuhi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setiap</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kriteria</a:t>
                      </a:r>
                      <a:r>
                        <a:rPr lang="en-US" sz="1800">
                          <a:solidFill>
                            <a:schemeClr val="accent1">
                              <a:lumMod val="50000"/>
                            </a:schemeClr>
                          </a:solidFill>
                          <a:latin typeface="Arial" panose="020B0604020202020204" pitchFamily="34" charset="0"/>
                          <a:cs typeface="Arial" panose="020B0604020202020204" pitchFamily="34" charset="0"/>
                        </a:rPr>
                        <a:t> yang </a:t>
                      </a:r>
                      <a:r>
                        <a:rPr lang="en-US" sz="1800" err="1">
                          <a:solidFill>
                            <a:schemeClr val="accent1">
                              <a:lumMod val="50000"/>
                            </a:schemeClr>
                          </a:solidFill>
                          <a:latin typeface="Arial" panose="020B0604020202020204" pitchFamily="34" charset="0"/>
                          <a:cs typeface="Arial" panose="020B0604020202020204" pitchFamily="34" charset="0"/>
                        </a:rPr>
                        <a:t>diberikan</a:t>
                      </a:r>
                      <a:r>
                        <a:rPr lang="en-US" sz="180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a:solidFill>
                            <a:schemeClr val="accent1">
                              <a:lumMod val="50000"/>
                            </a:schemeClr>
                          </a:solidFill>
                          <a:latin typeface="Arial" panose="020B0604020202020204" pitchFamily="34" charset="0"/>
                          <a:cs typeface="Arial" panose="020B0604020202020204" pitchFamily="34" charset="0"/>
                        </a:rPr>
                        <a:t>0</a:t>
                      </a:r>
                      <a:endParaRPr lang="en-US" sz="180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err="1">
                          <a:solidFill>
                            <a:schemeClr val="accent1">
                              <a:lumMod val="50000"/>
                            </a:schemeClr>
                          </a:solidFill>
                          <a:latin typeface="Arial" panose="020B0604020202020204" pitchFamily="34" charset="0"/>
                          <a:cs typeface="Arial" panose="020B0604020202020204" pitchFamily="34" charset="0"/>
                        </a:rPr>
                        <a:t>tidak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sesuai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dengan</a:t>
                      </a:r>
                      <a:r>
                        <a:rPr lang="id-ID" sz="1800">
                          <a:solidFill>
                            <a:schemeClr val="accent1">
                              <a:lumMod val="50000"/>
                            </a:schemeClr>
                          </a:solidFill>
                          <a:latin typeface="Arial" panose="020B0604020202020204" pitchFamily="34" charset="0"/>
                          <a:cs typeface="Arial" panose="020B0604020202020204" pitchFamily="34" charset="0"/>
                        </a:rPr>
                        <a:t> format</a:t>
                      </a:r>
                      <a:r>
                        <a:rPr lang="en-US" sz="1800">
                          <a:solidFill>
                            <a:schemeClr val="accent1">
                              <a:lumMod val="50000"/>
                            </a:schemeClr>
                          </a:solidFill>
                          <a:latin typeface="Arial" panose="020B0604020202020204" pitchFamily="34" charset="0"/>
                          <a:cs typeface="Arial" panose="020B0604020202020204" pitchFamily="34" charset="0"/>
                        </a:rPr>
                        <a:t> yang di tentukan.</a:t>
                      </a: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err="1">
                          <a:solidFill>
                            <a:schemeClr val="accent1">
                              <a:lumMod val="50000"/>
                            </a:schemeClr>
                          </a:solidFill>
                          <a:latin typeface="Arial" panose="020B0604020202020204" pitchFamily="34" charset="0"/>
                          <a:cs typeface="Arial" panose="020B0604020202020204" pitchFamily="34" charset="0"/>
                        </a:rPr>
                        <a:t>memiliki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komentar</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berisi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err="1">
                          <a:solidFill>
                            <a:schemeClr val="accent1">
                              <a:lumMod val="50000"/>
                            </a:schemeClr>
                          </a:solidFill>
                          <a:latin typeface="Arial" panose="020B0604020202020204" pitchFamily="34" charset="0"/>
                          <a:cs typeface="Arial" panose="020B0604020202020204" pitchFamily="34" charset="0"/>
                        </a:rPr>
                        <a:t>mencetak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mencetak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 </a:t>
                      </a:r>
                      <a:r>
                        <a:rPr lang="en-US" sz="1800" err="1">
                          <a:solidFill>
                            <a:schemeClr val="accent1">
                              <a:lumMod val="50000"/>
                            </a:schemeClr>
                          </a:solidFill>
                          <a:latin typeface="Arial" panose="020B0604020202020204" pitchFamily="34" charset="0"/>
                          <a:cs typeface="Arial" panose="020B0604020202020204" pitchFamily="34" charset="0"/>
                        </a:rPr>
                        <a:t>atau</a:t>
                      </a:r>
                      <a:endParaRPr lang="en-US" sz="180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menggunakan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setelah</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kurung</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buka</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atau</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kurung</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tutup</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atau</a:t>
                      </a:r>
                      <a:endParaRPr lang="en-US" sz="180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menggunakan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a:t>
                      </a:r>
                      <a:r>
                        <a:rPr lang="en-US" sz="1800" err="1">
                          <a:solidFill>
                            <a:schemeClr val="accent1">
                              <a:lumMod val="50000"/>
                            </a:schemeClr>
                          </a:solidFill>
                          <a:latin typeface="Arial" panose="020B0604020202020204" pitchFamily="34" charset="0"/>
                          <a:cs typeface="Arial" panose="020B0604020202020204" pitchFamily="34" charset="0"/>
                        </a:rPr>
                        <a:t>sesudah</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Penggunaan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diperbolehkan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untuk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keperluan</a:t>
                      </a:r>
                      <a:r>
                        <a:rPr lang="en-US" sz="1800">
                          <a:solidFill>
                            <a:schemeClr val="accent1">
                              <a:lumMod val="50000"/>
                            </a:schemeClr>
                          </a:solidFill>
                          <a:latin typeface="Arial" panose="020B0604020202020204" pitchFamily="34" charset="0"/>
                          <a:cs typeface="Arial" panose="020B0604020202020204" pitchFamily="34" charset="0"/>
                        </a:rPr>
                        <a:t> formatting, </a:t>
                      </a:r>
                      <a:r>
                        <a:rPr lang="en-US" sz="1800" err="1">
                          <a:solidFill>
                            <a:schemeClr val="accent1">
                              <a:lumMod val="50000"/>
                            </a:schemeClr>
                          </a:solidFill>
                          <a:latin typeface="Arial" panose="020B0604020202020204" pitchFamily="34" charset="0"/>
                          <a:cs typeface="Arial" panose="020B0604020202020204" pitchFamily="34" charset="0"/>
                        </a:rPr>
                        <a:t>contoh:Anda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mau</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mengatur</a:t>
                      </a:r>
                      <a:r>
                        <a:rPr lang="en-US" sz="1800">
                          <a:solidFill>
                            <a:schemeClr val="accent1">
                              <a:lumMod val="50000"/>
                            </a:schemeClr>
                          </a:solidFill>
                          <a:latin typeface="Arial" panose="020B0604020202020204" pitchFamily="34" charset="0"/>
                          <a:cs typeface="Arial" panose="020B0604020202020204" pitchFamily="34" charset="0"/>
                        </a:rPr>
                        <a:t> agar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dicetak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pada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posisi</a:t>
                      </a:r>
                      <a:r>
                        <a:rPr lang="en-US" sz="1800">
                          <a:solidFill>
                            <a:schemeClr val="accent1">
                              <a:lumMod val="50000"/>
                            </a:schemeClr>
                          </a:solidFill>
                          <a:latin typeface="Arial" panose="020B0604020202020204" pitchFamily="34" charset="0"/>
                          <a:cs typeface="Arial" panose="020B0604020202020204" pitchFamily="34" charset="0"/>
                        </a:rPr>
                        <a:t> yang </a:t>
                      </a:r>
                      <a:r>
                        <a:rPr lang="en-US" sz="1800" err="1">
                          <a:solidFill>
                            <a:schemeClr val="accent1">
                              <a:lumMod val="50000"/>
                            </a:schemeClr>
                          </a:solidFill>
                          <a:latin typeface="Arial" panose="020B0604020202020204" pitchFamily="34" charset="0"/>
                          <a:cs typeface="Arial" panose="020B0604020202020204" pitchFamily="34" charset="0"/>
                        </a:rPr>
                        <a:t>sama</a:t>
                      </a:r>
                      <a:r>
                        <a:rPr lang="en-US" sz="180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11536656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ding-Late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1589913398"/>
              </p:ext>
            </p:extLst>
          </p:nvPr>
        </p:nvGraphicFramePr>
        <p:xfrm>
          <a:off x="457200" y="1097280"/>
          <a:ext cx="11247120" cy="5125212"/>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err="1">
                          <a:solidFill>
                            <a:schemeClr val="bg1"/>
                          </a:solidFill>
                          <a:latin typeface="Arial" panose="020B0604020202020204" pitchFamily="34" charset="0"/>
                          <a:cs typeface="Arial" panose="020B0604020202020204" pitchFamily="34" charset="0"/>
                        </a:rPr>
                        <a:t>Nilai</a:t>
                      </a:r>
                      <a:endParaRPr lang="en-US" sz="180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err="1">
                          <a:solidFill>
                            <a:schemeClr val="bg1"/>
                          </a:solidFill>
                          <a:latin typeface="Arial" panose="020B0604020202020204" pitchFamily="34" charset="0"/>
                          <a:cs typeface="Arial" panose="020B0604020202020204" pitchFamily="34" charset="0"/>
                        </a:rPr>
                        <a:t>Kriteria</a:t>
                      </a:r>
                      <a:endParaRPr lang="en-US" sz="180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err="1">
                          <a:solidFill>
                            <a:schemeClr val="accent1">
                              <a:lumMod val="50000"/>
                            </a:schemeClr>
                          </a:solidFill>
                          <a:latin typeface="Arial" panose="020B0604020202020204" pitchFamily="34" charset="0"/>
                          <a:cs typeface="Arial" panose="020B0604020202020204" pitchFamily="34" charset="0"/>
                        </a:rPr>
                        <a:t>memenuhi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setiap</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kriteria</a:t>
                      </a:r>
                      <a:r>
                        <a:rPr lang="en-US" sz="1800">
                          <a:solidFill>
                            <a:schemeClr val="accent1">
                              <a:lumMod val="50000"/>
                            </a:schemeClr>
                          </a:solidFill>
                          <a:latin typeface="Arial" panose="020B0604020202020204" pitchFamily="34" charset="0"/>
                          <a:cs typeface="Arial" panose="020B0604020202020204" pitchFamily="34" charset="0"/>
                        </a:rPr>
                        <a:t> yang </a:t>
                      </a:r>
                      <a:r>
                        <a:rPr lang="en-US" sz="1800" err="1">
                          <a:solidFill>
                            <a:schemeClr val="accent1">
                              <a:lumMod val="50000"/>
                            </a:schemeClr>
                          </a:solidFill>
                          <a:latin typeface="Arial" panose="020B0604020202020204" pitchFamily="34" charset="0"/>
                          <a:cs typeface="Arial" panose="020B0604020202020204" pitchFamily="34" charset="0"/>
                        </a:rPr>
                        <a:t>diberikan</a:t>
                      </a:r>
                      <a:r>
                        <a:rPr lang="en-US" sz="180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a:solidFill>
                            <a:schemeClr val="accent1">
                              <a:lumMod val="50000"/>
                            </a:schemeClr>
                          </a:solidFill>
                          <a:latin typeface="Arial" panose="020B0604020202020204" pitchFamily="34" charset="0"/>
                          <a:cs typeface="Arial" panose="020B0604020202020204" pitchFamily="34" charset="0"/>
                        </a:rPr>
                        <a:t>0</a:t>
                      </a:r>
                      <a:endParaRPr lang="en-US" sz="180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err="1">
                          <a:solidFill>
                            <a:schemeClr val="accent1">
                              <a:lumMod val="50000"/>
                            </a:schemeClr>
                          </a:solidFill>
                          <a:latin typeface="Arial" panose="020B0604020202020204" pitchFamily="34" charset="0"/>
                          <a:cs typeface="Arial" panose="020B0604020202020204" pitchFamily="34" charset="0"/>
                        </a:rPr>
                        <a:t>tidak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sesuai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dengan</a:t>
                      </a:r>
                      <a:r>
                        <a:rPr lang="id-ID" sz="1800">
                          <a:solidFill>
                            <a:schemeClr val="accent1">
                              <a:lumMod val="50000"/>
                            </a:schemeClr>
                          </a:solidFill>
                          <a:latin typeface="Arial" panose="020B0604020202020204" pitchFamily="34" charset="0"/>
                          <a:cs typeface="Arial" panose="020B0604020202020204" pitchFamily="34" charset="0"/>
                        </a:rPr>
                        <a:t> format</a:t>
                      </a:r>
                      <a:r>
                        <a:rPr lang="en-US" sz="1800">
                          <a:solidFill>
                            <a:schemeClr val="accent1">
                              <a:lumMod val="50000"/>
                            </a:schemeClr>
                          </a:solidFill>
                          <a:latin typeface="Arial" panose="020B0604020202020204" pitchFamily="34" charset="0"/>
                          <a:cs typeface="Arial" panose="020B0604020202020204" pitchFamily="34" charset="0"/>
                        </a:rPr>
                        <a:t> yang di tentukan.</a:t>
                      </a: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err="1">
                          <a:solidFill>
                            <a:schemeClr val="accent1">
                              <a:lumMod val="50000"/>
                            </a:schemeClr>
                          </a:solidFill>
                          <a:latin typeface="Arial" panose="020B0604020202020204" pitchFamily="34" charset="0"/>
                          <a:cs typeface="Arial" panose="020B0604020202020204" pitchFamily="34" charset="0"/>
                        </a:rPr>
                        <a:t>memiliki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komentar</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berisi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err="1">
                          <a:solidFill>
                            <a:schemeClr val="accent1">
                              <a:lumMod val="50000"/>
                            </a:schemeClr>
                          </a:solidFill>
                          <a:latin typeface="Arial" panose="020B0604020202020204" pitchFamily="34" charset="0"/>
                          <a:cs typeface="Arial" panose="020B0604020202020204" pitchFamily="34" charset="0"/>
                        </a:rPr>
                        <a:t>mencetak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39733340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mencetak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 </a:t>
                      </a:r>
                      <a:r>
                        <a:rPr lang="en-US" sz="1800" err="1">
                          <a:solidFill>
                            <a:schemeClr val="accent1">
                              <a:lumMod val="50000"/>
                            </a:schemeClr>
                          </a:solidFill>
                          <a:latin typeface="Arial" panose="020B0604020202020204" pitchFamily="34" charset="0"/>
                          <a:cs typeface="Arial" panose="020B0604020202020204" pitchFamily="34" charset="0"/>
                        </a:rPr>
                        <a:t>atau</a:t>
                      </a:r>
                      <a:endParaRPr lang="en-US" sz="180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menggunakan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setelah</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kurung</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buka</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atau</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kurung</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tutup</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atau</a:t>
                      </a:r>
                      <a:endParaRPr lang="en-US" sz="180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menggunakan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a:t>
                      </a:r>
                      <a:r>
                        <a:rPr lang="en-US" sz="1800" err="1">
                          <a:solidFill>
                            <a:schemeClr val="accent1">
                              <a:lumMod val="50000"/>
                            </a:schemeClr>
                          </a:solidFill>
                          <a:latin typeface="Arial" panose="020B0604020202020204" pitchFamily="34" charset="0"/>
                          <a:cs typeface="Arial" panose="020B0604020202020204" pitchFamily="34" charset="0"/>
                        </a:rPr>
                        <a:t>sesudah</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Penggunaan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diperbolehkan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untuk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keperluan</a:t>
                      </a:r>
                      <a:r>
                        <a:rPr lang="en-US" sz="1800">
                          <a:solidFill>
                            <a:schemeClr val="accent1">
                              <a:lumMod val="50000"/>
                            </a:schemeClr>
                          </a:solidFill>
                          <a:latin typeface="Arial" panose="020B0604020202020204" pitchFamily="34" charset="0"/>
                          <a:cs typeface="Arial" panose="020B0604020202020204" pitchFamily="34" charset="0"/>
                        </a:rPr>
                        <a:t> formatting, </a:t>
                      </a:r>
                      <a:r>
                        <a:rPr lang="en-US" sz="1800" err="1">
                          <a:solidFill>
                            <a:schemeClr val="accent1">
                              <a:lumMod val="50000"/>
                            </a:schemeClr>
                          </a:solidFill>
                          <a:latin typeface="Arial" panose="020B0604020202020204" pitchFamily="34" charset="0"/>
                          <a:cs typeface="Arial" panose="020B0604020202020204" pitchFamily="34" charset="0"/>
                        </a:rPr>
                        <a:t>contoh:Anda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mau</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mengatur</a:t>
                      </a:r>
                      <a:r>
                        <a:rPr lang="en-US" sz="1800">
                          <a:solidFill>
                            <a:schemeClr val="accent1">
                              <a:lumMod val="50000"/>
                            </a:schemeClr>
                          </a:solidFill>
                          <a:latin typeface="Arial" panose="020B0604020202020204" pitchFamily="34" charset="0"/>
                          <a:cs typeface="Arial" panose="020B0604020202020204" pitchFamily="34" charset="0"/>
                        </a:rPr>
                        <a:t> agar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dicetak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pada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posisi</a:t>
                      </a:r>
                      <a:r>
                        <a:rPr lang="en-US" sz="1800">
                          <a:solidFill>
                            <a:schemeClr val="accent1">
                              <a:lumMod val="50000"/>
                            </a:schemeClr>
                          </a:solidFill>
                          <a:latin typeface="Arial" panose="020B0604020202020204" pitchFamily="34" charset="0"/>
                          <a:cs typeface="Arial" panose="020B0604020202020204" pitchFamily="34" charset="0"/>
                        </a:rPr>
                        <a:t> yang </a:t>
                      </a:r>
                      <a:r>
                        <a:rPr lang="en-US" sz="1800" err="1">
                          <a:solidFill>
                            <a:schemeClr val="accent1">
                              <a:lumMod val="50000"/>
                            </a:schemeClr>
                          </a:solidFill>
                          <a:latin typeface="Arial" panose="020B0604020202020204" pitchFamily="34" charset="0"/>
                          <a:cs typeface="Arial" panose="020B0604020202020204" pitchFamily="34" charset="0"/>
                        </a:rPr>
                        <a:t>sama</a:t>
                      </a:r>
                      <a:r>
                        <a:rPr lang="en-US" sz="180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12513310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ading for Recurs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3934079069"/>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err="1">
                          <a:solidFill>
                            <a:schemeClr val="bg1"/>
                          </a:solidFill>
                          <a:latin typeface="Arial" panose="020B0604020202020204" pitchFamily="34" charset="0"/>
                          <a:cs typeface="Arial" panose="020B0604020202020204" pitchFamily="34" charset="0"/>
                        </a:rPr>
                        <a:t>Nilai</a:t>
                      </a:r>
                      <a:endParaRPr lang="en-US" sz="180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err="1">
                          <a:solidFill>
                            <a:schemeClr val="bg1"/>
                          </a:solidFill>
                          <a:latin typeface="Arial" panose="020B0604020202020204" pitchFamily="34" charset="0"/>
                          <a:cs typeface="Arial" panose="020B0604020202020204" pitchFamily="34" charset="0"/>
                        </a:rPr>
                        <a:t>Kriteria</a:t>
                      </a:r>
                      <a:endParaRPr lang="en-US" sz="180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err="1">
                          <a:solidFill>
                            <a:schemeClr val="accent1">
                              <a:lumMod val="50000"/>
                            </a:schemeClr>
                          </a:solidFill>
                          <a:latin typeface="Arial" panose="020B0604020202020204" pitchFamily="34" charset="0"/>
                          <a:cs typeface="Arial" panose="020B0604020202020204" pitchFamily="34" charset="0"/>
                        </a:rPr>
                        <a:t>memenuhi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setiap</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kriteria</a:t>
                      </a:r>
                      <a:r>
                        <a:rPr lang="en-US" sz="1800">
                          <a:solidFill>
                            <a:schemeClr val="accent1">
                              <a:lumMod val="50000"/>
                            </a:schemeClr>
                          </a:solidFill>
                          <a:latin typeface="Arial" panose="020B0604020202020204" pitchFamily="34" charset="0"/>
                          <a:cs typeface="Arial" panose="020B0604020202020204" pitchFamily="34" charset="0"/>
                        </a:rPr>
                        <a:t> yang </a:t>
                      </a:r>
                      <a:r>
                        <a:rPr lang="en-US" sz="1800" err="1">
                          <a:solidFill>
                            <a:schemeClr val="accent1">
                              <a:lumMod val="50000"/>
                            </a:schemeClr>
                          </a:solidFill>
                          <a:latin typeface="Arial" panose="020B0604020202020204" pitchFamily="34" charset="0"/>
                          <a:cs typeface="Arial" panose="020B0604020202020204" pitchFamily="34" charset="0"/>
                        </a:rPr>
                        <a:t>diberikan</a:t>
                      </a:r>
                      <a:r>
                        <a:rPr lang="en-US" sz="180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a:solidFill>
                            <a:schemeClr val="accent1">
                              <a:lumMod val="50000"/>
                            </a:schemeClr>
                          </a:solidFill>
                          <a:latin typeface="Arial" panose="020B0604020202020204" pitchFamily="34" charset="0"/>
                          <a:cs typeface="Arial" panose="020B0604020202020204" pitchFamily="34" charset="0"/>
                        </a:rPr>
                        <a:t>0</a:t>
                      </a:r>
                      <a:endParaRPr lang="en-US" sz="180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err="1">
                          <a:solidFill>
                            <a:schemeClr val="accent1">
                              <a:lumMod val="50000"/>
                            </a:schemeClr>
                          </a:solidFill>
                          <a:latin typeface="Arial" panose="020B0604020202020204" pitchFamily="34" charset="0"/>
                          <a:cs typeface="Arial" panose="020B0604020202020204" pitchFamily="34" charset="0"/>
                        </a:rPr>
                        <a:t>tidak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sesuai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dengan</a:t>
                      </a:r>
                      <a:r>
                        <a:rPr lang="id-ID" sz="1800">
                          <a:solidFill>
                            <a:schemeClr val="accent1">
                              <a:lumMod val="50000"/>
                            </a:schemeClr>
                          </a:solidFill>
                          <a:latin typeface="Arial" panose="020B0604020202020204" pitchFamily="34" charset="0"/>
                          <a:cs typeface="Arial" panose="020B0604020202020204" pitchFamily="34" charset="0"/>
                        </a:rPr>
                        <a:t> format</a:t>
                      </a:r>
                      <a:r>
                        <a:rPr lang="en-US" sz="1800">
                          <a:solidFill>
                            <a:schemeClr val="accent1">
                              <a:lumMod val="50000"/>
                            </a:schemeClr>
                          </a:solidFill>
                          <a:latin typeface="Arial" panose="020B0604020202020204" pitchFamily="34" charset="0"/>
                          <a:cs typeface="Arial" panose="020B0604020202020204" pitchFamily="34" charset="0"/>
                        </a:rPr>
                        <a:t> yang di tentukan.</a:t>
                      </a: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teknik iteratif dan rekursif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err="1">
                          <a:solidFill>
                            <a:schemeClr val="accent1">
                              <a:lumMod val="50000"/>
                            </a:schemeClr>
                          </a:solidFill>
                          <a:latin typeface="Arial" panose="020B0604020202020204" pitchFamily="34" charset="0"/>
                          <a:cs typeface="Arial" panose="020B0604020202020204" pitchFamily="34" charset="0"/>
                        </a:rPr>
                        <a:t>memiliki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komentar</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berisi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err="1">
                          <a:solidFill>
                            <a:schemeClr val="accent1">
                              <a:lumMod val="50000"/>
                            </a:schemeClr>
                          </a:solidFill>
                          <a:latin typeface="Arial" panose="020B0604020202020204" pitchFamily="34" charset="0"/>
                          <a:cs typeface="Arial" panose="020B0604020202020204" pitchFamily="34" charset="0"/>
                        </a:rPr>
                        <a:t>mencetak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mencetak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 </a:t>
                      </a:r>
                      <a:r>
                        <a:rPr lang="en-US" sz="1800" err="1">
                          <a:solidFill>
                            <a:schemeClr val="accent1">
                              <a:lumMod val="50000"/>
                            </a:schemeClr>
                          </a:solidFill>
                          <a:latin typeface="Arial" panose="020B0604020202020204" pitchFamily="34" charset="0"/>
                          <a:cs typeface="Arial" panose="020B0604020202020204" pitchFamily="34" charset="0"/>
                        </a:rPr>
                        <a:t>atau</a:t>
                      </a:r>
                      <a:endParaRPr lang="en-US" sz="180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menggunakan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setelah</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kurung</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buka</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atau</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kurung</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tutup</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atau</a:t>
                      </a:r>
                      <a:endParaRPr lang="en-US" sz="180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menggunakan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a:t>
                      </a:r>
                      <a:r>
                        <a:rPr lang="en-US" sz="1800" err="1">
                          <a:solidFill>
                            <a:schemeClr val="accent1">
                              <a:lumMod val="50000"/>
                            </a:schemeClr>
                          </a:solidFill>
                          <a:latin typeface="Arial" panose="020B0604020202020204" pitchFamily="34" charset="0"/>
                          <a:cs typeface="Arial" panose="020B0604020202020204" pitchFamily="34" charset="0"/>
                        </a:rPr>
                        <a:t>sesudah</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Penggunaan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diperbolehkan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untuk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keperluan</a:t>
                      </a:r>
                      <a:r>
                        <a:rPr lang="en-US" sz="1800">
                          <a:solidFill>
                            <a:schemeClr val="accent1">
                              <a:lumMod val="50000"/>
                            </a:schemeClr>
                          </a:solidFill>
                          <a:latin typeface="Arial" panose="020B0604020202020204" pitchFamily="34" charset="0"/>
                          <a:cs typeface="Arial" panose="020B0604020202020204" pitchFamily="34" charset="0"/>
                        </a:rPr>
                        <a:t> formatting, </a:t>
                      </a:r>
                      <a:r>
                        <a:rPr lang="en-US" sz="1800" err="1">
                          <a:solidFill>
                            <a:schemeClr val="accent1">
                              <a:lumMod val="50000"/>
                            </a:schemeClr>
                          </a:solidFill>
                          <a:latin typeface="Arial" panose="020B0604020202020204" pitchFamily="34" charset="0"/>
                          <a:cs typeface="Arial" panose="020B0604020202020204" pitchFamily="34" charset="0"/>
                        </a:rPr>
                        <a:t>contoh:Anda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mau</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mengatur</a:t>
                      </a:r>
                      <a:r>
                        <a:rPr lang="en-US" sz="1800">
                          <a:solidFill>
                            <a:schemeClr val="accent1">
                              <a:lumMod val="50000"/>
                            </a:schemeClr>
                          </a:solidFill>
                          <a:latin typeface="Arial" panose="020B0604020202020204" pitchFamily="34" charset="0"/>
                          <a:cs typeface="Arial" panose="020B0604020202020204" pitchFamily="34" charset="0"/>
                        </a:rPr>
                        <a:t> agar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dicetak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pada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posisi</a:t>
                      </a:r>
                      <a:r>
                        <a:rPr lang="en-US" sz="1800">
                          <a:solidFill>
                            <a:schemeClr val="accent1">
                              <a:lumMod val="50000"/>
                            </a:schemeClr>
                          </a:solidFill>
                          <a:latin typeface="Arial" panose="020B0604020202020204" pitchFamily="34" charset="0"/>
                          <a:cs typeface="Arial" panose="020B0604020202020204" pitchFamily="34" charset="0"/>
                        </a:rPr>
                        <a:t> yang </a:t>
                      </a:r>
                      <a:r>
                        <a:rPr lang="en-US" sz="1800" err="1">
                          <a:solidFill>
                            <a:schemeClr val="accent1">
                              <a:lumMod val="50000"/>
                            </a:schemeClr>
                          </a:solidFill>
                          <a:latin typeface="Arial" panose="020B0604020202020204" pitchFamily="34" charset="0"/>
                          <a:cs typeface="Arial" panose="020B0604020202020204" pitchFamily="34" charset="0"/>
                        </a:rPr>
                        <a:t>sama</a:t>
                      </a:r>
                      <a:r>
                        <a:rPr lang="en-US" sz="180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42361660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a:solidFill>
                  <a:schemeClr val="accent1">
                    <a:lumMod val="50000"/>
                  </a:schemeClr>
                </a:solidFill>
                <a:latin typeface="Times New Roman" panose="02020603050405020304" pitchFamily="18" charset="0"/>
                <a:cs typeface="Times New Roman" panose="02020603050405020304" pitchFamily="18" charset="0"/>
              </a:rPr>
              <a:t> by </a:t>
            </a:r>
            <a:r>
              <a:rPr lang="en-US" sz="1300" i="1"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8816791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ding for Data Structur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594973092"/>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err="1">
                          <a:solidFill>
                            <a:schemeClr val="bg1"/>
                          </a:solidFill>
                          <a:latin typeface="Arial" panose="020B0604020202020204" pitchFamily="34" charset="0"/>
                          <a:cs typeface="Arial" panose="020B0604020202020204" pitchFamily="34" charset="0"/>
                        </a:rPr>
                        <a:t>Nilai</a:t>
                      </a:r>
                      <a:endParaRPr lang="en-US" sz="180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err="1">
                          <a:solidFill>
                            <a:schemeClr val="bg1"/>
                          </a:solidFill>
                          <a:latin typeface="Arial" panose="020B0604020202020204" pitchFamily="34" charset="0"/>
                          <a:cs typeface="Arial" panose="020B0604020202020204" pitchFamily="34" charset="0"/>
                        </a:rPr>
                        <a:t>Kriteria</a:t>
                      </a:r>
                      <a:endParaRPr lang="en-US" sz="180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err="1">
                          <a:solidFill>
                            <a:schemeClr val="accent1">
                              <a:lumMod val="50000"/>
                            </a:schemeClr>
                          </a:solidFill>
                          <a:latin typeface="Arial" panose="020B0604020202020204" pitchFamily="34" charset="0"/>
                          <a:cs typeface="Arial" panose="020B0604020202020204" pitchFamily="34" charset="0"/>
                        </a:rPr>
                        <a:t>memenuhi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setiap</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kriteria</a:t>
                      </a:r>
                      <a:r>
                        <a:rPr lang="en-US" sz="1800">
                          <a:solidFill>
                            <a:schemeClr val="accent1">
                              <a:lumMod val="50000"/>
                            </a:schemeClr>
                          </a:solidFill>
                          <a:latin typeface="Arial" panose="020B0604020202020204" pitchFamily="34" charset="0"/>
                          <a:cs typeface="Arial" panose="020B0604020202020204" pitchFamily="34" charset="0"/>
                        </a:rPr>
                        <a:t> yang </a:t>
                      </a:r>
                      <a:r>
                        <a:rPr lang="en-US" sz="1800" err="1">
                          <a:solidFill>
                            <a:schemeClr val="accent1">
                              <a:lumMod val="50000"/>
                            </a:schemeClr>
                          </a:solidFill>
                          <a:latin typeface="Arial" panose="020B0604020202020204" pitchFamily="34" charset="0"/>
                          <a:cs typeface="Arial" panose="020B0604020202020204" pitchFamily="34" charset="0"/>
                        </a:rPr>
                        <a:t>diberikan</a:t>
                      </a:r>
                      <a:r>
                        <a:rPr lang="en-US" sz="180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a:solidFill>
                            <a:schemeClr val="accent1">
                              <a:lumMod val="50000"/>
                            </a:schemeClr>
                          </a:solidFill>
                          <a:latin typeface="Arial" panose="020B0604020202020204" pitchFamily="34" charset="0"/>
                          <a:cs typeface="Arial" panose="020B0604020202020204" pitchFamily="34" charset="0"/>
                        </a:rPr>
                        <a:t>0</a:t>
                      </a:r>
                      <a:endParaRPr lang="en-US" sz="180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err="1">
                          <a:solidFill>
                            <a:schemeClr val="accent1">
                              <a:lumMod val="50000"/>
                            </a:schemeClr>
                          </a:solidFill>
                          <a:latin typeface="Arial" panose="020B0604020202020204" pitchFamily="34" charset="0"/>
                          <a:cs typeface="Arial" panose="020B0604020202020204" pitchFamily="34" charset="0"/>
                        </a:rPr>
                        <a:t>tidak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sesuai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dengan</a:t>
                      </a:r>
                      <a:r>
                        <a:rPr lang="id-ID" sz="1800">
                          <a:solidFill>
                            <a:schemeClr val="accent1">
                              <a:lumMod val="50000"/>
                            </a:schemeClr>
                          </a:solidFill>
                          <a:latin typeface="Arial" panose="020B0604020202020204" pitchFamily="34" charset="0"/>
                          <a:cs typeface="Arial" panose="020B0604020202020204" pitchFamily="34" charset="0"/>
                        </a:rPr>
                        <a:t> format</a:t>
                      </a:r>
                      <a:r>
                        <a:rPr lang="en-US" sz="1800">
                          <a:solidFill>
                            <a:schemeClr val="accent1">
                              <a:lumMod val="50000"/>
                            </a:schemeClr>
                          </a:solidFill>
                          <a:latin typeface="Arial" panose="020B0604020202020204" pitchFamily="34" charset="0"/>
                          <a:cs typeface="Arial" panose="020B0604020202020204" pitchFamily="34" charset="0"/>
                        </a:rPr>
                        <a:t> yang di tentukan.</a:t>
                      </a: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data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err="1">
                          <a:solidFill>
                            <a:schemeClr val="accent1">
                              <a:lumMod val="50000"/>
                            </a:schemeClr>
                          </a:solidFill>
                          <a:latin typeface="Arial" panose="020B0604020202020204" pitchFamily="34" charset="0"/>
                          <a:cs typeface="Arial" panose="020B0604020202020204" pitchFamily="34" charset="0"/>
                        </a:rPr>
                        <a:t>memiliki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komentar</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berisi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err="1">
                          <a:solidFill>
                            <a:schemeClr val="accent1">
                              <a:lumMod val="50000"/>
                            </a:schemeClr>
                          </a:solidFill>
                          <a:latin typeface="Arial" panose="020B0604020202020204" pitchFamily="34" charset="0"/>
                          <a:cs typeface="Arial" panose="020B0604020202020204" pitchFamily="34" charset="0"/>
                        </a:rPr>
                        <a:t>mencetak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mencetak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 </a:t>
                      </a:r>
                      <a:r>
                        <a:rPr lang="en-US" sz="1800" err="1">
                          <a:solidFill>
                            <a:schemeClr val="accent1">
                              <a:lumMod val="50000"/>
                            </a:schemeClr>
                          </a:solidFill>
                          <a:latin typeface="Arial" panose="020B0604020202020204" pitchFamily="34" charset="0"/>
                          <a:cs typeface="Arial" panose="020B0604020202020204" pitchFamily="34" charset="0"/>
                        </a:rPr>
                        <a:t>atau</a:t>
                      </a:r>
                      <a:endParaRPr lang="en-US" sz="180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menggunakan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setelah</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kurung</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buka</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atau</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kurung</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tutup</a:t>
                      </a:r>
                      <a:r>
                        <a:rPr lang="en-US" sz="1800">
                          <a:solidFill>
                            <a:schemeClr val="accent1">
                              <a:lumMod val="50000"/>
                            </a:schemeClr>
                          </a:solidFill>
                          <a:latin typeface="Arial" panose="020B0604020202020204" pitchFamily="34" charset="0"/>
                          <a:cs typeface="Arial" panose="020B0604020202020204" pitchFamily="34" charset="0"/>
                        </a:rPr>
                        <a:t> (“ )”), </a:t>
                      </a:r>
                      <a:r>
                        <a:rPr lang="en-US" sz="1800" err="1">
                          <a:solidFill>
                            <a:schemeClr val="accent1">
                              <a:lumMod val="50000"/>
                            </a:schemeClr>
                          </a:solidFill>
                          <a:latin typeface="Arial" panose="020B0604020202020204" pitchFamily="34" charset="0"/>
                          <a:cs typeface="Arial" panose="020B0604020202020204" pitchFamily="34" charset="0"/>
                        </a:rPr>
                        <a:t>atau</a:t>
                      </a:r>
                      <a:endParaRPr lang="en-US" sz="180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err="1">
                          <a:solidFill>
                            <a:schemeClr val="accent1">
                              <a:lumMod val="50000"/>
                            </a:schemeClr>
                          </a:solidFill>
                          <a:latin typeface="Arial" panose="020B0604020202020204" pitchFamily="34" charset="0"/>
                          <a:cs typeface="Arial" panose="020B0604020202020204" pitchFamily="34" charset="0"/>
                        </a:rPr>
                        <a:t>menggunakan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a:t>
                      </a:r>
                      <a:r>
                        <a:rPr lang="en-US" sz="1800" err="1">
                          <a:solidFill>
                            <a:schemeClr val="accent1">
                              <a:lumMod val="50000"/>
                            </a:schemeClr>
                          </a:solidFill>
                          <a:latin typeface="Arial" panose="020B0604020202020204" pitchFamily="34" charset="0"/>
                          <a:cs typeface="Arial" panose="020B0604020202020204" pitchFamily="34" charset="0"/>
                        </a:rPr>
                        <a:t>sesudah</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Penggunaan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spasi</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sebelum</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diperbolehkan</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untuk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keperluan</a:t>
                      </a:r>
                      <a:r>
                        <a:rPr lang="en-US" sz="1800">
                          <a:solidFill>
                            <a:schemeClr val="accent1">
                              <a:lumMod val="50000"/>
                            </a:schemeClr>
                          </a:solidFill>
                          <a:latin typeface="Arial" panose="020B0604020202020204" pitchFamily="34" charset="0"/>
                          <a:cs typeface="Arial" panose="020B0604020202020204" pitchFamily="34" charset="0"/>
                        </a:rPr>
                        <a:t> formatting, </a:t>
                      </a:r>
                      <a:r>
                        <a:rPr lang="en-US" sz="1800" err="1">
                          <a:solidFill>
                            <a:schemeClr val="accent1">
                              <a:lumMod val="50000"/>
                            </a:schemeClr>
                          </a:solidFill>
                          <a:latin typeface="Arial" panose="020B0604020202020204" pitchFamily="34" charset="0"/>
                          <a:cs typeface="Arial" panose="020B0604020202020204" pitchFamily="34" charset="0"/>
                        </a:rPr>
                        <a:t>contoh:Anda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mau</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mengatur</a:t>
                      </a:r>
                      <a:r>
                        <a:rPr lang="en-US" sz="1800">
                          <a:solidFill>
                            <a:schemeClr val="accent1">
                              <a:lumMod val="50000"/>
                            </a:schemeClr>
                          </a:solidFill>
                          <a:latin typeface="Arial" panose="020B0604020202020204" pitchFamily="34" charset="0"/>
                          <a:cs typeface="Arial" panose="020B0604020202020204" pitchFamily="34" charset="0"/>
                        </a:rPr>
                        <a:t> agar </a:t>
                      </a:r>
                      <a:r>
                        <a:rPr lang="en-US" sz="1800" err="1">
                          <a:solidFill>
                            <a:schemeClr val="accent1">
                              <a:lumMod val="50000"/>
                            </a:schemeClr>
                          </a:solidFill>
                          <a:latin typeface="Arial" panose="020B0604020202020204" pitchFamily="34" charset="0"/>
                          <a:cs typeface="Arial" panose="020B0604020202020204" pitchFamily="34" charset="0"/>
                        </a:rPr>
                        <a:t>tanda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titik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dua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dicetak</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pada</a:t>
                      </a:r>
                      <a:r>
                        <a:rPr lang="en-US" sz="180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posisi</a:t>
                      </a:r>
                      <a:r>
                        <a:rPr lang="en-US" sz="1800">
                          <a:solidFill>
                            <a:schemeClr val="accent1">
                              <a:lumMod val="50000"/>
                            </a:schemeClr>
                          </a:solidFill>
                          <a:latin typeface="Arial" panose="020B0604020202020204" pitchFamily="34" charset="0"/>
                          <a:cs typeface="Arial" panose="020B0604020202020204" pitchFamily="34" charset="0"/>
                        </a:rPr>
                        <a:t> yang </a:t>
                      </a:r>
                      <a:r>
                        <a:rPr lang="en-US" sz="1800" err="1">
                          <a:solidFill>
                            <a:schemeClr val="accent1">
                              <a:lumMod val="50000"/>
                            </a:schemeClr>
                          </a:solidFill>
                          <a:latin typeface="Arial" panose="020B0604020202020204" pitchFamily="34" charset="0"/>
                          <a:cs typeface="Arial" panose="020B0604020202020204" pitchFamily="34" charset="0"/>
                        </a:rPr>
                        <a:t>sama</a:t>
                      </a:r>
                      <a:r>
                        <a:rPr lang="en-US" sz="180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64516694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lagiarism">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551FCC-0027-41F7-8E61-F393727BA001}"/>
              </a:ext>
            </a:extLst>
          </p:cNvPr>
          <p:cNvSpPr txBox="1"/>
          <p:nvPr userDrawn="1"/>
        </p:nvSpPr>
        <p:spPr>
          <a:xfrm>
            <a:off x="365760" y="1097280"/>
            <a:ext cx="11430000" cy="5577840"/>
          </a:xfrm>
          <a:prstGeom prst="rect">
            <a:avLst/>
          </a:prstGeom>
          <a:noFill/>
        </p:spPr>
        <p:txBody>
          <a:bodyPr wrap="square" rtlCol="0">
            <a:normAutofit/>
          </a:bodyPr>
          <a:lstStyle/>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Seluruh kode program yang dikumpulkan akan dibandingkan satu sama lain mengunakan LARON dengan konfigurasi sesuai karakteristik soal.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Jawaban dengan tingkat kemiripan di atas 80% akan dianggap plagiat dan nilai untuk jawaban soal tersebut akan di-nol-kan.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Anda memiliki satu kesempatan untuk membuktikan sebaliknya (i.e., tidak plagiat). Mekanisme pembuktian dapat bervariasi, salah satunya adalah dengan mengerjakan soal di depan asisten dalam kurun waktu terbatas. Lebih detail mengenai hal ini dapat berkomunikasi langsung dengan asisten. </a:t>
            </a:r>
          </a:p>
        </p:txBody>
      </p:sp>
      <p:sp>
        <p:nvSpPr>
          <p:cNvPr id="6" name="TextBox 5">
            <a:extLst>
              <a:ext uri="{FF2B5EF4-FFF2-40B4-BE49-F238E27FC236}">
                <a16:creationId xmlns:a16="http://schemas.microsoft.com/office/drawing/2014/main" id="{1994C154-608B-46B1-95A4-8743D0929DDF}"/>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Kebijakan Plagiarisme</a:t>
            </a:r>
            <a:endParaRPr lang="en-ID" sz="32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28883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inaliza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D693C3-D668-4254-93F1-E53122FF5983}"/>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Finalisasi</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5AE0A63-9166-457F-9E86-D8149A13BE4F}"/>
              </a:ext>
            </a:extLst>
          </p:cNvPr>
          <p:cNvSpPr txBox="1"/>
          <p:nvPr userDrawn="1"/>
        </p:nvSpPr>
        <p:spPr>
          <a:xfrm>
            <a:off x="365760" y="1097280"/>
            <a:ext cx="11430000" cy="5577840"/>
          </a:xfrm>
          <a:prstGeom prst="rect">
            <a:avLst/>
          </a:prstGeom>
          <a:noFill/>
        </p:spPr>
        <p:txBody>
          <a:bodyPr wrap="none" rtlCol="0">
            <a:normAutofit/>
          </a:bodyPr>
          <a:lstStyle/>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Unggah kode Java™ terakhir Anda ke Pengumpulan Praktikum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Kerjakan Latihan yang tersedia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Pastikan Anda mendapatkan nilai 70 poin untuk Praktikum dan Latihan. </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Isi Refleksi di LAYAR dengan jawaban yang berfaedah.</a:t>
            </a:r>
          </a:p>
        </p:txBody>
      </p:sp>
    </p:spTree>
    <p:extLst>
      <p:ext uri="{BB962C8B-B14F-4D97-AF65-F5344CB8AC3E}">
        <p14:creationId xmlns:p14="http://schemas.microsoft.com/office/powerpoint/2010/main" val="353445970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cense Indonesian">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a:t>
            </a: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BY-NC-SA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306A35F-0E91-4E52-ABF5-FE7ED22128E2}"/>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163D1F7C-3AD6-42B9-ADDF-7BAB74F21AF3}"/>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81781A1-9A44-4495-B9BE-9149274AAAD1}"/>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F9CA0CE4-72CE-43E6-BC6C-57E2DC567B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470570"/>
      </p:ext>
    </p:extLst>
  </p:cSld>
  <p:clrMapOvr>
    <a:masterClrMapping/>
  </p:clrMapOvr>
  <p:transition>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icense English">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License</a:t>
            </a: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BY-NC-SA 4.0 International License, which means it can be used and modified as necessary as long as not being used for commercial purpose and properly credit the authors. These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440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6DBB4F19-0136-40B8-8D70-9AA978F1D54C}"/>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C7DEDFF7-FC76-4087-A47B-2739FAEC4E70}"/>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4B9B1A8-1DFD-43E3-9E49-5AC1AA403210}"/>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27ABBA6B-5073-4863-8ACA-762C47402F7B}"/>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32480649"/>
      </p:ext>
    </p:extLst>
  </p:cSld>
  <p:clrMapOvr>
    <a:masterClrMapping/>
  </p:clrMapOvr>
  <p:transition>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273204-B0EB-4862-BF72-93F393917018}"/>
              </a:ext>
            </a:extLst>
          </p:cNvPr>
          <p:cNvSpPr>
            <a:spLocks noGrp="1"/>
          </p:cNvSpPr>
          <p:nvPr>
            <p:ph type="title" hasCustomPrompt="1"/>
          </p:nvPr>
        </p:nvSpPr>
        <p:spPr>
          <a:xfrm>
            <a:off x="3383280" y="1371599"/>
            <a:ext cx="8229600" cy="2377440"/>
          </a:xfrm>
        </p:spPr>
        <p:txBody>
          <a:bodyPr/>
          <a:lstStyle>
            <a:lvl1pPr>
              <a:lnSpc>
                <a:spcPct val="140000"/>
              </a:lnSpc>
              <a:defRPr b="1">
                <a:solidFill>
                  <a:schemeClr val="accent1">
                    <a:lumMod val="50000"/>
                  </a:schemeClr>
                </a:solidFill>
              </a:defRPr>
            </a:lvl1pPr>
          </a:lstStyle>
          <a:p>
            <a:r>
              <a:rPr lang="en-US"/>
              <a:t>Separator Title</a:t>
            </a:r>
          </a:p>
        </p:txBody>
      </p:sp>
      <p:pic>
        <p:nvPicPr>
          <p:cNvPr id="4" name="Picture 3">
            <a:extLst>
              <a:ext uri="{FF2B5EF4-FFF2-40B4-BE49-F238E27FC236}">
                <a16:creationId xmlns:a16="http://schemas.microsoft.com/office/drawing/2014/main" id="{6AF6142E-6846-49C4-8F50-F174C64B4A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914400"/>
            <a:ext cx="2549918" cy="4700308"/>
          </a:xfrm>
          <a:prstGeom prst="rect">
            <a:avLst/>
          </a:prstGeom>
        </p:spPr>
      </p:pic>
      <p:sp>
        <p:nvSpPr>
          <p:cNvPr id="5" name="Rectangle 4">
            <a:extLst>
              <a:ext uri="{FF2B5EF4-FFF2-40B4-BE49-F238E27FC236}">
                <a16:creationId xmlns:a16="http://schemas.microsoft.com/office/drawing/2014/main" id="{EE05899C-7236-40A0-A004-2BD18F859D5C}"/>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8909613"/>
      </p:ext>
    </p:extLst>
  </p:cSld>
  <p:clrMapOvr>
    <a:masterClrMapping/>
  </p:clrMapOvr>
  <p:transition>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6919B3-E2FA-4F0B-AED6-F70C5470EC04}"/>
              </a:ext>
            </a:extLst>
          </p:cNvPr>
          <p:cNvSpPr>
            <a:spLocks noGrp="1"/>
          </p:cNvSpPr>
          <p:nvPr>
            <p:ph type="title" hasCustomPrompt="1"/>
          </p:nvPr>
        </p:nvSpPr>
        <p:spPr>
          <a:xfrm>
            <a:off x="548640" y="535296"/>
            <a:ext cx="11155680" cy="1554480"/>
          </a:xfrm>
        </p:spPr>
        <p:txBody>
          <a:bodyPr anchor="t"/>
          <a:lstStyle>
            <a:lvl1pPr>
              <a:lnSpc>
                <a:spcPct val="140000"/>
              </a:lnSpc>
              <a:defRPr b="1" u="none">
                <a:solidFill>
                  <a:schemeClr val="accent1">
                    <a:lumMod val="50000"/>
                  </a:schemeClr>
                </a:solidFill>
              </a:defRPr>
            </a:lvl1pPr>
          </a:lstStyle>
          <a:p>
            <a:r>
              <a:rPr lang="en-US"/>
              <a:t>Separator Title</a:t>
            </a:r>
          </a:p>
        </p:txBody>
      </p:sp>
      <p:sp>
        <p:nvSpPr>
          <p:cNvPr id="4" name="Rectangle 3">
            <a:extLst>
              <a:ext uri="{FF2B5EF4-FFF2-40B4-BE49-F238E27FC236}">
                <a16:creationId xmlns:a16="http://schemas.microsoft.com/office/drawing/2014/main" id="{FDBC29D8-7C91-41D4-A906-5FCFAC62FFB8}"/>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E8E622F8-2F7C-4515-B679-291BE70CD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080" y="2286000"/>
            <a:ext cx="4206240" cy="4101084"/>
          </a:xfrm>
          <a:prstGeom prst="rect">
            <a:avLst/>
          </a:prstGeom>
        </p:spPr>
      </p:pic>
    </p:spTree>
    <p:extLst>
      <p:ext uri="{BB962C8B-B14F-4D97-AF65-F5344CB8AC3E}">
        <p14:creationId xmlns:p14="http://schemas.microsoft.com/office/powerpoint/2010/main" val="159825450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750" tmFilter="0, 0; .2, .5; .8, .5; 1, 0"/>
                                        <p:tgtEl>
                                          <p:spTgt spid="5"/>
                                        </p:tgtEl>
                                      </p:cBhvr>
                                    </p:animEffect>
                                    <p:animScale>
                                      <p:cBhvr>
                                        <p:cTn id="7" dur="37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8B70C-E344-47E4-92BE-522238C0121D}"/>
              </a:ext>
            </a:extLst>
          </p:cNvPr>
          <p:cNvSpPr/>
          <p:nvPr userDrawn="1"/>
        </p:nvSpPr>
        <p:spPr>
          <a:xfrm>
            <a:off x="8961120" y="-2145"/>
            <a:ext cx="3291840" cy="6858000"/>
          </a:xfrm>
          <a:prstGeom prst="rect">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a:extLst>
              <a:ext uri="{FF2B5EF4-FFF2-40B4-BE49-F238E27FC236}">
                <a16:creationId xmlns:a16="http://schemas.microsoft.com/office/drawing/2014/main" id="{4D91405E-68E1-4248-BA94-06D73E8DFC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2144"/>
            <a:ext cx="9138285" cy="6858000"/>
          </a:xfrm>
          <a:prstGeom prst="rect">
            <a:avLst/>
          </a:prstGeom>
        </p:spPr>
      </p:pic>
      <p:sp>
        <p:nvSpPr>
          <p:cNvPr id="4" name="Rectangle 3">
            <a:extLst>
              <a:ext uri="{FF2B5EF4-FFF2-40B4-BE49-F238E27FC236}">
                <a16:creationId xmlns:a16="http://schemas.microsoft.com/office/drawing/2014/main" id="{4B04DC04-5A3A-42BD-B481-5010647E3CFC}"/>
              </a:ext>
            </a:extLst>
          </p:cNvPr>
          <p:cNvSpPr/>
          <p:nvPr userDrawn="1"/>
        </p:nvSpPr>
        <p:spPr>
          <a:xfrm>
            <a:off x="-48260" y="0"/>
            <a:ext cx="12252960" cy="6858000"/>
          </a:xfrm>
          <a:prstGeom prst="rect">
            <a:avLst/>
          </a:prstGeom>
          <a:solidFill>
            <a:srgbClr val="1924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6" name="Title 1">
            <a:extLst>
              <a:ext uri="{FF2B5EF4-FFF2-40B4-BE49-F238E27FC236}">
                <a16:creationId xmlns:a16="http://schemas.microsoft.com/office/drawing/2014/main" id="{B3F037C5-9A05-422A-B784-EAC2BD4270F2}"/>
              </a:ext>
            </a:extLst>
          </p:cNvPr>
          <p:cNvSpPr>
            <a:spLocks noGrp="1"/>
          </p:cNvSpPr>
          <p:nvPr>
            <p:ph type="title" hasCustomPrompt="1"/>
          </p:nvPr>
        </p:nvSpPr>
        <p:spPr>
          <a:xfrm>
            <a:off x="3657600" y="3657600"/>
            <a:ext cx="8226103" cy="1187544"/>
          </a:xfrm>
        </p:spPr>
        <p:txBody>
          <a:bodyPr>
            <a:normAutofit/>
          </a:bodyPr>
          <a:lstStyle>
            <a:lvl1pPr algn="r">
              <a:defRPr sz="3200" b="1">
                <a:solidFill>
                  <a:schemeClr val="bg1"/>
                </a:solidFill>
                <a:latin typeface="Arial Black" panose="020B0A04020102020204" pitchFamily="34" charset="0"/>
              </a:defRPr>
            </a:lvl1pPr>
          </a:lstStyle>
          <a:p>
            <a:r>
              <a:rPr lang="en-US"/>
              <a:t>Topic</a:t>
            </a:r>
          </a:p>
        </p:txBody>
      </p:sp>
    </p:spTree>
    <p:extLst>
      <p:ext uri="{BB962C8B-B14F-4D97-AF65-F5344CB8AC3E}">
        <p14:creationId xmlns:p14="http://schemas.microsoft.com/office/powerpoint/2010/main" val="1978679094"/>
      </p:ext>
    </p:extLst>
  </p:cSld>
  <p:clrMapOvr>
    <a:masterClrMapping/>
  </p:clrMapOvr>
  <p:transition>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132D9-1A6F-441E-AB3D-DBBE4F9DF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44"/>
            <a:ext cx="12191999" cy="6862288"/>
          </a:xfrm>
          <a:prstGeom prst="rect">
            <a:avLst/>
          </a:prstGeom>
        </p:spPr>
      </p:pic>
      <p:sp>
        <p:nvSpPr>
          <p:cNvPr id="5" name="Rectangle 4">
            <a:extLst>
              <a:ext uri="{FF2B5EF4-FFF2-40B4-BE49-F238E27FC236}">
                <a16:creationId xmlns:a16="http://schemas.microsoft.com/office/drawing/2014/main" id="{6E9FB8EA-1EFF-4DEC-9944-D574132AF9A0}"/>
              </a:ext>
            </a:extLst>
          </p:cNvPr>
          <p:cNvSpPr/>
          <p:nvPr userDrawn="1"/>
        </p:nvSpPr>
        <p:spPr>
          <a:xfrm>
            <a:off x="-30480" y="0"/>
            <a:ext cx="1225296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313D5D7C-1AD4-47DD-AC5E-5E48BFA57C66}"/>
              </a:ext>
            </a:extLst>
          </p:cNvPr>
          <p:cNvSpPr>
            <a:spLocks noGrp="1"/>
          </p:cNvSpPr>
          <p:nvPr>
            <p:ph type="body" sz="quarter" idx="10" hasCustomPrompt="1"/>
          </p:nvPr>
        </p:nvSpPr>
        <p:spPr>
          <a:xfrm>
            <a:off x="1981200" y="3291840"/>
            <a:ext cx="8229600" cy="1097280"/>
          </a:xfrm>
          <a:prstGeom prst="rect">
            <a:avLst/>
          </a:prstGeom>
        </p:spPr>
        <p:txBody>
          <a:bodyPr>
            <a:normAutofit/>
          </a:bodyPr>
          <a:lstStyle>
            <a:lvl1pPr marL="0" indent="0" algn="ctr">
              <a:lnSpc>
                <a:spcPct val="14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id-ID" noProof="0"/>
              <a:t>note</a:t>
            </a:r>
          </a:p>
        </p:txBody>
      </p:sp>
    </p:spTree>
    <p:extLst>
      <p:ext uri="{BB962C8B-B14F-4D97-AF65-F5344CB8AC3E}">
        <p14:creationId xmlns:p14="http://schemas.microsoft.com/office/powerpoint/2010/main" val="399494198"/>
      </p:ext>
    </p:extLst>
  </p:cSld>
  <p:clrMapOvr>
    <a:masterClrMapping/>
  </p:clrMapOvr>
  <p:transition>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6F1E1-4872-4434-9912-88D8B1D54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7406" y="1829733"/>
            <a:ext cx="8457188" cy="3545676"/>
          </a:xfrm>
          <a:prstGeom prst="rect">
            <a:avLst/>
          </a:prstGeom>
        </p:spPr>
      </p:pic>
      <p:sp>
        <p:nvSpPr>
          <p:cNvPr id="6" name="TextBox 5">
            <a:extLst>
              <a:ext uri="{FF2B5EF4-FFF2-40B4-BE49-F238E27FC236}">
                <a16:creationId xmlns:a16="http://schemas.microsoft.com/office/drawing/2014/main" id="{6035EA85-00B2-46B6-89AC-348FFF959103}"/>
              </a:ext>
            </a:extLst>
          </p:cNvPr>
          <p:cNvSpPr txBox="1"/>
          <p:nvPr userDrawn="1"/>
        </p:nvSpPr>
        <p:spPr>
          <a:xfrm>
            <a:off x="2926080" y="1554480"/>
            <a:ext cx="1579984" cy="461665"/>
          </a:xfrm>
          <a:prstGeom prst="rect">
            <a:avLst/>
          </a:prstGeom>
          <a:noFill/>
        </p:spPr>
        <p:txBody>
          <a:bodyPr wrap="none" rtlCol="0">
            <a:spAutoFit/>
          </a:bodyPr>
          <a:lstStyle/>
          <a:p>
            <a:r>
              <a:rPr lang="en-US" sz="2400">
                <a:solidFill>
                  <a:schemeClr val="accent1">
                    <a:lumMod val="50000"/>
                  </a:schemeClr>
                </a:solidFill>
              </a:rPr>
              <a:t>bye… bye…</a:t>
            </a:r>
          </a:p>
        </p:txBody>
      </p:sp>
      <p:sp>
        <p:nvSpPr>
          <p:cNvPr id="8" name="TextBox 7">
            <a:extLst>
              <a:ext uri="{FF2B5EF4-FFF2-40B4-BE49-F238E27FC236}">
                <a16:creationId xmlns:a16="http://schemas.microsoft.com/office/drawing/2014/main" id="{2C9B4B11-199D-4870-A22C-A1907C229862}"/>
              </a:ext>
            </a:extLst>
          </p:cNvPr>
          <p:cNvSpPr txBox="1"/>
          <p:nvPr userDrawn="1"/>
        </p:nvSpPr>
        <p:spPr>
          <a:xfrm>
            <a:off x="6035040" y="2194560"/>
            <a:ext cx="1342803" cy="400110"/>
          </a:xfrm>
          <a:prstGeom prst="rect">
            <a:avLst/>
          </a:prstGeom>
          <a:noFill/>
        </p:spPr>
        <p:txBody>
          <a:bodyPr wrap="none" rtlCol="0">
            <a:spAutoFit/>
          </a:bodyPr>
          <a:lstStyle/>
          <a:p>
            <a:r>
              <a:rPr lang="en-US" sz="2000">
                <a:solidFill>
                  <a:schemeClr val="accent1">
                    <a:lumMod val="50000"/>
                  </a:schemeClr>
                </a:solidFill>
              </a:rPr>
              <a:t>bye… bye…</a:t>
            </a:r>
          </a:p>
        </p:txBody>
      </p:sp>
      <p:sp>
        <p:nvSpPr>
          <p:cNvPr id="10" name="TextBox 9">
            <a:extLst>
              <a:ext uri="{FF2B5EF4-FFF2-40B4-BE49-F238E27FC236}">
                <a16:creationId xmlns:a16="http://schemas.microsoft.com/office/drawing/2014/main" id="{E1D7DEFF-E0F5-46B0-B088-97617A5E49BD}"/>
              </a:ext>
            </a:extLst>
          </p:cNvPr>
          <p:cNvSpPr txBox="1"/>
          <p:nvPr userDrawn="1"/>
        </p:nvSpPr>
        <p:spPr>
          <a:xfrm>
            <a:off x="9418320" y="2743200"/>
            <a:ext cx="680827" cy="369332"/>
          </a:xfrm>
          <a:prstGeom prst="rect">
            <a:avLst/>
          </a:prstGeom>
          <a:noFill/>
        </p:spPr>
        <p:txBody>
          <a:bodyPr wrap="none" rtlCol="0">
            <a:spAutoFit/>
          </a:bodyPr>
          <a:lstStyle/>
          <a:p>
            <a:r>
              <a:rPr lang="en-US" sz="1800">
                <a:solidFill>
                  <a:schemeClr val="accent1">
                    <a:lumMod val="50000"/>
                  </a:schemeClr>
                </a:solidFill>
              </a:rPr>
              <a:t>bye…</a:t>
            </a:r>
          </a:p>
        </p:txBody>
      </p:sp>
      <p:sp>
        <p:nvSpPr>
          <p:cNvPr id="12" name="Rectangle 11">
            <a:extLst>
              <a:ext uri="{FF2B5EF4-FFF2-40B4-BE49-F238E27FC236}">
                <a16:creationId xmlns:a16="http://schemas.microsoft.com/office/drawing/2014/main" id="{346164EA-CB7F-4441-B32B-C4DD2A15F81E}"/>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84695359"/>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Andreas F., Herika H., Elan S., M. Fathurahman, Nova E.D., Aisyah D.A., </a:t>
            </a:r>
            <a:r>
              <a:rPr lang="en-US" sz="130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a:solidFill>
                  <a:schemeClr val="accent1">
                    <a:lumMod val="50000"/>
                  </a:schemeClr>
                </a:solidFill>
                <a:latin typeface="Times New Roman" panose="02020603050405020304" pitchFamily="18" charset="0"/>
                <a:cs typeface="Times New Roman" panose="02020603050405020304" pitchFamily="18" charset="0"/>
              </a:rPr>
              <a:t> A., </a:t>
            </a:r>
            <a:r>
              <a:rPr lang="en-US" sz="130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a:solidFill>
                  <a:schemeClr val="accent1">
                    <a:lumMod val="50000"/>
                  </a:schemeClr>
                </a:solidFill>
                <a:latin typeface="Times New Roman" panose="02020603050405020304" pitchFamily="18" charset="0"/>
                <a:cs typeface="Times New Roman" panose="02020603050405020304" pitchFamily="18" charset="0"/>
              </a:rPr>
              <a:t> R., </a:t>
            </a:r>
            <a:r>
              <a:rPr lang="en-US" sz="130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a:solidFill>
                  <a:schemeClr val="accent1">
                    <a:lumMod val="50000"/>
                  </a:schemeClr>
                </a:solidFill>
                <a:latin typeface="Times New Roman" panose="02020603050405020304" pitchFamily="18" charset="0"/>
                <a:cs typeface="Times New Roman" panose="02020603050405020304" pitchFamily="18" charset="0"/>
              </a:rPr>
              <a:t> N.H.P., A. </a:t>
            </a:r>
            <a:r>
              <a:rPr lang="en-US" sz="130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a:solidFill>
                  <a:schemeClr val="accent1">
                    <a:lumMod val="50000"/>
                  </a:schemeClr>
                </a:solidFill>
                <a:latin typeface="Times New Roman" panose="02020603050405020304" pitchFamily="18" charset="0"/>
                <a:cs typeface="Times New Roman" panose="02020603050405020304" pitchFamily="18" charset="0"/>
              </a:rPr>
              <a:t>, M. </a:t>
            </a:r>
            <a:r>
              <a:rPr lang="en-US" sz="130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a:solidFill>
                  <a:schemeClr val="accent1">
                    <a:lumMod val="50000"/>
                  </a:schemeClr>
                </a:solidFill>
                <a:latin typeface="Times New Roman" panose="02020603050405020304" pitchFamily="18" charset="0"/>
                <a:cs typeface="Times New Roman" panose="02020603050405020304" pitchFamily="18" charset="0"/>
              </a:rPr>
              <a:t> by </a:t>
            </a:r>
            <a:r>
              <a:rPr lang="en-US" sz="1300" i="1"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10202077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estions? - Alternative 1 - I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D61F3D-88DA-4548-B70E-6B8670034E64}"/>
              </a:ext>
            </a:extLst>
          </p:cNvPr>
          <p:cNvSpPr/>
          <p:nvPr userDrawn="1"/>
        </p:nvSpPr>
        <p:spPr>
          <a:xfrm>
            <a:off x="5212080" y="0"/>
            <a:ext cx="70408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chemeClr val="bg1"/>
              </a:solidFill>
            </a:endParaRPr>
          </a:p>
        </p:txBody>
      </p:sp>
      <p:sp>
        <p:nvSpPr>
          <p:cNvPr id="16" name="TextBox 15">
            <a:extLst>
              <a:ext uri="{FF2B5EF4-FFF2-40B4-BE49-F238E27FC236}">
                <a16:creationId xmlns:a16="http://schemas.microsoft.com/office/drawing/2014/main" id="{205FF086-DFE5-4B81-92EF-893D9B533B73}"/>
              </a:ext>
            </a:extLst>
          </p:cNvPr>
          <p:cNvSpPr txBox="1"/>
          <p:nvPr userDrawn="1"/>
        </p:nvSpPr>
        <p:spPr>
          <a:xfrm>
            <a:off x="5544065" y="2286000"/>
            <a:ext cx="6359611"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p>
        </p:txBody>
      </p:sp>
      <p:pic>
        <p:nvPicPr>
          <p:cNvPr id="20" name="Picture 19">
            <a:extLst>
              <a:ext uri="{FF2B5EF4-FFF2-40B4-BE49-F238E27FC236}">
                <a16:creationId xmlns:a16="http://schemas.microsoft.com/office/drawing/2014/main" id="{5C67C941-C9E4-4B43-B684-A7928F66EE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 y="1554480"/>
            <a:ext cx="4256772" cy="4554746"/>
          </a:xfrm>
          <a:prstGeom prst="rect">
            <a:avLst/>
          </a:prstGeom>
        </p:spPr>
      </p:pic>
      <p:sp>
        <p:nvSpPr>
          <p:cNvPr id="22" name="Rectangle 21">
            <a:extLst>
              <a:ext uri="{FF2B5EF4-FFF2-40B4-BE49-F238E27FC236}">
                <a16:creationId xmlns:a16="http://schemas.microsoft.com/office/drawing/2014/main" id="{97AD8F69-C107-4C8B-A057-4E750C1FED39}"/>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0663155"/>
      </p:ext>
    </p:extLst>
  </p:cSld>
  <p:clrMapOvr>
    <a:masterClrMapping/>
  </p:clrMapOvr>
  <p:transition>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 I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CF1960-D983-42B4-BCB2-480AF9D4E826}"/>
              </a:ext>
            </a:extLst>
          </p:cNvPr>
          <p:cNvSpPr/>
          <p:nvPr userDrawn="1"/>
        </p:nvSpPr>
        <p:spPr>
          <a:xfrm>
            <a:off x="548640" y="548640"/>
            <a:ext cx="11064240" cy="5760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6" name="TextBox 5">
            <a:extLst>
              <a:ext uri="{FF2B5EF4-FFF2-40B4-BE49-F238E27FC236}">
                <a16:creationId xmlns:a16="http://schemas.microsoft.com/office/drawing/2014/main" id="{916D154D-4A59-4E58-BFBC-5D3CC7C2E67A}"/>
              </a:ext>
            </a:extLst>
          </p:cNvPr>
          <p:cNvSpPr txBox="1"/>
          <p:nvPr userDrawn="1"/>
        </p:nvSpPr>
        <p:spPr>
          <a:xfrm>
            <a:off x="4681560" y="3200400"/>
            <a:ext cx="6447756"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p>
        </p:txBody>
      </p:sp>
      <p:sp>
        <p:nvSpPr>
          <p:cNvPr id="10" name="Rectangle 9">
            <a:extLst>
              <a:ext uri="{FF2B5EF4-FFF2-40B4-BE49-F238E27FC236}">
                <a16:creationId xmlns:a16="http://schemas.microsoft.com/office/drawing/2014/main" id="{558E7D58-E6E6-4323-ADDA-C45AEA040E14}"/>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pic>
        <p:nvPicPr>
          <p:cNvPr id="12" name="Picture 11" descr="A picture containing clock&#10;&#10;Description automatically generated">
            <a:extLst>
              <a:ext uri="{FF2B5EF4-FFF2-40B4-BE49-F238E27FC236}">
                <a16:creationId xmlns:a16="http://schemas.microsoft.com/office/drawing/2014/main" id="{A88CC2EB-CDCD-4439-A980-AEFD2BCB1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7360" y="1371600"/>
            <a:ext cx="3200400" cy="4164520"/>
          </a:xfrm>
          <a:prstGeom prst="rect">
            <a:avLst/>
          </a:prstGeom>
        </p:spPr>
      </p:pic>
      <p:sp>
        <p:nvSpPr>
          <p:cNvPr id="14" name="Rectangle 13">
            <a:extLst>
              <a:ext uri="{FF2B5EF4-FFF2-40B4-BE49-F238E27FC236}">
                <a16:creationId xmlns:a16="http://schemas.microsoft.com/office/drawing/2014/main" id="{7E83F5B6-6443-4CDF-BDCE-04F81F6F3D26}"/>
              </a:ext>
            </a:extLst>
          </p:cNvPr>
          <p:cNvSpPr/>
          <p:nvPr userDrawn="1"/>
        </p:nvSpPr>
        <p:spPr>
          <a:xfrm>
            <a:off x="4107646" y="1105368"/>
            <a:ext cx="1493109" cy="11899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007383539"/>
      </p:ext>
    </p:extLst>
  </p:cSld>
  <p:clrMapOvr>
    <a:masterClrMapping/>
  </p:clrMapOvr>
  <p:transition>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chiving theLearning Objectiv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3EE5C2-9608-3EAB-9281-24A1260D9E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792" y="369723"/>
            <a:ext cx="1828800" cy="3154679"/>
          </a:xfrm>
          <a:prstGeom prst="rect">
            <a:avLst/>
          </a:prstGeom>
        </p:spPr>
      </p:pic>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825496" y="3328951"/>
            <a:ext cx="6739128" cy="2402660"/>
          </a:xfrm>
          <a:prstGeom prst="rect">
            <a:avLst/>
          </a:prstGeom>
          <a:noFill/>
          <a:ln>
            <a:noFill/>
          </a:ln>
        </p:spPr>
        <p:txBody>
          <a:bodyPr vert="horz" lIns="91440" tIns="45720" rIns="91440" bIns="45720" rtlCol="0">
            <a:normAutofit/>
          </a:bodyPr>
          <a:lstStyle>
            <a:lvl1pPr marL="0" indent="0" algn="l" defTabSz="914400" rtl="0" eaLnBrk="1" latinLnBrk="0" hangingPunct="1">
              <a:lnSpc>
                <a:spcPct val="130000"/>
              </a:lnSpc>
              <a:spcBef>
                <a:spcPts val="0"/>
              </a:spcBef>
              <a:buFont typeface="Arial" panose="020B0604020202020204" pitchFamily="34" charset="0"/>
              <a:buNone/>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Learning Objective</a:t>
            </a:r>
          </a:p>
        </p:txBody>
      </p:sp>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07426" y="2660903"/>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ADD48AEC-1FDD-88B0-6A1E-49D4E9F74793}"/>
              </a:ext>
            </a:extLst>
          </p:cNvPr>
          <p:cNvSpPr txBox="1"/>
          <p:nvPr userDrawn="1"/>
        </p:nvSpPr>
        <p:spPr>
          <a:xfrm>
            <a:off x="1165860" y="1126389"/>
            <a:ext cx="10058400" cy="820674"/>
          </a:xfrm>
          <a:prstGeom prst="rect">
            <a:avLst/>
          </a:prstGeom>
          <a:noFill/>
        </p:spPr>
        <p:txBody>
          <a:bodyPr wrap="square" rtlCol="0">
            <a:spAutoFit/>
          </a:bodyPr>
          <a:lstStyle/>
          <a:p>
            <a:pPr algn="ctr">
              <a:lnSpc>
                <a:spcPct val="150000"/>
              </a:lnSpc>
            </a:pPr>
            <a:r>
              <a:rPr lang="en-US" sz="3600">
                <a:solidFill>
                  <a:schemeClr val="accent1">
                    <a:lumMod val="50000"/>
                  </a:schemeClr>
                </a:solidFill>
                <a:latin typeface="Arial" panose="020B0604020202020204" pitchFamily="34" charset="0"/>
                <a:cs typeface="Arial" panose="020B0604020202020204" pitchFamily="34" charset="0"/>
              </a:rPr>
              <a:t>Apakah kamu sudah mencapai target belajar?</a:t>
            </a:r>
          </a:p>
        </p:txBody>
      </p:sp>
      <p:pic>
        <p:nvPicPr>
          <p:cNvPr id="8" name="Graphic 7" descr="Pin with solid fill">
            <a:extLst>
              <a:ext uri="{FF2B5EF4-FFF2-40B4-BE49-F238E27FC236}">
                <a16:creationId xmlns:a16="http://schemas.microsoft.com/office/drawing/2014/main" id="{F13D63BF-CAF0-2419-3F3C-5D4E0037133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0176" y="2963191"/>
            <a:ext cx="914400" cy="914400"/>
          </a:xfrm>
          <a:prstGeom prst="rect">
            <a:avLst/>
          </a:prstGeom>
        </p:spPr>
      </p:pic>
    </p:spTree>
    <p:extLst>
      <p:ext uri="{BB962C8B-B14F-4D97-AF65-F5344CB8AC3E}">
        <p14:creationId xmlns:p14="http://schemas.microsoft.com/office/powerpoint/2010/main" val="4123555522"/>
      </p:ext>
    </p:extLst>
  </p:cSld>
  <p:clrMapOvr>
    <a:masterClrMapping/>
  </p:clrMapOvr>
  <p:transition>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10B660-7C6C-409F-9294-7542F0B48C1F}"/>
              </a:ext>
            </a:extLst>
          </p:cNvPr>
          <p:cNvGrpSpPr/>
          <p:nvPr userDrawn="1"/>
        </p:nvGrpSpPr>
        <p:grpSpPr>
          <a:xfrm>
            <a:off x="3534044" y="1763870"/>
            <a:ext cx="4659041" cy="3330260"/>
            <a:chOff x="3153747" y="1619794"/>
            <a:chExt cx="4659041" cy="3330260"/>
          </a:xfrm>
        </p:grpSpPr>
        <p:pic>
          <p:nvPicPr>
            <p:cNvPr id="4" name="Picture 3">
              <a:extLst>
                <a:ext uri="{FF2B5EF4-FFF2-40B4-BE49-F238E27FC236}">
                  <a16:creationId xmlns:a16="http://schemas.microsoft.com/office/drawing/2014/main" id="{EF6C087F-E473-436A-82F5-95144D267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3747" y="1619794"/>
              <a:ext cx="2834640" cy="3330260"/>
            </a:xfrm>
            <a:prstGeom prst="rect">
              <a:avLst/>
            </a:prstGeom>
          </p:spPr>
        </p:pic>
        <p:sp>
          <p:nvSpPr>
            <p:cNvPr id="6" name="TextBox 5">
              <a:extLst>
                <a:ext uri="{FF2B5EF4-FFF2-40B4-BE49-F238E27FC236}">
                  <a16:creationId xmlns:a16="http://schemas.microsoft.com/office/drawing/2014/main" id="{0FCD1095-5845-438E-9A64-0FFC7CB023C5}"/>
                </a:ext>
              </a:extLst>
            </p:cNvPr>
            <p:cNvSpPr txBox="1"/>
            <p:nvPr userDrawn="1"/>
          </p:nvSpPr>
          <p:spPr>
            <a:xfrm>
              <a:off x="5805507" y="4362994"/>
              <a:ext cx="2007281"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bersambung...</a:t>
              </a:r>
              <a:endParaRPr lang="id-ID" sz="3200">
                <a:solidFill>
                  <a:srgbClr val="2F424F"/>
                </a:solidFill>
                <a:latin typeface="Blackadder ITC" panose="04020505051007020D02" pitchFamily="82" charset="0"/>
              </a:endParaRPr>
            </a:p>
          </p:txBody>
        </p:sp>
      </p:grpSp>
      <p:sp>
        <p:nvSpPr>
          <p:cNvPr id="2" name="Rectangle 1">
            <a:extLst>
              <a:ext uri="{FF2B5EF4-FFF2-40B4-BE49-F238E27FC236}">
                <a16:creationId xmlns:a16="http://schemas.microsoft.com/office/drawing/2014/main" id="{BE753E5E-6766-4DC0-8EBF-5E008ABB4A8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a:t>
            </a:r>
            <a:r>
              <a:rPr lang="en-US" sz="900" err="1">
                <a:solidFill>
                  <a:schemeClr val="accent1">
                    <a:lumMod val="50000"/>
                  </a:schemeClr>
                </a:solidFill>
                <a:latin typeface="Arial" panose="020B0604020202020204" pitchFamily="34" charset="0"/>
                <a:cs typeface="Arial" panose="020B0604020202020204" pitchFamily="34" charset="0"/>
              </a:rPr>
              <a:t>carella.titasa</a:t>
            </a:r>
            <a:r>
              <a:rPr lang="en-US" sz="90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68940861"/>
      </p:ext>
    </p:extLst>
  </p:cSld>
  <p:clrMapOvr>
    <a:masterClrMapping/>
  </p:clrMapOvr>
  <p:transition>
    <p:cov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A4D862-9B07-490B-BE62-47D41A8759A5}"/>
              </a:ext>
            </a:extLst>
          </p:cNvPr>
          <p:cNvSpPr txBox="1"/>
          <p:nvPr userDrawn="1"/>
        </p:nvSpPr>
        <p:spPr>
          <a:xfrm>
            <a:off x="7772400" y="5120640"/>
            <a:ext cx="2377440" cy="640080"/>
          </a:xfrm>
          <a:prstGeom prst="rect">
            <a:avLst/>
          </a:prstGeom>
          <a:noFill/>
        </p:spPr>
        <p:txBody>
          <a:bodyPr wrap="none" rtlCol="0" anchor="ctr" anchorCtr="0">
            <a:norm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Tree>
    <p:extLst>
      <p:ext uri="{BB962C8B-B14F-4D97-AF65-F5344CB8AC3E}">
        <p14:creationId xmlns:p14="http://schemas.microsoft.com/office/powerpoint/2010/main" val="1153895829"/>
      </p:ext>
    </p:extLst>
  </p:cSld>
  <p:clrMapOvr>
    <a:masterClrMapping/>
  </p:clrMapOvr>
  <p:transition>
    <p:cov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81F31AE0-FC2D-4681-8B97-C981EEA0329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ext Placeholder 4">
            <a:extLst>
              <a:ext uri="{FF2B5EF4-FFF2-40B4-BE49-F238E27FC236}">
                <a16:creationId xmlns:a16="http://schemas.microsoft.com/office/drawing/2014/main" id="{F87DF151-84BA-47F8-88E2-BCBE78557200}"/>
              </a:ext>
            </a:extLst>
          </p:cNvPr>
          <p:cNvSpPr>
            <a:spLocks noGrp="1"/>
          </p:cNvSpPr>
          <p:nvPr>
            <p:ph type="body" sz="quarter" idx="11" hasCustomPrompt="1"/>
          </p:nvPr>
        </p:nvSpPr>
        <p:spPr>
          <a:xfrm>
            <a:off x="365760" y="1280160"/>
            <a:ext cx="11430000" cy="3749040"/>
          </a:xfrm>
          <a:prstGeom prst="rect">
            <a:avLst/>
          </a:prstGeom>
        </p:spPr>
        <p:txBody>
          <a:bodyPr anchor="ctr">
            <a:normAutofit/>
          </a:bodyPr>
          <a:lstStyle>
            <a:lvl1pPr marL="0" indent="0" algn="ctr">
              <a:lnSpc>
                <a:spcPct val="130000"/>
              </a:lnSpc>
              <a:spcBef>
                <a:spcPts val="0"/>
              </a:spcBef>
              <a:buNone/>
              <a:defRPr sz="23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5" name="Title Placeholder 2">
            <a:extLst>
              <a:ext uri="{FF2B5EF4-FFF2-40B4-BE49-F238E27FC236}">
                <a16:creationId xmlns:a16="http://schemas.microsoft.com/office/drawing/2014/main" id="{9BE9E81E-1A48-434A-A1CA-9C676820EE7A}"/>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66B5DD31-EB32-4614-8D5B-F5D9E99A7FD7}"/>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1" name="Text Placeholder 4">
            <a:extLst>
              <a:ext uri="{FF2B5EF4-FFF2-40B4-BE49-F238E27FC236}">
                <a16:creationId xmlns:a16="http://schemas.microsoft.com/office/drawing/2014/main" id="{446B24C0-5405-45BD-B68A-75122752571E}"/>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3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7">
            <a:extLst>
              <a:ext uri="{FF2B5EF4-FFF2-40B4-BE49-F238E27FC236}">
                <a16:creationId xmlns:a16="http://schemas.microsoft.com/office/drawing/2014/main" id="{36258B15-0E58-4703-8CE4-A7CE3254A813}"/>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051B1050-FB35-4024-A5FE-55505F1201B2}"/>
              </a:ext>
            </a:extLst>
          </p:cNvPr>
          <p:cNvSpPr>
            <a:spLocks noGrp="1"/>
          </p:cNvSpPr>
          <p:nvPr>
            <p:ph type="body" sz="quarter" idx="17" hasCustomPrompt="1"/>
          </p:nvPr>
        </p:nvSpPr>
        <p:spPr>
          <a:xfrm>
            <a:off x="11155680" y="914400"/>
            <a:ext cx="822960" cy="1371600"/>
          </a:xfrm>
          <a:prstGeom prst="rect">
            <a:avLst/>
          </a:prstGeom>
        </p:spPr>
        <p:txBody>
          <a:bodyPr anchor="ctr" anchorCtr="0">
            <a:norm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7843DB9E-4056-47E7-8F68-B5772A2FB86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1832E4CB-07D5-42AD-BEDC-56971552544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7" name="Text Placeholder 4">
            <a:extLst>
              <a:ext uri="{FF2B5EF4-FFF2-40B4-BE49-F238E27FC236}">
                <a16:creationId xmlns:a16="http://schemas.microsoft.com/office/drawing/2014/main" id="{90002966-95EE-4995-B912-4A982CFFCC88}"/>
              </a:ext>
            </a:extLst>
          </p:cNvPr>
          <p:cNvSpPr>
            <a:spLocks noGrp="1"/>
          </p:cNvSpPr>
          <p:nvPr>
            <p:ph type="body" sz="quarter" idx="11" hasCustomPrompt="1"/>
          </p:nvPr>
        </p:nvSpPr>
        <p:spPr>
          <a:xfrm>
            <a:off x="365760" y="1097280"/>
            <a:ext cx="1143000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8" name="Text Placeholder 7">
            <a:extLst>
              <a:ext uri="{FF2B5EF4-FFF2-40B4-BE49-F238E27FC236}">
                <a16:creationId xmlns:a16="http://schemas.microsoft.com/office/drawing/2014/main" id="{D39719FE-DAA8-4C6A-A2A6-8909B4C10FA1}"/>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9" name="Text Placeholder 9">
            <a:extLst>
              <a:ext uri="{FF2B5EF4-FFF2-40B4-BE49-F238E27FC236}">
                <a16:creationId xmlns:a16="http://schemas.microsoft.com/office/drawing/2014/main" id="{F0FDA9EB-30D0-4F94-B2BB-969A1F8C05BE}"/>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20" name="Rectangle 19">
            <a:extLst>
              <a:ext uri="{FF2B5EF4-FFF2-40B4-BE49-F238E27FC236}">
                <a16:creationId xmlns:a16="http://schemas.microsoft.com/office/drawing/2014/main" id="{13DD05A6-3439-4142-9F15-F5F723711423}"/>
              </a:ext>
            </a:extLst>
          </p:cNvPr>
          <p:cNvSpPr/>
          <p:nvPr userDrawn="1"/>
        </p:nvSpPr>
        <p:spPr>
          <a:xfrm>
            <a:off x="-19923" y="5674658"/>
            <a:ext cx="12252960" cy="1234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6">
            <a:extLst>
              <a:ext uri="{FF2B5EF4-FFF2-40B4-BE49-F238E27FC236}">
                <a16:creationId xmlns:a16="http://schemas.microsoft.com/office/drawing/2014/main" id="{2E54C5A6-D371-461D-B823-9E10CCF84E1B}"/>
              </a:ext>
            </a:extLst>
          </p:cNvPr>
          <p:cNvSpPr>
            <a:spLocks noGrp="1"/>
          </p:cNvSpPr>
          <p:nvPr>
            <p:ph type="body" sz="quarter" idx="12" hasCustomPrompt="1"/>
          </p:nvPr>
        </p:nvSpPr>
        <p:spPr>
          <a:xfrm>
            <a:off x="731520" y="5760720"/>
            <a:ext cx="11064240" cy="914400"/>
          </a:xfrm>
          <a:prstGeom prst="rect">
            <a:avLst/>
          </a:prstGeom>
        </p:spPr>
        <p:txBody>
          <a:bodyPr anchor="t">
            <a:normAutofit/>
          </a:bodyPr>
          <a:lstStyle>
            <a:lvl1pPr marL="0" indent="0" algn="l">
              <a:lnSpc>
                <a:spcPct val="9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23" name="Text Placeholder 15">
            <a:extLst>
              <a:ext uri="{FF2B5EF4-FFF2-40B4-BE49-F238E27FC236}">
                <a16:creationId xmlns:a16="http://schemas.microsoft.com/office/drawing/2014/main" id="{92CA329C-67E6-40DC-A627-E5746E1A0622}"/>
              </a:ext>
            </a:extLst>
          </p:cNvPr>
          <p:cNvSpPr>
            <a:spLocks noGrp="1"/>
          </p:cNvSpPr>
          <p:nvPr>
            <p:ph type="body" sz="quarter" idx="18" hasCustomPrompt="1"/>
          </p:nvPr>
        </p:nvSpPr>
        <p:spPr>
          <a:xfrm>
            <a:off x="365760" y="5760720"/>
            <a:ext cx="274320" cy="914400"/>
          </a:xfrm>
          <a:prstGeom prst="rect">
            <a:avLst/>
          </a:prstGeom>
        </p:spPr>
        <p:txBody>
          <a:bodyPr vert="vert270">
            <a:noAutofit/>
          </a:bodyPr>
          <a:lstStyle>
            <a:lvl1pPr marL="0" indent="0" algn="r">
              <a:lnSpc>
                <a:spcPct val="100000"/>
              </a:lnSpc>
              <a:spcBef>
                <a:spcPts val="0"/>
              </a:spcBef>
              <a:buNone/>
              <a:defRPr sz="1600" b="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1" name="Title Placeholder 2">
            <a:extLst>
              <a:ext uri="{FF2B5EF4-FFF2-40B4-BE49-F238E27FC236}">
                <a16:creationId xmlns:a16="http://schemas.microsoft.com/office/drawing/2014/main" id="{E8705871-E1F8-49A1-8A91-2A7B300EB71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47E083-D711-4A6B-909E-FE61F152E78F}"/>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0" name="TextBox 9">
            <a:extLst>
              <a:ext uri="{FF2B5EF4-FFF2-40B4-BE49-F238E27FC236}">
                <a16:creationId xmlns:a16="http://schemas.microsoft.com/office/drawing/2014/main" id="{AC73D20A-96B0-4F39-82EA-495B6403A71A}"/>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6F094FFC-E279-4035-945E-DAE4AAA844D1}"/>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3">
            <a:extLst>
              <a:ext uri="{FF2B5EF4-FFF2-40B4-BE49-F238E27FC236}">
                <a16:creationId xmlns:a16="http://schemas.microsoft.com/office/drawing/2014/main" id="{E70968FF-2EE4-425C-8CD0-F6EA27B8622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7" name="Title Placeholder 2">
            <a:extLst>
              <a:ext uri="{FF2B5EF4-FFF2-40B4-BE49-F238E27FC236}">
                <a16:creationId xmlns:a16="http://schemas.microsoft.com/office/drawing/2014/main" id="{5ADB8D25-E8F8-4FD9-9DA2-2D889B05B070}"/>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a:solidFill>
                  <a:schemeClr val="accent1">
                    <a:lumMod val="50000"/>
                  </a:schemeClr>
                </a:solidFill>
                <a:latin typeface="Times New Roman" panose="02020603050405020304" pitchFamily="18" charset="0"/>
                <a:cs typeface="Times New Roman" panose="02020603050405020304" pitchFamily="18" charset="0"/>
              </a:rPr>
              <a:t>Andreas F., Elan S., Herika H., M. Fathurahman, and Nova. E.D.</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a:solidFill>
                  <a:schemeClr val="accent1">
                    <a:lumMod val="50000"/>
                  </a:schemeClr>
                </a:solidFill>
                <a:latin typeface="Times New Roman" panose="02020603050405020304" pitchFamily="18" charset="0"/>
                <a:cs typeface="Times New Roman" panose="02020603050405020304" pitchFamily="18" charset="0"/>
              </a:rPr>
              <a:t> by </a:t>
            </a:r>
            <a:r>
              <a:rPr lang="en-US" sz="1300" i="1"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070578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yntax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syntax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8105063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ic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logic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95862694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ariable Valu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value of each variable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596706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ariables and Data Typ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variables and their datatype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645644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correct execution sequence of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
        <p:nvSpPr>
          <p:cNvPr id="2" name="TextBox 1">
            <a:extLst>
              <a:ext uri="{FF2B5EF4-FFF2-40B4-BE49-F238E27FC236}">
                <a16:creationId xmlns:a16="http://schemas.microsoft.com/office/drawing/2014/main" id="{EF98D632-C324-46DE-9D04-A2CEDA151B6E}"/>
              </a:ext>
            </a:extLst>
          </p:cNvPr>
          <p:cNvSpPr txBox="1"/>
          <p:nvPr userDrawn="1"/>
        </p:nvSpPr>
        <p:spPr>
          <a:xfrm>
            <a:off x="8810566" y="233172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Draw the flowchart of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042453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F2479282-47A7-451A-90E5-3EDEB08AD1AB}"/>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9104BD63-B3E7-4ECE-8C8D-997918CA124E}"/>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a:extLst>
              <a:ext uri="{FF2B5EF4-FFF2-40B4-BE49-F238E27FC236}">
                <a16:creationId xmlns:a16="http://schemas.microsoft.com/office/drawing/2014/main" id="{EA2FDA1B-10B3-4623-A476-B4DF9C2CCFE4}"/>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9E55930D-4678-4C14-B4BB-4D95654E5EFA}"/>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9A8FEC8-4B9C-43CF-8F9A-EC3BDB299BDB}"/>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Does the given code snippet use recursion</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659374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base and induction cases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66059414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E32AF43-8574-4405-BA8F-47460BCCB5D9}"/>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0" name="Text Placeholder 4">
            <a:extLst>
              <a:ext uri="{FF2B5EF4-FFF2-40B4-BE49-F238E27FC236}">
                <a16:creationId xmlns:a16="http://schemas.microsoft.com/office/drawing/2014/main" id="{6C03F77B-D64C-4F25-B9E5-9AFACD90F12F}"/>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 Placeholder 7">
            <a:extLst>
              <a:ext uri="{FF2B5EF4-FFF2-40B4-BE49-F238E27FC236}">
                <a16:creationId xmlns:a16="http://schemas.microsoft.com/office/drawing/2014/main" id="{305DE2A7-F813-483E-925E-B74F5CA83CD4}"/>
              </a:ext>
            </a:extLst>
          </p:cNvPr>
          <p:cNvSpPr>
            <a:spLocks noGrp="1"/>
          </p:cNvSpPr>
          <p:nvPr>
            <p:ph type="body" sz="quarter" idx="16" hasCustomPrompt="1"/>
          </p:nvPr>
        </p:nvSpPr>
        <p:spPr>
          <a:xfrm>
            <a:off x="8412480" y="1097280"/>
            <a:ext cx="2743200" cy="914400"/>
          </a:xfrm>
          <a:prstGeom prst="rect">
            <a:avLst/>
          </a:prstGeom>
          <a:noFill/>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659AC3A9-9810-4701-A487-8E824B478EBF}"/>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4" name="Text Placeholder 4">
            <a:extLst>
              <a:ext uri="{FF2B5EF4-FFF2-40B4-BE49-F238E27FC236}">
                <a16:creationId xmlns:a16="http://schemas.microsoft.com/office/drawing/2014/main" id="{18A36FE7-D527-4278-B182-1B621BA4A08C}"/>
              </a:ext>
            </a:extLst>
          </p:cNvPr>
          <p:cNvSpPr>
            <a:spLocks noGrp="1"/>
          </p:cNvSpPr>
          <p:nvPr>
            <p:ph type="body" sz="quarter" idx="18" hasCustomPrompt="1"/>
          </p:nvPr>
        </p:nvSpPr>
        <p:spPr>
          <a:xfrm>
            <a:off x="365759"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A67E5FB-BA31-433E-82DC-C0E29005E70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a:solidFill>
                  <a:schemeClr val="accent1">
                    <a:lumMod val="50000"/>
                  </a:schemeClr>
                </a:solidFill>
                <a:latin typeface="Times New Roman" panose="02020603050405020304" pitchFamily="18" charset="0"/>
                <a:cs typeface="Times New Roman" panose="02020603050405020304" pitchFamily="18" charset="0"/>
              </a:rPr>
              <a:t> by </a:t>
            </a:r>
            <a:r>
              <a:rPr lang="en-US" sz="1300" i="1"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2304992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10FD2C97-1B7B-4CD6-A0F9-4F13DC7B0B1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8FB6CEFF-CA0D-45A4-B2C6-A92A5DB1530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Box 13">
            <a:extLst>
              <a:ext uri="{FF2B5EF4-FFF2-40B4-BE49-F238E27FC236}">
                <a16:creationId xmlns:a16="http://schemas.microsoft.com/office/drawing/2014/main" id="{EFCBBFA2-3166-486C-BE5F-623A78DD29D9}"/>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5" name="TextBox 14">
            <a:extLst>
              <a:ext uri="{FF2B5EF4-FFF2-40B4-BE49-F238E27FC236}">
                <a16:creationId xmlns:a16="http://schemas.microsoft.com/office/drawing/2014/main" id="{D24CFE6B-C126-47CE-9230-4EEF5AECCFF8}"/>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6" name="Text Placeholder 4">
            <a:extLst>
              <a:ext uri="{FF2B5EF4-FFF2-40B4-BE49-F238E27FC236}">
                <a16:creationId xmlns:a16="http://schemas.microsoft.com/office/drawing/2014/main" id="{2D9AC9F3-AAE9-45A9-AE9E-05E5CC35DEB3}"/>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itle Placeholder 2">
            <a:extLst>
              <a:ext uri="{FF2B5EF4-FFF2-40B4-BE49-F238E27FC236}">
                <a16:creationId xmlns:a16="http://schemas.microsoft.com/office/drawing/2014/main" id="{797D4EE5-FF15-4D9B-8BFB-4462A63F5873}"/>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153B60B-B442-4653-B5FF-D4357D1E646F}"/>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64E97D74-E4D9-4F8A-8ADD-E265A4C17DD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 Placeholder 4">
            <a:extLst>
              <a:ext uri="{FF2B5EF4-FFF2-40B4-BE49-F238E27FC236}">
                <a16:creationId xmlns:a16="http://schemas.microsoft.com/office/drawing/2014/main" id="{6FCCF804-1AA3-4CE1-95A6-D2FADB294B9E}"/>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5" name="TextBox 14">
            <a:extLst>
              <a:ext uri="{FF2B5EF4-FFF2-40B4-BE49-F238E27FC236}">
                <a16:creationId xmlns:a16="http://schemas.microsoft.com/office/drawing/2014/main" id="{9896A57A-4DBE-4579-93ED-70D0632D690C}"/>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6" name="TextBox 15">
            <a:extLst>
              <a:ext uri="{FF2B5EF4-FFF2-40B4-BE49-F238E27FC236}">
                <a16:creationId xmlns:a16="http://schemas.microsoft.com/office/drawing/2014/main" id="{90192ED4-7A63-43AF-9096-36F5BE25DE21}"/>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3D5DD40D-8E04-4FCF-A52B-A666C1C2C16E}"/>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65759" y="1188720"/>
            <a:ext cx="11430000" cy="5394960"/>
          </a:xfrm>
          <a:prstGeom prst="rect">
            <a:avLst/>
          </a:prstGeom>
        </p:spPr>
        <p:txBody>
          <a:bodyPr anchor="t">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65760" y="1188720"/>
            <a:ext cx="1143000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6497783" y="3726135"/>
            <a:ext cx="4051299" cy="1581243"/>
          </a:xfrm>
          <a:prstGeom prst="rect">
            <a:avLst/>
          </a:prstGeom>
          <a:solidFill>
            <a:srgbClr val="DDDDDD"/>
          </a:solidFill>
          <a:ln>
            <a:noFill/>
          </a:ln>
        </p:spPr>
        <p:txBody>
          <a:bodyPr/>
          <a:lstStyle>
            <a:lvl1pPr marL="0" indent="0">
              <a:lnSpc>
                <a:spcPct val="14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00F9672-8DB8-44B7-9F28-5241474EB3C4}"/>
              </a:ext>
            </a:extLst>
          </p:cNvPr>
          <p:cNvSpPr>
            <a:spLocks noGrp="1"/>
          </p:cNvSpPr>
          <p:nvPr>
            <p:ph type="body" sz="quarter" idx="11" hasCustomPrompt="1"/>
          </p:nvPr>
        </p:nvSpPr>
        <p:spPr>
          <a:xfrm>
            <a:off x="365760" y="1188720"/>
            <a:ext cx="11430000" cy="1097280"/>
          </a:xfrm>
          <a:prstGeom prst="rect">
            <a:avLst/>
          </a:prstGeom>
        </p:spPr>
        <p:txBody>
          <a:bodyPr anchor="ctr">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2377440"/>
            <a:ext cx="109728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74742172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40227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kesalahan (</a:t>
            </a:r>
            <a:r>
              <a:rPr lang="en-US" sz="2400" i="1">
                <a:solidFill>
                  <a:schemeClr val="bg1"/>
                </a:solidFill>
                <a:latin typeface="Arial" panose="020B0604020202020204" pitchFamily="34" charset="0"/>
                <a:cs typeface="Arial" panose="020B0604020202020204" pitchFamily="34" charset="0"/>
              </a:rPr>
              <a:t>error</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yang ada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13252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ariables' Va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59"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nilai dari seluruh variabel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39946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ariable and Data Ty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seluruh variabel dan tipe data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69601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Jabarkan urutan eksekusi yang tepat dari potongan kode berikut:</a:t>
            </a:r>
            <a:endParaRPr lang="id-ID" sz="2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9F73D9F-9984-4182-9111-7F95D6810101}"/>
              </a:ext>
            </a:extLst>
          </p:cNvPr>
          <p:cNvSpPr txBox="1"/>
          <p:nvPr userDrawn="1"/>
        </p:nvSpPr>
        <p:spPr>
          <a:xfrm>
            <a:off x="8774545" y="219456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989329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10.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7.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8.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9.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4081" r:id="rId1"/>
    <p:sldLayoutId id="214748408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2" name="TextBox 11"/>
          <p:cNvSpPr txBox="1"/>
          <p:nvPr userDrawn="1"/>
        </p:nvSpPr>
        <p:spPr>
          <a:xfrm>
            <a:off x="11564464" y="6481481"/>
            <a:ext cx="457176" cy="369332"/>
          </a:xfrm>
          <a:prstGeom prst="rect">
            <a:avLst/>
          </a:prstGeom>
          <a:noFill/>
        </p:spPr>
        <p:txBody>
          <a:bodyPr wrap="none" rtlCol="0">
            <a:spAutoFit/>
          </a:bodyPr>
          <a:lstStyle/>
          <a:p>
            <a:fld id="{A8EFE1C0-4552-4BB2-BC30-50710CBD6015}" type="slidenum">
              <a:rPr lang="id-ID" sz="1800" smtClean="0">
                <a:solidFill>
                  <a:schemeClr val="bg1"/>
                </a:solidFill>
              </a:rPr>
              <a:t>‹#›</a:t>
            </a:fld>
            <a:endParaRPr lang="id-ID" sz="1800">
              <a:solidFill>
                <a:schemeClr val="bg1"/>
              </a:solidFill>
            </a:endParaRPr>
          </a:p>
        </p:txBody>
      </p:sp>
      <p:sp>
        <p:nvSpPr>
          <p:cNvPr id="3" name="Title Placeholder 2"/>
          <p:cNvSpPr>
            <a:spLocks noGrp="1"/>
          </p:cNvSpPr>
          <p:nvPr>
            <p:ph type="title"/>
          </p:nvPr>
        </p:nvSpPr>
        <p:spPr>
          <a:xfrm>
            <a:off x="1920240" y="182880"/>
            <a:ext cx="914400" cy="640080"/>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914400" y="182880"/>
            <a:ext cx="1005840"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Soal</a:t>
            </a:r>
          </a:p>
        </p:txBody>
      </p:sp>
      <p:sp>
        <p:nvSpPr>
          <p:cNvPr id="10" name="Rectangle 9">
            <a:extLst>
              <a:ext uri="{FF2B5EF4-FFF2-40B4-BE49-F238E27FC236}">
                <a16:creationId xmlns:a16="http://schemas.microsoft.com/office/drawing/2014/main" id="{0682C8DE-7929-4FB3-AA79-17E244A55EDA}"/>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6420CECF-D72C-4337-A943-4AB0A19ACFD0}"/>
              </a:ext>
            </a:extLst>
          </p:cNvPr>
          <p:cNvSpPr txBox="1"/>
          <p:nvPr userDrawn="1"/>
        </p:nvSpPr>
        <p:spPr>
          <a:xfrm>
            <a:off x="11795760" y="6583680"/>
            <a:ext cx="364202" cy="276999"/>
          </a:xfrm>
          <a:prstGeom prst="rect">
            <a:avLst/>
          </a:prstGeom>
          <a:noFill/>
        </p:spPr>
        <p:txBody>
          <a:bodyPr wrap="none" rtlCol="0">
            <a:spAutoFit/>
          </a:bodyPr>
          <a:lstStyle/>
          <a:p>
            <a:fld id="{A8EFE1C0-4552-4BB2-BC30-50710CBD6015}" type="slidenum">
              <a:rPr lang="id-ID" sz="1200" smtClean="0">
                <a:solidFill>
                  <a:schemeClr val="bg1"/>
                </a:solidFill>
                <a:latin typeface="Times New Roman" panose="02020603050405020304" pitchFamily="18" charset="0"/>
                <a:cs typeface="Times New Roman" panose="02020603050405020304" pitchFamily="18" charset="0"/>
              </a:rPr>
              <a:t>‹#›</a:t>
            </a:fld>
            <a:endParaRPr lang="id-ID" sz="1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7" r:id="rId3"/>
    <p:sldLayoutId id="2147483908" r:id="rId4"/>
    <p:sldLayoutId id="2147483909" r:id="rId5"/>
    <p:sldLayoutId id="2147484029" r:id="rId6"/>
    <p:sldLayoutId id="2147484028" r:id="rId7"/>
    <p:sldLayoutId id="2147484030" r:id="rId8"/>
    <p:sldLayoutId id="2147484031" r:id="rId9"/>
    <p:sldLayoutId id="2147484032" r:id="rId10"/>
    <p:sldLayoutId id="2147484033" r:id="rId11"/>
    <p:sldLayoutId id="2147484034" r:id="rId12"/>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Dasar-Dasar Pemrograman</a:t>
              </a: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1473051389"/>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903" r:id="rId3"/>
    <p:sldLayoutId id="2147483904" r:id="rId4"/>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Struktur Data dan Algoritma</a:t>
              </a: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3660309575"/>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95422" y="3652495"/>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395960"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6806568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4003" r:id="rId4"/>
    <p:sldLayoutId id="2147483998" r:id="rId5"/>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4036" r:id="rId2"/>
    <p:sldLayoutId id="2147484037" r:id="rId3"/>
    <p:sldLayoutId id="2147484038" r:id="rId4"/>
    <p:sldLayoutId id="2147484039" r:id="rId5"/>
    <p:sldLayoutId id="2147484072" r:id="rId6"/>
    <p:sldLayoutId id="2147484040" r:id="rId7"/>
    <p:sldLayoutId id="2147484073" r:id="rId8"/>
    <p:sldLayoutId id="2147483876" r:id="rId9"/>
    <p:sldLayoutId id="2147484053" r:id="rId10"/>
    <p:sldLayoutId id="2147483877" r:id="rId11"/>
    <p:sldLayoutId id="2147483882" r:id="rId12"/>
    <p:sldLayoutId id="2147484071" r:id="rId13"/>
    <p:sldLayoutId id="2147484041" r:id="rId14"/>
    <p:sldLayoutId id="2147483871" r:id="rId15"/>
    <p:sldLayoutId id="2147483896" r:id="rId16"/>
    <p:sldLayoutId id="2147483900" r:id="rId17"/>
    <p:sldLayoutId id="2147484078" r:id="rId18"/>
    <p:sldLayoutId id="2147483894" r:id="rId19"/>
    <p:sldLayoutId id="2147483870" r:id="rId20"/>
    <p:sldLayoutId id="2147483999" r:id="rId21"/>
    <p:sldLayoutId id="2147483864" r:id="rId22"/>
    <p:sldLayoutId id="2147484035" r:id="rId23"/>
    <p:sldLayoutId id="2147484076" r:id="rId24"/>
    <p:sldLayoutId id="2147484080" r:id="rId25"/>
    <p:sldLayoutId id="2147484083" r:id="rId26"/>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182880" y="182880"/>
            <a:ext cx="640080" cy="6492240"/>
          </a:xfrm>
          <a:prstGeom prst="rect">
            <a:avLst/>
          </a:prstGeom>
        </p:spPr>
        <p:txBody>
          <a:bodyPr vert="vert270"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1005840" y="182880"/>
            <a:ext cx="10789920" cy="6492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914400" y="0"/>
            <a:ext cx="0" cy="685800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04170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7" r:id="rId3"/>
    <p:sldLayoutId id="2147484048" r:id="rId4"/>
    <p:sldLayoutId id="2147484050" r:id="rId5"/>
    <p:sldLayoutId id="2147484054" r:id="rId6"/>
    <p:sldLayoutId id="2147484052" r:id="rId7"/>
    <p:sldLayoutId id="2147484049" r:id="rId8"/>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304762"/>
      </p:ext>
    </p:extLst>
  </p:cSld>
  <p:clrMap bg1="lt1" tx1="dk1" bg2="lt2" tx2="dk2" accent1="accent1" accent2="accent2" accent3="accent3" accent4="accent4" accent5="accent5" accent6="accent6" hlink="hlink" folHlink="folHlink"/>
  <p:sldLayoutIdLst>
    <p:sldLayoutId id="2147484060" r:id="rId1"/>
    <p:sldLayoutId id="2147484014" r:id="rId2"/>
    <p:sldLayoutId id="2147484015" r:id="rId3"/>
    <p:sldLayoutId id="2147484061" r:id="rId4"/>
    <p:sldLayoutId id="2147484062" r:id="rId5"/>
    <p:sldLayoutId id="2147484070" r:id="rId6"/>
    <p:sldLayoutId id="2147484018" r:id="rId7"/>
    <p:sldLayoutId id="2147484065" r:id="rId8"/>
    <p:sldLayoutId id="2147484067" r:id="rId9"/>
    <p:sldLayoutId id="2147484066" r:id="rId10"/>
    <p:sldLayoutId id="2147484068" r:id="rId11"/>
    <p:sldLayoutId id="2147484069" r:id="rId12"/>
    <p:sldLayoutId id="2147484025" r:id="rId13"/>
    <p:sldLayoutId id="2147484017" r:id="rId14"/>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591664" y="3944938"/>
            <a:ext cx="10972800" cy="1143000"/>
          </a:xfrm>
          <a:prstGeom prst="rect">
            <a:avLst/>
          </a:prstGeom>
        </p:spPr>
        <p:txBody>
          <a:bodyPr vert="horz" lIns="91440" tIns="45720" rIns="91440" bIns="45720" rtlCol="0" anchor="ctr">
            <a:normAutofit/>
          </a:bodyPr>
          <a:lstStyle/>
          <a:p>
            <a:r>
              <a:rPr lang="en-US"/>
              <a:t>Separator Title</a:t>
            </a: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4055" r:id="rId3"/>
    <p:sldLayoutId id="2147484056" r:id="rId4"/>
    <p:sldLayoutId id="2147483827" r:id="rId5"/>
    <p:sldLayoutId id="2147483828" r:id="rId6"/>
    <p:sldLayoutId id="2147484057" r:id="rId7"/>
    <p:sldLayoutId id="2147484058" r:id="rId8"/>
    <p:sldLayoutId id="2147484059" r:id="rId9"/>
    <p:sldLayoutId id="2147484079" r:id="rId10"/>
    <p:sldLayoutId id="2147484001" r:id="rId11"/>
    <p:sldLayoutId id="2147484002" r:id="rId12"/>
  </p:sldLayoutIdLst>
  <p:transition>
    <p:cover/>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88557B-151E-42AF-A2D6-0E7E6462779F}"/>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Box 20">
            <a:extLst>
              <a:ext uri="{FF2B5EF4-FFF2-40B4-BE49-F238E27FC236}">
                <a16:creationId xmlns:a16="http://schemas.microsoft.com/office/drawing/2014/main" id="{7869DCCF-6DA3-4D16-82F3-6986FC3E726D}"/>
              </a:ext>
            </a:extLst>
          </p:cNvPr>
          <p:cNvSpPr txBox="1"/>
          <p:nvPr userDrawn="1"/>
        </p:nvSpPr>
        <p:spPr>
          <a:xfrm>
            <a:off x="304794" y="182880"/>
            <a:ext cx="2369241"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Studi Kasus</a:t>
            </a:r>
          </a:p>
        </p:txBody>
      </p:sp>
      <p:sp>
        <p:nvSpPr>
          <p:cNvPr id="23" name="Title Placeholder 2">
            <a:extLst>
              <a:ext uri="{FF2B5EF4-FFF2-40B4-BE49-F238E27FC236}">
                <a16:creationId xmlns:a16="http://schemas.microsoft.com/office/drawing/2014/main" id="{6CD26AE1-5275-4F7D-8B0D-42421BD37D9E}"/>
              </a:ext>
            </a:extLst>
          </p:cNvPr>
          <p:cNvSpPr>
            <a:spLocks noGrp="1"/>
          </p:cNvSpPr>
          <p:nvPr>
            <p:ph type="title"/>
          </p:nvPr>
        </p:nvSpPr>
        <p:spPr>
          <a:xfrm>
            <a:off x="2743200" y="182880"/>
            <a:ext cx="914400" cy="640080"/>
          </a:xfrm>
          <a:prstGeom prst="rect">
            <a:avLst/>
          </a:prstGeom>
        </p:spPr>
        <p:txBody>
          <a:bodyPr vert="horz" lIns="91440" tIns="45720" rIns="91440" bIns="45720" rtlCol="0" anchor="ctr">
            <a:normAutofit/>
          </a:bodyPr>
          <a:lstStyle/>
          <a:p>
            <a:r>
              <a:rPr lang="en-US"/>
              <a:t>###</a:t>
            </a:r>
          </a:p>
        </p:txBody>
      </p:sp>
      <p:sp>
        <p:nvSpPr>
          <p:cNvPr id="8" name="Text Placeholder 9">
            <a:extLst>
              <a:ext uri="{FF2B5EF4-FFF2-40B4-BE49-F238E27FC236}">
                <a16:creationId xmlns:a16="http://schemas.microsoft.com/office/drawing/2014/main" id="{DAA252CB-E74B-48D9-ADCC-D4CC9B35E2D3}"/>
              </a:ext>
            </a:extLst>
          </p:cNvPr>
          <p:cNvSpPr txBox="1">
            <a:spLocks/>
          </p:cNvSpPr>
          <p:nvPr userDrawn="1"/>
        </p:nvSpPr>
        <p:spPr>
          <a:xfrm>
            <a:off x="9326880" y="457200"/>
            <a:ext cx="2375730" cy="457200"/>
          </a:xfrm>
          <a:prstGeom prst="rect">
            <a:avLst/>
          </a:prstGeom>
          <a:solidFill>
            <a:schemeClr val="accent1">
              <a:lumMod val="5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9" name="Text Placeholder 3">
            <a:extLst>
              <a:ext uri="{FF2B5EF4-FFF2-40B4-BE49-F238E27FC236}">
                <a16:creationId xmlns:a16="http://schemas.microsoft.com/office/drawing/2014/main" id="{F07B899F-07CC-4DFF-9B58-77E556D8D82A}"/>
              </a:ext>
            </a:extLst>
          </p:cNvPr>
          <p:cNvSpPr>
            <a:spLocks noGrp="1"/>
          </p:cNvSpPr>
          <p:nvPr>
            <p:ph type="body" idx="1"/>
          </p:nvPr>
        </p:nvSpPr>
        <p:spPr>
          <a:xfrm>
            <a:off x="9371330" y="502920"/>
            <a:ext cx="2286830" cy="365760"/>
          </a:xfrm>
          <a:prstGeom prst="rect">
            <a:avLst/>
          </a:prstGeom>
        </p:spPr>
        <p:txBody>
          <a:bodyPr vert="horz" lIns="91440" tIns="45720" rIns="91440" bIns="45720" rtlCol="0" anchor="ctr">
            <a:normAutofit/>
          </a:bodyPr>
          <a:lstStyle/>
          <a:p>
            <a:pPr lvl="0"/>
            <a:r>
              <a:rPr lang="en-US"/>
              <a:t>#######</a:t>
            </a: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4021" r:id="rId6"/>
    <p:sldLayoutId id="2147484022" r:id="rId7"/>
    <p:sldLayoutId id="2147484026" r:id="rId8"/>
    <p:sldLayoutId id="2147484019" r:id="rId9"/>
    <p:sldLayoutId id="2147483847" r:id="rId10"/>
    <p:sldLayoutId id="2147484027" r:id="rId11"/>
    <p:sldLayoutId id="2147483848" r:id="rId12"/>
    <p:sldLayoutId id="2147484009" r:id="rId13"/>
    <p:sldLayoutId id="2147484010" r:id="rId14"/>
    <p:sldLayoutId id="2147483890" r:id="rId15"/>
    <p:sldLayoutId id="2147483891" r:id="rId16"/>
    <p:sldLayoutId id="2147483892" r:id="rId17"/>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250.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270.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9.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310.png"/><Relationship Id="rId5" Type="http://schemas.openxmlformats.org/officeDocument/2006/relationships/image" Target="../media/image31.png"/><Relationship Id="rId4" Type="http://schemas.openxmlformats.org/officeDocument/2006/relationships/image" Target="../media/image30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20.png"/><Relationship Id="rId2" Type="http://schemas.openxmlformats.org/officeDocument/2006/relationships/image" Target="../media/image20.png"/><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0.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D3754-D8C9-46D7-A476-8832074B6FDE}"/>
              </a:ext>
            </a:extLst>
          </p:cNvPr>
          <p:cNvSpPr>
            <a:spLocks noGrp="1"/>
          </p:cNvSpPr>
          <p:nvPr>
            <p:ph type="title"/>
          </p:nvPr>
        </p:nvSpPr>
        <p:spPr/>
        <p:txBody>
          <a:bodyPr/>
          <a:lstStyle/>
          <a:p>
            <a:r>
              <a:rPr lang="id-ID"/>
              <a:t>Tentang Mata Kuliah</a:t>
            </a:r>
            <a:br>
              <a:rPr lang="id-ID"/>
            </a:br>
            <a:r>
              <a:rPr lang="id-ID"/>
              <a:t>Dasar-Dasar Pemrogaman</a:t>
            </a:r>
          </a:p>
        </p:txBody>
      </p:sp>
    </p:spTree>
    <p:extLst>
      <p:ext uri="{BB962C8B-B14F-4D97-AF65-F5344CB8AC3E}">
        <p14:creationId xmlns:p14="http://schemas.microsoft.com/office/powerpoint/2010/main" val="291449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CA2E-51D5-42C8-98EF-DF6435AF749F}"/>
              </a:ext>
            </a:extLst>
          </p:cNvPr>
          <p:cNvSpPr>
            <a:spLocks noGrp="1"/>
          </p:cNvSpPr>
          <p:nvPr>
            <p:ph type="title"/>
          </p:nvPr>
        </p:nvSpPr>
        <p:spPr/>
        <p:txBody>
          <a:bodyPr/>
          <a:lstStyle/>
          <a:p>
            <a:r>
              <a:rPr lang="en-US"/>
              <a:t>LARON</a:t>
            </a:r>
            <a:endParaRPr lang="id-ID"/>
          </a:p>
        </p:txBody>
      </p:sp>
      <p:sp>
        <p:nvSpPr>
          <p:cNvPr id="3" name="Text Placeholder 2">
            <a:extLst>
              <a:ext uri="{FF2B5EF4-FFF2-40B4-BE49-F238E27FC236}">
                <a16:creationId xmlns:a16="http://schemas.microsoft.com/office/drawing/2014/main" id="{41030309-826C-44DE-807B-6278DB10F541}"/>
              </a:ext>
            </a:extLst>
          </p:cNvPr>
          <p:cNvSpPr>
            <a:spLocks noGrp="1"/>
          </p:cNvSpPr>
          <p:nvPr>
            <p:ph type="body" sz="quarter" idx="10"/>
          </p:nvPr>
        </p:nvSpPr>
        <p:spPr>
          <a:xfrm>
            <a:off x="365760" y="1097280"/>
            <a:ext cx="11430000" cy="1828800"/>
          </a:xfrm>
        </p:spPr>
        <p:txBody>
          <a:bodyPr/>
          <a:lstStyle/>
          <a:p>
            <a:pPr marL="0" indent="0">
              <a:lnSpc>
                <a:spcPct val="150000"/>
              </a:lnSpc>
              <a:buNone/>
            </a:pPr>
            <a:r>
              <a:rPr lang="en-US"/>
              <a:t>LARON didesain untuk mendeteksi plagiarisme pada kode program dengan tingkat fleksibilitas tinggi; hal ini memungkinkan penggunaan standar plagiarisme yang berbeda untuk tugas yang berbeda.</a:t>
            </a:r>
            <a:endParaRPr lang="id-ID"/>
          </a:p>
        </p:txBody>
      </p:sp>
      <p:grpSp>
        <p:nvGrpSpPr>
          <p:cNvPr id="5" name="Group 4">
            <a:extLst>
              <a:ext uri="{FF2B5EF4-FFF2-40B4-BE49-F238E27FC236}">
                <a16:creationId xmlns:a16="http://schemas.microsoft.com/office/drawing/2014/main" id="{4EF2BAD3-7A34-24A6-1FED-4A4B5B0008F0}"/>
              </a:ext>
            </a:extLst>
          </p:cNvPr>
          <p:cNvGrpSpPr/>
          <p:nvPr/>
        </p:nvGrpSpPr>
        <p:grpSpPr>
          <a:xfrm>
            <a:off x="544428" y="3200400"/>
            <a:ext cx="6955598" cy="2454725"/>
            <a:chOff x="2451051" y="3146027"/>
            <a:chExt cx="6955598" cy="2454725"/>
          </a:xfrm>
        </p:grpSpPr>
        <p:sp>
          <p:nvSpPr>
            <p:cNvPr id="4" name="Rectangle 3">
              <a:extLst>
                <a:ext uri="{FF2B5EF4-FFF2-40B4-BE49-F238E27FC236}">
                  <a16:creationId xmlns:a16="http://schemas.microsoft.com/office/drawing/2014/main" id="{BD1EC456-CEAC-4227-9EB3-EE53018A5ADC}"/>
                </a:ext>
              </a:extLst>
            </p:cNvPr>
            <p:cNvSpPr/>
            <p:nvPr/>
          </p:nvSpPr>
          <p:spPr>
            <a:xfrm>
              <a:off x="2999691" y="3515360"/>
              <a:ext cx="1280160" cy="1097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FEF1FF4D-3D9E-4010-88DE-B69736472268}"/>
                </a:ext>
              </a:extLst>
            </p:cNvPr>
            <p:cNvSpPr/>
            <p:nvPr/>
          </p:nvSpPr>
          <p:spPr>
            <a:xfrm>
              <a:off x="5084004" y="3515360"/>
              <a:ext cx="1280160" cy="1371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a:extLst>
                <a:ext uri="{FF2B5EF4-FFF2-40B4-BE49-F238E27FC236}">
                  <a16:creationId xmlns:a16="http://schemas.microsoft.com/office/drawing/2014/main" id="{28428EA1-4555-4C8C-BC36-5BB85EE75B94}"/>
                </a:ext>
              </a:extLst>
            </p:cNvPr>
            <p:cNvSpPr/>
            <p:nvPr/>
          </p:nvSpPr>
          <p:spPr>
            <a:xfrm>
              <a:off x="7350333" y="3515360"/>
              <a:ext cx="1280160" cy="15544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2" name="Straight Connector 11">
              <a:extLst>
                <a:ext uri="{FF2B5EF4-FFF2-40B4-BE49-F238E27FC236}">
                  <a16:creationId xmlns:a16="http://schemas.microsoft.com/office/drawing/2014/main" id="{06D52811-4982-41B0-88EF-A2A63FC62D95}"/>
                </a:ext>
              </a:extLst>
            </p:cNvPr>
            <p:cNvCxnSpPr>
              <a:cxnSpLocks/>
            </p:cNvCxnSpPr>
            <p:nvPr/>
          </p:nvCxnSpPr>
          <p:spPr>
            <a:xfrm>
              <a:off x="2451051" y="3515360"/>
              <a:ext cx="6955598"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38CE84-88FB-4722-8BFA-3B2D9D80DEE3}"/>
                </a:ext>
              </a:extLst>
            </p:cNvPr>
            <p:cNvSpPr txBox="1"/>
            <p:nvPr/>
          </p:nvSpPr>
          <p:spPr>
            <a:xfrm>
              <a:off x="2758728" y="3146027"/>
              <a:ext cx="1762085"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Tugas DDP 1-4</a:t>
              </a:r>
              <a:endParaRPr lang="id-ID">
                <a:solidFill>
                  <a:schemeClr val="accent1">
                    <a:lumMod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9F132A1-BC4E-4AAA-AFB8-F0EEC263C28A}"/>
                </a:ext>
              </a:extLst>
            </p:cNvPr>
            <p:cNvSpPr txBox="1"/>
            <p:nvPr/>
          </p:nvSpPr>
          <p:spPr>
            <a:xfrm>
              <a:off x="4896539" y="3146027"/>
              <a:ext cx="1762085"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Tugas DDP 5-8</a:t>
              </a:r>
              <a:endParaRPr lang="id-ID">
                <a:solidFill>
                  <a:schemeClr val="accent1">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966D6FF-9B45-4671-972E-B6A71940C0E3}"/>
                </a:ext>
              </a:extLst>
            </p:cNvPr>
            <p:cNvSpPr txBox="1"/>
            <p:nvPr/>
          </p:nvSpPr>
          <p:spPr>
            <a:xfrm>
              <a:off x="7053384" y="3157974"/>
              <a:ext cx="1890326"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Tugas DDP 9-15</a:t>
              </a:r>
              <a:endParaRPr lang="id-ID">
                <a:solidFill>
                  <a:schemeClr val="accent1">
                    <a:lumMod val="5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541FCA6-8591-4732-A18B-593C06A3AC7C}"/>
                </a:ext>
              </a:extLst>
            </p:cNvPr>
            <p:cNvSpPr txBox="1"/>
            <p:nvPr/>
          </p:nvSpPr>
          <p:spPr>
            <a:xfrm>
              <a:off x="4216839" y="5231420"/>
              <a:ext cx="2864887"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tingkat sensitifitas LARON</a:t>
              </a:r>
              <a:endParaRPr lang="id-ID">
                <a:solidFill>
                  <a:schemeClr val="accent1">
                    <a:lumMod val="50000"/>
                  </a:schemeClr>
                </a:solidFill>
                <a:latin typeface="Arial" panose="020B0604020202020204" pitchFamily="34" charset="0"/>
                <a:cs typeface="Arial" panose="020B0604020202020204" pitchFamily="34" charset="0"/>
              </a:endParaRPr>
            </a:p>
          </p:txBody>
        </p:sp>
      </p:grpSp>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FCCCCB63-7970-EE76-3C6B-AC2A05AEA4AD}"/>
                  </a:ext>
                </a:extLst>
              </p:cNvPr>
              <p:cNvGraphicFramePr>
                <a:graphicFrameLocks noChangeAspect="1"/>
              </p:cNvGraphicFramePr>
              <p:nvPr>
                <p:extLst>
                  <p:ext uri="{D42A27DB-BD31-4B8C-83A1-F6EECF244321}">
                    <p14:modId xmlns:p14="http://schemas.microsoft.com/office/powerpoint/2010/main" val="1623355347"/>
                  </p:ext>
                </p:extLst>
              </p:nvPr>
            </p:nvGraphicFramePr>
            <p:xfrm>
              <a:off x="7738607" y="3246195"/>
              <a:ext cx="3950834" cy="2222344"/>
            </p:xfrm>
            <a:graphic>
              <a:graphicData uri="http://schemas.microsoft.com/office/powerpoint/2016/slidezoom">
                <pslz:sldZm>
                  <pslz:sldZmObj sldId="471" cId="4177383289">
                    <pslz:zmPr id="{71C7238A-C4E0-48B2-997F-27112E3E7ADE}" returnToParent="0" transitionDur="1000">
                      <p166:blipFill xmlns:p166="http://schemas.microsoft.com/office/powerpoint/2016/6/main">
                        <a:blip r:embed="rId2"/>
                        <a:stretch>
                          <a:fillRect/>
                        </a:stretch>
                      </p166:blipFill>
                      <p166:spPr xmlns:p166="http://schemas.microsoft.com/office/powerpoint/2016/6/main">
                        <a:xfrm>
                          <a:off x="0" y="0"/>
                          <a:ext cx="3950834" cy="2222344"/>
                        </a:xfrm>
                        <a:prstGeom prst="rect">
                          <a:avLst/>
                        </a:prstGeom>
                        <a:ln w="3175">
                          <a:solidFill>
                            <a:prstClr val="ltGray"/>
                          </a:solidFill>
                        </a:ln>
                      </p166:spPr>
                    </pslz:zmPr>
                  </pslz:sldZmObj>
                </pslz:sldZm>
              </a:graphicData>
            </a:graphic>
          </p:graphicFrame>
        </mc:Choice>
        <mc:Fallback xmlns="">
          <p:pic>
            <p:nvPicPr>
              <p:cNvPr id="9" name="Slide Zoom 8">
                <a:extLst>
                  <a:ext uri="{FF2B5EF4-FFF2-40B4-BE49-F238E27FC236}">
                    <a16:creationId xmlns:a16="http://schemas.microsoft.com/office/drawing/2014/main" id="{FCCCCB63-7970-EE76-3C6B-AC2A05AEA4AD}"/>
                  </a:ext>
                </a:extLst>
              </p:cNvPr>
              <p:cNvPicPr>
                <a:picLocks noGrp="1" noRot="1" noChangeAspect="1" noMove="1" noResize="1" noEditPoints="1" noAdjustHandles="1" noChangeArrowheads="1" noChangeShapeType="1"/>
              </p:cNvPicPr>
              <p:nvPr/>
            </p:nvPicPr>
            <p:blipFill>
              <a:blip r:embed="rId3"/>
              <a:stretch>
                <a:fillRect/>
              </a:stretch>
            </p:blipFill>
            <p:spPr>
              <a:xfrm>
                <a:off x="7738607" y="3246195"/>
                <a:ext cx="3950834" cy="2222344"/>
              </a:xfrm>
              <a:prstGeom prst="rect">
                <a:avLst/>
              </a:prstGeom>
              <a:ln w="3175">
                <a:solidFill>
                  <a:prstClr val="ltGray"/>
                </a:solidFill>
              </a:ln>
            </p:spPr>
          </p:pic>
        </mc:Fallback>
      </mc:AlternateContent>
    </p:spTree>
    <p:extLst>
      <p:ext uri="{BB962C8B-B14F-4D97-AF65-F5344CB8AC3E}">
        <p14:creationId xmlns:p14="http://schemas.microsoft.com/office/powerpoint/2010/main" val="25189375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FE0A-EE4D-41A4-9A47-F7BDF1C87BCF}"/>
              </a:ext>
            </a:extLst>
          </p:cNvPr>
          <p:cNvSpPr>
            <a:spLocks noGrp="1"/>
          </p:cNvSpPr>
          <p:nvPr>
            <p:ph type="title"/>
          </p:nvPr>
        </p:nvSpPr>
        <p:spPr/>
        <p:txBody>
          <a:bodyPr/>
          <a:lstStyle/>
          <a:p>
            <a:r>
              <a:rPr lang="id-ID"/>
              <a:t>Plagiarisme</a:t>
            </a:r>
            <a:r>
              <a:rPr lang="en-US"/>
              <a:t> dan Pembuktian Sebaliknya</a:t>
            </a:r>
            <a:endParaRPr lang="id-ID"/>
          </a:p>
        </p:txBody>
      </p:sp>
      <p:sp>
        <p:nvSpPr>
          <p:cNvPr id="5" name="Equal 4">
            <a:extLst>
              <a:ext uri="{FF2B5EF4-FFF2-40B4-BE49-F238E27FC236}">
                <a16:creationId xmlns:a16="http://schemas.microsoft.com/office/drawing/2014/main" id="{25B754DD-3ECB-4C42-B00C-CBA9EF9A23F9}"/>
              </a:ext>
            </a:extLst>
          </p:cNvPr>
          <p:cNvSpPr/>
          <p:nvPr/>
        </p:nvSpPr>
        <p:spPr>
          <a:xfrm>
            <a:off x="6532860" y="2569891"/>
            <a:ext cx="1352550" cy="1352550"/>
          </a:xfrm>
          <a:prstGeom prst="mathEqual">
            <a:avLst>
              <a:gd name="adj1" fmla="val 16478"/>
              <a:gd name="adj2" fmla="val 894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a:extLst>
              <a:ext uri="{FF2B5EF4-FFF2-40B4-BE49-F238E27FC236}">
                <a16:creationId xmlns:a16="http://schemas.microsoft.com/office/drawing/2014/main" id="{FC41D2DD-D951-4822-B9AD-2C7CE4A00CEF}"/>
              </a:ext>
            </a:extLst>
          </p:cNvPr>
          <p:cNvSpPr/>
          <p:nvPr/>
        </p:nvSpPr>
        <p:spPr>
          <a:xfrm>
            <a:off x="8112370" y="1682350"/>
            <a:ext cx="1986670" cy="2852104"/>
          </a:xfrm>
          <a:prstGeom prst="donut">
            <a:avLst>
              <a:gd name="adj" fmla="val 3189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2" descr="D:\Andreas Febrian\Dropbox\2019.20\DDP\Images\copy.paste.png">
            <a:extLst>
              <a:ext uri="{FF2B5EF4-FFF2-40B4-BE49-F238E27FC236}">
                <a16:creationId xmlns:a16="http://schemas.microsoft.com/office/drawing/2014/main" id="{06D5583A-435F-4A1D-BA53-80F34DFE7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00" y="1851102"/>
            <a:ext cx="4090591" cy="2514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E0D67E8-A508-4242-B8F6-59E72B834608}"/>
              </a:ext>
            </a:extLst>
          </p:cNvPr>
          <p:cNvSpPr/>
          <p:nvPr/>
        </p:nvSpPr>
        <p:spPr>
          <a:xfrm>
            <a:off x="10160" y="6583680"/>
            <a:ext cx="1008888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by https://medium.com/</a:t>
            </a:r>
          </a:p>
        </p:txBody>
      </p:sp>
      <p:sp>
        <p:nvSpPr>
          <p:cNvPr id="3" name="Text Placeholder 2">
            <a:extLst>
              <a:ext uri="{FF2B5EF4-FFF2-40B4-BE49-F238E27FC236}">
                <a16:creationId xmlns:a16="http://schemas.microsoft.com/office/drawing/2014/main" id="{0C0D4B4C-B58E-5491-B478-235E56C6CDA3}"/>
              </a:ext>
            </a:extLst>
          </p:cNvPr>
          <p:cNvSpPr>
            <a:spLocks noGrp="1"/>
          </p:cNvSpPr>
          <p:nvPr>
            <p:ph type="body" sz="quarter" idx="10"/>
          </p:nvPr>
        </p:nvSpPr>
        <p:spPr>
          <a:xfrm>
            <a:off x="1448832" y="5200532"/>
            <a:ext cx="9628743" cy="1076321"/>
          </a:xfrm>
        </p:spPr>
        <p:txBody>
          <a:bodyPr>
            <a:normAutofit fontScale="92500"/>
          </a:bodyPr>
          <a:lstStyle/>
          <a:p>
            <a:pPr marL="0" indent="0">
              <a:buNone/>
            </a:pPr>
            <a:r>
              <a:rPr lang="en-US"/>
              <a:t>Unjuk Kemampuan merupakan kesempatan untuk membuktikan bahwa kamu tidak plagiat! Syarat: nilai minimal Unjuk Kemampuan adalah 70 poin. </a:t>
            </a:r>
            <a:endParaRPr lang="id-ID"/>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41BB758F-CB14-E819-76C0-31E16E1CCD00}"/>
                  </a:ext>
                </a:extLst>
              </p:cNvPr>
              <p:cNvGraphicFramePr>
                <a:graphicFrameLocks noChangeAspect="1"/>
              </p:cNvGraphicFramePr>
              <p:nvPr>
                <p:extLst>
                  <p:ext uri="{D42A27DB-BD31-4B8C-83A1-F6EECF244321}">
                    <p14:modId xmlns:p14="http://schemas.microsoft.com/office/powerpoint/2010/main" val="2395286154"/>
                  </p:ext>
                </p:extLst>
              </p:nvPr>
            </p:nvGraphicFramePr>
            <p:xfrm>
              <a:off x="7072943" y="6003790"/>
              <a:ext cx="485444" cy="273063"/>
            </p:xfrm>
            <a:graphic>
              <a:graphicData uri="http://schemas.microsoft.com/office/powerpoint/2016/slidezoom">
                <pslz:sldZm>
                  <pslz:sldZmObj sldId="488" cId="994573165">
                    <pslz:zmPr id="{44E2A48F-B2B4-4083-983B-16B879FD711C}" returnToParent="0" transitionDur="1000">
                      <p166:blipFill xmlns:p166="http://schemas.microsoft.com/office/powerpoint/2016/6/main">
                        <a:blip r:embed="rId3"/>
                        <a:stretch>
                          <a:fillRect/>
                        </a:stretch>
                      </p166:blipFill>
                      <p166:spPr xmlns:p166="http://schemas.microsoft.com/office/powerpoint/2016/6/main">
                        <a:xfrm>
                          <a:off x="0" y="0"/>
                          <a:ext cx="485444" cy="273063"/>
                        </a:xfrm>
                        <a:prstGeom prst="rect">
                          <a:avLst/>
                        </a:prstGeom>
                        <a:ln w="3175">
                          <a:solidFill>
                            <a:prstClr val="ltGray"/>
                          </a:solidFill>
                        </a:ln>
                      </p166:spPr>
                    </pslz:zmPr>
                  </pslz:sldZmObj>
                </pslz:sldZm>
              </a:graphicData>
            </a:graphic>
          </p:graphicFrame>
        </mc:Choice>
        <mc:Fallback xmlns="">
          <p:pic>
            <p:nvPicPr>
              <p:cNvPr id="8" name="Slide Zoom 7">
                <a:extLst>
                  <a:ext uri="{FF2B5EF4-FFF2-40B4-BE49-F238E27FC236}">
                    <a16:creationId xmlns:a16="http://schemas.microsoft.com/office/drawing/2014/main" id="{41BB758F-CB14-E819-76C0-31E16E1CCD00}"/>
                  </a:ext>
                </a:extLst>
              </p:cNvPr>
              <p:cNvPicPr>
                <a:picLocks noGrp="1" noRot="1" noChangeAspect="1" noMove="1" noResize="1" noEditPoints="1" noAdjustHandles="1" noChangeArrowheads="1" noChangeShapeType="1"/>
              </p:cNvPicPr>
              <p:nvPr/>
            </p:nvPicPr>
            <p:blipFill>
              <a:blip r:embed="rId4"/>
              <a:stretch>
                <a:fillRect/>
              </a:stretch>
            </p:blipFill>
            <p:spPr>
              <a:xfrm>
                <a:off x="7072943" y="6003790"/>
                <a:ext cx="485444" cy="273063"/>
              </a:xfrm>
              <a:prstGeom prst="rect">
                <a:avLst/>
              </a:prstGeom>
              <a:ln w="3175">
                <a:solidFill>
                  <a:prstClr val="ltGray"/>
                </a:solidFill>
              </a:ln>
            </p:spPr>
          </p:pic>
        </mc:Fallback>
      </mc:AlternateContent>
    </p:spTree>
    <p:extLst>
      <p:ext uri="{BB962C8B-B14F-4D97-AF65-F5344CB8AC3E}">
        <p14:creationId xmlns:p14="http://schemas.microsoft.com/office/powerpoint/2010/main" val="41773832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BED0-6151-A492-5DB9-A729A673D345}"/>
              </a:ext>
            </a:extLst>
          </p:cNvPr>
          <p:cNvSpPr>
            <a:spLocks noGrp="1"/>
          </p:cNvSpPr>
          <p:nvPr>
            <p:ph type="title"/>
          </p:nvPr>
        </p:nvSpPr>
        <p:spPr/>
        <p:txBody>
          <a:bodyPr/>
          <a:lstStyle/>
          <a:p>
            <a:r>
              <a:rPr lang="en-US"/>
              <a:t>Unjuk Kemampuan</a:t>
            </a:r>
            <a:endParaRPr lang="id-ID"/>
          </a:p>
        </p:txBody>
      </p:sp>
      <p:sp>
        <p:nvSpPr>
          <p:cNvPr id="3" name="Text Placeholder 2">
            <a:extLst>
              <a:ext uri="{FF2B5EF4-FFF2-40B4-BE49-F238E27FC236}">
                <a16:creationId xmlns:a16="http://schemas.microsoft.com/office/drawing/2014/main" id="{7CD75DF6-CB50-E09F-51BC-F4693C1AF5C5}"/>
              </a:ext>
            </a:extLst>
          </p:cNvPr>
          <p:cNvSpPr>
            <a:spLocks noGrp="1"/>
          </p:cNvSpPr>
          <p:nvPr>
            <p:ph type="body" sz="quarter" idx="10"/>
          </p:nvPr>
        </p:nvSpPr>
        <p:spPr>
          <a:xfrm>
            <a:off x="5803524" y="1698734"/>
            <a:ext cx="5869670" cy="4079494"/>
          </a:xfrm>
        </p:spPr>
        <p:txBody>
          <a:bodyPr>
            <a:normAutofit/>
          </a:bodyPr>
          <a:lstStyle/>
          <a:p>
            <a:pPr marL="0" indent="0">
              <a:buNone/>
            </a:pPr>
            <a:r>
              <a:rPr lang="en-US"/>
              <a:t>Kompetensi yang diharapkan:</a:t>
            </a:r>
          </a:p>
          <a:p>
            <a:pPr marL="457200" indent="-457200">
              <a:buFont typeface="+mj-lt"/>
              <a:buAutoNum type="arabicPeriod"/>
            </a:pPr>
            <a:r>
              <a:rPr lang="en-US"/>
              <a:t>kamu dapat </a:t>
            </a:r>
            <a:r>
              <a:rPr lang="en-US" b="1"/>
              <a:t>memanipulasi Array bertipe primitif dan String </a:t>
            </a:r>
            <a:r>
              <a:rPr lang="en-US"/>
              <a:t>dalam program Java™ sesuai dengan spesifikasi; dan</a:t>
            </a:r>
          </a:p>
          <a:p>
            <a:pPr marL="457200" indent="-457200">
              <a:buFont typeface="+mj-lt"/>
              <a:buAutoNum type="arabicPeriod"/>
            </a:pPr>
            <a:r>
              <a:rPr lang="id-ID"/>
              <a:t>kamu dapat </a:t>
            </a:r>
            <a:r>
              <a:rPr lang="id-ID" b="1"/>
              <a:t>menggunakan struktur pengulangan </a:t>
            </a:r>
            <a:r>
              <a:rPr lang="id-ID"/>
              <a:t>dalam program Java™ yang sesuai dengan spesifikasi.</a:t>
            </a:r>
          </a:p>
        </p:txBody>
      </p:sp>
      <p:grpSp>
        <p:nvGrpSpPr>
          <p:cNvPr id="6" name="Group 5">
            <a:extLst>
              <a:ext uri="{FF2B5EF4-FFF2-40B4-BE49-F238E27FC236}">
                <a16:creationId xmlns:a16="http://schemas.microsoft.com/office/drawing/2014/main" id="{2B91534D-DF96-4098-7DEE-B10D14B39B7F}"/>
              </a:ext>
            </a:extLst>
          </p:cNvPr>
          <p:cNvGrpSpPr/>
          <p:nvPr/>
        </p:nvGrpSpPr>
        <p:grpSpPr>
          <a:xfrm>
            <a:off x="613855" y="1513045"/>
            <a:ext cx="4985384" cy="4985384"/>
            <a:chOff x="0" y="1689736"/>
            <a:chExt cx="4985384" cy="4985384"/>
          </a:xfrm>
        </p:grpSpPr>
        <p:pic>
          <p:nvPicPr>
            <p:cNvPr id="9" name="Picture 8" descr="Deadline Team Sasquatch">
              <a:extLst>
                <a:ext uri="{FF2B5EF4-FFF2-40B4-BE49-F238E27FC236}">
                  <a16:creationId xmlns:a16="http://schemas.microsoft.com/office/drawing/2014/main" id="{5DB609A9-64DD-BA9D-101F-D07D0C9EC48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0" y="1689736"/>
              <a:ext cx="4985384" cy="4985384"/>
            </a:xfrm>
            <a:prstGeom prst="rect">
              <a:avLst/>
            </a:prstGeom>
          </p:spPr>
        </p:pic>
        <p:sp>
          <p:nvSpPr>
            <p:cNvPr id="10" name="Speech Bubble: Rectangle 9">
              <a:extLst>
                <a:ext uri="{FF2B5EF4-FFF2-40B4-BE49-F238E27FC236}">
                  <a16:creationId xmlns:a16="http://schemas.microsoft.com/office/drawing/2014/main" id="{2BE0D2D9-B4A6-BF6D-85E9-FD10AB656EA3}"/>
                </a:ext>
              </a:extLst>
            </p:cNvPr>
            <p:cNvSpPr/>
            <p:nvPr/>
          </p:nvSpPr>
          <p:spPr>
            <a:xfrm>
              <a:off x="2211562" y="1999966"/>
              <a:ext cx="2686050" cy="1010603"/>
            </a:xfrm>
            <a:prstGeom prst="wedgeRectCallout">
              <a:avLst>
                <a:gd name="adj1" fmla="val -44507"/>
                <a:gd name="adj2" fmla="val 7593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latin typeface="Times New Roman" panose="02020603050405020304" pitchFamily="18" charset="0"/>
                  <a:cs typeface="Times New Roman" panose="02020603050405020304" pitchFamily="18" charset="0"/>
                </a:rPr>
                <a:t>Kak, saya mau pameran!</a:t>
              </a:r>
              <a:endParaRPr lang="id-ID" sz="3200">
                <a:solidFill>
                  <a:schemeClr val="accent1">
                    <a:lumMod val="50000"/>
                  </a:schemeClr>
                </a:solidFill>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4C011D03-4D54-169C-1B29-78D0D104E5E4}"/>
              </a:ext>
            </a:extLst>
          </p:cNvPr>
          <p:cNvGrpSpPr/>
          <p:nvPr/>
        </p:nvGrpSpPr>
        <p:grpSpPr>
          <a:xfrm>
            <a:off x="325408" y="1264597"/>
            <a:ext cx="1653702" cy="1339278"/>
            <a:chOff x="1" y="1225685"/>
            <a:chExt cx="1653702" cy="1339278"/>
          </a:xfrm>
        </p:grpSpPr>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A19DB5E6-97B2-1464-5B81-8D97524FC5F3}"/>
                    </a:ext>
                  </a:extLst>
                </p:cNvPr>
                <p:cNvGraphicFramePr>
                  <a:graphicFrameLocks noChangeAspect="1"/>
                </p:cNvGraphicFramePr>
                <p:nvPr>
                  <p:extLst>
                    <p:ext uri="{D42A27DB-BD31-4B8C-83A1-F6EECF244321}">
                      <p14:modId xmlns:p14="http://schemas.microsoft.com/office/powerpoint/2010/main" val="1869652327"/>
                    </p:ext>
                  </p:extLst>
                </p:nvPr>
              </p:nvGraphicFramePr>
              <p:xfrm rot="20491575">
                <a:off x="131017" y="1519003"/>
                <a:ext cx="1296203" cy="729114"/>
              </p:xfrm>
              <a:graphic>
                <a:graphicData uri="http://schemas.microsoft.com/office/powerpoint/2016/slidezoom">
                  <pslz:sldZm>
                    <pslz:sldZmObj sldId="492" cId="4114008673">
                      <pslz:zmPr id="{97712494-7AF5-4AD9-B37C-740210B7C8EC}" returnToParent="0" transitionDur="1000" showBg="0">
                        <p166:blipFill xmlns:p166="http://schemas.microsoft.com/office/powerpoint/2016/6/main">
                          <a:blip r:embed="rId4"/>
                          <a:stretch>
                            <a:fillRect/>
                          </a:stretch>
                        </p166:blipFill>
                        <p166:spPr xmlns:p166="http://schemas.microsoft.com/office/powerpoint/2016/6/main">
                          <a:xfrm rot="20491575">
                            <a:off x="0" y="0"/>
                            <a:ext cx="1296203" cy="729114"/>
                          </a:xfrm>
                          <a:prstGeom prst="rect">
                            <a:avLst/>
                          </a:prstGeom>
                        </p166:spPr>
                      </pslz:zmPr>
                    </pslz:sldZmObj>
                  </pslz:sldZm>
                </a:graphicData>
              </a:graphic>
            </p:graphicFrame>
          </mc:Choice>
          <mc:Fallback xmlns="">
            <p:pic>
              <p:nvPicPr>
                <p:cNvPr id="5" name="Slide Zoom 4">
                  <a:extLst>
                    <a:ext uri="{FF2B5EF4-FFF2-40B4-BE49-F238E27FC236}">
                      <a16:creationId xmlns:a16="http://schemas.microsoft.com/office/drawing/2014/main" id="{A19DB5E6-97B2-1464-5B81-8D97524FC5F3}"/>
                    </a:ext>
                  </a:extLst>
                </p:cNvPr>
                <p:cNvPicPr>
                  <a:picLocks noGrp="1" noRot="1" noChangeAspect="1" noMove="1" noResize="1" noEditPoints="1" noAdjustHandles="1" noChangeArrowheads="1" noChangeShapeType="1"/>
                </p:cNvPicPr>
                <p:nvPr/>
              </p:nvPicPr>
              <p:blipFill>
                <a:blip r:embed="rId5"/>
                <a:stretch>
                  <a:fillRect/>
                </a:stretch>
              </p:blipFill>
              <p:spPr>
                <a:xfrm rot="20491575">
                  <a:off x="456424" y="1557915"/>
                  <a:ext cx="1296203" cy="729114"/>
                </a:xfrm>
                <a:prstGeom prst="rect">
                  <a:avLst/>
                </a:prstGeom>
              </p:spPr>
            </p:pic>
          </mc:Fallback>
        </mc:AlternateContent>
        <p:sp>
          <p:nvSpPr>
            <p:cNvPr id="7" name="Thought Bubble: Cloud 6">
              <a:extLst>
                <a:ext uri="{FF2B5EF4-FFF2-40B4-BE49-F238E27FC236}">
                  <a16:creationId xmlns:a16="http://schemas.microsoft.com/office/drawing/2014/main" id="{9979054B-C12A-6F2F-9867-BBE3B664394C}"/>
                </a:ext>
              </a:extLst>
            </p:cNvPr>
            <p:cNvSpPr/>
            <p:nvPr/>
          </p:nvSpPr>
          <p:spPr>
            <a:xfrm>
              <a:off x="1" y="1225685"/>
              <a:ext cx="1653702" cy="1339278"/>
            </a:xfrm>
            <a:prstGeom prst="cloudCallout">
              <a:avLst>
                <a:gd name="adj1" fmla="val 42447"/>
                <a:gd name="adj2" fmla="val 5868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9945731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1D63-39A8-0695-DE33-BBFF60C952C2}"/>
              </a:ext>
            </a:extLst>
          </p:cNvPr>
          <p:cNvSpPr>
            <a:spLocks noGrp="1"/>
          </p:cNvSpPr>
          <p:nvPr>
            <p:ph type="title"/>
          </p:nvPr>
        </p:nvSpPr>
        <p:spPr/>
        <p:txBody>
          <a:bodyPr/>
          <a:lstStyle/>
          <a:p>
            <a:r>
              <a:rPr lang="en-US"/>
              <a:t>Dampak Unjuk Kemampuan (UK)</a:t>
            </a:r>
          </a:p>
        </p:txBody>
      </p:sp>
      <p:sp>
        <p:nvSpPr>
          <p:cNvPr id="3" name="Text Placeholder 2">
            <a:extLst>
              <a:ext uri="{FF2B5EF4-FFF2-40B4-BE49-F238E27FC236}">
                <a16:creationId xmlns:a16="http://schemas.microsoft.com/office/drawing/2014/main" id="{65513B9A-EBAE-461F-0299-4DD06F5AB8D2}"/>
              </a:ext>
            </a:extLst>
          </p:cNvPr>
          <p:cNvSpPr>
            <a:spLocks noGrp="1"/>
          </p:cNvSpPr>
          <p:nvPr>
            <p:ph type="body" sz="quarter" idx="10"/>
          </p:nvPr>
        </p:nvSpPr>
        <p:spPr>
          <a:xfrm>
            <a:off x="1027521" y="3490723"/>
            <a:ext cx="10312924" cy="2601798"/>
          </a:xfrm>
        </p:spPr>
        <p:txBody>
          <a:bodyPr>
            <a:normAutofit/>
          </a:bodyPr>
          <a:lstStyle/>
          <a:p>
            <a:pPr>
              <a:lnSpc>
                <a:spcPct val="150000"/>
              </a:lnSpc>
            </a:pPr>
            <a:r>
              <a:rPr lang="en-US"/>
              <a:t>Nilai UK akan menentukan besar nilai Tugas, Latihan, Praktikum, dan Debugging yang diakui. </a:t>
            </a:r>
          </a:p>
          <a:p>
            <a:pPr>
              <a:lnSpc>
                <a:spcPct val="150000"/>
              </a:lnSpc>
            </a:pPr>
            <a:r>
              <a:rPr lang="en-US"/>
              <a:t>Jika nilai UK2 pada rentang [70, 100], maka nilai UK1 akan diperbaharui sesuai dengan nilai UK2 (jika nilai UK1 lebih rendah dari UK2). </a:t>
            </a:r>
          </a:p>
        </p:txBody>
      </p:sp>
      <p:graphicFrame>
        <p:nvGraphicFramePr>
          <p:cNvPr id="4" name="Table 3">
            <a:extLst>
              <a:ext uri="{FF2B5EF4-FFF2-40B4-BE49-F238E27FC236}">
                <a16:creationId xmlns:a16="http://schemas.microsoft.com/office/drawing/2014/main" id="{C4D519D3-DA00-1061-3173-81EC64BB3B68}"/>
              </a:ext>
            </a:extLst>
          </p:cNvPr>
          <p:cNvGraphicFramePr>
            <a:graphicFrameLocks noGrp="1"/>
          </p:cNvGraphicFramePr>
          <p:nvPr>
            <p:extLst>
              <p:ext uri="{D42A27DB-BD31-4B8C-83A1-F6EECF244321}">
                <p14:modId xmlns:p14="http://schemas.microsoft.com/office/powerpoint/2010/main" val="1250438526"/>
              </p:ext>
            </p:extLst>
          </p:nvPr>
        </p:nvGraphicFramePr>
        <p:xfrm>
          <a:off x="2434943" y="1234440"/>
          <a:ext cx="7498080" cy="2194560"/>
        </p:xfrm>
        <a:graphic>
          <a:graphicData uri="http://schemas.openxmlformats.org/drawingml/2006/table">
            <a:tbl>
              <a:tblPr firstRow="1" bandRow="1">
                <a:tableStyleId>{5FD0F851-EC5A-4D38-B0AD-8093EC10F338}</a:tableStyleId>
              </a:tblPr>
              <a:tblGrid>
                <a:gridCol w="2377440">
                  <a:extLst>
                    <a:ext uri="{9D8B030D-6E8A-4147-A177-3AD203B41FA5}">
                      <a16:colId xmlns:a16="http://schemas.microsoft.com/office/drawing/2014/main" val="1108619402"/>
                    </a:ext>
                  </a:extLst>
                </a:gridCol>
                <a:gridCol w="5120640">
                  <a:extLst>
                    <a:ext uri="{9D8B030D-6E8A-4147-A177-3AD203B41FA5}">
                      <a16:colId xmlns:a16="http://schemas.microsoft.com/office/drawing/2014/main" val="2910021751"/>
                    </a:ext>
                  </a:extLst>
                </a:gridCol>
              </a:tblGrid>
              <a:tr h="370840">
                <a:tc>
                  <a:txBody>
                    <a:bodyPr/>
                    <a:lstStyle/>
                    <a:p>
                      <a:r>
                        <a:rPr lang="en-US" sz="2400" b="0"/>
                        <a:t>Rentang Nilai UK</a:t>
                      </a:r>
                      <a:endParaRPr lang="en-US" sz="2400" b="0">
                        <a:latin typeface="Times New Roman" panose="02020603050405020304" pitchFamily="18" charset="0"/>
                        <a:cs typeface="Times New Roman" panose="02020603050405020304" pitchFamily="18" charset="0"/>
                      </a:endParaRPr>
                    </a:p>
                  </a:txBody>
                  <a:tcPr/>
                </a:tc>
                <a:tc>
                  <a:txBody>
                    <a:bodyPr/>
                    <a:lstStyle/>
                    <a:p>
                      <a:r>
                        <a:rPr lang="en-US" sz="2400" b="0"/>
                        <a:t>Dampak Terhadap Nilai:</a:t>
                      </a:r>
                    </a:p>
                    <a:p>
                      <a:r>
                        <a:rPr lang="en-US" sz="2400" b="0"/>
                        <a:t>Tugas, Latihan, Praktikum, &amp; Debugging</a:t>
                      </a:r>
                      <a:endParaRPr lang="en-US" sz="2400" b="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58342743"/>
                  </a:ext>
                </a:extLst>
              </a:tr>
              <a:tr h="370840">
                <a:tc>
                  <a:txBody>
                    <a:bodyPr/>
                    <a:lstStyle/>
                    <a:p>
                      <a:pPr algn="r"/>
                      <a:r>
                        <a:rPr lang="en-US" sz="2400" b="0">
                          <a:latin typeface="Times New Roman" panose="02020603050405020304" pitchFamily="18" charset="0"/>
                          <a:cs typeface="Times New Roman" panose="02020603050405020304" pitchFamily="18" charset="0"/>
                        </a:rPr>
                        <a:t>[0, 50)</a:t>
                      </a:r>
                    </a:p>
                  </a:txBody>
                  <a:tcPr/>
                </a:tc>
                <a:tc>
                  <a:txBody>
                    <a:bodyPr/>
                    <a:lstStyle/>
                    <a:p>
                      <a:r>
                        <a:rPr lang="en-US" sz="2400" b="0">
                          <a:latin typeface="Times New Roman" panose="02020603050405020304" pitchFamily="18" charset="0"/>
                          <a:cs typeface="Times New Roman" panose="02020603050405020304" pitchFamily="18" charset="0"/>
                        </a:rPr>
                        <a:t>30%</a:t>
                      </a:r>
                    </a:p>
                  </a:txBody>
                  <a:tcPr/>
                </a:tc>
                <a:extLst>
                  <a:ext uri="{0D108BD9-81ED-4DB2-BD59-A6C34878D82A}">
                    <a16:rowId xmlns:a16="http://schemas.microsoft.com/office/drawing/2014/main" val="4161878324"/>
                  </a:ext>
                </a:extLst>
              </a:tr>
              <a:tr h="370840">
                <a:tc>
                  <a:txBody>
                    <a:bodyPr/>
                    <a:lstStyle/>
                    <a:p>
                      <a:pPr algn="r"/>
                      <a:r>
                        <a:rPr lang="en-US" sz="2400" b="0">
                          <a:latin typeface="Times New Roman" panose="02020603050405020304" pitchFamily="18" charset="0"/>
                          <a:cs typeface="Times New Roman" panose="02020603050405020304" pitchFamily="18" charset="0"/>
                        </a:rPr>
                        <a:t>[60, 70)</a:t>
                      </a:r>
                    </a:p>
                  </a:txBody>
                  <a:tcPr/>
                </a:tc>
                <a:tc>
                  <a:txBody>
                    <a:bodyPr/>
                    <a:lstStyle/>
                    <a:p>
                      <a:r>
                        <a:rPr lang="en-US" sz="2400" b="0">
                          <a:latin typeface="Times New Roman" panose="02020603050405020304" pitchFamily="18" charset="0"/>
                          <a:cs typeface="Times New Roman" panose="02020603050405020304" pitchFamily="18" charset="0"/>
                        </a:rPr>
                        <a:t>70%</a:t>
                      </a:r>
                    </a:p>
                  </a:txBody>
                  <a:tcPr/>
                </a:tc>
                <a:extLst>
                  <a:ext uri="{0D108BD9-81ED-4DB2-BD59-A6C34878D82A}">
                    <a16:rowId xmlns:a16="http://schemas.microsoft.com/office/drawing/2014/main" val="2838270204"/>
                  </a:ext>
                </a:extLst>
              </a:tr>
              <a:tr h="370840">
                <a:tc>
                  <a:txBody>
                    <a:bodyPr/>
                    <a:lstStyle/>
                    <a:p>
                      <a:pPr algn="r"/>
                      <a:r>
                        <a:rPr lang="en-US" sz="2400" b="0">
                          <a:latin typeface="Times New Roman" panose="02020603050405020304" pitchFamily="18" charset="0"/>
                          <a:cs typeface="Times New Roman" panose="02020603050405020304" pitchFamily="18" charset="0"/>
                        </a:rPr>
                        <a:t>[70, 100]</a:t>
                      </a:r>
                    </a:p>
                  </a:txBody>
                  <a:tcPr/>
                </a:tc>
                <a:tc>
                  <a:txBody>
                    <a:bodyPr/>
                    <a:lstStyle/>
                    <a:p>
                      <a:r>
                        <a:rPr lang="en-US" sz="2400" b="0">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val="3821690198"/>
                  </a:ext>
                </a:extLst>
              </a:tr>
            </a:tbl>
          </a:graphicData>
        </a:graphic>
      </p:graphicFrame>
    </p:spTree>
    <p:extLst>
      <p:ext uri="{BB962C8B-B14F-4D97-AF65-F5344CB8AC3E}">
        <p14:creationId xmlns:p14="http://schemas.microsoft.com/office/powerpoint/2010/main" val="41140086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F0D8-D183-A1B4-13C8-7019339E20E4}"/>
              </a:ext>
            </a:extLst>
          </p:cNvPr>
          <p:cNvSpPr>
            <a:spLocks noGrp="1"/>
          </p:cNvSpPr>
          <p:nvPr>
            <p:ph type="title"/>
          </p:nvPr>
        </p:nvSpPr>
        <p:spPr/>
        <p:txBody>
          <a:bodyPr/>
          <a:lstStyle/>
          <a:p>
            <a:r>
              <a:rPr lang="en-US"/>
              <a:t>Kegiatan Praktikum</a:t>
            </a:r>
            <a:endParaRPr lang="id-ID"/>
          </a:p>
        </p:txBody>
      </p:sp>
      <p:sp>
        <p:nvSpPr>
          <p:cNvPr id="3" name="Text Placeholder 2">
            <a:extLst>
              <a:ext uri="{FF2B5EF4-FFF2-40B4-BE49-F238E27FC236}">
                <a16:creationId xmlns:a16="http://schemas.microsoft.com/office/drawing/2014/main" id="{C7EBA166-D000-4F0A-FC85-AE5CF8D3DA0E}"/>
              </a:ext>
            </a:extLst>
          </p:cNvPr>
          <p:cNvSpPr>
            <a:spLocks noGrp="1"/>
          </p:cNvSpPr>
          <p:nvPr>
            <p:ph type="body" sz="quarter" idx="10"/>
          </p:nvPr>
        </p:nvSpPr>
        <p:spPr>
          <a:xfrm>
            <a:off x="4859941" y="2439695"/>
            <a:ext cx="5636205" cy="1383275"/>
          </a:xfrm>
        </p:spPr>
        <p:txBody>
          <a:bodyPr/>
          <a:lstStyle/>
          <a:p>
            <a:r>
              <a:rPr lang="en-US"/>
              <a:t>Jangan lupa untuk mengikuti kegiatan Praktikum opsional di lab!</a:t>
            </a:r>
            <a:endParaRPr lang="id-ID"/>
          </a:p>
        </p:txBody>
      </p:sp>
      <p:cxnSp>
        <p:nvCxnSpPr>
          <p:cNvPr id="5" name="Straight Connector 4">
            <a:extLst>
              <a:ext uri="{FF2B5EF4-FFF2-40B4-BE49-F238E27FC236}">
                <a16:creationId xmlns:a16="http://schemas.microsoft.com/office/drawing/2014/main" id="{65BD45E7-82DC-C196-7588-EB0838091CDA}"/>
              </a:ext>
            </a:extLst>
          </p:cNvPr>
          <p:cNvCxnSpPr>
            <a:cxnSpLocks/>
          </p:cNvCxnSpPr>
          <p:nvPr/>
        </p:nvCxnSpPr>
        <p:spPr>
          <a:xfrm flipH="1" flipV="1">
            <a:off x="9163455" y="3429000"/>
            <a:ext cx="758758" cy="32587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7066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891D-A8CC-25A9-E803-DB8539B52F74}"/>
              </a:ext>
            </a:extLst>
          </p:cNvPr>
          <p:cNvSpPr>
            <a:spLocks noGrp="1"/>
          </p:cNvSpPr>
          <p:nvPr>
            <p:ph type="title"/>
          </p:nvPr>
        </p:nvSpPr>
        <p:spPr/>
        <p:txBody>
          <a:bodyPr/>
          <a:lstStyle/>
          <a:p>
            <a:r>
              <a:rPr lang="en-US"/>
              <a:t>Target Pengembangan Sikap</a:t>
            </a:r>
            <a:endParaRPr lang="id-ID"/>
          </a:p>
        </p:txBody>
      </p:sp>
      <p:sp>
        <p:nvSpPr>
          <p:cNvPr id="3" name="Text Placeholder 2">
            <a:extLst>
              <a:ext uri="{FF2B5EF4-FFF2-40B4-BE49-F238E27FC236}">
                <a16:creationId xmlns:a16="http://schemas.microsoft.com/office/drawing/2014/main" id="{14058FAC-B211-8779-C549-B181695CAF67}"/>
              </a:ext>
            </a:extLst>
          </p:cNvPr>
          <p:cNvSpPr>
            <a:spLocks noGrp="1"/>
          </p:cNvSpPr>
          <p:nvPr>
            <p:ph type="body" sz="quarter" idx="10"/>
          </p:nvPr>
        </p:nvSpPr>
        <p:spPr>
          <a:xfrm>
            <a:off x="365760" y="1097280"/>
            <a:ext cx="11430000" cy="1445895"/>
          </a:xfrm>
        </p:spPr>
        <p:txBody>
          <a:bodyPr>
            <a:normAutofit/>
          </a:bodyPr>
          <a:lstStyle/>
          <a:p>
            <a:pPr marL="0" indent="0">
              <a:lnSpc>
                <a:spcPct val="150000"/>
              </a:lnSpc>
              <a:buNone/>
            </a:pPr>
            <a:r>
              <a:rPr lang="id-ID" sz="2800"/>
              <a:t>Mahasiswa mampu menggunakan </a:t>
            </a:r>
            <a:r>
              <a:rPr lang="id-ID" sz="2800" i="1"/>
              <a:t>Growth Mindset</a:t>
            </a:r>
            <a:r>
              <a:rPr lang="id-ID" sz="2800"/>
              <a:t> dalam berbagai kegiatan belajarnya.</a:t>
            </a:r>
          </a:p>
        </p:txBody>
      </p:sp>
      <p:sp>
        <p:nvSpPr>
          <p:cNvPr id="4" name="Text Placeholder 2">
            <a:extLst>
              <a:ext uri="{FF2B5EF4-FFF2-40B4-BE49-F238E27FC236}">
                <a16:creationId xmlns:a16="http://schemas.microsoft.com/office/drawing/2014/main" id="{048BA130-8247-6145-0C01-FC352A356761}"/>
              </a:ext>
            </a:extLst>
          </p:cNvPr>
          <p:cNvSpPr txBox="1">
            <a:spLocks/>
          </p:cNvSpPr>
          <p:nvPr/>
        </p:nvSpPr>
        <p:spPr>
          <a:xfrm>
            <a:off x="663020" y="3289954"/>
            <a:ext cx="10348668" cy="3007150"/>
          </a:xfrm>
          <a:prstGeom prst="rect">
            <a:avLst/>
          </a:prstGeom>
          <a:ln>
            <a:solidFill>
              <a:schemeClr val="accent1">
                <a:lumMod val="50000"/>
              </a:schemeClr>
            </a:solidFill>
          </a:ln>
        </p:spPr>
        <p:txBody>
          <a:bodyPr vert="horz" lIns="91440" tIns="45720" rIns="91440" bIns="45720" numCol="2"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200"/>
              <a:t>belajar mengenai </a:t>
            </a:r>
            <a:r>
              <a:rPr lang="en-US" sz="2200" i="1"/>
              <a:t>growth</a:t>
            </a:r>
            <a:r>
              <a:rPr lang="en-US" sz="2200"/>
              <a:t> dan </a:t>
            </a:r>
            <a:r>
              <a:rPr lang="en-US" sz="2200" i="1"/>
              <a:t>fixed mindset</a:t>
            </a:r>
            <a:r>
              <a:rPr lang="en-US" sz="2200"/>
              <a:t>;</a:t>
            </a:r>
          </a:p>
          <a:p>
            <a:pPr>
              <a:lnSpc>
                <a:spcPct val="150000"/>
              </a:lnSpc>
            </a:pPr>
            <a:r>
              <a:rPr lang="en-US" sz="2200"/>
              <a:t>mengidentifikasi label yang diberikan kepada diri sendiri; </a:t>
            </a:r>
          </a:p>
          <a:p>
            <a:pPr>
              <a:lnSpc>
                <a:spcPct val="150000"/>
              </a:lnSpc>
            </a:pPr>
            <a:r>
              <a:rPr lang="en-US" sz="2200"/>
              <a:t>jurnaling belajar melalui kesalahan; </a:t>
            </a:r>
          </a:p>
          <a:p>
            <a:pPr>
              <a:lnSpc>
                <a:spcPct val="150000"/>
              </a:lnSpc>
            </a:pPr>
            <a:r>
              <a:rPr lang="en-US" sz="2200"/>
              <a:t>belajar merasa baik-baik saja membuat kesalahan;</a:t>
            </a:r>
          </a:p>
          <a:p>
            <a:pPr>
              <a:lnSpc>
                <a:spcPct val="150000"/>
              </a:lnSpc>
            </a:pPr>
            <a:r>
              <a:rPr lang="en-US" sz="2200"/>
              <a:t>apresiasi keberanian mencoba; </a:t>
            </a:r>
          </a:p>
          <a:p>
            <a:pPr>
              <a:lnSpc>
                <a:spcPct val="150000"/>
              </a:lnSpc>
            </a:pPr>
            <a:r>
              <a:rPr lang="en-US" sz="2200"/>
              <a:t>apresiasi usaha yang konsisten; dan </a:t>
            </a:r>
          </a:p>
          <a:p>
            <a:pPr>
              <a:lnSpc>
                <a:spcPct val="150000"/>
              </a:lnSpc>
            </a:pPr>
            <a:r>
              <a:rPr lang="en-US" sz="2200"/>
              <a:t>disapresiasi pilihan yang </a:t>
            </a:r>
            <a:r>
              <a:rPr lang="en-US" sz="2200" b="1" u="sng"/>
              <a:t>bodoh</a:t>
            </a:r>
            <a:r>
              <a:rPr lang="en-US" sz="2200"/>
              <a:t>. </a:t>
            </a:r>
          </a:p>
        </p:txBody>
      </p:sp>
      <p:sp>
        <p:nvSpPr>
          <p:cNvPr id="5" name="Text Placeholder 2">
            <a:extLst>
              <a:ext uri="{FF2B5EF4-FFF2-40B4-BE49-F238E27FC236}">
                <a16:creationId xmlns:a16="http://schemas.microsoft.com/office/drawing/2014/main" id="{2AC3519B-B6F9-7856-7AC7-0C06BDF3CC0C}"/>
              </a:ext>
            </a:extLst>
          </p:cNvPr>
          <p:cNvSpPr txBox="1">
            <a:spLocks/>
          </p:cNvSpPr>
          <p:nvPr/>
        </p:nvSpPr>
        <p:spPr>
          <a:xfrm>
            <a:off x="567570" y="2745488"/>
            <a:ext cx="9667875" cy="82161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200"/>
              <a:t>Beberapa aktivitas untuk mencapai target tersebut: </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2C614146-1B67-A862-10FC-823C36050255}"/>
                  </a:ext>
                </a:extLst>
              </p:cNvPr>
              <p:cNvGraphicFramePr>
                <a:graphicFrameLocks noChangeAspect="1"/>
              </p:cNvGraphicFramePr>
              <p:nvPr>
                <p:extLst>
                  <p:ext uri="{D42A27DB-BD31-4B8C-83A1-F6EECF244321}">
                    <p14:modId xmlns:p14="http://schemas.microsoft.com/office/powerpoint/2010/main" val="2374319041"/>
                  </p:ext>
                </p:extLst>
              </p:nvPr>
            </p:nvGraphicFramePr>
            <p:xfrm>
              <a:off x="5486399" y="1056141"/>
              <a:ext cx="3048000" cy="1714500"/>
            </p:xfrm>
            <a:graphic>
              <a:graphicData uri="http://schemas.microsoft.com/office/powerpoint/2016/slidezoom">
                <pslz:sldZm>
                  <pslz:sldZmObj sldId="495" cId="1324404038">
                    <pslz:zmPr id="{3EE3A037-CA85-4430-AE47-9F26FCCDAB4F}" transitionDur="1000" showBg="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xmlns="">
          <p:pic>
            <p:nvPicPr>
              <p:cNvPr id="7" name="Slide Zoom 6">
                <a:extLst>
                  <a:ext uri="{FF2B5EF4-FFF2-40B4-BE49-F238E27FC236}">
                    <a16:creationId xmlns:a16="http://schemas.microsoft.com/office/drawing/2014/main" id="{2C614146-1B67-A862-10FC-823C36050255}"/>
                  </a:ext>
                </a:extLst>
              </p:cNvPr>
              <p:cNvPicPr>
                <a:picLocks noGrp="1" noRot="1" noChangeAspect="1" noMove="1" noResize="1" noEditPoints="1" noAdjustHandles="1" noChangeArrowheads="1" noChangeShapeType="1"/>
              </p:cNvPicPr>
              <p:nvPr/>
            </p:nvPicPr>
            <p:blipFill>
              <a:blip r:embed="rId3"/>
              <a:stretch>
                <a:fillRect/>
              </a:stretch>
            </p:blipFill>
            <p:spPr>
              <a:xfrm>
                <a:off x="5486399" y="1056141"/>
                <a:ext cx="3048000" cy="1714500"/>
              </a:xfrm>
              <a:prstGeom prst="rect">
                <a:avLst/>
              </a:prstGeom>
            </p:spPr>
          </p:pic>
        </mc:Fallback>
      </mc:AlternateContent>
    </p:spTree>
    <p:extLst>
      <p:ext uri="{BB962C8B-B14F-4D97-AF65-F5344CB8AC3E}">
        <p14:creationId xmlns:p14="http://schemas.microsoft.com/office/powerpoint/2010/main" val="8864631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3921-7544-3F83-E642-C480006EB3EC}"/>
              </a:ext>
            </a:extLst>
          </p:cNvPr>
          <p:cNvSpPr>
            <a:spLocks noGrp="1"/>
          </p:cNvSpPr>
          <p:nvPr>
            <p:ph type="title"/>
          </p:nvPr>
        </p:nvSpPr>
        <p:spPr/>
        <p:txBody>
          <a:bodyPr/>
          <a:lstStyle/>
          <a:p>
            <a:endParaRPr lang="id-ID" i="1">
              <a:solidFill>
                <a:srgbClr val="DDDDDD"/>
              </a:solidFill>
            </a:endParaRPr>
          </a:p>
        </p:txBody>
      </p:sp>
      <p:sp>
        <p:nvSpPr>
          <p:cNvPr id="3" name="Text Placeholder 2">
            <a:extLst>
              <a:ext uri="{FF2B5EF4-FFF2-40B4-BE49-F238E27FC236}">
                <a16:creationId xmlns:a16="http://schemas.microsoft.com/office/drawing/2014/main" id="{C861529E-0869-638A-7540-B37A46DC5F9F}"/>
              </a:ext>
            </a:extLst>
          </p:cNvPr>
          <p:cNvSpPr>
            <a:spLocks noGrp="1"/>
          </p:cNvSpPr>
          <p:nvPr>
            <p:ph type="body" sz="quarter" idx="10"/>
          </p:nvPr>
        </p:nvSpPr>
        <p:spPr>
          <a:xfrm>
            <a:off x="2103120" y="2313238"/>
            <a:ext cx="9692640" cy="2482499"/>
          </a:xfrm>
        </p:spPr>
        <p:txBody>
          <a:bodyPr/>
          <a:lstStyle/>
          <a:p>
            <a:r>
              <a:rPr lang="en-US"/>
              <a:t>P</a:t>
            </a:r>
            <a:r>
              <a:rPr lang="id-ID"/>
              <a:t>ola pikir yang meyakini bahwa kemampuan dan bakat dapat terus dikembangkan melalui kerja keras, belajar dari kesalahan, dan ketekunan. Mindset ini berfokus pada proses belajar, bukan hanya pada hasil akh</a:t>
            </a:r>
            <a:r>
              <a:rPr lang="en-US"/>
              <a:t>ir</a:t>
            </a:r>
            <a:endParaRPr lang="id-ID"/>
          </a:p>
        </p:txBody>
      </p:sp>
      <p:sp>
        <p:nvSpPr>
          <p:cNvPr id="4" name="Text Placeholder 3">
            <a:extLst>
              <a:ext uri="{FF2B5EF4-FFF2-40B4-BE49-F238E27FC236}">
                <a16:creationId xmlns:a16="http://schemas.microsoft.com/office/drawing/2014/main" id="{9C6C1BD1-0DB8-9F99-A668-52E365C1ECD4}"/>
              </a:ext>
            </a:extLst>
          </p:cNvPr>
          <p:cNvSpPr>
            <a:spLocks noGrp="1"/>
          </p:cNvSpPr>
          <p:nvPr>
            <p:ph type="body" sz="quarter" idx="11"/>
          </p:nvPr>
        </p:nvSpPr>
        <p:spPr>
          <a:xfrm>
            <a:off x="2103120" y="4611139"/>
            <a:ext cx="9692640" cy="822960"/>
          </a:xfrm>
        </p:spPr>
        <p:txBody>
          <a:bodyPr/>
          <a:lstStyle/>
          <a:p>
            <a:r>
              <a:rPr lang="en-US"/>
              <a:t>- berbagai sumber -</a:t>
            </a:r>
            <a:endParaRPr lang="id-ID"/>
          </a:p>
        </p:txBody>
      </p:sp>
    </p:spTree>
    <p:extLst>
      <p:ext uri="{BB962C8B-B14F-4D97-AF65-F5344CB8AC3E}">
        <p14:creationId xmlns:p14="http://schemas.microsoft.com/office/powerpoint/2010/main" val="13244040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F8211A-CEB0-4046-870C-671294C9FF8C}"/>
              </a:ext>
            </a:extLst>
          </p:cNvPr>
          <p:cNvSpPr>
            <a:spLocks noGrp="1"/>
          </p:cNvSpPr>
          <p:nvPr>
            <p:ph type="body" sz="quarter" idx="10"/>
          </p:nvPr>
        </p:nvSpPr>
        <p:spPr/>
        <p:txBody>
          <a:bodyPr/>
          <a:lstStyle/>
          <a:p>
            <a:endParaRPr lang="en-ID"/>
          </a:p>
        </p:txBody>
      </p:sp>
    </p:spTree>
    <p:extLst>
      <p:ext uri="{BB962C8B-B14F-4D97-AF65-F5344CB8AC3E}">
        <p14:creationId xmlns:p14="http://schemas.microsoft.com/office/powerpoint/2010/main" val="4267870694"/>
      </p:ext>
    </p:extLst>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849D-9768-422E-AF8E-84BD781DAFAF}"/>
              </a:ext>
            </a:extLst>
          </p:cNvPr>
          <p:cNvSpPr>
            <a:spLocks noGrp="1"/>
          </p:cNvSpPr>
          <p:nvPr>
            <p:ph type="title"/>
          </p:nvPr>
        </p:nvSpPr>
        <p:spPr/>
        <p:txBody>
          <a:bodyPr/>
          <a:lstStyle/>
          <a:p>
            <a:r>
              <a:rPr lang="en-US"/>
              <a:t>Apresiasi Sikap</a:t>
            </a:r>
            <a:endParaRPr lang="id-ID"/>
          </a:p>
        </p:txBody>
      </p:sp>
      <p:sp>
        <p:nvSpPr>
          <p:cNvPr id="3" name="Text Placeholder 2">
            <a:extLst>
              <a:ext uri="{FF2B5EF4-FFF2-40B4-BE49-F238E27FC236}">
                <a16:creationId xmlns:a16="http://schemas.microsoft.com/office/drawing/2014/main" id="{109A3BD9-B50A-4E1D-BE9A-6522C89321D7}"/>
              </a:ext>
            </a:extLst>
          </p:cNvPr>
          <p:cNvSpPr>
            <a:spLocks noGrp="1"/>
          </p:cNvSpPr>
          <p:nvPr>
            <p:ph type="body" sz="quarter" idx="10"/>
          </p:nvPr>
        </p:nvSpPr>
        <p:spPr>
          <a:xfrm>
            <a:off x="2570480" y="1097280"/>
            <a:ext cx="9022080" cy="5577840"/>
          </a:xfrm>
        </p:spPr>
        <p:txBody>
          <a:bodyPr/>
          <a:lstStyle/>
          <a:p>
            <a:pPr marL="0" indent="0">
              <a:lnSpc>
                <a:spcPct val="150000"/>
              </a:lnSpc>
              <a:buNone/>
            </a:pPr>
            <a:r>
              <a:rPr lang="en-US"/>
              <a:t>Observasi dan apresiasi mengikuti panduan dari Program Studi:</a:t>
            </a:r>
          </a:p>
          <a:p>
            <a:pPr>
              <a:lnSpc>
                <a:spcPct val="150000"/>
              </a:lnSpc>
            </a:pPr>
            <a:r>
              <a:rPr lang="en-US"/>
              <a:t>b</a:t>
            </a:r>
            <a:r>
              <a:rPr lang="id-ID"/>
              <a:t>erperan sebagai partisipan atau asisten penelit</a:t>
            </a:r>
            <a:r>
              <a:rPr lang="en-US"/>
              <a:t>i;</a:t>
            </a:r>
            <a:endParaRPr lang="id-ID"/>
          </a:p>
          <a:p>
            <a:pPr>
              <a:lnSpc>
                <a:spcPct val="150000"/>
              </a:lnSpc>
            </a:pPr>
            <a:r>
              <a:rPr lang="en-US"/>
              <a:t>konsisten dalam mengerjakan berbagai kegiatan belajar </a:t>
            </a:r>
            <a:br>
              <a:rPr lang="en-US"/>
            </a:br>
            <a:r>
              <a:rPr lang="en-US"/>
              <a:t>(i.e., Latihan, Praktikum, Debugging, Tugas, dan Refleksi);</a:t>
            </a:r>
          </a:p>
          <a:p>
            <a:pPr>
              <a:lnSpc>
                <a:spcPct val="150000"/>
              </a:lnSpc>
            </a:pPr>
            <a:r>
              <a:rPr lang="en-US"/>
              <a:t>b</a:t>
            </a:r>
            <a:r>
              <a:rPr lang="id-ID"/>
              <a:t>erpartisipasi dalam kegiatan lomba, internal atau eksternal</a:t>
            </a:r>
            <a:r>
              <a:rPr lang="en-US"/>
              <a:t>;</a:t>
            </a:r>
          </a:p>
          <a:p>
            <a:pPr>
              <a:lnSpc>
                <a:spcPct val="150000"/>
              </a:lnSpc>
            </a:pPr>
            <a:r>
              <a:rPr lang="en-US"/>
              <a:t>ikut serta sebagai asisten mata kuliah, penelitian, atau relawan bencana;</a:t>
            </a:r>
            <a:endParaRPr lang="id-ID"/>
          </a:p>
          <a:p>
            <a:pPr>
              <a:lnSpc>
                <a:spcPct val="150000"/>
              </a:lnSpc>
            </a:pPr>
            <a:r>
              <a:rPr lang="en-US"/>
              <a:t>b</a:t>
            </a:r>
            <a:r>
              <a:rPr lang="id-ID"/>
              <a:t>erpartisipasi dalam kegiatan positif lainnya</a:t>
            </a:r>
            <a:r>
              <a:rPr lang="en-US"/>
              <a:t>; dan</a:t>
            </a:r>
          </a:p>
          <a:p>
            <a:pPr>
              <a:lnSpc>
                <a:spcPct val="150000"/>
              </a:lnSpc>
            </a:pPr>
            <a:r>
              <a:rPr lang="en-US"/>
              <a:t>memenuhi standar kemampuan mengetik &gt;= 50 WPM.</a:t>
            </a:r>
          </a:p>
        </p:txBody>
      </p:sp>
      <p:sp>
        <p:nvSpPr>
          <p:cNvPr id="4" name="Arrow: Right 3">
            <a:extLst>
              <a:ext uri="{FF2B5EF4-FFF2-40B4-BE49-F238E27FC236}">
                <a16:creationId xmlns:a16="http://schemas.microsoft.com/office/drawing/2014/main" id="{8941A799-892E-480E-9070-0FAA44A9ACD8}"/>
              </a:ext>
            </a:extLst>
          </p:cNvPr>
          <p:cNvSpPr/>
          <p:nvPr/>
        </p:nvSpPr>
        <p:spPr>
          <a:xfrm rot="16200000">
            <a:off x="-208280" y="2174240"/>
            <a:ext cx="3312160" cy="1696720"/>
          </a:xfrm>
          <a:prstGeom prst="rightArrow">
            <a:avLst>
              <a:gd name="adj1" fmla="val 52395"/>
              <a:gd name="adj2" fmla="val 5778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Sikap</a:t>
            </a:r>
            <a:endParaRPr lang="id-ID"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640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C95C18-21D0-E237-D112-9FAD58AF5FC4}"/>
              </a:ext>
            </a:extLst>
          </p:cNvPr>
          <p:cNvSpPr>
            <a:spLocks noGrp="1"/>
          </p:cNvSpPr>
          <p:nvPr>
            <p:ph type="title"/>
          </p:nvPr>
        </p:nvSpPr>
        <p:spPr/>
        <p:txBody>
          <a:bodyPr/>
          <a:lstStyle/>
          <a:p>
            <a:r>
              <a:rPr lang="en-US"/>
              <a:t>Detail Observasi Sikap</a:t>
            </a:r>
            <a:endParaRPr lang="id-ID"/>
          </a:p>
        </p:txBody>
      </p:sp>
      <p:sp>
        <p:nvSpPr>
          <p:cNvPr id="6" name="Text Placeholder 5">
            <a:extLst>
              <a:ext uri="{FF2B5EF4-FFF2-40B4-BE49-F238E27FC236}">
                <a16:creationId xmlns:a16="http://schemas.microsoft.com/office/drawing/2014/main" id="{3F5F3BDB-548D-0356-A472-4F000C07DCB0}"/>
              </a:ext>
            </a:extLst>
          </p:cNvPr>
          <p:cNvSpPr>
            <a:spLocks noGrp="1"/>
          </p:cNvSpPr>
          <p:nvPr>
            <p:ph type="body" sz="quarter" idx="10"/>
          </p:nvPr>
        </p:nvSpPr>
        <p:spPr>
          <a:xfrm>
            <a:off x="365760" y="1097278"/>
            <a:ext cx="9418320" cy="2293621"/>
          </a:xfrm>
        </p:spPr>
        <p:txBody>
          <a:bodyPr>
            <a:normAutofit lnSpcReduction="10000"/>
          </a:bodyPr>
          <a:lstStyle/>
          <a:p>
            <a:r>
              <a:rPr lang="en-US"/>
              <a:t>Detail observasi sikap dapat dilihat pada dokumen Panduan Observasi Sikap atau Kontrak Kuliah. Jangkauan nilainya [-</a:t>
            </a:r>
            <a:r>
              <a:rPr lang="en-US" sz="2800"/>
              <a:t>∞</a:t>
            </a:r>
            <a:r>
              <a:rPr lang="en-US"/>
              <a:t>, 100], yang berarti dapat mengurangi komponen nilai lainnya. Catatan mutasi poin sikap dapat dilihat di LAYAR. </a:t>
            </a:r>
            <a:endParaRPr lang="id-ID"/>
          </a:p>
        </p:txBody>
      </p:sp>
      <p:sp>
        <p:nvSpPr>
          <p:cNvPr id="2" name="Text Placeholder 5">
            <a:extLst>
              <a:ext uri="{FF2B5EF4-FFF2-40B4-BE49-F238E27FC236}">
                <a16:creationId xmlns:a16="http://schemas.microsoft.com/office/drawing/2014/main" id="{33D92C08-D7C7-6D35-F043-DE844BD0EB97}"/>
              </a:ext>
            </a:extLst>
          </p:cNvPr>
          <p:cNvSpPr txBox="1">
            <a:spLocks/>
          </p:cNvSpPr>
          <p:nvPr/>
        </p:nvSpPr>
        <p:spPr>
          <a:xfrm>
            <a:off x="3337560" y="3743328"/>
            <a:ext cx="6187440" cy="1826896"/>
          </a:xfrm>
          <a:prstGeom prst="rect">
            <a:avLst/>
          </a:prstGeom>
          <a:solidFill>
            <a:schemeClr val="accent1">
              <a:lumMod val="50000"/>
            </a:schemeClr>
          </a:solidFill>
        </p:spPr>
        <p:txBody>
          <a:bodyPr vert="horz" lIns="91440" tIns="45720" rIns="91440" bIns="45720" rtlCol="0">
            <a:normAutofit/>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Fokus saat ini:</a:t>
            </a:r>
          </a:p>
          <a:p>
            <a:pPr marL="342900" indent="-342900">
              <a:buFont typeface="Arial" panose="020B0604020202020204" pitchFamily="34" charset="0"/>
              <a:buChar char="•"/>
            </a:pPr>
            <a:r>
              <a:rPr lang="en-US">
                <a:solidFill>
                  <a:schemeClr val="bg1"/>
                </a:solidFill>
              </a:rPr>
              <a:t>-5 mengabaikan kegiatan belajar</a:t>
            </a:r>
          </a:p>
          <a:p>
            <a:pPr marL="342900" indent="-342900">
              <a:buFont typeface="Arial" panose="020B0604020202020204" pitchFamily="34" charset="0"/>
              <a:buChar char="•"/>
            </a:pPr>
            <a:r>
              <a:rPr lang="en-US">
                <a:solidFill>
                  <a:schemeClr val="bg1"/>
                </a:solidFill>
              </a:rPr>
              <a:t>+3 membantu jalannya perkuliahan</a:t>
            </a:r>
            <a:endParaRPr lang="id-ID">
              <a:solidFill>
                <a:schemeClr val="bg1"/>
              </a:solidFill>
            </a:endParaRPr>
          </a:p>
        </p:txBody>
      </p:sp>
    </p:spTree>
    <p:extLst>
      <p:ext uri="{BB962C8B-B14F-4D97-AF65-F5344CB8AC3E}">
        <p14:creationId xmlns:p14="http://schemas.microsoft.com/office/powerpoint/2010/main" val="1628919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1286"/>
      </p:ext>
    </p:extLst>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9302-D98C-451C-39A4-F0D4B96BA66C}"/>
              </a:ext>
            </a:extLst>
          </p:cNvPr>
          <p:cNvSpPr>
            <a:spLocks noGrp="1"/>
          </p:cNvSpPr>
          <p:nvPr>
            <p:ph type="title"/>
          </p:nvPr>
        </p:nvSpPr>
        <p:spPr/>
        <p:txBody>
          <a:bodyPr/>
          <a:lstStyle/>
          <a:p>
            <a:r>
              <a:rPr lang="id-ID"/>
              <a:t>Wajibnya Kehadiran</a:t>
            </a:r>
            <a:r>
              <a:rPr lang="en-US"/>
              <a:t> Sinkronus</a:t>
            </a:r>
            <a:endParaRPr lang="id-ID"/>
          </a:p>
        </p:txBody>
      </p:sp>
      <p:sp>
        <p:nvSpPr>
          <p:cNvPr id="3" name="Text Placeholder 2">
            <a:extLst>
              <a:ext uri="{FF2B5EF4-FFF2-40B4-BE49-F238E27FC236}">
                <a16:creationId xmlns:a16="http://schemas.microsoft.com/office/drawing/2014/main" id="{23EAA11B-C216-D95D-B9A6-1AB4CFC53911}"/>
              </a:ext>
            </a:extLst>
          </p:cNvPr>
          <p:cNvSpPr>
            <a:spLocks noGrp="1"/>
          </p:cNvSpPr>
          <p:nvPr>
            <p:ph type="body" sz="quarter" idx="10"/>
          </p:nvPr>
        </p:nvSpPr>
        <p:spPr/>
        <p:txBody>
          <a:bodyPr/>
          <a:lstStyle/>
          <a:p>
            <a:pPr marL="0" indent="0">
              <a:buNone/>
            </a:pPr>
            <a:r>
              <a:rPr lang="id-ID"/>
              <a:t>Peserta yang tidak hadir dalam pertemuan sinkronus akan mendapatkan</a:t>
            </a:r>
            <a:r>
              <a:rPr lang="en-US"/>
              <a:t> (opsi)</a:t>
            </a:r>
            <a:r>
              <a:rPr lang="id-ID"/>
              <a:t>:</a:t>
            </a:r>
          </a:p>
          <a:p>
            <a:r>
              <a:rPr lang="id-ID"/>
              <a:t>potongan 50% setiap komponen nilai jika tidak hadir banyak tiga kali; </a:t>
            </a:r>
          </a:p>
          <a:p>
            <a:r>
              <a:rPr lang="id-ID"/>
              <a:t>-200 poin sikap jika tidak hadir sebanyak tiga kali; </a:t>
            </a:r>
            <a:r>
              <a:rPr lang="en-US"/>
              <a:t>atau</a:t>
            </a:r>
            <a:endParaRPr lang="id-ID"/>
          </a:p>
          <a:p>
            <a:r>
              <a:rPr lang="id-ID"/>
              <a:t>-20 poin sikap per ketidakhadiran</a:t>
            </a:r>
            <a:r>
              <a:rPr lang="en-US"/>
              <a:t>.</a:t>
            </a:r>
            <a:endParaRPr lang="id-ID"/>
          </a:p>
          <a:p>
            <a:endParaRPr lang="id-ID"/>
          </a:p>
        </p:txBody>
      </p:sp>
    </p:spTree>
    <p:extLst>
      <p:ext uri="{BB962C8B-B14F-4D97-AF65-F5344CB8AC3E}">
        <p14:creationId xmlns:p14="http://schemas.microsoft.com/office/powerpoint/2010/main" val="18545365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7069-3C76-42F8-9757-3307BADC6329}"/>
              </a:ext>
            </a:extLst>
          </p:cNvPr>
          <p:cNvSpPr>
            <a:spLocks noGrp="1"/>
          </p:cNvSpPr>
          <p:nvPr>
            <p:ph type="title"/>
          </p:nvPr>
        </p:nvSpPr>
        <p:spPr/>
        <p:txBody>
          <a:bodyPr/>
          <a:lstStyle/>
          <a:p>
            <a:r>
              <a:rPr lang="en-US"/>
              <a:t>Kehadiran Belajar</a:t>
            </a:r>
            <a:endParaRPr lang="en-ID"/>
          </a:p>
        </p:txBody>
      </p:sp>
      <p:sp>
        <p:nvSpPr>
          <p:cNvPr id="3" name="Text Placeholder 2">
            <a:extLst>
              <a:ext uri="{FF2B5EF4-FFF2-40B4-BE49-F238E27FC236}">
                <a16:creationId xmlns:a16="http://schemas.microsoft.com/office/drawing/2014/main" id="{E5F0E93B-DA74-42EE-BE30-666238A10833}"/>
              </a:ext>
            </a:extLst>
          </p:cNvPr>
          <p:cNvSpPr>
            <a:spLocks noGrp="1"/>
          </p:cNvSpPr>
          <p:nvPr>
            <p:ph type="body" sz="quarter" idx="10"/>
          </p:nvPr>
        </p:nvSpPr>
        <p:spPr/>
        <p:txBody>
          <a:bodyPr/>
          <a:lstStyle/>
          <a:p>
            <a:pPr algn="l"/>
            <a:r>
              <a:rPr lang="en-US"/>
              <a:t>Presensi kehadiran belajar akan dilihat dari kehadiran secara kognitif: </a:t>
            </a:r>
            <a:endParaRPr lang="en-ID"/>
          </a:p>
          <a:p>
            <a:pPr algn="l"/>
            <a:r>
              <a:rPr lang="en-US"/>
              <a:t>Kalian baru dianggap hadir belajar setelah mengerjakan </a:t>
            </a:r>
            <a:r>
              <a:rPr lang="en-US" b="1"/>
              <a:t>Refleksi</a:t>
            </a:r>
            <a:r>
              <a:rPr lang="en-US"/>
              <a:t>.</a:t>
            </a:r>
          </a:p>
          <a:p>
            <a:pPr algn="l"/>
            <a:endParaRPr lang="en-US"/>
          </a:p>
          <a:p>
            <a:pPr algn="l"/>
            <a:r>
              <a:rPr lang="en-US"/>
              <a:t>Syarat untuk bisa mengisi refleksi adalah sudah mengerjakan Latihan, Praktikum, dan Debugging. Tenggat Refleksi adalah satu minggu setelah tenggat Latihan/Praktikum/Debugging.</a:t>
            </a:r>
          </a:p>
        </p:txBody>
      </p:sp>
      <p:sp>
        <p:nvSpPr>
          <p:cNvPr id="4" name="Text Placeholder 3">
            <a:extLst>
              <a:ext uri="{FF2B5EF4-FFF2-40B4-BE49-F238E27FC236}">
                <a16:creationId xmlns:a16="http://schemas.microsoft.com/office/drawing/2014/main" id="{B9E1A65A-DA38-43D7-A8D7-2242D65406ED}"/>
              </a:ext>
            </a:extLst>
          </p:cNvPr>
          <p:cNvSpPr>
            <a:spLocks noGrp="1"/>
          </p:cNvSpPr>
          <p:nvPr>
            <p:ph type="body" sz="quarter" idx="11"/>
          </p:nvPr>
        </p:nvSpPr>
        <p:spPr/>
        <p:txBody>
          <a:bodyPr/>
          <a:lstStyle/>
          <a:p>
            <a:endParaRPr lang="en-ID"/>
          </a:p>
        </p:txBody>
      </p:sp>
    </p:spTree>
    <p:extLst>
      <p:ext uri="{BB962C8B-B14F-4D97-AF65-F5344CB8AC3E}">
        <p14:creationId xmlns:p14="http://schemas.microsoft.com/office/powerpoint/2010/main" val="29081629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EA1C2A-8C4D-4CDE-B60C-7A517172DCAD}"/>
              </a:ext>
            </a:extLst>
          </p:cNvPr>
          <p:cNvSpPr>
            <a:spLocks noGrp="1"/>
          </p:cNvSpPr>
          <p:nvPr>
            <p:ph type="title"/>
          </p:nvPr>
        </p:nvSpPr>
        <p:spPr/>
        <p:txBody>
          <a:bodyPr/>
          <a:lstStyle/>
          <a:p>
            <a:r>
              <a:rPr lang="id-ID"/>
              <a:t>Ekspektasi Waktu Belajar</a:t>
            </a:r>
          </a:p>
        </p:txBody>
      </p:sp>
      <p:cxnSp>
        <p:nvCxnSpPr>
          <p:cNvPr id="7" name="Straight Connector 6">
            <a:extLst>
              <a:ext uri="{FF2B5EF4-FFF2-40B4-BE49-F238E27FC236}">
                <a16:creationId xmlns:a16="http://schemas.microsoft.com/office/drawing/2014/main" id="{AD74D1DF-974A-4272-AE70-51E8A6800B6C}"/>
              </a:ext>
            </a:extLst>
          </p:cNvPr>
          <p:cNvCxnSpPr>
            <a:cxnSpLocks/>
          </p:cNvCxnSpPr>
          <p:nvPr/>
        </p:nvCxnSpPr>
        <p:spPr>
          <a:xfrm>
            <a:off x="2793366" y="949108"/>
            <a:ext cx="0" cy="4306383"/>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B4EBE1D-FFA8-494A-884C-C288DA87FD55}"/>
              </a:ext>
            </a:extLst>
          </p:cNvPr>
          <p:cNvGrpSpPr/>
          <p:nvPr/>
        </p:nvGrpSpPr>
        <p:grpSpPr>
          <a:xfrm>
            <a:off x="273903" y="1497388"/>
            <a:ext cx="2354993" cy="1282917"/>
            <a:chOff x="255588" y="3128964"/>
            <a:chExt cx="3268970" cy="1282917"/>
          </a:xfrm>
        </p:grpSpPr>
        <p:sp>
          <p:nvSpPr>
            <p:cNvPr id="9" name="Rectangle 8">
              <a:extLst>
                <a:ext uri="{FF2B5EF4-FFF2-40B4-BE49-F238E27FC236}">
                  <a16:creationId xmlns:a16="http://schemas.microsoft.com/office/drawing/2014/main" id="{C7931566-58AB-4897-B5F3-670455869596}"/>
                </a:ext>
              </a:extLst>
            </p:cNvPr>
            <p:cNvSpPr/>
            <p:nvPr/>
          </p:nvSpPr>
          <p:spPr>
            <a:xfrm>
              <a:off x="484435" y="3443288"/>
              <a:ext cx="2721293" cy="958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4 SKS</a:t>
              </a:r>
            </a:p>
          </p:txBody>
        </p:sp>
        <p:sp>
          <p:nvSpPr>
            <p:cNvPr id="10" name="Rectangle 9">
              <a:extLst>
                <a:ext uri="{FF2B5EF4-FFF2-40B4-BE49-F238E27FC236}">
                  <a16:creationId xmlns:a16="http://schemas.microsoft.com/office/drawing/2014/main" id="{ABA6A0BD-3EAF-4406-A981-11E7922A26FD}"/>
                </a:ext>
              </a:extLst>
            </p:cNvPr>
            <p:cNvSpPr/>
            <p:nvPr/>
          </p:nvSpPr>
          <p:spPr>
            <a:xfrm>
              <a:off x="255588" y="3128964"/>
              <a:ext cx="2721292" cy="5143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err="1">
                  <a:solidFill>
                    <a:schemeClr val="bg1"/>
                  </a:solidFill>
                  <a:latin typeface="Arial" panose="020B0604020202020204" pitchFamily="34" charset="0"/>
                  <a:cs typeface="Arial" panose="020B0604020202020204" pitchFamily="34" charset="0"/>
                </a:rPr>
                <a:t>Bentuk</a:t>
              </a:r>
              <a:r>
                <a:rPr lang="en-US" sz="2000" b="1">
                  <a:solidFill>
                    <a:schemeClr val="bg1"/>
                  </a:solidFill>
                  <a:latin typeface="Arial" panose="020B0604020202020204" pitchFamily="34" charset="0"/>
                  <a:cs typeface="Arial" panose="020B0604020202020204" pitchFamily="34" charset="0"/>
                </a:rPr>
                <a:t> </a:t>
              </a:r>
              <a:r>
                <a:rPr lang="en-US" sz="2000" b="1" err="1">
                  <a:solidFill>
                    <a:schemeClr val="bg1"/>
                  </a:solidFill>
                  <a:latin typeface="Arial" panose="020B0604020202020204" pitchFamily="34" charset="0"/>
                  <a:cs typeface="Arial" panose="020B0604020202020204" pitchFamily="34" charset="0"/>
                </a:rPr>
                <a:t>Kuliah</a:t>
              </a:r>
              <a:endParaRPr lang="en-US" sz="2000" b="1">
                <a:solidFill>
                  <a:schemeClr val="bg1"/>
                </a:solidFill>
                <a:latin typeface="Arial" panose="020B0604020202020204" pitchFamily="34" charset="0"/>
                <a:cs typeface="Arial" panose="020B0604020202020204" pitchFamily="34" charset="0"/>
              </a:endParaRPr>
            </a:p>
          </p:txBody>
        </p:sp>
        <p:sp>
          <p:nvSpPr>
            <p:cNvPr id="11" name="Right Triangle 10">
              <a:extLst>
                <a:ext uri="{FF2B5EF4-FFF2-40B4-BE49-F238E27FC236}">
                  <a16:creationId xmlns:a16="http://schemas.microsoft.com/office/drawing/2014/main" id="{AEA015EE-999A-47E9-BB2E-4EA465BA6CAC}"/>
                </a:ext>
              </a:extLst>
            </p:cNvPr>
            <p:cNvSpPr/>
            <p:nvPr/>
          </p:nvSpPr>
          <p:spPr>
            <a:xfrm>
              <a:off x="2976881" y="3128964"/>
              <a:ext cx="136208" cy="31813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ight Triangle 11">
              <a:extLst>
                <a:ext uri="{FF2B5EF4-FFF2-40B4-BE49-F238E27FC236}">
                  <a16:creationId xmlns:a16="http://schemas.microsoft.com/office/drawing/2014/main" id="{FAB9316A-39CF-4819-B041-2B082047DF74}"/>
                </a:ext>
              </a:extLst>
            </p:cNvPr>
            <p:cNvSpPr/>
            <p:nvPr/>
          </p:nvSpPr>
          <p:spPr>
            <a:xfrm rot="5400000">
              <a:off x="3074510" y="3961833"/>
              <a:ext cx="581961" cy="318135"/>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9" name="Rectangle 18">
            <a:extLst>
              <a:ext uri="{FF2B5EF4-FFF2-40B4-BE49-F238E27FC236}">
                <a16:creationId xmlns:a16="http://schemas.microsoft.com/office/drawing/2014/main" id="{73692823-8BF4-4B04-B4FA-328875AC0501}"/>
              </a:ext>
            </a:extLst>
          </p:cNvPr>
          <p:cNvSpPr/>
          <p:nvPr/>
        </p:nvSpPr>
        <p:spPr>
          <a:xfrm>
            <a:off x="2957837" y="1791688"/>
            <a:ext cx="5254165" cy="50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latin typeface="Arial" panose="020B0604020202020204" pitchFamily="34" charset="0"/>
                <a:cs typeface="Arial" panose="020B0604020202020204" pitchFamily="34" charset="0"/>
              </a:rPr>
              <a:t>Kegiatan</a:t>
            </a:r>
            <a:r>
              <a:rPr lang="en-US" b="1">
                <a:latin typeface="Arial" panose="020B0604020202020204" pitchFamily="34" charset="0"/>
                <a:cs typeface="Arial" panose="020B0604020202020204" pitchFamily="34" charset="0"/>
              </a:rPr>
              <a:t> Belajar Minimal per-Pekan</a:t>
            </a:r>
          </a:p>
        </p:txBody>
      </p:sp>
      <p:grpSp>
        <p:nvGrpSpPr>
          <p:cNvPr id="32" name="Group 31">
            <a:extLst>
              <a:ext uri="{FF2B5EF4-FFF2-40B4-BE49-F238E27FC236}">
                <a16:creationId xmlns:a16="http://schemas.microsoft.com/office/drawing/2014/main" id="{1DE52D2F-B301-4924-88F8-3F7CE532A74D}"/>
              </a:ext>
            </a:extLst>
          </p:cNvPr>
          <p:cNvGrpSpPr/>
          <p:nvPr/>
        </p:nvGrpSpPr>
        <p:grpSpPr>
          <a:xfrm>
            <a:off x="2957837" y="2450975"/>
            <a:ext cx="3444063" cy="973724"/>
            <a:chOff x="4615542" y="2857500"/>
            <a:chExt cx="3351836" cy="973724"/>
          </a:xfrm>
        </p:grpSpPr>
        <p:sp>
          <p:nvSpPr>
            <p:cNvPr id="33" name="Rectangle 32">
              <a:extLst>
                <a:ext uri="{FF2B5EF4-FFF2-40B4-BE49-F238E27FC236}">
                  <a16:creationId xmlns:a16="http://schemas.microsoft.com/office/drawing/2014/main" id="{574244EF-138A-4B1D-9465-27C77941E425}"/>
                </a:ext>
              </a:extLst>
            </p:cNvPr>
            <p:cNvSpPr/>
            <p:nvPr/>
          </p:nvSpPr>
          <p:spPr>
            <a:xfrm>
              <a:off x="4615542" y="3034031"/>
              <a:ext cx="1684960" cy="50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latin typeface="Arial" panose="020B0604020202020204" pitchFamily="34" charset="0"/>
                  <a:cs typeface="Arial" panose="020B0604020202020204" pitchFamily="34" charset="0"/>
                </a:rPr>
                <a:t>Sinkronus</a:t>
              </a:r>
            </a:p>
          </p:txBody>
        </p:sp>
        <p:sp>
          <p:nvSpPr>
            <p:cNvPr id="34" name="Rectangle 33">
              <a:extLst>
                <a:ext uri="{FF2B5EF4-FFF2-40B4-BE49-F238E27FC236}">
                  <a16:creationId xmlns:a16="http://schemas.microsoft.com/office/drawing/2014/main" id="{8145DD4A-EE08-4F55-B7AE-1A94C1651AB7}"/>
                </a:ext>
              </a:extLst>
            </p:cNvPr>
            <p:cNvSpPr/>
            <p:nvPr/>
          </p:nvSpPr>
          <p:spPr>
            <a:xfrm rot="20488501">
              <a:off x="6111687" y="3071594"/>
              <a:ext cx="273382" cy="5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5" name="Rectangle 34">
              <a:extLst>
                <a:ext uri="{FF2B5EF4-FFF2-40B4-BE49-F238E27FC236}">
                  <a16:creationId xmlns:a16="http://schemas.microsoft.com/office/drawing/2014/main" id="{2D3A33BC-8F16-46B3-AA4E-BF91AF03EF31}"/>
                </a:ext>
              </a:extLst>
            </p:cNvPr>
            <p:cNvSpPr/>
            <p:nvPr/>
          </p:nvSpPr>
          <p:spPr>
            <a:xfrm>
              <a:off x="6054848" y="3157085"/>
              <a:ext cx="1897296" cy="50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0 - 200 </a:t>
              </a:r>
              <a:r>
                <a:rPr lang="en-US" b="1" err="1">
                  <a:latin typeface="Arial" panose="020B0604020202020204" pitchFamily="34" charset="0"/>
                  <a:cs typeface="Arial" panose="020B0604020202020204" pitchFamily="34" charset="0"/>
                </a:rPr>
                <a:t>menit</a:t>
              </a:r>
              <a:endParaRPr lang="en-US" b="1">
                <a:latin typeface="Arial" panose="020B0604020202020204" pitchFamily="34" charset="0"/>
                <a:cs typeface="Arial" panose="020B0604020202020204" pitchFamily="34" charset="0"/>
              </a:endParaRPr>
            </a:p>
          </p:txBody>
        </p:sp>
        <p:sp>
          <p:nvSpPr>
            <p:cNvPr id="36" name="Right Triangle 35">
              <a:extLst>
                <a:ext uri="{FF2B5EF4-FFF2-40B4-BE49-F238E27FC236}">
                  <a16:creationId xmlns:a16="http://schemas.microsoft.com/office/drawing/2014/main" id="{E38A13F9-7A6A-4B4E-A7B5-763D62C93C95}"/>
                </a:ext>
              </a:extLst>
            </p:cNvPr>
            <p:cNvSpPr/>
            <p:nvPr/>
          </p:nvSpPr>
          <p:spPr>
            <a:xfrm flipH="1">
              <a:off x="4615542" y="2857500"/>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7" name="Right Triangle 36">
              <a:extLst>
                <a:ext uri="{FF2B5EF4-FFF2-40B4-BE49-F238E27FC236}">
                  <a16:creationId xmlns:a16="http://schemas.microsoft.com/office/drawing/2014/main" id="{DB9F9F96-6763-4701-BDA5-2FB2DF436048}"/>
                </a:ext>
              </a:extLst>
            </p:cNvPr>
            <p:cNvSpPr/>
            <p:nvPr/>
          </p:nvSpPr>
          <p:spPr>
            <a:xfrm flipV="1">
              <a:off x="7229180" y="3654694"/>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50" name="Group 49">
            <a:extLst>
              <a:ext uri="{FF2B5EF4-FFF2-40B4-BE49-F238E27FC236}">
                <a16:creationId xmlns:a16="http://schemas.microsoft.com/office/drawing/2014/main" id="{03DCFAA4-603D-45E2-BD06-207A61921245}"/>
              </a:ext>
            </a:extLst>
          </p:cNvPr>
          <p:cNvGrpSpPr/>
          <p:nvPr/>
        </p:nvGrpSpPr>
        <p:grpSpPr>
          <a:xfrm>
            <a:off x="2967127" y="3258560"/>
            <a:ext cx="3444063" cy="973724"/>
            <a:chOff x="4615542" y="2857500"/>
            <a:chExt cx="3351836" cy="973724"/>
          </a:xfrm>
        </p:grpSpPr>
        <p:sp>
          <p:nvSpPr>
            <p:cNvPr id="51" name="Rectangle 50">
              <a:extLst>
                <a:ext uri="{FF2B5EF4-FFF2-40B4-BE49-F238E27FC236}">
                  <a16:creationId xmlns:a16="http://schemas.microsoft.com/office/drawing/2014/main" id="{68BB23C3-B5DC-4C03-B416-606E32313C92}"/>
                </a:ext>
              </a:extLst>
            </p:cNvPr>
            <p:cNvSpPr/>
            <p:nvPr/>
          </p:nvSpPr>
          <p:spPr>
            <a:xfrm>
              <a:off x="4615542" y="3034031"/>
              <a:ext cx="1684960" cy="50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latin typeface="Arial" panose="020B0604020202020204" pitchFamily="34" charset="0"/>
                  <a:cs typeface="Arial" panose="020B0604020202020204" pitchFamily="34" charset="0"/>
                </a:rPr>
                <a:t>Asinkronus</a:t>
              </a:r>
            </a:p>
          </p:txBody>
        </p:sp>
        <p:sp>
          <p:nvSpPr>
            <p:cNvPr id="52" name="Rectangle 51">
              <a:extLst>
                <a:ext uri="{FF2B5EF4-FFF2-40B4-BE49-F238E27FC236}">
                  <a16:creationId xmlns:a16="http://schemas.microsoft.com/office/drawing/2014/main" id="{B231AF59-C48D-4333-B267-7DAA9E9F9D82}"/>
                </a:ext>
              </a:extLst>
            </p:cNvPr>
            <p:cNvSpPr/>
            <p:nvPr/>
          </p:nvSpPr>
          <p:spPr>
            <a:xfrm rot="20488501">
              <a:off x="6111687" y="3071594"/>
              <a:ext cx="273382" cy="5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3" name="Rectangle 52">
              <a:extLst>
                <a:ext uri="{FF2B5EF4-FFF2-40B4-BE49-F238E27FC236}">
                  <a16:creationId xmlns:a16="http://schemas.microsoft.com/office/drawing/2014/main" id="{6A3D2E8E-26AA-49CB-847A-FB68D9608B8E}"/>
                </a:ext>
              </a:extLst>
            </p:cNvPr>
            <p:cNvSpPr/>
            <p:nvPr/>
          </p:nvSpPr>
          <p:spPr>
            <a:xfrm>
              <a:off x="6054848" y="3157085"/>
              <a:ext cx="1897296" cy="50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475 - 675 </a:t>
              </a:r>
              <a:r>
                <a:rPr lang="en-US" b="1" err="1">
                  <a:latin typeface="Arial" panose="020B0604020202020204" pitchFamily="34" charset="0"/>
                  <a:cs typeface="Arial" panose="020B0604020202020204" pitchFamily="34" charset="0"/>
                </a:rPr>
                <a:t>menit</a:t>
              </a:r>
              <a:endParaRPr lang="en-US" b="1">
                <a:latin typeface="Arial" panose="020B0604020202020204" pitchFamily="34" charset="0"/>
                <a:cs typeface="Arial" panose="020B0604020202020204" pitchFamily="34" charset="0"/>
              </a:endParaRPr>
            </a:p>
          </p:txBody>
        </p:sp>
        <p:sp>
          <p:nvSpPr>
            <p:cNvPr id="54" name="Right Triangle 53">
              <a:extLst>
                <a:ext uri="{FF2B5EF4-FFF2-40B4-BE49-F238E27FC236}">
                  <a16:creationId xmlns:a16="http://schemas.microsoft.com/office/drawing/2014/main" id="{F0F452EE-F7F7-441F-BA93-099E44965BE4}"/>
                </a:ext>
              </a:extLst>
            </p:cNvPr>
            <p:cNvSpPr/>
            <p:nvPr/>
          </p:nvSpPr>
          <p:spPr>
            <a:xfrm flipH="1">
              <a:off x="4615542" y="2857500"/>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 name="Right Triangle 54">
              <a:extLst>
                <a:ext uri="{FF2B5EF4-FFF2-40B4-BE49-F238E27FC236}">
                  <a16:creationId xmlns:a16="http://schemas.microsoft.com/office/drawing/2014/main" id="{C45A308D-9288-46CB-AA04-B186CB8E4DE8}"/>
                </a:ext>
              </a:extLst>
            </p:cNvPr>
            <p:cNvSpPr/>
            <p:nvPr/>
          </p:nvSpPr>
          <p:spPr>
            <a:xfrm flipV="1">
              <a:off x="7229180" y="3654694"/>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57" name="Text Placeholder 5">
            <a:extLst>
              <a:ext uri="{FF2B5EF4-FFF2-40B4-BE49-F238E27FC236}">
                <a16:creationId xmlns:a16="http://schemas.microsoft.com/office/drawing/2014/main" id="{BDCF5503-E5C3-40D7-A902-2A1A2ED70948}"/>
              </a:ext>
            </a:extLst>
          </p:cNvPr>
          <p:cNvSpPr>
            <a:spLocks noGrp="1"/>
          </p:cNvSpPr>
          <p:nvPr>
            <p:ph type="body" sz="quarter" idx="10"/>
          </p:nvPr>
        </p:nvSpPr>
        <p:spPr>
          <a:xfrm>
            <a:off x="2894121" y="1162424"/>
            <a:ext cx="8817586" cy="450182"/>
          </a:xfrm>
        </p:spPr>
        <p:txBody>
          <a:bodyPr>
            <a:normAutofit/>
          </a:bodyPr>
          <a:lstStyle/>
          <a:p>
            <a:pPr marL="0" indent="0" algn="ctr">
              <a:buNone/>
            </a:pPr>
            <a:r>
              <a:rPr lang="en-US" sz="2000"/>
              <a:t>Kamu minimal perlu meluangkan waktu belajar ±11 jam 15 menit per minggu</a:t>
            </a:r>
            <a:endParaRPr lang="id-ID" sz="2000"/>
          </a:p>
        </p:txBody>
      </p:sp>
      <p:sp>
        <p:nvSpPr>
          <p:cNvPr id="6" name="Text Placeholder 5">
            <a:extLst>
              <a:ext uri="{FF2B5EF4-FFF2-40B4-BE49-F238E27FC236}">
                <a16:creationId xmlns:a16="http://schemas.microsoft.com/office/drawing/2014/main" id="{9481A81F-11DD-92AA-C0F9-B2720E81254A}"/>
              </a:ext>
            </a:extLst>
          </p:cNvPr>
          <p:cNvSpPr txBox="1">
            <a:spLocks/>
          </p:cNvSpPr>
          <p:nvPr/>
        </p:nvSpPr>
        <p:spPr>
          <a:xfrm>
            <a:off x="2894121" y="4383571"/>
            <a:ext cx="4845952" cy="45018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Tingkat kelulusan mata kuliah: 49%</a:t>
            </a:r>
            <a:endParaRPr lang="id-ID" sz="2000"/>
          </a:p>
        </p:txBody>
      </p:sp>
    </p:spTree>
    <p:extLst>
      <p:ext uri="{BB962C8B-B14F-4D97-AF65-F5344CB8AC3E}">
        <p14:creationId xmlns:p14="http://schemas.microsoft.com/office/powerpoint/2010/main" val="571057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par>
                                <p:cTn id="12" presetID="22" presetClass="entr" presetSubtype="1"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up)">
                                      <p:cBhvr>
                                        <p:cTn id="14" dur="500"/>
                                        <p:tgtEl>
                                          <p:spTgt spid="5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7">
                                            <p:txEl>
                                              <p:pRg st="0" end="0"/>
                                            </p:txEl>
                                          </p:spTgt>
                                        </p:tgtEl>
                                        <p:attrNameLst>
                                          <p:attrName>style.visibility</p:attrName>
                                        </p:attrNameLst>
                                      </p:cBhvr>
                                      <p:to>
                                        <p:strVal val="visible"/>
                                      </p:to>
                                    </p:set>
                                    <p:animEffect transition="in" filter="wipe(left)">
                                      <p:cBhvr>
                                        <p:cTn id="17" dur="1000"/>
                                        <p:tgtEl>
                                          <p:spTgt spid="57">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CF36-DE27-4F23-8B7C-49BC63D8B015}"/>
              </a:ext>
            </a:extLst>
          </p:cNvPr>
          <p:cNvSpPr>
            <a:spLocks noGrp="1"/>
          </p:cNvSpPr>
          <p:nvPr>
            <p:ph type="title"/>
          </p:nvPr>
        </p:nvSpPr>
        <p:spPr/>
        <p:txBody>
          <a:bodyPr/>
          <a:lstStyle/>
          <a:p>
            <a:r>
              <a:rPr lang="en-US"/>
              <a:t>Kebutuhan </a:t>
            </a:r>
            <a:r>
              <a:rPr lang="id-ID"/>
              <a:t>Media Pembelajaran</a:t>
            </a:r>
          </a:p>
        </p:txBody>
      </p:sp>
      <p:sp>
        <p:nvSpPr>
          <p:cNvPr id="5" name="Content Placeholder 4">
            <a:extLst>
              <a:ext uri="{FF2B5EF4-FFF2-40B4-BE49-F238E27FC236}">
                <a16:creationId xmlns:a16="http://schemas.microsoft.com/office/drawing/2014/main" id="{89706D84-CBBB-455B-A831-D64101A02C2F}"/>
              </a:ext>
            </a:extLst>
          </p:cNvPr>
          <p:cNvSpPr>
            <a:spLocks noGrp="1"/>
          </p:cNvSpPr>
          <p:nvPr>
            <p:ph sz="quarter" idx="16"/>
          </p:nvPr>
        </p:nvSpPr>
        <p:spPr>
          <a:xfrm>
            <a:off x="1097281" y="640080"/>
            <a:ext cx="4247804" cy="6035040"/>
          </a:xfrm>
        </p:spPr>
        <p:txBody>
          <a:bodyPr/>
          <a:lstStyle/>
          <a:p>
            <a:pPr>
              <a:lnSpc>
                <a:spcPct val="120000"/>
              </a:lnSpc>
              <a:spcBef>
                <a:spcPts val="0"/>
              </a:spcBef>
            </a:pPr>
            <a:r>
              <a:rPr lang="en-US"/>
              <a:t>Set Komputer atau Laptop</a:t>
            </a:r>
            <a:endParaRPr lang="id-ID"/>
          </a:p>
          <a:p>
            <a:pPr>
              <a:lnSpc>
                <a:spcPct val="120000"/>
              </a:lnSpc>
              <a:spcBef>
                <a:spcPts val="0"/>
              </a:spcBef>
            </a:pPr>
            <a:r>
              <a:rPr lang="id-ID"/>
              <a:t>Speaker</a:t>
            </a:r>
            <a:r>
              <a:rPr lang="en-US"/>
              <a:t> atau </a:t>
            </a:r>
            <a:r>
              <a:rPr lang="id-ID" i="1"/>
              <a:t>Headphone</a:t>
            </a:r>
            <a:endParaRPr lang="en-US" i="1"/>
          </a:p>
          <a:p>
            <a:pPr>
              <a:lnSpc>
                <a:spcPct val="120000"/>
              </a:lnSpc>
              <a:spcBef>
                <a:spcPts val="0"/>
              </a:spcBef>
            </a:pPr>
            <a:r>
              <a:rPr lang="en-US" i="1"/>
              <a:t>Microphone</a:t>
            </a:r>
            <a:endParaRPr lang="id-ID" i="1"/>
          </a:p>
          <a:p>
            <a:pPr>
              <a:lnSpc>
                <a:spcPct val="120000"/>
              </a:lnSpc>
              <a:spcBef>
                <a:spcPts val="0"/>
              </a:spcBef>
            </a:pPr>
            <a:r>
              <a:rPr lang="id-ID" i="1"/>
              <a:t>Webcam</a:t>
            </a:r>
          </a:p>
          <a:p>
            <a:pPr>
              <a:lnSpc>
                <a:spcPct val="120000"/>
              </a:lnSpc>
              <a:spcBef>
                <a:spcPts val="0"/>
              </a:spcBef>
            </a:pPr>
            <a:r>
              <a:rPr lang="id-ID"/>
              <a:t>Akses Interne</a:t>
            </a:r>
            <a:r>
              <a:rPr lang="en-US"/>
              <a:t>t</a:t>
            </a:r>
            <a:endParaRPr lang="id-ID"/>
          </a:p>
        </p:txBody>
      </p:sp>
      <p:sp>
        <p:nvSpPr>
          <p:cNvPr id="7" name="Text Placeholder 6">
            <a:extLst>
              <a:ext uri="{FF2B5EF4-FFF2-40B4-BE49-F238E27FC236}">
                <a16:creationId xmlns:a16="http://schemas.microsoft.com/office/drawing/2014/main" id="{0E9D8857-1BAB-471A-BBF3-86B6D945844E}"/>
              </a:ext>
            </a:extLst>
          </p:cNvPr>
          <p:cNvSpPr>
            <a:spLocks noGrp="1"/>
          </p:cNvSpPr>
          <p:nvPr>
            <p:ph type="body" sz="quarter" idx="18"/>
          </p:nvPr>
        </p:nvSpPr>
        <p:spPr>
          <a:xfrm>
            <a:off x="1097281" y="182880"/>
            <a:ext cx="4247804" cy="457200"/>
          </a:xfrm>
        </p:spPr>
        <p:txBody>
          <a:bodyPr/>
          <a:lstStyle/>
          <a:p>
            <a:r>
              <a:rPr lang="en-US"/>
              <a:t>Perangkat Keras</a:t>
            </a:r>
            <a:endParaRPr lang="id-ID"/>
          </a:p>
        </p:txBody>
      </p:sp>
      <p:sp>
        <p:nvSpPr>
          <p:cNvPr id="6" name="Content Placeholder 5">
            <a:extLst>
              <a:ext uri="{FF2B5EF4-FFF2-40B4-BE49-F238E27FC236}">
                <a16:creationId xmlns:a16="http://schemas.microsoft.com/office/drawing/2014/main" id="{30EF8152-CE61-4027-A5D0-357469DC93C2}"/>
              </a:ext>
            </a:extLst>
          </p:cNvPr>
          <p:cNvSpPr>
            <a:spLocks noGrp="1"/>
          </p:cNvSpPr>
          <p:nvPr>
            <p:ph sz="quarter" idx="19"/>
          </p:nvPr>
        </p:nvSpPr>
        <p:spPr>
          <a:xfrm>
            <a:off x="5536277" y="640080"/>
            <a:ext cx="6259484" cy="6035040"/>
          </a:xfrm>
        </p:spPr>
        <p:txBody>
          <a:bodyPr>
            <a:normAutofit/>
          </a:bodyPr>
          <a:lstStyle/>
          <a:p>
            <a:pPr>
              <a:lnSpc>
                <a:spcPct val="120000"/>
              </a:lnSpc>
              <a:spcBef>
                <a:spcPts val="0"/>
              </a:spcBef>
            </a:pPr>
            <a:r>
              <a:rPr lang="id-ID"/>
              <a:t>Java™ Development Kit</a:t>
            </a:r>
          </a:p>
          <a:p>
            <a:pPr>
              <a:lnSpc>
                <a:spcPct val="120000"/>
              </a:lnSpc>
              <a:spcBef>
                <a:spcPts val="0"/>
              </a:spcBef>
            </a:pPr>
            <a:r>
              <a:rPr lang="id-ID"/>
              <a:t>Notepad+</a:t>
            </a:r>
            <a:r>
              <a:rPr lang="en-US"/>
              <a:t>+ (atau sejenisnya)</a:t>
            </a:r>
            <a:endParaRPr lang="id-ID"/>
          </a:p>
          <a:p>
            <a:pPr>
              <a:lnSpc>
                <a:spcPct val="120000"/>
              </a:lnSpc>
              <a:spcBef>
                <a:spcPts val="0"/>
              </a:spcBef>
            </a:pPr>
            <a:r>
              <a:rPr lang="id-ID"/>
              <a:t>Google Chrome (atau sejenisnya)</a:t>
            </a:r>
          </a:p>
          <a:p>
            <a:pPr>
              <a:lnSpc>
                <a:spcPct val="120000"/>
              </a:lnSpc>
              <a:spcBef>
                <a:spcPts val="0"/>
              </a:spcBef>
            </a:pPr>
            <a:r>
              <a:rPr lang="en-US"/>
              <a:t>Microsoft</a:t>
            </a:r>
            <a:r>
              <a:rPr lang="id-ID"/>
              <a:t> PowerPoint (atau sejenisnya)</a:t>
            </a:r>
          </a:p>
          <a:p>
            <a:pPr>
              <a:lnSpc>
                <a:spcPct val="120000"/>
              </a:lnSpc>
              <a:spcBef>
                <a:spcPts val="0"/>
              </a:spcBef>
            </a:pPr>
            <a:r>
              <a:rPr lang="id-ID"/>
              <a:t>Adobe Acrobat Reader (atau sejenisnya)</a:t>
            </a:r>
          </a:p>
          <a:p>
            <a:pPr>
              <a:lnSpc>
                <a:spcPct val="120000"/>
              </a:lnSpc>
              <a:spcBef>
                <a:spcPts val="0"/>
              </a:spcBef>
            </a:pPr>
            <a:r>
              <a:rPr lang="en-US"/>
              <a:t>Microsoft Teams</a:t>
            </a:r>
            <a:endParaRPr lang="id-ID"/>
          </a:p>
          <a:p>
            <a:pPr>
              <a:lnSpc>
                <a:spcPct val="120000"/>
              </a:lnSpc>
              <a:spcBef>
                <a:spcPts val="0"/>
              </a:spcBef>
            </a:pPr>
            <a:r>
              <a:rPr lang="en-US"/>
              <a:t>Discord</a:t>
            </a:r>
          </a:p>
        </p:txBody>
      </p:sp>
      <p:sp>
        <p:nvSpPr>
          <p:cNvPr id="8" name="Text Placeholder 7">
            <a:extLst>
              <a:ext uri="{FF2B5EF4-FFF2-40B4-BE49-F238E27FC236}">
                <a16:creationId xmlns:a16="http://schemas.microsoft.com/office/drawing/2014/main" id="{5BCB9E97-612D-4232-BBA9-BF55A42356C2}"/>
              </a:ext>
            </a:extLst>
          </p:cNvPr>
          <p:cNvSpPr>
            <a:spLocks noGrp="1"/>
          </p:cNvSpPr>
          <p:nvPr>
            <p:ph type="body" sz="quarter" idx="20"/>
          </p:nvPr>
        </p:nvSpPr>
        <p:spPr>
          <a:xfrm>
            <a:off x="5536277" y="182880"/>
            <a:ext cx="6259484" cy="457200"/>
          </a:xfrm>
        </p:spPr>
        <p:txBody>
          <a:bodyPr/>
          <a:lstStyle/>
          <a:p>
            <a:r>
              <a:rPr lang="en-US"/>
              <a:t>Perangkat Lunak</a:t>
            </a:r>
            <a:endParaRPr lang="id-ID"/>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CEA41801-CD07-F7C1-E085-042EAE9EDC42}"/>
                  </a:ext>
                </a:extLst>
              </p:cNvPr>
              <p:cNvGraphicFramePr>
                <a:graphicFrameLocks noChangeAspect="1"/>
              </p:cNvGraphicFramePr>
              <p:nvPr>
                <p:extLst>
                  <p:ext uri="{D42A27DB-BD31-4B8C-83A1-F6EECF244321}">
                    <p14:modId xmlns:p14="http://schemas.microsoft.com/office/powerpoint/2010/main" val="2023724087"/>
                  </p:ext>
                </p:extLst>
              </p:nvPr>
            </p:nvGraphicFramePr>
            <p:xfrm>
              <a:off x="1218121" y="3223503"/>
              <a:ext cx="4005634" cy="2253169"/>
            </p:xfrm>
            <a:graphic>
              <a:graphicData uri="http://schemas.microsoft.com/office/powerpoint/2016/slidezoom">
                <pslz:sldZm>
                  <pslz:sldZmObj sldId="493" cId="3991780926">
                    <pslz:zmPr id="{36835BD6-3829-437F-AB10-E5CA52131693}" returnToParent="0" transitionDur="1000">
                      <p166:blipFill xmlns:p166="http://schemas.microsoft.com/office/powerpoint/2016/6/main">
                        <a:blip r:embed="rId2"/>
                        <a:stretch>
                          <a:fillRect/>
                        </a:stretch>
                      </p166:blipFill>
                      <p166:spPr xmlns:p166="http://schemas.microsoft.com/office/powerpoint/2016/6/main">
                        <a:xfrm>
                          <a:off x="0" y="0"/>
                          <a:ext cx="4005634" cy="2253169"/>
                        </a:xfrm>
                        <a:prstGeom prst="rect">
                          <a:avLst/>
                        </a:prstGeom>
                        <a:ln w="3175">
                          <a:solidFill>
                            <a:prstClr val="ltGray"/>
                          </a:solidFill>
                        </a:ln>
                      </p166:spPr>
                    </pslz:zmPr>
                  </pslz:sldZmObj>
                </pslz:sldZm>
              </a:graphicData>
            </a:graphic>
          </p:graphicFrame>
        </mc:Choice>
        <mc:Fallback xmlns="">
          <p:pic>
            <p:nvPicPr>
              <p:cNvPr id="4" name="Slide Zoom 3">
                <a:extLst>
                  <a:ext uri="{FF2B5EF4-FFF2-40B4-BE49-F238E27FC236}">
                    <a16:creationId xmlns:a16="http://schemas.microsoft.com/office/drawing/2014/main" id="{CEA41801-CD07-F7C1-E085-042EAE9EDC42}"/>
                  </a:ext>
                </a:extLst>
              </p:cNvPr>
              <p:cNvPicPr>
                <a:picLocks noGrp="1" noRot="1" noChangeAspect="1" noMove="1" noResize="1" noEditPoints="1" noAdjustHandles="1" noChangeArrowheads="1" noChangeShapeType="1"/>
              </p:cNvPicPr>
              <p:nvPr/>
            </p:nvPicPr>
            <p:blipFill>
              <a:blip r:embed="rId3"/>
              <a:stretch>
                <a:fillRect/>
              </a:stretch>
            </p:blipFill>
            <p:spPr>
              <a:xfrm>
                <a:off x="1218121" y="3223503"/>
                <a:ext cx="4005634" cy="2253169"/>
              </a:xfrm>
              <a:prstGeom prst="rect">
                <a:avLst/>
              </a:prstGeom>
              <a:ln w="3175">
                <a:solidFill>
                  <a:prstClr val="ltGray"/>
                </a:solidFill>
              </a:ln>
            </p:spPr>
          </p:pic>
        </mc:Fallback>
      </mc:AlternateContent>
    </p:spTree>
    <p:extLst>
      <p:ext uri="{BB962C8B-B14F-4D97-AF65-F5344CB8AC3E}">
        <p14:creationId xmlns:p14="http://schemas.microsoft.com/office/powerpoint/2010/main" val="4227527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14" presetClass="entr" presetSubtype="10" fill="hold" nodeType="afterEffect">
                                  <p:stCondLst>
                                    <p:cond delay="150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AFA9-DC4C-D347-7376-66AEC8CFB4EA}"/>
              </a:ext>
            </a:extLst>
          </p:cNvPr>
          <p:cNvSpPr>
            <a:spLocks noGrp="1"/>
          </p:cNvSpPr>
          <p:nvPr>
            <p:ph type="title"/>
          </p:nvPr>
        </p:nvSpPr>
        <p:spPr/>
        <p:txBody>
          <a:bodyPr/>
          <a:lstStyle/>
          <a:p>
            <a:r>
              <a:rPr lang="en-US"/>
              <a:t>Rekomendasi Komputer untuk Empat Tahun</a:t>
            </a:r>
          </a:p>
        </p:txBody>
      </p:sp>
      <p:sp>
        <p:nvSpPr>
          <p:cNvPr id="3" name="Text Placeholder 2">
            <a:extLst>
              <a:ext uri="{FF2B5EF4-FFF2-40B4-BE49-F238E27FC236}">
                <a16:creationId xmlns:a16="http://schemas.microsoft.com/office/drawing/2014/main" id="{4D9D3E6D-B0E9-CC52-EA18-F7121FFBE0D1}"/>
              </a:ext>
            </a:extLst>
          </p:cNvPr>
          <p:cNvSpPr>
            <a:spLocks noGrp="1"/>
          </p:cNvSpPr>
          <p:nvPr>
            <p:ph type="body" sz="quarter" idx="10"/>
          </p:nvPr>
        </p:nvSpPr>
        <p:spPr/>
        <p:txBody>
          <a:bodyPr/>
          <a:lstStyle/>
          <a:p>
            <a:pPr marL="0" indent="0">
              <a:buNone/>
            </a:pPr>
            <a:r>
              <a:rPr lang="en-US"/>
              <a:t>Gamming PC atau Laptop; atau spesifikasi seperti:</a:t>
            </a:r>
          </a:p>
          <a:p>
            <a:pPr marL="457200" indent="-457200">
              <a:buFont typeface="Arial" panose="020B0604020202020204" pitchFamily="34" charset="0"/>
              <a:buChar char="•"/>
            </a:pPr>
            <a:r>
              <a:rPr lang="en-US"/>
              <a:t>16 GB RAM;</a:t>
            </a:r>
          </a:p>
          <a:p>
            <a:pPr marL="457200" indent="-457200">
              <a:buFont typeface="Arial" panose="020B0604020202020204" pitchFamily="34" charset="0"/>
              <a:buChar char="•"/>
            </a:pPr>
            <a:r>
              <a:rPr lang="en-US"/>
              <a:t>i5; </a:t>
            </a:r>
          </a:p>
          <a:p>
            <a:pPr marL="457200" indent="-457200">
              <a:buFont typeface="Arial" panose="020B0604020202020204" pitchFamily="34" charset="0"/>
              <a:buChar char="•"/>
            </a:pPr>
            <a:r>
              <a:rPr lang="en-US"/>
              <a:t>1 TB SSD/Harddisk; dan </a:t>
            </a:r>
          </a:p>
          <a:p>
            <a:pPr marL="457200" indent="-457200">
              <a:buFont typeface="Arial" panose="020B0604020202020204" pitchFamily="34" charset="0"/>
              <a:buChar char="•"/>
            </a:pPr>
            <a:r>
              <a:rPr lang="en-US"/>
              <a:t>dua monitor. </a:t>
            </a:r>
          </a:p>
        </p:txBody>
      </p:sp>
    </p:spTree>
    <p:extLst>
      <p:ext uri="{BB962C8B-B14F-4D97-AF65-F5344CB8AC3E}">
        <p14:creationId xmlns:p14="http://schemas.microsoft.com/office/powerpoint/2010/main" val="39917809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4FE2-083D-4396-94E9-E5B93DA97B59}"/>
              </a:ext>
            </a:extLst>
          </p:cNvPr>
          <p:cNvSpPr>
            <a:spLocks noGrp="1"/>
          </p:cNvSpPr>
          <p:nvPr>
            <p:ph type="title"/>
          </p:nvPr>
        </p:nvSpPr>
        <p:spPr/>
        <p:txBody>
          <a:bodyPr/>
          <a:lstStyle/>
          <a:p>
            <a:r>
              <a:rPr lang="en-US"/>
              <a:t>Pertanyaan Penting</a:t>
            </a:r>
            <a:endParaRPr lang="id-ID"/>
          </a:p>
        </p:txBody>
      </p:sp>
      <p:sp>
        <p:nvSpPr>
          <p:cNvPr id="3" name="Text Placeholder 2">
            <a:extLst>
              <a:ext uri="{FF2B5EF4-FFF2-40B4-BE49-F238E27FC236}">
                <a16:creationId xmlns:a16="http://schemas.microsoft.com/office/drawing/2014/main" id="{FFD3A4B7-75FD-452A-90A8-87ECAC1788BC}"/>
              </a:ext>
            </a:extLst>
          </p:cNvPr>
          <p:cNvSpPr>
            <a:spLocks noGrp="1"/>
          </p:cNvSpPr>
          <p:nvPr>
            <p:ph type="body" sz="quarter" idx="10"/>
          </p:nvPr>
        </p:nvSpPr>
        <p:spPr>
          <a:xfrm>
            <a:off x="1920240" y="1097280"/>
            <a:ext cx="9215120" cy="4937760"/>
          </a:xfrm>
        </p:spPr>
        <p:txBody>
          <a:bodyPr/>
          <a:lstStyle/>
          <a:p>
            <a:r>
              <a:rPr lang="id-ID"/>
              <a:t>Kenapa saya harus mengambil </a:t>
            </a:r>
            <a:r>
              <a:rPr lang="en-US"/>
              <a:t>mata </a:t>
            </a:r>
            <a:r>
              <a:rPr lang="id-ID"/>
              <a:t>kuliah ini dan mempelajari seluruh materinya</a:t>
            </a:r>
            <a:r>
              <a:rPr lang="en-US"/>
              <a:t> di semester satu</a:t>
            </a:r>
            <a:r>
              <a:rPr lang="id-ID"/>
              <a:t>?</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0272B44D-9CD1-A973-4349-48E90283FFA1}"/>
                  </a:ext>
                </a:extLst>
              </p:cNvPr>
              <p:cNvGraphicFramePr>
                <a:graphicFrameLocks noChangeAspect="1"/>
              </p:cNvGraphicFramePr>
              <p:nvPr>
                <p:extLst>
                  <p:ext uri="{D42A27DB-BD31-4B8C-83A1-F6EECF244321}">
                    <p14:modId xmlns:p14="http://schemas.microsoft.com/office/powerpoint/2010/main" val="3371701175"/>
                  </p:ext>
                </p:extLst>
              </p:nvPr>
            </p:nvGraphicFramePr>
            <p:xfrm>
              <a:off x="2556427" y="3889450"/>
              <a:ext cx="2103120" cy="1183005"/>
            </p:xfrm>
            <a:graphic>
              <a:graphicData uri="http://schemas.microsoft.com/office/powerpoint/2016/slidezoom">
                <pslz:sldZm>
                  <pslz:sldZmObj sldId="485" cId="322182697">
                    <pslz:zmPr id="{5FEEA5A6-E862-4B4E-A043-91B5CF1B9AB6}" returnToParent="0" transitionDur="1000">
                      <p166:blipFill xmlns:p166="http://schemas.microsoft.com/office/powerpoint/2016/6/main">
                        <a:blip r:embed="rId3"/>
                        <a:stretch>
                          <a:fillRect/>
                        </a:stretch>
                      </p166:blipFill>
                      <p166:spPr xmlns:p166="http://schemas.microsoft.com/office/powerpoint/2016/6/main">
                        <a:xfrm>
                          <a:off x="0" y="0"/>
                          <a:ext cx="2103120" cy="1183005"/>
                        </a:xfrm>
                        <a:prstGeom prst="rect">
                          <a:avLst/>
                        </a:prstGeom>
                        <a:ln w="3175">
                          <a:solidFill>
                            <a:prstClr val="ltGray"/>
                          </a:solidFill>
                        </a:ln>
                      </p166:spPr>
                    </pslz:zmPr>
                  </pslz:sldZmObj>
                </pslz:sldZm>
              </a:graphicData>
            </a:graphic>
          </p:graphicFrame>
        </mc:Choice>
        <mc:Fallback xmlns="">
          <p:pic>
            <p:nvPicPr>
              <p:cNvPr id="5" name="Slide Zoom 4">
                <a:extLst>
                  <a:ext uri="{FF2B5EF4-FFF2-40B4-BE49-F238E27FC236}">
                    <a16:creationId xmlns:a16="http://schemas.microsoft.com/office/drawing/2014/main" id="{0272B44D-9CD1-A973-4349-48E90283FFA1}"/>
                  </a:ext>
                </a:extLst>
              </p:cNvPr>
              <p:cNvPicPr>
                <a:picLocks noGrp="1" noRot="1" noChangeAspect="1" noMove="1" noResize="1" noEditPoints="1" noAdjustHandles="1" noChangeArrowheads="1" noChangeShapeType="1"/>
              </p:cNvPicPr>
              <p:nvPr/>
            </p:nvPicPr>
            <p:blipFill>
              <a:blip r:embed="rId4"/>
              <a:stretch>
                <a:fillRect/>
              </a:stretch>
            </p:blipFill>
            <p:spPr>
              <a:xfrm>
                <a:off x="2556427" y="3889450"/>
                <a:ext cx="2103120" cy="118300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8115006B-3DA3-FAFE-E0B5-FE7E43BCE57D}"/>
                  </a:ext>
                </a:extLst>
              </p:cNvPr>
              <p:cNvGraphicFramePr>
                <a:graphicFrameLocks noChangeAspect="1"/>
              </p:cNvGraphicFramePr>
              <p:nvPr>
                <p:extLst>
                  <p:ext uri="{D42A27DB-BD31-4B8C-83A1-F6EECF244321}">
                    <p14:modId xmlns:p14="http://schemas.microsoft.com/office/powerpoint/2010/main" val="2382256331"/>
                  </p:ext>
                </p:extLst>
              </p:nvPr>
            </p:nvGraphicFramePr>
            <p:xfrm>
              <a:off x="5448247" y="3889450"/>
              <a:ext cx="2103120" cy="1183005"/>
            </p:xfrm>
            <a:graphic>
              <a:graphicData uri="http://schemas.microsoft.com/office/powerpoint/2016/slidezoom">
                <pslz:sldZm>
                  <pslz:sldZmObj sldId="486" cId="2149313545">
                    <pslz:zmPr id="{902B493C-BFCD-4E2C-BB38-4A78A02A3CF0}" returnToParent="0" transitionDur="1000">
                      <p166:blipFill xmlns:p166="http://schemas.microsoft.com/office/powerpoint/2016/6/main">
                        <a:blip r:embed="rId5"/>
                        <a:stretch>
                          <a:fillRect/>
                        </a:stretch>
                      </p166:blipFill>
                      <p166:spPr xmlns:p166="http://schemas.microsoft.com/office/powerpoint/2016/6/main">
                        <a:xfrm>
                          <a:off x="0" y="0"/>
                          <a:ext cx="2103120" cy="1183005"/>
                        </a:xfrm>
                        <a:prstGeom prst="rect">
                          <a:avLst/>
                        </a:prstGeom>
                        <a:ln w="3175">
                          <a:solidFill>
                            <a:prstClr val="ltGray"/>
                          </a:solidFill>
                        </a:ln>
                      </p166:spPr>
                    </pslz:zmPr>
                  </pslz:sldZmObj>
                </pslz:sldZm>
              </a:graphicData>
            </a:graphic>
          </p:graphicFrame>
        </mc:Choice>
        <mc:Fallback xmlns="">
          <p:pic>
            <p:nvPicPr>
              <p:cNvPr id="7" name="Slide Zoom 6">
                <a:extLst>
                  <a:ext uri="{FF2B5EF4-FFF2-40B4-BE49-F238E27FC236}">
                    <a16:creationId xmlns:a16="http://schemas.microsoft.com/office/drawing/2014/main" id="{8115006B-3DA3-FAFE-E0B5-FE7E43BCE57D}"/>
                  </a:ext>
                </a:extLst>
              </p:cNvPr>
              <p:cNvPicPr>
                <a:picLocks noGrp="1" noRot="1" noChangeAspect="1" noMove="1" noResize="1" noEditPoints="1" noAdjustHandles="1" noChangeArrowheads="1" noChangeShapeType="1"/>
              </p:cNvPicPr>
              <p:nvPr/>
            </p:nvPicPr>
            <p:blipFill>
              <a:blip r:embed="rId6"/>
              <a:stretch>
                <a:fillRect/>
              </a:stretch>
            </p:blipFill>
            <p:spPr>
              <a:xfrm>
                <a:off x="5448247" y="3889450"/>
                <a:ext cx="2103120" cy="118300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B811FB98-D368-EE71-F268-0B1A0AAF0564}"/>
                  </a:ext>
                </a:extLst>
              </p:cNvPr>
              <p:cNvGraphicFramePr>
                <a:graphicFrameLocks noChangeAspect="1"/>
              </p:cNvGraphicFramePr>
              <p:nvPr>
                <p:extLst>
                  <p:ext uri="{D42A27DB-BD31-4B8C-83A1-F6EECF244321}">
                    <p14:modId xmlns:p14="http://schemas.microsoft.com/office/powerpoint/2010/main" val="3828884374"/>
                  </p:ext>
                </p:extLst>
              </p:nvPr>
            </p:nvGraphicFramePr>
            <p:xfrm>
              <a:off x="8378976" y="3889450"/>
              <a:ext cx="2103120" cy="1183005"/>
            </p:xfrm>
            <a:graphic>
              <a:graphicData uri="http://schemas.microsoft.com/office/powerpoint/2016/slidezoom">
                <pslz:sldZm>
                  <pslz:sldZmObj sldId="467" cId="1189202356">
                    <pslz:zmPr id="{C184023D-2BA6-4D70-B176-C8F66050D6E8}" transitionDur="1000">
                      <p166:blipFill xmlns:p166="http://schemas.microsoft.com/office/powerpoint/2016/6/main">
                        <a:blip r:embed="rId7"/>
                        <a:stretch>
                          <a:fillRect/>
                        </a:stretch>
                      </p166:blipFill>
                      <p166:spPr xmlns:p166="http://schemas.microsoft.com/office/powerpoint/2016/6/main">
                        <a:xfrm>
                          <a:off x="0" y="0"/>
                          <a:ext cx="2103120" cy="1183005"/>
                        </a:xfrm>
                        <a:prstGeom prst="rect">
                          <a:avLst/>
                        </a:prstGeom>
                        <a:ln w="3175">
                          <a:solidFill>
                            <a:prstClr val="ltGray"/>
                          </a:solidFill>
                        </a:ln>
                      </p166:spPr>
                    </pslz:zmPr>
                  </pslz:sldZmObj>
                </pslz:sldZm>
              </a:graphicData>
            </a:graphic>
          </p:graphicFrame>
        </mc:Choice>
        <mc:Fallback xmlns="">
          <p:pic>
            <p:nvPicPr>
              <p:cNvPr id="9" name="Slide Zoom 8">
                <a:extLst>
                  <a:ext uri="{FF2B5EF4-FFF2-40B4-BE49-F238E27FC236}">
                    <a16:creationId xmlns:a16="http://schemas.microsoft.com/office/drawing/2014/main" id="{B811FB98-D368-EE71-F268-0B1A0AAF0564}"/>
                  </a:ext>
                </a:extLst>
              </p:cNvPr>
              <p:cNvPicPr>
                <a:picLocks noGrp="1" noRot="1" noChangeAspect="1" noMove="1" noResize="1" noEditPoints="1" noAdjustHandles="1" noChangeArrowheads="1" noChangeShapeType="1"/>
              </p:cNvPicPr>
              <p:nvPr/>
            </p:nvPicPr>
            <p:blipFill>
              <a:blip r:embed="rId8"/>
              <a:stretch>
                <a:fillRect/>
              </a:stretch>
            </p:blipFill>
            <p:spPr>
              <a:xfrm>
                <a:off x="8378976" y="3889450"/>
                <a:ext cx="2103120" cy="1183005"/>
              </a:xfrm>
              <a:prstGeom prst="rect">
                <a:avLst/>
              </a:prstGeom>
              <a:ln w="3175">
                <a:solidFill>
                  <a:prstClr val="ltGray"/>
                </a:solidFill>
              </a:ln>
            </p:spPr>
          </p:pic>
        </mc:Fallback>
      </mc:AlternateContent>
      <p:sp>
        <p:nvSpPr>
          <p:cNvPr id="10" name="TextBox 9">
            <a:extLst>
              <a:ext uri="{FF2B5EF4-FFF2-40B4-BE49-F238E27FC236}">
                <a16:creationId xmlns:a16="http://schemas.microsoft.com/office/drawing/2014/main" id="{79C79368-7AC6-A7FC-1A5A-16959AB6A956}"/>
              </a:ext>
            </a:extLst>
          </p:cNvPr>
          <p:cNvSpPr txBox="1"/>
          <p:nvPr/>
        </p:nvSpPr>
        <p:spPr>
          <a:xfrm>
            <a:off x="4297680" y="4572000"/>
            <a:ext cx="385042" cy="523220"/>
          </a:xfrm>
          <a:prstGeom prst="rect">
            <a:avLst/>
          </a:prstGeom>
          <a:noFill/>
        </p:spPr>
        <p:txBody>
          <a:bodyPr wrap="none" rtlCol="0">
            <a:spAutoFit/>
          </a:bodyPr>
          <a:lstStyle/>
          <a:p>
            <a:r>
              <a:rPr lang="en-US" sz="2800">
                <a:latin typeface="Arial" panose="020B0604020202020204" pitchFamily="34" charset="0"/>
                <a:cs typeface="Arial" panose="020B0604020202020204" pitchFamily="34" charset="0"/>
              </a:rPr>
              <a:t>1</a:t>
            </a:r>
            <a:endParaRPr lang="id-ID" sz="2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92594C4-BAC2-5F90-0FB7-D677DB9859EC}"/>
              </a:ext>
            </a:extLst>
          </p:cNvPr>
          <p:cNvSpPr txBox="1"/>
          <p:nvPr/>
        </p:nvSpPr>
        <p:spPr>
          <a:xfrm>
            <a:off x="7223760" y="4572000"/>
            <a:ext cx="385042" cy="523220"/>
          </a:xfrm>
          <a:prstGeom prst="rect">
            <a:avLst/>
          </a:prstGeom>
          <a:noFill/>
        </p:spPr>
        <p:txBody>
          <a:bodyPr wrap="none" rtlCol="0">
            <a:spAutoFit/>
          </a:bodyPr>
          <a:lstStyle/>
          <a:p>
            <a:r>
              <a:rPr lang="en-US" sz="2800">
                <a:latin typeface="Arial" panose="020B0604020202020204" pitchFamily="34" charset="0"/>
                <a:cs typeface="Arial" panose="020B0604020202020204" pitchFamily="34" charset="0"/>
              </a:rPr>
              <a:t>2</a:t>
            </a:r>
            <a:endParaRPr lang="id-ID" sz="28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330CAFB-B9CD-326D-E2DB-4B9339547C46}"/>
              </a:ext>
            </a:extLst>
          </p:cNvPr>
          <p:cNvSpPr txBox="1"/>
          <p:nvPr/>
        </p:nvSpPr>
        <p:spPr>
          <a:xfrm>
            <a:off x="10149840" y="4572000"/>
            <a:ext cx="385042" cy="523220"/>
          </a:xfrm>
          <a:prstGeom prst="rect">
            <a:avLst/>
          </a:prstGeom>
          <a:noFill/>
        </p:spPr>
        <p:txBody>
          <a:bodyPr wrap="none" rtlCol="0">
            <a:spAutoFit/>
          </a:bodyPr>
          <a:lstStyle/>
          <a:p>
            <a:r>
              <a:rPr lang="en-US" sz="2800">
                <a:latin typeface="Arial" panose="020B0604020202020204" pitchFamily="34" charset="0"/>
                <a:cs typeface="Arial" panose="020B0604020202020204" pitchFamily="34" charset="0"/>
              </a:rPr>
              <a:t>3</a:t>
            </a:r>
            <a:endParaRPr lang="id-ID"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1359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90D9-F2D9-01C3-BD9F-99EBECA00168}"/>
              </a:ext>
            </a:extLst>
          </p:cNvPr>
          <p:cNvSpPr>
            <a:spLocks noGrp="1"/>
          </p:cNvSpPr>
          <p:nvPr>
            <p:ph type="title"/>
          </p:nvPr>
        </p:nvSpPr>
        <p:spPr/>
        <p:txBody>
          <a:bodyPr/>
          <a:lstStyle/>
          <a:p>
            <a:r>
              <a:rPr lang="en-US"/>
              <a:t>Keterampilan Lulusan Teknik Informatika</a:t>
            </a:r>
            <a:endParaRPr lang="id-ID"/>
          </a:p>
        </p:txBody>
      </p:sp>
      <p:sp>
        <p:nvSpPr>
          <p:cNvPr id="3" name="Text Placeholder 2">
            <a:extLst>
              <a:ext uri="{FF2B5EF4-FFF2-40B4-BE49-F238E27FC236}">
                <a16:creationId xmlns:a16="http://schemas.microsoft.com/office/drawing/2014/main" id="{3030C8E7-480E-6607-4CB9-5A85D488B262}"/>
              </a:ext>
            </a:extLst>
          </p:cNvPr>
          <p:cNvSpPr>
            <a:spLocks noGrp="1"/>
          </p:cNvSpPr>
          <p:nvPr>
            <p:ph type="body" sz="quarter" idx="10"/>
          </p:nvPr>
        </p:nvSpPr>
        <p:spPr/>
        <p:txBody>
          <a:bodyPr/>
          <a:lstStyle/>
          <a:p>
            <a:r>
              <a:rPr lang="en-US"/>
              <a:t>Saya dapat mendesain solusi teknologi informasi yang sesuai dengan kebutuhan kamu!</a:t>
            </a:r>
            <a:endParaRPr lang="id-ID"/>
          </a:p>
        </p:txBody>
      </p:sp>
    </p:spTree>
    <p:extLst>
      <p:ext uri="{BB962C8B-B14F-4D97-AF65-F5344CB8AC3E}">
        <p14:creationId xmlns:p14="http://schemas.microsoft.com/office/powerpoint/2010/main" val="32218269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C6D2B4-69BE-47E2-89EA-208F1FE71567}"/>
              </a:ext>
            </a:extLst>
          </p:cNvPr>
          <p:cNvSpPr>
            <a:spLocks noGrp="1"/>
          </p:cNvSpPr>
          <p:nvPr>
            <p:ph type="title"/>
          </p:nvPr>
        </p:nvSpPr>
        <p:spPr/>
        <p:txBody>
          <a:bodyPr/>
          <a:lstStyle/>
          <a:p>
            <a:r>
              <a:rPr lang="en-US"/>
              <a:t>Berk</a:t>
            </a:r>
            <a:r>
              <a:rPr lang="id-ID"/>
              <a:t>omunikasi dengan Komputer</a:t>
            </a:r>
          </a:p>
        </p:txBody>
      </p:sp>
      <p:sp>
        <p:nvSpPr>
          <p:cNvPr id="6" name="Text Placeholder 5">
            <a:extLst>
              <a:ext uri="{FF2B5EF4-FFF2-40B4-BE49-F238E27FC236}">
                <a16:creationId xmlns:a16="http://schemas.microsoft.com/office/drawing/2014/main" id="{29D34116-4BC1-4A18-A8E8-9313FDFA4315}"/>
              </a:ext>
            </a:extLst>
          </p:cNvPr>
          <p:cNvSpPr>
            <a:spLocks noGrp="1"/>
          </p:cNvSpPr>
          <p:nvPr>
            <p:ph type="body" sz="quarter" idx="10"/>
          </p:nvPr>
        </p:nvSpPr>
        <p:spPr>
          <a:xfrm>
            <a:off x="4473287" y="2699430"/>
            <a:ext cx="2085105" cy="958445"/>
          </a:xfrm>
        </p:spPr>
        <p:txBody>
          <a:bodyPr>
            <a:normAutofit/>
          </a:bodyPr>
          <a:lstStyle/>
          <a:p>
            <a:pPr marL="0" indent="0" algn="ctr">
              <a:buNone/>
            </a:pPr>
            <a:r>
              <a:rPr lang="en-US"/>
              <a:t>bahasa pemrograman</a:t>
            </a:r>
            <a:endParaRPr lang="id-ID"/>
          </a:p>
        </p:txBody>
      </p:sp>
      <p:pic>
        <p:nvPicPr>
          <p:cNvPr id="8" name="Picture 7" descr="Related image">
            <a:extLst>
              <a:ext uri="{FF2B5EF4-FFF2-40B4-BE49-F238E27FC236}">
                <a16:creationId xmlns:a16="http://schemas.microsoft.com/office/drawing/2014/main" id="{EBF11E59-8CCC-485D-97CB-42078EB264B9}"/>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38004" y="2579403"/>
            <a:ext cx="1460500" cy="14605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14" descr="Related image">
            <a:extLst>
              <a:ext uri="{FF2B5EF4-FFF2-40B4-BE49-F238E27FC236}">
                <a16:creationId xmlns:a16="http://schemas.microsoft.com/office/drawing/2014/main" id="{F6187FA9-9031-432D-B135-202367FAF30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27536" y="2705752"/>
            <a:ext cx="1334152" cy="1334151"/>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8004B9C4-A1F1-4836-A74A-FE0D6ABD686F}"/>
              </a:ext>
            </a:extLst>
          </p:cNvPr>
          <p:cNvCxnSpPr>
            <a:cxnSpLocks/>
          </p:cNvCxnSpPr>
          <p:nvPr/>
        </p:nvCxnSpPr>
        <p:spPr>
          <a:xfrm>
            <a:off x="4343400" y="3168606"/>
            <a:ext cx="2349564"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78DDED7-7F67-4283-A520-6897E03F0396}"/>
              </a:ext>
            </a:extLst>
          </p:cNvPr>
          <p:cNvSpPr/>
          <p:nvPr/>
        </p:nvSpPr>
        <p:spPr>
          <a:xfrm>
            <a:off x="0" y="6583680"/>
            <a:ext cx="868680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from http://bespoken.io/, http://flaticon.com/, dan http://iconarchive.com/</a:t>
            </a:r>
          </a:p>
        </p:txBody>
      </p:sp>
      <p:sp>
        <p:nvSpPr>
          <p:cNvPr id="2" name="Text Placeholder 5">
            <a:extLst>
              <a:ext uri="{FF2B5EF4-FFF2-40B4-BE49-F238E27FC236}">
                <a16:creationId xmlns:a16="http://schemas.microsoft.com/office/drawing/2014/main" id="{D33DD1D5-4912-0576-C023-0251460607F8}"/>
              </a:ext>
            </a:extLst>
          </p:cNvPr>
          <p:cNvSpPr txBox="1">
            <a:spLocks/>
          </p:cNvSpPr>
          <p:nvPr/>
        </p:nvSpPr>
        <p:spPr>
          <a:xfrm>
            <a:off x="9011692" y="3276425"/>
            <a:ext cx="1319849" cy="50799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bodoh</a:t>
            </a:r>
            <a:endParaRPr lang="id-ID"/>
          </a:p>
        </p:txBody>
      </p:sp>
      <p:sp>
        <p:nvSpPr>
          <p:cNvPr id="3" name="Arrow: Curved Right 2">
            <a:extLst>
              <a:ext uri="{FF2B5EF4-FFF2-40B4-BE49-F238E27FC236}">
                <a16:creationId xmlns:a16="http://schemas.microsoft.com/office/drawing/2014/main" id="{1315F264-3537-B04F-079E-8A192E181011}"/>
              </a:ext>
            </a:extLst>
          </p:cNvPr>
          <p:cNvSpPr/>
          <p:nvPr/>
        </p:nvSpPr>
        <p:spPr>
          <a:xfrm rot="6120738">
            <a:off x="7954097" y="1432149"/>
            <a:ext cx="1250883" cy="2207555"/>
          </a:xfrm>
          <a:prstGeom prst="curvedRightArrow">
            <a:avLst>
              <a:gd name="adj1" fmla="val 7329"/>
              <a:gd name="adj2" fmla="val 34756"/>
              <a:gd name="adj3" fmla="val 36767"/>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2149313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50"/>
                                        <p:tgtEl>
                                          <p:spTgt spid="8"/>
                                        </p:tgtEl>
                                      </p:cBhvr>
                                    </p:animEffect>
                                  </p:childTnLst>
                                </p:cTn>
                              </p:par>
                            </p:childTnLst>
                          </p:cTn>
                        </p:par>
                        <p:par>
                          <p:cTn id="16" fill="hold">
                            <p:stCondLst>
                              <p:cond delay="25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F9C5-8504-4696-A4B8-36136A1F15E0}"/>
              </a:ext>
            </a:extLst>
          </p:cNvPr>
          <p:cNvSpPr>
            <a:spLocks noGrp="1"/>
          </p:cNvSpPr>
          <p:nvPr>
            <p:ph type="title"/>
          </p:nvPr>
        </p:nvSpPr>
        <p:spPr/>
        <p:txBody>
          <a:bodyPr/>
          <a:lstStyle/>
          <a:p>
            <a:r>
              <a:rPr lang="id-ID"/>
              <a:t>Pengetahuan Dasar</a:t>
            </a:r>
          </a:p>
        </p:txBody>
      </p:sp>
      <p:cxnSp>
        <p:nvCxnSpPr>
          <p:cNvPr id="4" name="Straight Arrow Connector 3">
            <a:extLst>
              <a:ext uri="{FF2B5EF4-FFF2-40B4-BE49-F238E27FC236}">
                <a16:creationId xmlns:a16="http://schemas.microsoft.com/office/drawing/2014/main" id="{91421133-B6EC-4E0C-A5C5-451F62FBB999}"/>
              </a:ext>
            </a:extLst>
          </p:cNvPr>
          <p:cNvCxnSpPr>
            <a:cxnSpLocks/>
            <a:stCxn id="5" idx="3"/>
            <a:endCxn id="10" idx="1"/>
          </p:cNvCxnSpPr>
          <p:nvPr/>
        </p:nvCxnSpPr>
        <p:spPr>
          <a:xfrm flipV="1">
            <a:off x="1756298" y="2096951"/>
            <a:ext cx="2996355" cy="1226977"/>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9D3383-8838-4716-96EE-4BE66C099349}"/>
              </a:ext>
            </a:extLst>
          </p:cNvPr>
          <p:cNvSpPr txBox="1"/>
          <p:nvPr/>
        </p:nvSpPr>
        <p:spPr>
          <a:xfrm>
            <a:off x="1028214" y="3123873"/>
            <a:ext cx="728084" cy="400110"/>
          </a:xfrm>
          <a:prstGeom prst="rect">
            <a:avLst/>
          </a:prstGeom>
          <a:noFill/>
        </p:spPr>
        <p:txBody>
          <a:bodyPr wrap="none" rtlCol="0">
            <a:spAutoFit/>
          </a:bodyPr>
          <a:lstStyle/>
          <a:p>
            <a:r>
              <a:rPr lang="en-US" sz="2000">
                <a:solidFill>
                  <a:schemeClr val="accent1">
                    <a:lumMod val="50000"/>
                  </a:schemeClr>
                </a:solidFill>
                <a:latin typeface="Arial" panose="020B0604020202020204" pitchFamily="34" charset="0"/>
                <a:cs typeface="Arial" panose="020B0604020202020204" pitchFamily="34" charset="0"/>
              </a:rPr>
              <a:t>DDP</a:t>
            </a:r>
            <a:endParaRPr lang="id-ID" sz="2400">
              <a:solidFill>
                <a:schemeClr val="accent1">
                  <a:lumMod val="50000"/>
                </a:schemeClr>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AEB4AE3A-FF7A-48A4-9495-80C4DC20C946}"/>
              </a:ext>
            </a:extLst>
          </p:cNvPr>
          <p:cNvSpPr/>
          <p:nvPr/>
        </p:nvSpPr>
        <p:spPr>
          <a:xfrm>
            <a:off x="7511450" y="3195168"/>
            <a:ext cx="274320" cy="2743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1">
                  <a:lumMod val="50000"/>
                </a:schemeClr>
              </a:solidFill>
            </a:endParaRPr>
          </a:p>
        </p:txBody>
      </p:sp>
      <p:sp>
        <p:nvSpPr>
          <p:cNvPr id="7" name="TextBox 6">
            <a:extLst>
              <a:ext uri="{FF2B5EF4-FFF2-40B4-BE49-F238E27FC236}">
                <a16:creationId xmlns:a16="http://schemas.microsoft.com/office/drawing/2014/main" id="{7817E16B-5C5C-46DB-B787-4BE45C807AB0}"/>
              </a:ext>
            </a:extLst>
          </p:cNvPr>
          <p:cNvSpPr txBox="1"/>
          <p:nvPr/>
        </p:nvSpPr>
        <p:spPr>
          <a:xfrm>
            <a:off x="2392197" y="3123873"/>
            <a:ext cx="726481" cy="400110"/>
          </a:xfrm>
          <a:prstGeom prst="rect">
            <a:avLst/>
          </a:prstGeom>
          <a:noFill/>
        </p:spPr>
        <p:txBody>
          <a:bodyPr wrap="none" rtlCol="0">
            <a:spAutoFit/>
          </a:bodyPr>
          <a:lstStyle/>
          <a:p>
            <a:r>
              <a:rPr lang="en-US" sz="2000">
                <a:solidFill>
                  <a:schemeClr val="accent1">
                    <a:lumMod val="50000"/>
                  </a:schemeClr>
                </a:solidFill>
                <a:latin typeface="Arial" panose="020B0604020202020204" pitchFamily="34" charset="0"/>
                <a:cs typeface="Arial" panose="020B0604020202020204" pitchFamily="34" charset="0"/>
              </a:rPr>
              <a:t>PBO</a:t>
            </a:r>
            <a:endParaRPr lang="id-ID" sz="200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1A2EE34-BCFB-4C1A-81E1-59DA37B91FF0}"/>
              </a:ext>
            </a:extLst>
          </p:cNvPr>
          <p:cNvSpPr txBox="1"/>
          <p:nvPr/>
        </p:nvSpPr>
        <p:spPr>
          <a:xfrm>
            <a:off x="3596564" y="3132273"/>
            <a:ext cx="899605" cy="400110"/>
          </a:xfrm>
          <a:prstGeom prst="rect">
            <a:avLst/>
          </a:prstGeom>
          <a:noFill/>
        </p:spPr>
        <p:txBody>
          <a:bodyPr wrap="none" rtlCol="0">
            <a:spAutoFit/>
          </a:bodyPr>
          <a:lstStyle/>
          <a:p>
            <a:r>
              <a:rPr lang="en-US" sz="2000">
                <a:solidFill>
                  <a:schemeClr val="accent1">
                    <a:lumMod val="50000"/>
                  </a:schemeClr>
                </a:solidFill>
                <a:latin typeface="Arial" panose="020B0604020202020204" pitchFamily="34" charset="0"/>
                <a:cs typeface="Arial" panose="020B0604020202020204" pitchFamily="34" charset="0"/>
              </a:rPr>
              <a:t>SDDP</a:t>
            </a:r>
            <a:endParaRPr lang="id-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8AEBB23-5DE7-40F1-B8D4-EBA54F4A05AD}"/>
              </a:ext>
            </a:extLst>
          </p:cNvPr>
          <p:cNvSpPr txBox="1"/>
          <p:nvPr/>
        </p:nvSpPr>
        <p:spPr>
          <a:xfrm>
            <a:off x="4701675" y="2572628"/>
            <a:ext cx="713657" cy="400110"/>
          </a:xfrm>
          <a:prstGeom prst="rect">
            <a:avLst/>
          </a:prstGeom>
          <a:noFill/>
        </p:spPr>
        <p:txBody>
          <a:bodyPr wrap="none" rtlCol="0">
            <a:spAutoFit/>
          </a:bodyPr>
          <a:lstStyle/>
          <a:p>
            <a:r>
              <a:rPr lang="en-US" sz="2000">
                <a:solidFill>
                  <a:schemeClr val="accent1">
                    <a:lumMod val="50000"/>
                  </a:schemeClr>
                </a:solidFill>
                <a:latin typeface="Arial" panose="020B0604020202020204" pitchFamily="34" charset="0"/>
                <a:cs typeface="Arial" panose="020B0604020202020204" pitchFamily="34" charset="0"/>
              </a:rPr>
              <a:t>DAA</a:t>
            </a:r>
            <a:endParaRPr lang="id-ID" sz="2000">
              <a:solidFill>
                <a:schemeClr val="accent1">
                  <a:lumMod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3DC2751-AC2E-47E0-9986-3CB53B6265E1}"/>
              </a:ext>
            </a:extLst>
          </p:cNvPr>
          <p:cNvSpPr txBox="1"/>
          <p:nvPr/>
        </p:nvSpPr>
        <p:spPr>
          <a:xfrm>
            <a:off x="4752653" y="1896896"/>
            <a:ext cx="2316853" cy="400110"/>
          </a:xfrm>
          <a:prstGeom prst="rect">
            <a:avLst/>
          </a:prstGeom>
          <a:noFill/>
        </p:spPr>
        <p:txBody>
          <a:bodyPr wrap="none" rtlCol="0">
            <a:spAutoFit/>
          </a:bodyPr>
          <a:lstStyle/>
          <a:p>
            <a:r>
              <a:rPr lang="en-US" sz="2000">
                <a:solidFill>
                  <a:schemeClr val="accent1">
                    <a:lumMod val="50000"/>
                  </a:schemeClr>
                </a:solidFill>
                <a:latin typeface="Arial" panose="020B0604020202020204" pitchFamily="34" charset="0"/>
                <a:cs typeface="Arial" panose="020B0604020202020204" pitchFamily="34" charset="0"/>
              </a:rPr>
              <a:t>Web Programming</a:t>
            </a:r>
            <a:endParaRPr lang="id-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2CA695E-D90F-449C-B1FE-A102AAE68748}"/>
              </a:ext>
            </a:extLst>
          </p:cNvPr>
          <p:cNvSpPr txBox="1"/>
          <p:nvPr/>
        </p:nvSpPr>
        <p:spPr>
          <a:xfrm>
            <a:off x="4701675" y="3613192"/>
            <a:ext cx="2436886" cy="400110"/>
          </a:xfrm>
          <a:prstGeom prst="rect">
            <a:avLst/>
          </a:prstGeom>
          <a:noFill/>
        </p:spPr>
        <p:txBody>
          <a:bodyPr wrap="none" rtlCol="0">
            <a:spAutoFit/>
          </a:bodyPr>
          <a:lstStyle/>
          <a:p>
            <a:r>
              <a:rPr lang="en-US" sz="2000">
                <a:solidFill>
                  <a:schemeClr val="accent1">
                    <a:lumMod val="50000"/>
                  </a:schemeClr>
                </a:solidFill>
                <a:latin typeface="Arial" panose="020B0604020202020204" pitchFamily="34" charset="0"/>
                <a:cs typeface="Arial" panose="020B0604020202020204" pitchFamily="34" charset="0"/>
              </a:rPr>
              <a:t>Kecerdasan Buatan</a:t>
            </a:r>
            <a:endParaRPr lang="id-ID" sz="2000">
              <a:solidFill>
                <a:schemeClr val="accent1">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37AAC7F-1634-444D-87D5-E8EEB48160F7}"/>
              </a:ext>
            </a:extLst>
          </p:cNvPr>
          <p:cNvSpPr txBox="1"/>
          <p:nvPr/>
        </p:nvSpPr>
        <p:spPr>
          <a:xfrm>
            <a:off x="8901480" y="2988368"/>
            <a:ext cx="2227020" cy="707886"/>
          </a:xfrm>
          <a:prstGeom prst="rect">
            <a:avLst/>
          </a:prstGeom>
          <a:noFill/>
        </p:spPr>
        <p:txBody>
          <a:bodyPr wrap="none" rtlCol="0">
            <a:spAutoFit/>
          </a:bodyPr>
          <a:lstStyle/>
          <a:p>
            <a:r>
              <a:rPr lang="en-US" sz="2000">
                <a:solidFill>
                  <a:schemeClr val="accent1">
                    <a:lumMod val="50000"/>
                  </a:schemeClr>
                </a:solidFill>
                <a:latin typeface="Arial" panose="020B0604020202020204" pitchFamily="34" charset="0"/>
                <a:cs typeface="Arial" panose="020B0604020202020204" pitchFamily="34" charset="0"/>
              </a:rPr>
              <a:t>Trek Peminatan &amp;</a:t>
            </a:r>
          </a:p>
          <a:p>
            <a:r>
              <a:rPr lang="en-US" sz="2000">
                <a:solidFill>
                  <a:schemeClr val="accent1">
                    <a:lumMod val="50000"/>
                  </a:schemeClr>
                </a:solidFill>
                <a:latin typeface="Arial" panose="020B0604020202020204" pitchFamily="34" charset="0"/>
                <a:cs typeface="Arial" panose="020B0604020202020204" pitchFamily="34" charset="0"/>
              </a:rPr>
              <a:t>Proyek Akhir</a:t>
            </a:r>
            <a:endParaRPr lang="id-ID" sz="2000">
              <a:solidFill>
                <a:schemeClr val="accent1">
                  <a:lumMod val="50000"/>
                </a:schemeClr>
              </a:solidFill>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92E253C2-42F4-48CE-8BD2-8491B2A66239}"/>
              </a:ext>
            </a:extLst>
          </p:cNvPr>
          <p:cNvCxnSpPr>
            <a:cxnSpLocks/>
            <a:stCxn id="5" idx="3"/>
            <a:endCxn id="7" idx="1"/>
          </p:cNvCxnSpPr>
          <p:nvPr/>
        </p:nvCxnSpPr>
        <p:spPr>
          <a:xfrm>
            <a:off x="1756298" y="3323928"/>
            <a:ext cx="635899"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EA8A7EB-81D6-466A-ABEA-AC4A874156F9}"/>
              </a:ext>
            </a:extLst>
          </p:cNvPr>
          <p:cNvCxnSpPr>
            <a:cxnSpLocks/>
            <a:stCxn id="7" idx="3"/>
            <a:endCxn id="8" idx="1"/>
          </p:cNvCxnSpPr>
          <p:nvPr/>
        </p:nvCxnSpPr>
        <p:spPr>
          <a:xfrm>
            <a:off x="3118678" y="3323928"/>
            <a:ext cx="477886" cy="840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6F57947-9164-440B-828C-5C16227325BF}"/>
              </a:ext>
            </a:extLst>
          </p:cNvPr>
          <p:cNvSpPr/>
          <p:nvPr/>
        </p:nvSpPr>
        <p:spPr>
          <a:xfrm>
            <a:off x="7845725" y="3195168"/>
            <a:ext cx="274320" cy="2743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1">
                  <a:lumMod val="50000"/>
                </a:schemeClr>
              </a:solidFill>
            </a:endParaRPr>
          </a:p>
        </p:txBody>
      </p:sp>
      <p:sp>
        <p:nvSpPr>
          <p:cNvPr id="17" name="Oval 16">
            <a:extLst>
              <a:ext uri="{FF2B5EF4-FFF2-40B4-BE49-F238E27FC236}">
                <a16:creationId xmlns:a16="http://schemas.microsoft.com/office/drawing/2014/main" id="{8FE0D4B5-1DD8-4FED-9B91-0EE17B7AD23B}"/>
              </a:ext>
            </a:extLst>
          </p:cNvPr>
          <p:cNvSpPr/>
          <p:nvPr/>
        </p:nvSpPr>
        <p:spPr>
          <a:xfrm>
            <a:off x="8180000" y="3195679"/>
            <a:ext cx="274320" cy="2743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1">
                  <a:lumMod val="50000"/>
                </a:schemeClr>
              </a:solidFill>
            </a:endParaRPr>
          </a:p>
        </p:txBody>
      </p:sp>
      <p:cxnSp>
        <p:nvCxnSpPr>
          <p:cNvPr id="18" name="Straight Arrow Connector 17">
            <a:extLst>
              <a:ext uri="{FF2B5EF4-FFF2-40B4-BE49-F238E27FC236}">
                <a16:creationId xmlns:a16="http://schemas.microsoft.com/office/drawing/2014/main" id="{A3FC5507-A294-491F-B98B-D7A2D183068D}"/>
              </a:ext>
            </a:extLst>
          </p:cNvPr>
          <p:cNvCxnSpPr>
            <a:cxnSpLocks/>
            <a:stCxn id="7" idx="3"/>
            <a:endCxn id="9" idx="1"/>
          </p:cNvCxnSpPr>
          <p:nvPr/>
        </p:nvCxnSpPr>
        <p:spPr>
          <a:xfrm flipV="1">
            <a:off x="3118678" y="2772683"/>
            <a:ext cx="1582997" cy="551245"/>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D9471E-B62C-4BB7-A1E8-0A98146B68DC}"/>
              </a:ext>
            </a:extLst>
          </p:cNvPr>
          <p:cNvCxnSpPr>
            <a:cxnSpLocks/>
            <a:stCxn id="7" idx="3"/>
            <a:endCxn id="11" idx="1"/>
          </p:cNvCxnSpPr>
          <p:nvPr/>
        </p:nvCxnSpPr>
        <p:spPr>
          <a:xfrm>
            <a:off x="3118678" y="3323928"/>
            <a:ext cx="1582997" cy="489319"/>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6C8A511-C494-42E1-82DD-B42F5BAD6DF4}"/>
              </a:ext>
            </a:extLst>
          </p:cNvPr>
          <p:cNvCxnSpPr>
            <a:cxnSpLocks/>
            <a:stCxn id="17" idx="6"/>
            <a:endCxn id="13" idx="1"/>
          </p:cNvCxnSpPr>
          <p:nvPr/>
        </p:nvCxnSpPr>
        <p:spPr>
          <a:xfrm>
            <a:off x="8454320" y="3332839"/>
            <a:ext cx="447160" cy="9472"/>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17E58B3-F9D9-4471-BEF7-88E4ABE955E0}"/>
              </a:ext>
            </a:extLst>
          </p:cNvPr>
          <p:cNvCxnSpPr>
            <a:cxnSpLocks/>
          </p:cNvCxnSpPr>
          <p:nvPr/>
        </p:nvCxnSpPr>
        <p:spPr>
          <a:xfrm>
            <a:off x="4510423" y="3332251"/>
            <a:ext cx="2895934" cy="77"/>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202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par>
                                <p:cTn id="36" presetID="2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par>
                                <p:cTn id="56" presetID="22" presetClass="entr" presetSubtype="8"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par>
                                <p:cTn id="59" presetID="22" presetClass="entr" presetSubtype="8"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3" grpId="0"/>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15EF8-0EBD-4AA7-9186-D50C820DD6DC}"/>
              </a:ext>
            </a:extLst>
          </p:cNvPr>
          <p:cNvSpPr>
            <a:spLocks noGrp="1"/>
          </p:cNvSpPr>
          <p:nvPr>
            <p:ph type="title"/>
          </p:nvPr>
        </p:nvSpPr>
        <p:spPr/>
        <p:txBody>
          <a:bodyPr/>
          <a:lstStyle/>
          <a:p>
            <a:r>
              <a:rPr lang="en-US"/>
              <a:t>Persentase Perolehan Nilai pada 2019-2024</a:t>
            </a:r>
            <a:endParaRPr lang="en-ID"/>
          </a:p>
        </p:txBody>
      </p:sp>
      <p:sp>
        <p:nvSpPr>
          <p:cNvPr id="5" name="Text Placeholder 4">
            <a:extLst>
              <a:ext uri="{FF2B5EF4-FFF2-40B4-BE49-F238E27FC236}">
                <a16:creationId xmlns:a16="http://schemas.microsoft.com/office/drawing/2014/main" id="{FB8C7175-F616-4BD9-B8B6-BA421A89E591}"/>
              </a:ext>
            </a:extLst>
          </p:cNvPr>
          <p:cNvSpPr>
            <a:spLocks noGrp="1"/>
          </p:cNvSpPr>
          <p:nvPr>
            <p:ph type="body" sz="quarter" idx="10"/>
          </p:nvPr>
        </p:nvSpPr>
        <p:spPr>
          <a:xfrm>
            <a:off x="1548881" y="4623137"/>
            <a:ext cx="9489233" cy="1077868"/>
          </a:xfrm>
        </p:spPr>
        <p:txBody>
          <a:bodyPr>
            <a:noAutofit/>
          </a:bodyPr>
          <a:lstStyle/>
          <a:p>
            <a:pPr marL="0" indent="0">
              <a:buNone/>
            </a:pPr>
            <a:r>
              <a:rPr lang="en-US"/>
              <a:t>Jangkauan nilai adalah [0.00, 100.00] dan nilai minimum untuk lulus adalah 50.00 poin.</a:t>
            </a:r>
            <a:endParaRPr lang="en-ID"/>
          </a:p>
        </p:txBody>
      </p:sp>
      <p:graphicFrame>
        <p:nvGraphicFramePr>
          <p:cNvPr id="3" name="Table 2">
            <a:extLst>
              <a:ext uri="{FF2B5EF4-FFF2-40B4-BE49-F238E27FC236}">
                <a16:creationId xmlns:a16="http://schemas.microsoft.com/office/drawing/2014/main" id="{17643652-3DA3-5EF9-A81D-A9CA8029987E}"/>
              </a:ext>
            </a:extLst>
          </p:cNvPr>
          <p:cNvGraphicFramePr>
            <a:graphicFrameLocks noGrp="1"/>
          </p:cNvGraphicFramePr>
          <p:nvPr/>
        </p:nvGraphicFramePr>
        <p:xfrm>
          <a:off x="1471127" y="1658679"/>
          <a:ext cx="3351874" cy="2620302"/>
        </p:xfrm>
        <a:graphic>
          <a:graphicData uri="http://schemas.openxmlformats.org/drawingml/2006/table">
            <a:tbl>
              <a:tblPr>
                <a:tableStyleId>{9D7B26C5-4107-4FEC-AEDC-1716B250A1EF}</a:tableStyleId>
              </a:tblPr>
              <a:tblGrid>
                <a:gridCol w="2251787">
                  <a:extLst>
                    <a:ext uri="{9D8B030D-6E8A-4147-A177-3AD203B41FA5}">
                      <a16:colId xmlns:a16="http://schemas.microsoft.com/office/drawing/2014/main" val="1838487448"/>
                    </a:ext>
                  </a:extLst>
                </a:gridCol>
                <a:gridCol w="1100087">
                  <a:extLst>
                    <a:ext uri="{9D8B030D-6E8A-4147-A177-3AD203B41FA5}">
                      <a16:colId xmlns:a16="http://schemas.microsoft.com/office/drawing/2014/main" val="2544007287"/>
                    </a:ext>
                  </a:extLst>
                </a:gridCol>
              </a:tblGrid>
              <a:tr h="436717">
                <a:tc>
                  <a:txBody>
                    <a:bodyPr/>
                    <a:lstStyle/>
                    <a:p>
                      <a:pPr algn="ctr" fontAlgn="b"/>
                      <a:r>
                        <a:rPr lang="en-US" sz="2200" b="1" u="none" strike="noStrike">
                          <a:solidFill>
                            <a:schemeClr val="accent1">
                              <a:lumMod val="50000"/>
                            </a:schemeClr>
                          </a:solidFill>
                          <a:effectLst/>
                          <a:latin typeface="Arial" panose="020B0604020202020204" pitchFamily="34" charset="0"/>
                          <a:cs typeface="Arial" panose="020B0604020202020204" pitchFamily="34" charset="0"/>
                        </a:rPr>
                        <a:t>Keterangan </a:t>
                      </a:r>
                      <a:endParaRPr lang="en-US" sz="22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1" u="none" strike="noStrike">
                          <a:solidFill>
                            <a:schemeClr val="accent1">
                              <a:lumMod val="50000"/>
                            </a:schemeClr>
                          </a:solidFill>
                          <a:effectLst/>
                          <a:latin typeface="Arial" panose="020B0604020202020204" pitchFamily="34" charset="0"/>
                          <a:cs typeface="Arial" panose="020B0604020202020204" pitchFamily="34" charset="0"/>
                        </a:rPr>
                        <a:t>Nilai</a:t>
                      </a:r>
                      <a:endParaRPr lang="en-US" sz="22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013767"/>
                  </a:ext>
                </a:extLst>
              </a:tr>
              <a:tr h="436717">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Jumlah Peserta</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383</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2298243"/>
                  </a:ext>
                </a:extLst>
              </a:tr>
              <a:tr h="436717">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Rata-Rata</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43.31</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7311492"/>
                  </a:ext>
                </a:extLst>
              </a:tr>
              <a:tr h="436717">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&gt;= 50</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49%</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9128559"/>
                  </a:ext>
                </a:extLst>
              </a:tr>
              <a:tr h="436717">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&gt;= 65</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34%</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3164509"/>
                  </a:ext>
                </a:extLst>
              </a:tr>
              <a:tr h="436717">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&gt;= 80</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11%</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73909515"/>
                  </a:ext>
                </a:extLst>
              </a:tr>
            </a:tbl>
          </a:graphicData>
        </a:graphic>
      </p:graphicFrame>
      <p:graphicFrame>
        <p:nvGraphicFramePr>
          <p:cNvPr id="2" name="Table 1">
            <a:extLst>
              <a:ext uri="{FF2B5EF4-FFF2-40B4-BE49-F238E27FC236}">
                <a16:creationId xmlns:a16="http://schemas.microsoft.com/office/drawing/2014/main" id="{2EDD23F1-9574-FFC9-3E5D-9D604570CD63}"/>
              </a:ext>
            </a:extLst>
          </p:cNvPr>
          <p:cNvGraphicFramePr>
            <a:graphicFrameLocks noGrp="1"/>
          </p:cNvGraphicFramePr>
          <p:nvPr/>
        </p:nvGraphicFramePr>
        <p:xfrm>
          <a:off x="7296144" y="1744570"/>
          <a:ext cx="3424729" cy="2519520"/>
        </p:xfrm>
        <a:graphic>
          <a:graphicData uri="http://schemas.openxmlformats.org/drawingml/2006/table">
            <a:tbl>
              <a:tblPr>
                <a:tableStyleId>{5C22544A-7EE6-4342-B048-85BDC9FD1C3A}</a:tableStyleId>
              </a:tblPr>
              <a:tblGrid>
                <a:gridCol w="2286395">
                  <a:extLst>
                    <a:ext uri="{9D8B030D-6E8A-4147-A177-3AD203B41FA5}">
                      <a16:colId xmlns:a16="http://schemas.microsoft.com/office/drawing/2014/main" val="83142283"/>
                    </a:ext>
                  </a:extLst>
                </a:gridCol>
                <a:gridCol w="1138334">
                  <a:extLst>
                    <a:ext uri="{9D8B030D-6E8A-4147-A177-3AD203B41FA5}">
                      <a16:colId xmlns:a16="http://schemas.microsoft.com/office/drawing/2014/main" val="3709275397"/>
                    </a:ext>
                  </a:extLst>
                </a:gridCol>
              </a:tblGrid>
              <a:tr h="419920">
                <a:tc>
                  <a:txBody>
                    <a:bodyPr/>
                    <a:lstStyle/>
                    <a:p>
                      <a:pPr algn="ctr" fontAlgn="b"/>
                      <a:r>
                        <a:rPr lang="en-US" sz="2200" b="1" u="none" strike="noStrike">
                          <a:solidFill>
                            <a:schemeClr val="accent1">
                              <a:lumMod val="50000"/>
                            </a:schemeClr>
                          </a:solidFill>
                          <a:effectLst/>
                          <a:latin typeface="Arial" panose="020B0604020202020204" pitchFamily="34" charset="0"/>
                          <a:cs typeface="Arial" panose="020B0604020202020204" pitchFamily="34" charset="0"/>
                        </a:rPr>
                        <a:t>Keterangan </a:t>
                      </a:r>
                      <a:endParaRPr lang="en-US" sz="22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200" b="1" u="none" strike="noStrike">
                          <a:solidFill>
                            <a:schemeClr val="accent1">
                              <a:lumMod val="50000"/>
                            </a:schemeClr>
                          </a:solidFill>
                          <a:effectLst/>
                          <a:latin typeface="Arial" panose="020B0604020202020204" pitchFamily="34" charset="0"/>
                          <a:cs typeface="Arial" panose="020B0604020202020204" pitchFamily="34" charset="0"/>
                        </a:rPr>
                        <a:t>Nilai</a:t>
                      </a:r>
                      <a:endParaRPr lang="en-US" sz="22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866118"/>
                  </a:ext>
                </a:extLst>
              </a:tr>
              <a:tr h="419920">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Jumlah Peserta</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248</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4445506"/>
                  </a:ext>
                </a:extLst>
              </a:tr>
              <a:tr h="419920">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Rata-Rata</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41.19</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8225017"/>
                  </a:ext>
                </a:extLst>
              </a:tr>
              <a:tr h="419920">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&gt;= 50</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44%</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8880007"/>
                  </a:ext>
                </a:extLst>
              </a:tr>
              <a:tr h="419920">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&gt;= 65</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30%</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4087656"/>
                  </a:ext>
                </a:extLst>
              </a:tr>
              <a:tr h="419920">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&gt;= 80</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13%</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3881181"/>
                  </a:ext>
                </a:extLst>
              </a:tr>
            </a:tbl>
          </a:graphicData>
        </a:graphic>
      </p:graphicFrame>
      <p:sp>
        <p:nvSpPr>
          <p:cNvPr id="6" name="Text Placeholder 4">
            <a:extLst>
              <a:ext uri="{FF2B5EF4-FFF2-40B4-BE49-F238E27FC236}">
                <a16:creationId xmlns:a16="http://schemas.microsoft.com/office/drawing/2014/main" id="{42B2E3FA-22F4-0674-D0E6-D5339A3F279C}"/>
              </a:ext>
            </a:extLst>
          </p:cNvPr>
          <p:cNvSpPr txBox="1">
            <a:spLocks/>
          </p:cNvSpPr>
          <p:nvPr/>
        </p:nvSpPr>
        <p:spPr>
          <a:xfrm>
            <a:off x="2074362" y="1172372"/>
            <a:ext cx="2478976" cy="48630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Semua Mahasiswa</a:t>
            </a:r>
            <a:endParaRPr lang="en-ID" sz="2000"/>
          </a:p>
        </p:txBody>
      </p:sp>
      <p:sp>
        <p:nvSpPr>
          <p:cNvPr id="7" name="Text Placeholder 4">
            <a:extLst>
              <a:ext uri="{FF2B5EF4-FFF2-40B4-BE49-F238E27FC236}">
                <a16:creationId xmlns:a16="http://schemas.microsoft.com/office/drawing/2014/main" id="{4CE482E6-39D9-6A0C-25A7-466CC9F8700F}"/>
              </a:ext>
            </a:extLst>
          </p:cNvPr>
          <p:cNvSpPr txBox="1">
            <a:spLocks/>
          </p:cNvSpPr>
          <p:nvPr/>
        </p:nvSpPr>
        <p:spPr>
          <a:xfrm>
            <a:off x="7296143" y="1172372"/>
            <a:ext cx="3424730" cy="48630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t>Mahasiswa Tahun Pertama</a:t>
            </a:r>
            <a:endParaRPr lang="en-ID" sz="2000"/>
          </a:p>
        </p:txBody>
      </p:sp>
    </p:spTree>
    <p:extLst>
      <p:ext uri="{BB962C8B-B14F-4D97-AF65-F5344CB8AC3E}">
        <p14:creationId xmlns:p14="http://schemas.microsoft.com/office/powerpoint/2010/main" val="28092481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F43A20-3AA5-21E9-AD38-083D92B808CE}"/>
              </a:ext>
            </a:extLst>
          </p:cNvPr>
          <p:cNvSpPr>
            <a:spLocks noGrp="1"/>
          </p:cNvSpPr>
          <p:nvPr>
            <p:ph type="body" sz="quarter" idx="11"/>
          </p:nvPr>
        </p:nvSpPr>
        <p:spPr/>
        <p:txBody>
          <a:bodyPr/>
          <a:lstStyle/>
          <a:p>
            <a:r>
              <a:rPr lang="en-US" err="1"/>
              <a:t>Setelah</a:t>
            </a:r>
            <a:r>
              <a:rPr lang="en-US"/>
              <a:t> </a:t>
            </a:r>
            <a:r>
              <a:rPr lang="en-US" err="1"/>
              <a:t>menyelesaikan</a:t>
            </a:r>
            <a:r>
              <a:rPr lang="en-US"/>
              <a:t> </a:t>
            </a:r>
            <a:r>
              <a:rPr lang="en-US" err="1"/>
              <a:t>kegiatan</a:t>
            </a:r>
            <a:r>
              <a:rPr lang="en-US"/>
              <a:t> </a:t>
            </a:r>
            <a:r>
              <a:rPr lang="en-US" err="1"/>
              <a:t>belajar</a:t>
            </a:r>
            <a:r>
              <a:rPr lang="en-US"/>
              <a:t> </a:t>
            </a:r>
            <a:r>
              <a:rPr lang="en-US" err="1"/>
              <a:t>ini</a:t>
            </a:r>
            <a:r>
              <a:rPr lang="en-US"/>
              <a:t>, </a:t>
            </a:r>
            <a:r>
              <a:rPr lang="en-US" err="1"/>
              <a:t>kamu</a:t>
            </a:r>
            <a:r>
              <a:rPr lang="en-US"/>
              <a:t> </a:t>
            </a:r>
            <a:r>
              <a:rPr lang="en-US" err="1"/>
              <a:t>akan</a:t>
            </a:r>
            <a:r>
              <a:rPr lang="en-US"/>
              <a:t> mengetahui target </a:t>
            </a:r>
            <a:r>
              <a:rPr lang="en-US" err="1"/>
              <a:t>kompetensi</a:t>
            </a:r>
            <a:r>
              <a:rPr lang="en-US"/>
              <a:t> dan </a:t>
            </a:r>
            <a:r>
              <a:rPr lang="en-US" err="1"/>
              <a:t>ekspektasi</a:t>
            </a:r>
            <a:r>
              <a:rPr lang="en-US"/>
              <a:t> </a:t>
            </a:r>
            <a:r>
              <a:rPr lang="en-US" err="1"/>
              <a:t>mata</a:t>
            </a:r>
            <a:r>
              <a:rPr lang="en-US"/>
              <a:t> </a:t>
            </a:r>
            <a:r>
              <a:rPr lang="en-US" err="1"/>
              <a:t>kuliah</a:t>
            </a:r>
            <a:r>
              <a:rPr lang="en-US"/>
              <a:t>.</a:t>
            </a:r>
            <a:endParaRPr lang="id-ID"/>
          </a:p>
        </p:txBody>
      </p:sp>
      <p:sp>
        <p:nvSpPr>
          <p:cNvPr id="3" name="Text Placeholder 2">
            <a:extLst>
              <a:ext uri="{FF2B5EF4-FFF2-40B4-BE49-F238E27FC236}">
                <a16:creationId xmlns:a16="http://schemas.microsoft.com/office/drawing/2014/main" id="{2520CE6F-C52F-C96B-1EC8-897DF4AA679E}"/>
              </a:ext>
            </a:extLst>
          </p:cNvPr>
          <p:cNvSpPr>
            <a:spLocks noGrp="1"/>
          </p:cNvSpPr>
          <p:nvPr>
            <p:ph type="body" sz="quarter" idx="12"/>
          </p:nvPr>
        </p:nvSpPr>
        <p:spPr/>
        <p:txBody>
          <a:bodyPr>
            <a:normAutofit lnSpcReduction="10000"/>
          </a:bodyPr>
          <a:lstStyle/>
          <a:p>
            <a:r>
              <a:rPr lang="en-US"/>
              <a:t>60</a:t>
            </a:r>
            <a:endParaRPr lang="id-ID"/>
          </a:p>
        </p:txBody>
      </p:sp>
    </p:spTree>
    <p:extLst>
      <p:ext uri="{BB962C8B-B14F-4D97-AF65-F5344CB8AC3E}">
        <p14:creationId xmlns:p14="http://schemas.microsoft.com/office/powerpoint/2010/main" val="425337515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7E6294-0213-2674-808A-383C0573BF31}"/>
              </a:ext>
            </a:extLst>
          </p:cNvPr>
          <p:cNvSpPr>
            <a:spLocks noGrp="1"/>
          </p:cNvSpPr>
          <p:nvPr>
            <p:ph type="body" sz="quarter" idx="10"/>
          </p:nvPr>
        </p:nvSpPr>
        <p:spPr/>
        <p:txBody>
          <a:bodyPr/>
          <a:lstStyle/>
          <a:p>
            <a:pPr>
              <a:lnSpc>
                <a:spcPct val="150000"/>
              </a:lnSpc>
            </a:pPr>
            <a:r>
              <a:rPr lang="en-US" err="1"/>
              <a:t>Setelah</a:t>
            </a:r>
            <a:r>
              <a:rPr lang="en-US"/>
              <a:t> </a:t>
            </a:r>
            <a:r>
              <a:rPr lang="en-US" err="1"/>
              <a:t>menyelesaikan</a:t>
            </a:r>
            <a:r>
              <a:rPr lang="en-US"/>
              <a:t> </a:t>
            </a:r>
            <a:r>
              <a:rPr lang="en-US" err="1"/>
              <a:t>kegiatan</a:t>
            </a:r>
            <a:r>
              <a:rPr lang="en-US"/>
              <a:t> </a:t>
            </a:r>
            <a:r>
              <a:rPr lang="en-US" err="1"/>
              <a:t>belajar</a:t>
            </a:r>
            <a:r>
              <a:rPr lang="en-US"/>
              <a:t> </a:t>
            </a:r>
            <a:r>
              <a:rPr lang="en-US" err="1"/>
              <a:t>ini</a:t>
            </a:r>
            <a:r>
              <a:rPr lang="en-US"/>
              <a:t>, </a:t>
            </a:r>
            <a:r>
              <a:rPr lang="en-US" err="1"/>
              <a:t>kamu</a:t>
            </a:r>
            <a:r>
              <a:rPr lang="en-US"/>
              <a:t> </a:t>
            </a:r>
            <a:r>
              <a:rPr lang="en-US" err="1"/>
              <a:t>akan</a:t>
            </a:r>
            <a:r>
              <a:rPr lang="en-US"/>
              <a:t> </a:t>
            </a:r>
            <a:r>
              <a:rPr lang="en-US" err="1"/>
              <a:t>mengetahui</a:t>
            </a:r>
            <a:r>
              <a:rPr lang="en-US"/>
              <a:t> </a:t>
            </a:r>
            <a:r>
              <a:rPr lang="en-US" err="1"/>
              <a:t>kompetensi</a:t>
            </a:r>
            <a:r>
              <a:rPr lang="en-US"/>
              <a:t> dan </a:t>
            </a:r>
            <a:r>
              <a:rPr lang="en-US" err="1"/>
              <a:t>ekspektasi</a:t>
            </a:r>
            <a:r>
              <a:rPr lang="en-US"/>
              <a:t> </a:t>
            </a:r>
            <a:r>
              <a:rPr lang="en-US" err="1"/>
              <a:t>mata</a:t>
            </a:r>
            <a:r>
              <a:rPr lang="en-US"/>
              <a:t> </a:t>
            </a:r>
            <a:r>
              <a:rPr lang="en-US" err="1"/>
              <a:t>kuliah</a:t>
            </a:r>
            <a:r>
              <a:rPr lang="en-US"/>
              <a:t>.</a:t>
            </a:r>
            <a:endParaRPr lang="id-ID"/>
          </a:p>
        </p:txBody>
      </p:sp>
    </p:spTree>
    <p:extLst>
      <p:ext uri="{BB962C8B-B14F-4D97-AF65-F5344CB8AC3E}">
        <p14:creationId xmlns:p14="http://schemas.microsoft.com/office/powerpoint/2010/main" val="2584877580"/>
      </p:ext>
    </p:extLst>
  </p:cSld>
  <p:clrMapOvr>
    <a:masterClrMapping/>
  </p:clrMapOvr>
  <p:transition>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199016"/>
      </p:ext>
    </p:ext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E16491-886C-6BD5-41B4-2FF43E29B907}"/>
              </a:ext>
            </a:extLst>
          </p:cNvPr>
          <p:cNvSpPr/>
          <p:nvPr/>
        </p:nvSpPr>
        <p:spPr>
          <a:xfrm>
            <a:off x="0" y="4922443"/>
            <a:ext cx="12192000" cy="193555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a:extLst>
              <a:ext uri="{FF2B5EF4-FFF2-40B4-BE49-F238E27FC236}">
                <a16:creationId xmlns:a16="http://schemas.microsoft.com/office/drawing/2014/main" id="{6613A437-FB35-ADEA-64EF-1C7855C93DC1}"/>
              </a:ext>
            </a:extLst>
          </p:cNvPr>
          <p:cNvPicPr>
            <a:picLocks noChangeAspect="1"/>
          </p:cNvPicPr>
          <p:nvPr/>
        </p:nvPicPr>
        <p:blipFill>
          <a:blip r:embed="rId2">
            <a:alphaModFix amt="15000"/>
            <a:extLst>
              <a:ext uri="{28A0092B-C50C-407E-A947-70E740481C1C}">
                <a14:useLocalDpi xmlns:a14="http://schemas.microsoft.com/office/drawing/2010/main" val="0"/>
              </a:ext>
            </a:extLst>
          </a:blip>
          <a:srcRect/>
          <a:stretch/>
        </p:blipFill>
        <p:spPr>
          <a:xfrm>
            <a:off x="-746125" y="526527"/>
            <a:ext cx="5648325" cy="5074892"/>
          </a:xfrm>
          <a:prstGeom prst="rect">
            <a:avLst/>
          </a:prstGeom>
        </p:spPr>
      </p:pic>
      <p:pic>
        <p:nvPicPr>
          <p:cNvPr id="10" name="Picture 9">
            <a:extLst>
              <a:ext uri="{FF2B5EF4-FFF2-40B4-BE49-F238E27FC236}">
                <a16:creationId xmlns:a16="http://schemas.microsoft.com/office/drawing/2014/main" id="{0C781295-99A2-46FD-A436-78A0CB1CF45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502" b="67820" l="16699" r="93282">
                        <a14:foregroundMark x1="39539" y1="51644" x2="19002" y2="58997"/>
                        <a14:foregroundMark x1="22265" y1="61332" x2="53359" y2="66955"/>
                        <a14:foregroundMark x1="53359" y1="66955" x2="73512" y2="67042"/>
                        <a14:foregroundMark x1="73512" y1="67042" x2="86372" y2="65398"/>
                        <a14:foregroundMark x1="82150" y1="55104" x2="89060" y2="65830"/>
                        <a14:foregroundMark x1="25144" y1="52855" x2="33013" y2="52682"/>
                        <a14:foregroundMark x1="50096" y1="51384" x2="51631" y2="51038"/>
                        <a14:foregroundMark x1="45106" y1="47059" x2="29367" y2="56834"/>
                        <a14:foregroundMark x1="29367" y1="56834" x2="26488" y2="57180"/>
                        <a14:foregroundMark x1="21497" y1="52682" x2="19578" y2="61505"/>
                        <a14:foregroundMark x1="19578" y1="61505" x2="20537" y2="62976"/>
                        <a14:foregroundMark x1="19194" y1="54325" x2="17274" y2="62716"/>
                        <a14:foregroundMark x1="17274" y1="62716" x2="30134" y2="67301"/>
                        <a14:foregroundMark x1="30134" y1="67301" x2="35701" y2="67042"/>
                        <a14:foregroundMark x1="18042" y1="53460" x2="17274" y2="54325"/>
                        <a14:foregroundMark x1="17274" y1="54498" x2="17274" y2="54498"/>
                        <a14:foregroundMark x1="18042" y1="55363" x2="18618" y2="55882"/>
                        <a14:foregroundMark x1="19194" y1="67647" x2="19194" y2="67647"/>
                        <a14:foregroundMark x1="19194" y1="67647" x2="19194" y2="67647"/>
                        <a14:foregroundMark x1="16699" y1="67820" x2="51248" y2="67301"/>
                        <a14:foregroundMark x1="51248" y1="67301" x2="57965" y2="67301"/>
                        <a14:foregroundMark x1="90403" y1="67474" x2="69674" y2="67820"/>
                        <a14:foregroundMark x1="69674" y1="67820" x2="69674" y2="67820"/>
                        <a14:foregroundMark x1="90403" y1="67647" x2="93282" y2="67820"/>
                        <a14:foregroundMark x1="68138" y1="50779" x2="66795" y2="51038"/>
                        <a14:foregroundMark x1="69482" y1="49308" x2="63916" y2="50779"/>
                        <a14:foregroundMark x1="70633" y1="48356" x2="70633" y2="52076"/>
                      </a14:backgroundRemoval>
                    </a14:imgEffect>
                  </a14:imgLayer>
                </a14:imgProps>
              </a:ext>
              <a:ext uri="{28A0092B-C50C-407E-A947-70E740481C1C}">
                <a14:useLocalDpi xmlns:a14="http://schemas.microsoft.com/office/drawing/2010/main" val="0"/>
              </a:ext>
            </a:extLst>
          </a:blip>
          <a:srcRect l="16618" t="15395" r="3301" b="38116"/>
          <a:stretch/>
        </p:blipFill>
        <p:spPr>
          <a:xfrm>
            <a:off x="308302" y="232773"/>
            <a:ext cx="2057953" cy="2622222"/>
          </a:xfrm>
          <a:prstGeom prst="rect">
            <a:avLst/>
          </a:prstGeom>
        </p:spPr>
      </p:pic>
      <p:sp>
        <p:nvSpPr>
          <p:cNvPr id="5" name="TextBox 4">
            <a:extLst>
              <a:ext uri="{FF2B5EF4-FFF2-40B4-BE49-F238E27FC236}">
                <a16:creationId xmlns:a16="http://schemas.microsoft.com/office/drawing/2014/main" id="{C7E72AF6-12C1-36F8-0933-660416AE7A27}"/>
              </a:ext>
            </a:extLst>
          </p:cNvPr>
          <p:cNvSpPr txBox="1"/>
          <p:nvPr/>
        </p:nvSpPr>
        <p:spPr>
          <a:xfrm>
            <a:off x="2205910" y="651346"/>
            <a:ext cx="9609875" cy="738664"/>
          </a:xfrm>
          <a:prstGeom prst="rect">
            <a:avLst/>
          </a:prstGeom>
          <a:noFill/>
        </p:spPr>
        <p:txBody>
          <a:bodyPr wrap="none" lIns="0" tIns="0" rIns="0" bIns="91440" rtlCol="0" anchor="ctr" anchorCtr="0">
            <a:spAutoFit/>
          </a:bodyPr>
          <a:lstStyle/>
          <a:p>
            <a:r>
              <a:rPr lang="en-US" sz="4200" b="1">
                <a:latin typeface="Times New Roman" panose="02020603050405020304" pitchFamily="18" charset="0"/>
                <a:cs typeface="Times New Roman" panose="02020603050405020304" pitchFamily="18" charset="0"/>
              </a:rPr>
              <a:t>Andreas </a:t>
            </a:r>
            <a:r>
              <a:rPr lang="en-US" sz="4200" b="1" err="1">
                <a:latin typeface="Times New Roman" panose="02020603050405020304" pitchFamily="18" charset="0"/>
                <a:cs typeface="Times New Roman" panose="02020603050405020304" pitchFamily="18" charset="0"/>
              </a:rPr>
              <a:t>Febrian</a:t>
            </a:r>
            <a:r>
              <a:rPr lang="en-US" sz="4200" b="1">
                <a:latin typeface="Times New Roman" panose="02020603050405020304" pitchFamily="18" charset="0"/>
                <a:cs typeface="Times New Roman" panose="02020603050405020304" pitchFamily="18" charset="0"/>
              </a:rPr>
              <a:t>, </a:t>
            </a:r>
            <a:r>
              <a:rPr lang="en-US" sz="4200" b="1" err="1">
                <a:latin typeface="Times New Roman" panose="02020603050405020304" pitchFamily="18" charset="0"/>
                <a:cs typeface="Times New Roman" panose="02020603050405020304" pitchFamily="18" charset="0"/>
              </a:rPr>
              <a:t>S.Kom</a:t>
            </a:r>
            <a:r>
              <a:rPr lang="en-US" sz="4200" b="1">
                <a:latin typeface="Times New Roman" panose="02020603050405020304" pitchFamily="18" charset="0"/>
                <a:cs typeface="Times New Roman" panose="02020603050405020304" pitchFamily="18" charset="0"/>
              </a:rPr>
              <a:t>., </a:t>
            </a:r>
            <a:r>
              <a:rPr lang="en-US" sz="4200" b="1" err="1">
                <a:latin typeface="Times New Roman" panose="02020603050405020304" pitchFamily="18" charset="0"/>
                <a:cs typeface="Times New Roman" panose="02020603050405020304" pitchFamily="18" charset="0"/>
              </a:rPr>
              <a:t>M.Kom</a:t>
            </a:r>
            <a:r>
              <a:rPr lang="en-US" sz="4200" b="1">
                <a:latin typeface="Times New Roman" panose="02020603050405020304" pitchFamily="18" charset="0"/>
                <a:cs typeface="Times New Roman" panose="02020603050405020304" pitchFamily="18" charset="0"/>
              </a:rPr>
              <a:t>., Ph.D.</a:t>
            </a:r>
          </a:p>
        </p:txBody>
      </p:sp>
      <p:sp>
        <p:nvSpPr>
          <p:cNvPr id="7" name="TextBox 6">
            <a:extLst>
              <a:ext uri="{FF2B5EF4-FFF2-40B4-BE49-F238E27FC236}">
                <a16:creationId xmlns:a16="http://schemas.microsoft.com/office/drawing/2014/main" id="{9018D163-AD82-533C-E6A0-ADFC2C0D3E4A}"/>
              </a:ext>
            </a:extLst>
          </p:cNvPr>
          <p:cNvSpPr txBox="1"/>
          <p:nvPr/>
        </p:nvSpPr>
        <p:spPr>
          <a:xfrm>
            <a:off x="6307546" y="1499828"/>
            <a:ext cx="5498300" cy="461665"/>
          </a:xfrm>
          <a:prstGeom prst="rect">
            <a:avLst/>
          </a:prstGeom>
          <a:noFill/>
        </p:spPr>
        <p:txBody>
          <a:bodyPr wrap="none" lIns="0" tIns="0" rIns="0" bIns="91440" rtlCol="0" anchor="ctr" anchorCtr="0">
            <a:spAutoFit/>
          </a:bodyPr>
          <a:lstStyle/>
          <a:p>
            <a:r>
              <a:rPr lang="en-US" sz="2400" err="1">
                <a:latin typeface="Times New Roman" panose="02020603050405020304" pitchFamily="18" charset="0"/>
                <a:cs typeface="Times New Roman" panose="02020603050405020304" pitchFamily="18" charset="0"/>
              </a:rPr>
              <a:t>Direktur</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Direktorat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Pembelajaran</a:t>
            </a:r>
            <a:r>
              <a:rPr lang="en-US" sz="2400">
                <a:latin typeface="Times New Roman" panose="02020603050405020304" pitchFamily="18" charset="0"/>
                <a:cs typeface="Times New Roman" panose="02020603050405020304" pitchFamily="18" charset="0"/>
              </a:rPr>
              <a:t> Jarak </a:t>
            </a:r>
            <a:r>
              <a:rPr lang="en-US" sz="2400" err="1">
                <a:latin typeface="Times New Roman" panose="02020603050405020304" pitchFamily="18" charset="0"/>
                <a:cs typeface="Times New Roman" panose="02020603050405020304" pitchFamily="18" charset="0"/>
              </a:rPr>
              <a:t>Jauh</a:t>
            </a:r>
            <a:endParaRPr lang="en-US" sz="24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3CD814A-5DC7-FCE7-3F63-C07DFD711F2F}"/>
              </a:ext>
            </a:extLst>
          </p:cNvPr>
          <p:cNvSpPr txBox="1"/>
          <p:nvPr/>
        </p:nvSpPr>
        <p:spPr>
          <a:xfrm>
            <a:off x="2886936" y="1905068"/>
            <a:ext cx="8871403" cy="461665"/>
          </a:xfrm>
          <a:prstGeom prst="rect">
            <a:avLst/>
          </a:prstGeom>
          <a:noFill/>
        </p:spPr>
        <p:txBody>
          <a:bodyPr wrap="none" lIns="0" tIns="0" rIns="0" bIns="91440" rtlCol="0" anchor="ctr" anchorCtr="0">
            <a:spAutoFit/>
          </a:bodyPr>
          <a:lstStyle/>
          <a:p>
            <a:r>
              <a:rPr lang="en-US" sz="2400" err="1">
                <a:latin typeface="Times New Roman" panose="02020603050405020304" pitchFamily="18" charset="0"/>
                <a:cs typeface="Times New Roman" panose="02020603050405020304" pitchFamily="18" charset="0"/>
              </a:rPr>
              <a:t>Dosen</a:t>
            </a:r>
            <a:r>
              <a:rPr lang="en-US" sz="2400">
                <a:latin typeface="Times New Roman" panose="02020603050405020304" pitchFamily="18" charset="0"/>
                <a:cs typeface="Times New Roman" panose="02020603050405020304" pitchFamily="18" charset="0"/>
              </a:rPr>
              <a:t> Program </a:t>
            </a:r>
            <a:r>
              <a:rPr lang="en-US" sz="2400" err="1">
                <a:latin typeface="Times New Roman" panose="02020603050405020304" pitchFamily="18" charset="0"/>
                <a:cs typeface="Times New Roman" panose="02020603050405020304" pitchFamily="18" charset="0"/>
              </a:rPr>
              <a:t>Studi</a:t>
            </a:r>
            <a:r>
              <a:rPr lang="en-US" sz="2400">
                <a:latin typeface="Times New Roman" panose="02020603050405020304" pitchFamily="18" charset="0"/>
                <a:cs typeface="Times New Roman" panose="02020603050405020304" pitchFamily="18" charset="0"/>
              </a:rPr>
              <a:t> Teknik </a:t>
            </a:r>
            <a:r>
              <a:rPr lang="en-US" sz="2400" err="1">
                <a:latin typeface="Times New Roman" panose="02020603050405020304" pitchFamily="18" charset="0"/>
                <a:cs typeface="Times New Roman" panose="02020603050405020304" pitchFamily="18" charset="0"/>
              </a:rPr>
              <a:t>Informatika</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Fakultas</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Teknologi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Informasi</a:t>
            </a:r>
            <a:endParaRPr lang="en-US" sz="24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407CE8F-8849-5B42-7C56-EF8FFFBEE75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14257" t="46309" r="10869" b="35915"/>
          <a:stretch/>
        </p:blipFill>
        <p:spPr>
          <a:xfrm>
            <a:off x="44449" y="2894614"/>
            <a:ext cx="4229100" cy="902134"/>
          </a:xfrm>
          <a:prstGeom prst="rect">
            <a:avLst/>
          </a:prstGeom>
        </p:spPr>
      </p:pic>
      <p:sp>
        <p:nvSpPr>
          <p:cNvPr id="11" name="TextBox 10">
            <a:extLst>
              <a:ext uri="{FF2B5EF4-FFF2-40B4-BE49-F238E27FC236}">
                <a16:creationId xmlns:a16="http://schemas.microsoft.com/office/drawing/2014/main" id="{1BD40E88-2FD1-47E3-9768-BF2DD1C0300C}"/>
              </a:ext>
            </a:extLst>
          </p:cNvPr>
          <p:cNvSpPr txBox="1"/>
          <p:nvPr/>
        </p:nvSpPr>
        <p:spPr>
          <a:xfrm>
            <a:off x="4539917" y="2773992"/>
            <a:ext cx="6600077" cy="461665"/>
          </a:xfrm>
          <a:prstGeom prst="rect">
            <a:avLst/>
          </a:prstGeom>
          <a:noFill/>
        </p:spPr>
        <p:txBody>
          <a:bodyPr wrap="none" lIns="0" tIns="0" rIns="0" bIns="91440" rtlCol="0" anchor="ctr" anchorCtr="0">
            <a:spAutoFit/>
          </a:bodyPr>
          <a:lstStyle/>
          <a:p>
            <a:r>
              <a:rPr lang="en-US" sz="2400">
                <a:latin typeface="Times New Roman" panose="02020603050405020304" pitchFamily="18" charset="0"/>
                <a:cs typeface="Times New Roman" panose="02020603050405020304" pitchFamily="18" charset="0"/>
              </a:rPr>
              <a:t>Sarjana dan Master Ilmu Komputer, Fasilkom, UI, ID</a:t>
            </a:r>
          </a:p>
        </p:txBody>
      </p:sp>
      <p:sp>
        <p:nvSpPr>
          <p:cNvPr id="12" name="TextBox 11">
            <a:extLst>
              <a:ext uri="{FF2B5EF4-FFF2-40B4-BE49-F238E27FC236}">
                <a16:creationId xmlns:a16="http://schemas.microsoft.com/office/drawing/2014/main" id="{6DAE7A83-193E-8487-4E3C-798AAEFC40D8}"/>
              </a:ext>
            </a:extLst>
          </p:cNvPr>
          <p:cNvSpPr txBox="1"/>
          <p:nvPr/>
        </p:nvSpPr>
        <p:spPr>
          <a:xfrm>
            <a:off x="4539917" y="3243072"/>
            <a:ext cx="7150227" cy="461665"/>
          </a:xfrm>
          <a:prstGeom prst="rect">
            <a:avLst/>
          </a:prstGeom>
          <a:noFill/>
        </p:spPr>
        <p:txBody>
          <a:bodyPr wrap="none" lIns="0" tIns="0" rIns="0" bIns="91440" rtlCol="0" anchor="ctr" anchorCtr="0">
            <a:spAutoFit/>
          </a:bodyPr>
          <a:lstStyle/>
          <a:p>
            <a:r>
              <a:rPr lang="en-GB" sz="2400">
                <a:latin typeface="Times New Roman" panose="02020603050405020304" pitchFamily="18" charset="0"/>
                <a:cs typeface="Times New Roman" panose="02020603050405020304" pitchFamily="18" charset="0"/>
              </a:rPr>
              <a:t>Doctor of Philosophy, Engineering Education, USU, USA</a:t>
            </a:r>
          </a:p>
        </p:txBody>
      </p:sp>
      <p:cxnSp>
        <p:nvCxnSpPr>
          <p:cNvPr id="17" name="Straight Connector 16">
            <a:extLst>
              <a:ext uri="{FF2B5EF4-FFF2-40B4-BE49-F238E27FC236}">
                <a16:creationId xmlns:a16="http://schemas.microsoft.com/office/drawing/2014/main" id="{B8581584-190D-B1A2-F1C7-0426397512A2}"/>
              </a:ext>
            </a:extLst>
          </p:cNvPr>
          <p:cNvCxnSpPr/>
          <p:nvPr/>
        </p:nvCxnSpPr>
        <p:spPr>
          <a:xfrm>
            <a:off x="7723449" y="2554355"/>
            <a:ext cx="10085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6F5D5756-03F0-38B9-CE5F-F27BD14145D4}"/>
              </a:ext>
            </a:extLst>
          </p:cNvPr>
          <p:cNvPicPr>
            <a:picLocks noChangeAspect="1"/>
          </p:cNvPicPr>
          <p:nvPr/>
        </p:nvPicPr>
        <p:blipFill rotWithShape="1">
          <a:blip r:embed="rId5"/>
          <a:srcRect l="12391" t="11621" r="14702" b="16550"/>
          <a:stretch/>
        </p:blipFill>
        <p:spPr>
          <a:xfrm>
            <a:off x="0" y="5441620"/>
            <a:ext cx="12192000" cy="1130078"/>
          </a:xfrm>
          <a:prstGeom prst="rect">
            <a:avLst/>
          </a:prstGeom>
        </p:spPr>
      </p:pic>
    </p:spTree>
    <p:extLst>
      <p:ext uri="{BB962C8B-B14F-4D97-AF65-F5344CB8AC3E}">
        <p14:creationId xmlns:p14="http://schemas.microsoft.com/office/powerpoint/2010/main" val="290983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7343-A933-761B-0C08-E69B89D61969}"/>
              </a:ext>
            </a:extLst>
          </p:cNvPr>
          <p:cNvSpPr>
            <a:spLocks noGrp="1"/>
          </p:cNvSpPr>
          <p:nvPr>
            <p:ph type="title"/>
          </p:nvPr>
        </p:nvSpPr>
        <p:spPr/>
        <p:txBody>
          <a:bodyPr/>
          <a:lstStyle/>
          <a:p>
            <a:r>
              <a:rPr lang="en-US"/>
              <a:t>Para Pejuang DDP</a:t>
            </a:r>
            <a:endParaRPr lang="id-ID"/>
          </a:p>
        </p:txBody>
      </p:sp>
      <p:sp>
        <p:nvSpPr>
          <p:cNvPr id="3" name="Text Placeholder 2">
            <a:extLst>
              <a:ext uri="{FF2B5EF4-FFF2-40B4-BE49-F238E27FC236}">
                <a16:creationId xmlns:a16="http://schemas.microsoft.com/office/drawing/2014/main" id="{C9D1A0E7-4FC7-9625-6510-52FC7BEEEF10}"/>
              </a:ext>
            </a:extLst>
          </p:cNvPr>
          <p:cNvSpPr>
            <a:spLocks noGrp="1"/>
          </p:cNvSpPr>
          <p:nvPr>
            <p:ph type="body" sz="quarter" idx="10"/>
          </p:nvPr>
        </p:nvSpPr>
        <p:spPr>
          <a:xfrm>
            <a:off x="518474" y="1389510"/>
            <a:ext cx="11277286" cy="1212288"/>
          </a:xfrm>
        </p:spPr>
        <p:txBody>
          <a:bodyPr/>
          <a:lstStyle/>
          <a:p>
            <a:pPr marL="0" indent="0">
              <a:lnSpc>
                <a:spcPct val="150000"/>
              </a:lnSpc>
              <a:buNone/>
            </a:pPr>
            <a:r>
              <a:rPr lang="en-US"/>
              <a:t>Pembelajar dewasa yang sudah memahami tentang hak dan kewajiban, serta dapat memanfaatkan informasi dengan baik dan memilih menjadi pintar. </a:t>
            </a:r>
            <a:endParaRPr lang="id-ID"/>
          </a:p>
        </p:txBody>
      </p:sp>
    </p:spTree>
    <p:extLst>
      <p:ext uri="{BB962C8B-B14F-4D97-AF65-F5344CB8AC3E}">
        <p14:creationId xmlns:p14="http://schemas.microsoft.com/office/powerpoint/2010/main" val="5842374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CFE416-5A2B-47CE-89F5-38937B02F835}"/>
              </a:ext>
            </a:extLst>
          </p:cNvPr>
          <p:cNvSpPr>
            <a:spLocks noGrp="1"/>
          </p:cNvSpPr>
          <p:nvPr>
            <p:ph type="title"/>
          </p:nvPr>
        </p:nvSpPr>
        <p:spPr/>
        <p:txBody>
          <a:bodyPr/>
          <a:lstStyle/>
          <a:p>
            <a:r>
              <a:rPr lang="en-US"/>
              <a:t>Capaian Akhir Mata Kuliah</a:t>
            </a:r>
            <a:endParaRPr lang="id-ID"/>
          </a:p>
        </p:txBody>
      </p:sp>
      <p:sp>
        <p:nvSpPr>
          <p:cNvPr id="6" name="Text Placeholder 5">
            <a:extLst>
              <a:ext uri="{FF2B5EF4-FFF2-40B4-BE49-F238E27FC236}">
                <a16:creationId xmlns:a16="http://schemas.microsoft.com/office/drawing/2014/main" id="{06ABA64A-BE67-41D4-B94A-F91A38304078}"/>
              </a:ext>
            </a:extLst>
          </p:cNvPr>
          <p:cNvSpPr>
            <a:spLocks noGrp="1"/>
          </p:cNvSpPr>
          <p:nvPr>
            <p:ph type="body" sz="quarter" idx="10"/>
          </p:nvPr>
        </p:nvSpPr>
        <p:spPr>
          <a:xfrm>
            <a:off x="365760" y="1097279"/>
            <a:ext cx="9951432" cy="1714500"/>
          </a:xfrm>
        </p:spPr>
        <p:txBody>
          <a:bodyPr/>
          <a:lstStyle/>
          <a:p>
            <a:r>
              <a:rPr lang="id-ID"/>
              <a:t>Mahasiswa mampu merancang langkah-langkah untuk menyelesaikan suatu persoalan (i.e., algoritma) dalam suatu bahasa pemrograman tertentu.</a:t>
            </a:r>
            <a:endParaRPr lang="en-US"/>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AB8B990C-545F-46B4-0212-C8CD45E28ACB}"/>
                  </a:ext>
                </a:extLst>
              </p:cNvPr>
              <p:cNvGraphicFramePr>
                <a:graphicFrameLocks noChangeAspect="1"/>
              </p:cNvGraphicFramePr>
              <p:nvPr>
                <p:extLst>
                  <p:ext uri="{D42A27DB-BD31-4B8C-83A1-F6EECF244321}">
                    <p14:modId xmlns:p14="http://schemas.microsoft.com/office/powerpoint/2010/main" val="2610930343"/>
                  </p:ext>
                </p:extLst>
              </p:nvPr>
            </p:nvGraphicFramePr>
            <p:xfrm>
              <a:off x="365760" y="3850452"/>
              <a:ext cx="3048000" cy="1714500"/>
            </p:xfrm>
            <a:graphic>
              <a:graphicData uri="http://schemas.microsoft.com/office/powerpoint/2016/slidezoom">
                <pslz:sldZm>
                  <pslz:sldZmObj sldId="475" cId="3121544097">
                    <pslz:zmPr id="{C4D93479-089A-4C3B-B45A-B13097B6CB97}"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AB8B990C-545F-46B4-0212-C8CD45E28ACB}"/>
                  </a:ext>
                </a:extLst>
              </p:cNvPr>
              <p:cNvPicPr>
                <a:picLocks noGrp="1" noRot="1" noChangeAspect="1" noMove="1" noResize="1" noEditPoints="1" noAdjustHandles="1" noChangeArrowheads="1" noChangeShapeType="1"/>
              </p:cNvPicPr>
              <p:nvPr/>
            </p:nvPicPr>
            <p:blipFill>
              <a:blip r:embed="rId3"/>
              <a:stretch>
                <a:fillRect/>
              </a:stretch>
            </p:blipFill>
            <p:spPr>
              <a:xfrm>
                <a:off x="365760" y="3850452"/>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53BCCD4F-5685-8B6A-FC01-772A4576017B}"/>
                  </a:ext>
                </a:extLst>
              </p:cNvPr>
              <p:cNvGraphicFramePr>
                <a:graphicFrameLocks noChangeAspect="1"/>
              </p:cNvGraphicFramePr>
              <p:nvPr>
                <p:extLst>
                  <p:ext uri="{D42A27DB-BD31-4B8C-83A1-F6EECF244321}">
                    <p14:modId xmlns:p14="http://schemas.microsoft.com/office/powerpoint/2010/main" val="3785771884"/>
                  </p:ext>
                </p:extLst>
              </p:nvPr>
            </p:nvGraphicFramePr>
            <p:xfrm>
              <a:off x="3538598" y="3850452"/>
              <a:ext cx="3048000" cy="1714500"/>
            </p:xfrm>
            <a:graphic>
              <a:graphicData uri="http://schemas.microsoft.com/office/powerpoint/2016/slidezoom">
                <pslz:sldZm>
                  <pslz:sldZmObj sldId="479" cId="3100680908">
                    <pslz:zmPr id="{20EF93EB-1415-4D3F-8C9C-A2E22C954D55}"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7" name="Slide Zoom 6">
                <a:extLst>
                  <a:ext uri="{FF2B5EF4-FFF2-40B4-BE49-F238E27FC236}">
                    <a16:creationId xmlns:a16="http://schemas.microsoft.com/office/drawing/2014/main" id="{53BCCD4F-5685-8B6A-FC01-772A4576017B}"/>
                  </a:ext>
                </a:extLst>
              </p:cNvPr>
              <p:cNvPicPr>
                <a:picLocks noGrp="1" noRot="1" noChangeAspect="1" noMove="1" noResize="1" noEditPoints="1" noAdjustHandles="1" noChangeArrowheads="1" noChangeShapeType="1"/>
              </p:cNvPicPr>
              <p:nvPr/>
            </p:nvPicPr>
            <p:blipFill>
              <a:blip r:embed="rId5"/>
              <a:stretch>
                <a:fillRect/>
              </a:stretch>
            </p:blipFill>
            <p:spPr>
              <a:xfrm>
                <a:off x="3538598" y="3850452"/>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267DBE82-27D7-10A0-CB7A-5837D372FF9C}"/>
                  </a:ext>
                </a:extLst>
              </p:cNvPr>
              <p:cNvGraphicFramePr>
                <a:graphicFrameLocks noChangeAspect="1"/>
              </p:cNvGraphicFramePr>
              <p:nvPr>
                <p:extLst>
                  <p:ext uri="{D42A27DB-BD31-4B8C-83A1-F6EECF244321}">
                    <p14:modId xmlns:p14="http://schemas.microsoft.com/office/powerpoint/2010/main" val="2806440318"/>
                  </p:ext>
                </p:extLst>
              </p:nvPr>
            </p:nvGraphicFramePr>
            <p:xfrm>
              <a:off x="6711436" y="3850452"/>
              <a:ext cx="3048000" cy="1714500"/>
            </p:xfrm>
            <a:graphic>
              <a:graphicData uri="http://schemas.microsoft.com/office/powerpoint/2016/slidezoom">
                <pslz:sldZm>
                  <pslz:sldZmObj sldId="468" cId="2100299994">
                    <pslz:zmPr id="{4D2B8FF2-EFDB-4FB4-B311-190E4214422B}"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9" name="Slide Zoom 8">
                <a:extLst>
                  <a:ext uri="{FF2B5EF4-FFF2-40B4-BE49-F238E27FC236}">
                    <a16:creationId xmlns:a16="http://schemas.microsoft.com/office/drawing/2014/main" id="{267DBE82-27D7-10A0-CB7A-5837D372FF9C}"/>
                  </a:ext>
                </a:extLst>
              </p:cNvPr>
              <p:cNvPicPr>
                <a:picLocks noGrp="1" noRot="1" noChangeAspect="1" noMove="1" noResize="1" noEditPoints="1" noAdjustHandles="1" noChangeArrowheads="1" noChangeShapeType="1"/>
              </p:cNvPicPr>
              <p:nvPr/>
            </p:nvPicPr>
            <p:blipFill>
              <a:blip r:embed="rId7"/>
              <a:stretch>
                <a:fillRect/>
              </a:stretch>
            </p:blipFill>
            <p:spPr>
              <a:xfrm>
                <a:off x="6711436" y="3850452"/>
                <a:ext cx="3048000" cy="1714500"/>
              </a:xfrm>
              <a:prstGeom prst="rect">
                <a:avLst/>
              </a:prstGeom>
              <a:ln w="3175">
                <a:solidFill>
                  <a:prstClr val="ltGray"/>
                </a:solidFill>
              </a:ln>
            </p:spPr>
          </p:pic>
        </mc:Fallback>
      </mc:AlternateContent>
      <p:sp>
        <p:nvSpPr>
          <p:cNvPr id="10" name="Text Placeholder 5">
            <a:extLst>
              <a:ext uri="{FF2B5EF4-FFF2-40B4-BE49-F238E27FC236}">
                <a16:creationId xmlns:a16="http://schemas.microsoft.com/office/drawing/2014/main" id="{DBA96378-FE2A-FE91-FDC6-43E755D53FA4}"/>
              </a:ext>
            </a:extLst>
          </p:cNvPr>
          <p:cNvSpPr txBox="1">
            <a:spLocks/>
          </p:cNvSpPr>
          <p:nvPr/>
        </p:nvSpPr>
        <p:spPr>
          <a:xfrm>
            <a:off x="4289087" y="3108233"/>
            <a:ext cx="1573287" cy="615759"/>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a:t>Detailnya</a:t>
            </a:r>
          </a:p>
        </p:txBody>
      </p:sp>
    </p:spTree>
    <p:extLst>
      <p:ext uri="{BB962C8B-B14F-4D97-AF65-F5344CB8AC3E}">
        <p14:creationId xmlns:p14="http://schemas.microsoft.com/office/powerpoint/2010/main" val="39706214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2271-B865-4844-8DD4-960FFD7ACC44}"/>
              </a:ext>
            </a:extLst>
          </p:cNvPr>
          <p:cNvSpPr>
            <a:spLocks noGrp="1"/>
          </p:cNvSpPr>
          <p:nvPr>
            <p:ph type="title"/>
          </p:nvPr>
        </p:nvSpPr>
        <p:spPr/>
        <p:txBody>
          <a:bodyPr/>
          <a:lstStyle/>
          <a:p>
            <a:r>
              <a:rPr lang="en-US"/>
              <a:t>Capaian Pembelajaran Lulusan (CPL)</a:t>
            </a:r>
            <a:endParaRPr lang="en-ID"/>
          </a:p>
        </p:txBody>
      </p:sp>
      <p:graphicFrame>
        <p:nvGraphicFramePr>
          <p:cNvPr id="4" name="Table 4">
            <a:extLst>
              <a:ext uri="{FF2B5EF4-FFF2-40B4-BE49-F238E27FC236}">
                <a16:creationId xmlns:a16="http://schemas.microsoft.com/office/drawing/2014/main" id="{F4839047-DA87-4C2E-A946-6A72895315B7}"/>
              </a:ext>
            </a:extLst>
          </p:cNvPr>
          <p:cNvGraphicFramePr>
            <a:graphicFrameLocks noGrp="1"/>
          </p:cNvGraphicFramePr>
          <p:nvPr>
            <p:extLst>
              <p:ext uri="{D42A27DB-BD31-4B8C-83A1-F6EECF244321}">
                <p14:modId xmlns:p14="http://schemas.microsoft.com/office/powerpoint/2010/main" val="3338421963"/>
              </p:ext>
            </p:extLst>
          </p:nvPr>
        </p:nvGraphicFramePr>
        <p:xfrm>
          <a:off x="289560" y="988181"/>
          <a:ext cx="11612880" cy="5663946"/>
        </p:xfrm>
        <a:graphic>
          <a:graphicData uri="http://schemas.openxmlformats.org/drawingml/2006/table">
            <a:tbl>
              <a:tblPr firstRow="1" bandRow="1">
                <a:tableStyleId>{3B4B98B0-60AC-42C2-AFA5-B58CD77FA1E5}</a:tableStyleId>
              </a:tblPr>
              <a:tblGrid>
                <a:gridCol w="1005840">
                  <a:extLst>
                    <a:ext uri="{9D8B030D-6E8A-4147-A177-3AD203B41FA5}">
                      <a16:colId xmlns:a16="http://schemas.microsoft.com/office/drawing/2014/main" val="2044317894"/>
                    </a:ext>
                  </a:extLst>
                </a:gridCol>
                <a:gridCol w="10607040">
                  <a:extLst>
                    <a:ext uri="{9D8B030D-6E8A-4147-A177-3AD203B41FA5}">
                      <a16:colId xmlns:a16="http://schemas.microsoft.com/office/drawing/2014/main" val="164859639"/>
                    </a:ext>
                  </a:extLst>
                </a:gridCol>
              </a:tblGrid>
              <a:tr h="370840">
                <a:tc>
                  <a:txBody>
                    <a:bodyPr/>
                    <a:lstStyle/>
                    <a:p>
                      <a:pPr algn="ctr">
                        <a:lnSpc>
                          <a:spcPct val="130000"/>
                        </a:lnSpc>
                      </a:pPr>
                      <a:r>
                        <a:rPr lang="en-US" sz="2100"/>
                        <a:t>Kode</a:t>
                      </a:r>
                      <a:endParaRPr lang="id-ID" sz="2100">
                        <a:latin typeface="Arial" panose="020B0604020202020204" pitchFamily="34" charset="0"/>
                        <a:cs typeface="Arial" panose="020B0604020202020204" pitchFamily="34" charset="0"/>
                      </a:endParaRPr>
                    </a:p>
                  </a:txBody>
                  <a:tcPr/>
                </a:tc>
                <a:tc>
                  <a:txBody>
                    <a:bodyPr/>
                    <a:lstStyle/>
                    <a:p>
                      <a:pPr algn="ctr">
                        <a:lnSpc>
                          <a:spcPct val="130000"/>
                        </a:lnSpc>
                      </a:pPr>
                      <a:r>
                        <a:rPr lang="en-US" sz="2100"/>
                        <a:t>Deskripsi</a:t>
                      </a:r>
                      <a:endParaRPr lang="id-ID" sz="21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6861096"/>
                  </a:ext>
                </a:extLst>
              </a:tr>
              <a:tr h="370840">
                <a:tc>
                  <a:txBody>
                    <a:bodyPr/>
                    <a:lstStyle/>
                    <a:p>
                      <a:pPr marL="0" marR="0" algn="ctr">
                        <a:lnSpc>
                          <a:spcPct val="130000"/>
                        </a:lnSpc>
                        <a:spcBef>
                          <a:spcPts val="100"/>
                        </a:spcBef>
                        <a:spcAft>
                          <a:spcPts val="200"/>
                        </a:spcAft>
                      </a:pPr>
                      <a:r>
                        <a:rPr lang="en-ID" sz="2100">
                          <a:solidFill>
                            <a:schemeClr val="accent1">
                              <a:lumMod val="50000"/>
                            </a:schemeClr>
                          </a:solidFill>
                          <a:effectLst/>
                        </a:rPr>
                        <a:t>CPL01</a:t>
                      </a:r>
                      <a:endParaRPr lang="id-ID" sz="21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30000"/>
                        </a:lnSpc>
                        <a:spcBef>
                          <a:spcPts val="100"/>
                        </a:spcBef>
                        <a:spcAft>
                          <a:spcPts val="200"/>
                        </a:spcAft>
                      </a:pPr>
                      <a:r>
                        <a:rPr lang="fr-FR" sz="21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Menjadi muslim yang Smart: cerdas, profesional, pandai (fathonah); Compasionate: menyampaikan (tabligh), berakhlak baik, bersyukur, pemaaf, sabar, santun, dan bijak; dan Reliable: bertanggung jawab, kuat, jujur, benar, dan dapat dipercaya (shiddiq dan amanah)</a:t>
                      </a:r>
                      <a:endParaRPr lang="id-ID" sz="21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98427412"/>
                  </a:ext>
                </a:extLst>
              </a:tr>
              <a:tr h="370840">
                <a:tc>
                  <a:txBody>
                    <a:bodyPr/>
                    <a:lstStyle/>
                    <a:p>
                      <a:pPr marL="0" marR="0" algn="ctr">
                        <a:lnSpc>
                          <a:spcPct val="130000"/>
                        </a:lnSpc>
                        <a:spcBef>
                          <a:spcPts val="100"/>
                        </a:spcBef>
                        <a:spcAft>
                          <a:spcPts val="200"/>
                        </a:spcAft>
                      </a:pPr>
                      <a:r>
                        <a:rPr lang="en-ID" sz="2100">
                          <a:solidFill>
                            <a:schemeClr val="accent1">
                              <a:lumMod val="50000"/>
                            </a:schemeClr>
                          </a:solidFill>
                          <a:effectLst/>
                        </a:rPr>
                        <a:t>CPL04</a:t>
                      </a:r>
                      <a:endParaRPr lang="id-ID" sz="21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30000"/>
                        </a:lnSpc>
                        <a:spcBef>
                          <a:spcPts val="100"/>
                        </a:spcBef>
                        <a:spcAft>
                          <a:spcPts val="200"/>
                        </a:spcAft>
                      </a:pPr>
                      <a:r>
                        <a:rPr lang="id-ID" sz="21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Mampu memahami konsep teoritis informatika dan cara mentransfer pengetahuannya ke domain permasalahan yang berbeda</a:t>
                      </a:r>
                    </a:p>
                  </a:txBody>
                  <a:tcPr marL="68580" marR="68580" marT="0" marB="0"/>
                </a:tc>
                <a:extLst>
                  <a:ext uri="{0D108BD9-81ED-4DB2-BD59-A6C34878D82A}">
                    <a16:rowId xmlns:a16="http://schemas.microsoft.com/office/drawing/2014/main" val="3764286375"/>
                  </a:ext>
                </a:extLst>
              </a:tr>
              <a:tr h="370840">
                <a:tc>
                  <a:txBody>
                    <a:bodyPr/>
                    <a:lstStyle/>
                    <a:p>
                      <a:pPr marL="0" marR="0" algn="ctr">
                        <a:lnSpc>
                          <a:spcPct val="130000"/>
                        </a:lnSpc>
                        <a:spcBef>
                          <a:spcPts val="100"/>
                        </a:spcBef>
                        <a:spcAft>
                          <a:spcPts val="200"/>
                        </a:spcAft>
                      </a:pPr>
                      <a:r>
                        <a:rPr lang="en-ID" sz="2100">
                          <a:solidFill>
                            <a:schemeClr val="accent1">
                              <a:lumMod val="50000"/>
                            </a:schemeClr>
                          </a:solidFill>
                          <a:effectLst/>
                        </a:rPr>
                        <a:t>CPL06</a:t>
                      </a:r>
                      <a:endParaRPr lang="id-ID" sz="21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30000"/>
                        </a:lnSpc>
                        <a:spcBef>
                          <a:spcPts val="100"/>
                        </a:spcBef>
                        <a:spcAft>
                          <a:spcPts val="200"/>
                        </a:spcAft>
                      </a:pPr>
                      <a:r>
                        <a:rPr lang="id-ID" sz="21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Mampu menunjukkan kinerja terukur yang terdokumentasi dalam memahami dan mendesain solusi dari suatu permasalahan dengan menggunakan prinsip-prinsip saintifik berasaskan ruhul Islam</a:t>
                      </a:r>
                    </a:p>
                  </a:txBody>
                  <a:tcPr marL="68580" marR="68580" marT="0" marB="0"/>
                </a:tc>
                <a:extLst>
                  <a:ext uri="{0D108BD9-81ED-4DB2-BD59-A6C34878D82A}">
                    <a16:rowId xmlns:a16="http://schemas.microsoft.com/office/drawing/2014/main" val="4151787047"/>
                  </a:ext>
                </a:extLst>
              </a:tr>
              <a:tr h="370840">
                <a:tc>
                  <a:txBody>
                    <a:bodyPr/>
                    <a:lstStyle/>
                    <a:p>
                      <a:pPr marL="0" marR="0" algn="ctr">
                        <a:lnSpc>
                          <a:spcPct val="130000"/>
                        </a:lnSpc>
                        <a:spcBef>
                          <a:spcPts val="100"/>
                        </a:spcBef>
                        <a:spcAft>
                          <a:spcPts val="200"/>
                        </a:spcAft>
                      </a:pPr>
                      <a:r>
                        <a:rPr lang="en-ID" sz="2100">
                          <a:solidFill>
                            <a:schemeClr val="accent1">
                              <a:lumMod val="50000"/>
                            </a:schemeClr>
                          </a:solidFill>
                          <a:effectLst/>
                        </a:rPr>
                        <a:t>CPL07</a:t>
                      </a:r>
                      <a:endParaRPr lang="id-ID" sz="21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30000"/>
                        </a:lnSpc>
                        <a:spcBef>
                          <a:spcPts val="100"/>
                        </a:spcBef>
                        <a:spcAft>
                          <a:spcPts val="200"/>
                        </a:spcAft>
                      </a:pPr>
                      <a:r>
                        <a:rPr lang="id-ID" sz="21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Mampu menerapkan keterampilan dasar sebagai seorang muslim yang merupakan bagian dari kewarganegaraan global</a:t>
                      </a:r>
                    </a:p>
                  </a:txBody>
                  <a:tcPr marL="68580" marR="68580" marT="0" marB="0"/>
                </a:tc>
                <a:extLst>
                  <a:ext uri="{0D108BD9-81ED-4DB2-BD59-A6C34878D82A}">
                    <a16:rowId xmlns:a16="http://schemas.microsoft.com/office/drawing/2014/main" val="3619047444"/>
                  </a:ext>
                </a:extLst>
              </a:tr>
              <a:tr h="370840">
                <a:tc>
                  <a:txBody>
                    <a:bodyPr/>
                    <a:lstStyle/>
                    <a:p>
                      <a:pPr marL="0" marR="0" algn="ctr">
                        <a:lnSpc>
                          <a:spcPct val="130000"/>
                        </a:lnSpc>
                        <a:spcBef>
                          <a:spcPts val="100"/>
                        </a:spcBef>
                        <a:spcAft>
                          <a:spcPts val="200"/>
                        </a:spcAft>
                      </a:pPr>
                      <a:r>
                        <a:rPr lang="id-ID" sz="21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CPL08</a:t>
                      </a:r>
                    </a:p>
                  </a:txBody>
                  <a:tcPr marL="68580" marR="68580" marT="0" marB="0"/>
                </a:tc>
                <a:tc>
                  <a:txBody>
                    <a:bodyPr/>
                    <a:lstStyle/>
                    <a:p>
                      <a:pPr marL="0" marR="0">
                        <a:lnSpc>
                          <a:spcPct val="130000"/>
                        </a:lnSpc>
                        <a:spcBef>
                          <a:spcPts val="100"/>
                        </a:spcBef>
                        <a:spcAft>
                          <a:spcPts val="200"/>
                        </a:spcAft>
                      </a:pPr>
                      <a:r>
                        <a:rPr lang="id-ID" sz="21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Mampu mengimplementasikan kebutuhan computing dengan mempertimbangkan berbagai metode/algoritma yang sesuai</a:t>
                      </a:r>
                    </a:p>
                  </a:txBody>
                  <a:tcPr marL="68580" marR="68580" marT="0" marB="0"/>
                </a:tc>
                <a:extLst>
                  <a:ext uri="{0D108BD9-81ED-4DB2-BD59-A6C34878D82A}">
                    <a16:rowId xmlns:a16="http://schemas.microsoft.com/office/drawing/2014/main" val="4155630776"/>
                  </a:ext>
                </a:extLst>
              </a:tr>
            </a:tbl>
          </a:graphicData>
        </a:graphic>
      </p:graphicFrame>
    </p:spTree>
    <p:extLst>
      <p:ext uri="{BB962C8B-B14F-4D97-AF65-F5344CB8AC3E}">
        <p14:creationId xmlns:p14="http://schemas.microsoft.com/office/powerpoint/2010/main" val="31215440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99C0-086D-5DC1-13C6-32B42D31C2EA}"/>
              </a:ext>
            </a:extLst>
          </p:cNvPr>
          <p:cNvSpPr>
            <a:spLocks noGrp="1"/>
          </p:cNvSpPr>
          <p:nvPr>
            <p:ph type="title"/>
          </p:nvPr>
        </p:nvSpPr>
        <p:spPr/>
        <p:txBody>
          <a:bodyPr/>
          <a:lstStyle/>
          <a:p>
            <a:r>
              <a:rPr lang="en-US"/>
              <a:t>Capaian Pembelajaran Mata Kuliah</a:t>
            </a:r>
            <a:endParaRPr lang="id-ID"/>
          </a:p>
        </p:txBody>
      </p:sp>
      <p:sp>
        <p:nvSpPr>
          <p:cNvPr id="3" name="Text Placeholder 2">
            <a:extLst>
              <a:ext uri="{FF2B5EF4-FFF2-40B4-BE49-F238E27FC236}">
                <a16:creationId xmlns:a16="http://schemas.microsoft.com/office/drawing/2014/main" id="{4C972902-B2E2-ECDB-C343-70D52B65D5C4}"/>
              </a:ext>
            </a:extLst>
          </p:cNvPr>
          <p:cNvSpPr>
            <a:spLocks noGrp="1"/>
          </p:cNvSpPr>
          <p:nvPr>
            <p:ph type="body" sz="quarter" idx="10"/>
          </p:nvPr>
        </p:nvSpPr>
        <p:spPr>
          <a:xfrm>
            <a:off x="365760" y="951364"/>
            <a:ext cx="11430000" cy="5760720"/>
          </a:xfrm>
        </p:spPr>
        <p:txBody>
          <a:bodyPr vert="horz" lIns="91440" tIns="45720" rIns="91440" bIns="45720" rtlCol="0" anchor="t">
            <a:normAutofit/>
          </a:bodyPr>
          <a:lstStyle/>
          <a:p>
            <a:pPr marL="457200" indent="-457200">
              <a:buAutoNum type="arabicPeriod"/>
            </a:pPr>
            <a:r>
              <a:rPr lang="en-US"/>
              <a:t>Mahasiswa mampu mendesain program terstruktur dengan memanfaatkan berbagai tipe dan operasi data primitif dan referensi yang sesuai dengan spesifikasi. </a:t>
            </a:r>
          </a:p>
          <a:p>
            <a:pPr marL="457200" indent="-457200">
              <a:buAutoNum type="arabicPeriod"/>
            </a:pPr>
            <a:r>
              <a:rPr lang="en-US"/>
              <a:t>Mahasiswa mampu mendesain program terstruktur yang memiliki percabangan sesuai dengan spesifikasi. </a:t>
            </a:r>
          </a:p>
          <a:p>
            <a:pPr marL="457200" indent="-457200">
              <a:buAutoNum type="arabicPeriod"/>
            </a:pPr>
            <a:r>
              <a:rPr lang="en-US"/>
              <a:t>Mahasiswa mampu mendesain program terstruktur yang memiliki pengulangan sesuai dengan spesifikasi. </a:t>
            </a:r>
          </a:p>
          <a:p>
            <a:pPr marL="457200" indent="-457200">
              <a:buAutoNum type="arabicPeriod"/>
            </a:pPr>
            <a:r>
              <a:rPr lang="en-US"/>
              <a:t>Mahasiswa mampu mendesain solusi perangkat lunak yang modular sesuai dengan spesifikasi. </a:t>
            </a:r>
          </a:p>
          <a:p>
            <a:pPr marL="457200" indent="-457200">
              <a:buAutoNum type="arabicPeriod"/>
            </a:pPr>
            <a:r>
              <a:rPr lang="en-US"/>
              <a:t>Mahasiswa mampu memperbaiki galat sintak dan logika sederhana terkait tipe data primitif, tipe referensi, dan metode. </a:t>
            </a:r>
          </a:p>
          <a:p>
            <a:pPr marL="457200" indent="-457200">
              <a:buAutoNum type="arabicPeriod"/>
            </a:pPr>
            <a:r>
              <a:rPr lang="en-US"/>
              <a:t>Mahasiswa mampu menggunakan Growth Mindset dalam berbagai kegiatan belajarnya.</a:t>
            </a:r>
          </a:p>
        </p:txBody>
      </p:sp>
    </p:spTree>
    <p:extLst>
      <p:ext uri="{BB962C8B-B14F-4D97-AF65-F5344CB8AC3E}">
        <p14:creationId xmlns:p14="http://schemas.microsoft.com/office/powerpoint/2010/main" val="31006809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FE08-BF15-449D-B155-0CEC5C3C8D8F}"/>
              </a:ext>
            </a:extLst>
          </p:cNvPr>
          <p:cNvSpPr>
            <a:spLocks noGrp="1"/>
          </p:cNvSpPr>
          <p:nvPr>
            <p:ph type="title"/>
          </p:nvPr>
        </p:nvSpPr>
        <p:spPr/>
        <p:txBody>
          <a:bodyPr/>
          <a:lstStyle/>
          <a:p>
            <a:r>
              <a:rPr lang="en-US"/>
              <a:t>Komponen Penilaian dan Teknik Asesmen</a:t>
            </a:r>
            <a:endParaRPr lang="id-ID"/>
          </a:p>
        </p:txBody>
      </p:sp>
      <p:graphicFrame>
        <p:nvGraphicFramePr>
          <p:cNvPr id="4" name="Table 4">
            <a:extLst>
              <a:ext uri="{FF2B5EF4-FFF2-40B4-BE49-F238E27FC236}">
                <a16:creationId xmlns:a16="http://schemas.microsoft.com/office/drawing/2014/main" id="{B8ACF954-16F9-492A-BB2C-643437DADA31}"/>
              </a:ext>
            </a:extLst>
          </p:cNvPr>
          <p:cNvGraphicFramePr>
            <a:graphicFrameLocks noGrp="1"/>
          </p:cNvGraphicFramePr>
          <p:nvPr>
            <p:extLst>
              <p:ext uri="{D42A27DB-BD31-4B8C-83A1-F6EECF244321}">
                <p14:modId xmlns:p14="http://schemas.microsoft.com/office/powerpoint/2010/main" val="2126379439"/>
              </p:ext>
            </p:extLst>
          </p:nvPr>
        </p:nvGraphicFramePr>
        <p:xfrm>
          <a:off x="614517" y="1466645"/>
          <a:ext cx="10959411" cy="4078833"/>
        </p:xfrm>
        <a:graphic>
          <a:graphicData uri="http://schemas.openxmlformats.org/drawingml/2006/table">
            <a:tbl>
              <a:tblPr firstRow="1" bandRow="1">
                <a:tableStyleId>{3B4B98B0-60AC-42C2-AFA5-B58CD77FA1E5}</a:tableStyleId>
              </a:tblPr>
              <a:tblGrid>
                <a:gridCol w="6698579">
                  <a:extLst>
                    <a:ext uri="{9D8B030D-6E8A-4147-A177-3AD203B41FA5}">
                      <a16:colId xmlns:a16="http://schemas.microsoft.com/office/drawing/2014/main" val="1974432235"/>
                    </a:ext>
                  </a:extLst>
                </a:gridCol>
                <a:gridCol w="1011928">
                  <a:extLst>
                    <a:ext uri="{9D8B030D-6E8A-4147-A177-3AD203B41FA5}">
                      <a16:colId xmlns:a16="http://schemas.microsoft.com/office/drawing/2014/main" val="3506028243"/>
                    </a:ext>
                  </a:extLst>
                </a:gridCol>
                <a:gridCol w="3248904">
                  <a:extLst>
                    <a:ext uri="{9D8B030D-6E8A-4147-A177-3AD203B41FA5}">
                      <a16:colId xmlns:a16="http://schemas.microsoft.com/office/drawing/2014/main" val="1850746383"/>
                    </a:ext>
                  </a:extLst>
                </a:gridCol>
              </a:tblGrid>
              <a:tr h="442451">
                <a:tc>
                  <a:txBody>
                    <a:bodyPr/>
                    <a:lstStyle/>
                    <a:p>
                      <a:pPr marL="0" marR="0" algn="ctr">
                        <a:lnSpc>
                          <a:spcPct val="130000"/>
                        </a:lnSpc>
                        <a:spcBef>
                          <a:spcPts val="0"/>
                        </a:spcBef>
                        <a:spcAft>
                          <a:spcPts val="0"/>
                        </a:spcAft>
                      </a:pPr>
                      <a:r>
                        <a:rPr lang="en-ID" sz="2200" b="1" err="1">
                          <a:solidFill>
                            <a:schemeClr val="accent1">
                              <a:lumMod val="50000"/>
                            </a:schemeClr>
                          </a:solidFill>
                          <a:effectLst/>
                        </a:rPr>
                        <a:t>Komponen</a:t>
                      </a:r>
                      <a:endParaRPr lang="id-ID" sz="2200" b="1"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30000"/>
                        </a:lnSpc>
                        <a:spcBef>
                          <a:spcPts val="0"/>
                        </a:spcBef>
                        <a:spcAft>
                          <a:spcPts val="0"/>
                        </a:spcAft>
                      </a:pPr>
                      <a:r>
                        <a:rPr lang="en-ID" sz="2200" b="1" err="1">
                          <a:solidFill>
                            <a:schemeClr val="accent1">
                              <a:lumMod val="50000"/>
                            </a:schemeClr>
                          </a:solidFill>
                          <a:effectLst/>
                        </a:rPr>
                        <a:t>Bobot</a:t>
                      </a:r>
                      <a:endParaRPr lang="id-ID" sz="2200" b="1"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30000"/>
                        </a:lnSpc>
                        <a:spcBef>
                          <a:spcPts val="0"/>
                        </a:spcBef>
                        <a:spcAft>
                          <a:spcPts val="0"/>
                        </a:spcAft>
                      </a:pPr>
                      <a:r>
                        <a:rPr lang="en-ID" sz="2200" b="1">
                          <a:solidFill>
                            <a:schemeClr val="accent1">
                              <a:lumMod val="50000"/>
                            </a:schemeClr>
                          </a:solidFill>
                          <a:effectLst/>
                        </a:rPr>
                        <a:t>Teknik </a:t>
                      </a:r>
                      <a:r>
                        <a:rPr lang="en-ID" sz="2200" b="1" err="1">
                          <a:solidFill>
                            <a:schemeClr val="accent1">
                              <a:lumMod val="50000"/>
                            </a:schemeClr>
                          </a:solidFill>
                          <a:effectLst/>
                        </a:rPr>
                        <a:t>Asesmen</a:t>
                      </a:r>
                      <a:endParaRPr lang="id-ID" sz="2200" b="1"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93429381"/>
                  </a:ext>
                </a:extLst>
              </a:tr>
              <a:tr h="606012">
                <a:tc>
                  <a:txBody>
                    <a:bodyPr/>
                    <a:lstStyle/>
                    <a:p>
                      <a:pPr marL="0" marR="0" algn="r">
                        <a:lnSpc>
                          <a:spcPct val="130000"/>
                        </a:lnSpc>
                        <a:spcBef>
                          <a:spcPts val="0"/>
                        </a:spcBef>
                        <a:spcAft>
                          <a:spcPts val="0"/>
                        </a:spcAft>
                      </a:pPr>
                      <a:r>
                        <a:rPr lang="en-US" sz="2400">
                          <a:solidFill>
                            <a:schemeClr val="accent1">
                              <a:lumMod val="50000"/>
                            </a:schemeClr>
                          </a:solidFill>
                          <a:effectLst/>
                          <a:latin typeface="Arial"/>
                          <a:ea typeface="Times New Roman" panose="02020603050405020304" pitchFamily="18" charset="0"/>
                          <a:cs typeface="Arial"/>
                        </a:rPr>
                        <a:t>CPMK 1 (tipe dan operasi primitif dan referensi)</a:t>
                      </a:r>
                      <a:endParaRPr lang="id-ID" sz="2400">
                        <a:solidFill>
                          <a:schemeClr val="accent1">
                            <a:lumMod val="50000"/>
                          </a:schemeClr>
                        </a:solidFill>
                        <a:effectLst/>
                        <a:latin typeface="Arial"/>
                        <a:ea typeface="Times New Roman" panose="02020603050405020304" pitchFamily="18" charset="0"/>
                        <a:cs typeface="Arial"/>
                      </a:endParaRPr>
                    </a:p>
                  </a:txBody>
                  <a:tcPr marL="68580" marR="68580" marT="0" marB="0"/>
                </a:tc>
                <a:tc>
                  <a:txBody>
                    <a:bodyPr/>
                    <a:lstStyle/>
                    <a:p>
                      <a:pPr marL="0" marR="0" algn="ctr">
                        <a:lnSpc>
                          <a:spcPct val="130000"/>
                        </a:lnSpc>
                        <a:spcBef>
                          <a:spcPts val="0"/>
                        </a:spcBef>
                        <a:spcAft>
                          <a:spcPts val="0"/>
                        </a:spcAft>
                      </a:pPr>
                      <a:r>
                        <a:rPr lang="en-US" sz="2400">
                          <a:solidFill>
                            <a:schemeClr val="accent1">
                              <a:lumMod val="50000"/>
                            </a:schemeClr>
                          </a:solidFill>
                          <a:effectLst/>
                          <a:latin typeface="Arial"/>
                          <a:ea typeface="Times New Roman" panose="02020603050405020304" pitchFamily="18" charset="0"/>
                          <a:cs typeface="Arial"/>
                        </a:rPr>
                        <a:t>20%</a:t>
                      </a:r>
                    </a:p>
                  </a:txBody>
                  <a:tcPr marL="68580" marR="68580" marT="0" marB="0"/>
                </a:tc>
                <a:tc rowSpan="6">
                  <a:txBody>
                    <a:bodyPr/>
                    <a:lstStyle/>
                    <a:p>
                      <a:pPr marL="0" marR="0">
                        <a:lnSpc>
                          <a:spcPct val="130000"/>
                        </a:lnSpc>
                        <a:spcBef>
                          <a:spcPts val="0"/>
                        </a:spcBef>
                        <a:spcAft>
                          <a:spcPts val="0"/>
                        </a:spcAft>
                      </a:pPr>
                      <a:r>
                        <a:rPr lang="nn-NO" sz="2400">
                          <a:solidFill>
                            <a:schemeClr val="accent1">
                              <a:lumMod val="50000"/>
                            </a:schemeClr>
                          </a:solidFill>
                          <a:effectLst/>
                          <a:latin typeface="Arial"/>
                          <a:ea typeface="Times New Roman" panose="02020603050405020304" pitchFamily="18" charset="0"/>
                          <a:cs typeface="Arial"/>
                        </a:rPr>
                        <a:t>Latihan, Praktikum, Debugging, </a:t>
                      </a:r>
                      <a:r>
                        <a:rPr lang="nn-NO" sz="2400" err="1">
                          <a:solidFill>
                            <a:schemeClr val="accent1">
                              <a:lumMod val="50000"/>
                            </a:schemeClr>
                          </a:solidFill>
                          <a:effectLst/>
                          <a:latin typeface="Arial"/>
                          <a:ea typeface="Times New Roman" panose="02020603050405020304" pitchFamily="18" charset="0"/>
                          <a:cs typeface="Arial"/>
                        </a:rPr>
                        <a:t>Refleksi</a:t>
                      </a:r>
                      <a:r>
                        <a:rPr lang="nn-NO" sz="2400">
                          <a:solidFill>
                            <a:schemeClr val="accent1">
                              <a:lumMod val="50000"/>
                            </a:schemeClr>
                          </a:solidFill>
                          <a:effectLst/>
                          <a:latin typeface="Arial"/>
                          <a:ea typeface="Times New Roman" panose="02020603050405020304" pitchFamily="18" charset="0"/>
                          <a:cs typeface="Arial"/>
                        </a:rPr>
                        <a:t>, </a:t>
                      </a:r>
                      <a:r>
                        <a:rPr lang="nn-NO" sz="2400" err="1">
                          <a:solidFill>
                            <a:schemeClr val="accent1">
                              <a:lumMod val="50000"/>
                            </a:schemeClr>
                          </a:solidFill>
                          <a:effectLst/>
                          <a:latin typeface="Arial"/>
                          <a:ea typeface="Times New Roman" panose="02020603050405020304" pitchFamily="18" charset="0"/>
                          <a:cs typeface="Arial"/>
                        </a:rPr>
                        <a:t>Tugas</a:t>
                      </a:r>
                      <a:r>
                        <a:rPr lang="nn-NO" sz="2400">
                          <a:solidFill>
                            <a:schemeClr val="accent1">
                              <a:lumMod val="50000"/>
                            </a:schemeClr>
                          </a:solidFill>
                          <a:effectLst/>
                          <a:latin typeface="Arial"/>
                          <a:ea typeface="Times New Roman" panose="02020603050405020304" pitchFamily="18" charset="0"/>
                          <a:cs typeface="Arial"/>
                        </a:rPr>
                        <a:t> + LARON, </a:t>
                      </a:r>
                      <a:r>
                        <a:rPr lang="nn-NO" sz="2400" err="1">
                          <a:solidFill>
                            <a:schemeClr val="accent1">
                              <a:lumMod val="50000"/>
                            </a:schemeClr>
                          </a:solidFill>
                          <a:effectLst/>
                          <a:latin typeface="Arial"/>
                          <a:ea typeface="Times New Roman" panose="02020603050405020304" pitchFamily="18" charset="0"/>
                          <a:cs typeface="Arial"/>
                        </a:rPr>
                        <a:t>Unjuk</a:t>
                      </a:r>
                      <a:r>
                        <a:rPr lang="nn-NO" sz="2400">
                          <a:solidFill>
                            <a:schemeClr val="accent1">
                              <a:lumMod val="50000"/>
                            </a:schemeClr>
                          </a:solidFill>
                          <a:effectLst/>
                          <a:latin typeface="Arial"/>
                          <a:ea typeface="Times New Roman" panose="02020603050405020304" pitchFamily="18" charset="0"/>
                          <a:cs typeface="Arial"/>
                        </a:rPr>
                        <a:t> </a:t>
                      </a:r>
                      <a:r>
                        <a:rPr lang="nn-NO" sz="2400" err="1">
                          <a:solidFill>
                            <a:schemeClr val="accent1">
                              <a:lumMod val="50000"/>
                            </a:schemeClr>
                          </a:solidFill>
                          <a:effectLst/>
                          <a:latin typeface="Arial"/>
                          <a:ea typeface="Times New Roman" panose="02020603050405020304" pitchFamily="18" charset="0"/>
                          <a:cs typeface="Arial"/>
                        </a:rPr>
                        <a:t>Kemampuan</a:t>
                      </a:r>
                      <a:r>
                        <a:rPr lang="nn-NO" sz="2400">
                          <a:solidFill>
                            <a:schemeClr val="accent1">
                              <a:lumMod val="50000"/>
                            </a:schemeClr>
                          </a:solidFill>
                          <a:effectLst/>
                          <a:latin typeface="Arial"/>
                          <a:ea typeface="Times New Roman" panose="02020603050405020304" pitchFamily="18" charset="0"/>
                          <a:cs typeface="Arial"/>
                        </a:rPr>
                        <a:t>, dan </a:t>
                      </a:r>
                      <a:r>
                        <a:rPr lang="nn-NO" sz="2400" err="1">
                          <a:solidFill>
                            <a:schemeClr val="accent1">
                              <a:lumMod val="50000"/>
                            </a:schemeClr>
                          </a:solidFill>
                          <a:effectLst/>
                          <a:latin typeface="Arial"/>
                          <a:ea typeface="Times New Roman" panose="02020603050405020304" pitchFamily="18" charset="0"/>
                          <a:cs typeface="Arial"/>
                        </a:rPr>
                        <a:t>Observasi</a:t>
                      </a:r>
                      <a:r>
                        <a:rPr lang="nn-NO" sz="2400">
                          <a:solidFill>
                            <a:schemeClr val="accent1">
                              <a:lumMod val="50000"/>
                            </a:schemeClr>
                          </a:solidFill>
                          <a:effectLst/>
                          <a:latin typeface="Arial"/>
                          <a:ea typeface="Times New Roman" panose="02020603050405020304" pitchFamily="18" charset="0"/>
                          <a:cs typeface="Arial"/>
                        </a:rPr>
                        <a:t> </a:t>
                      </a:r>
                      <a:r>
                        <a:rPr lang="nn-NO" sz="2400" err="1">
                          <a:solidFill>
                            <a:schemeClr val="accent1">
                              <a:lumMod val="50000"/>
                            </a:schemeClr>
                          </a:solidFill>
                          <a:effectLst/>
                          <a:latin typeface="Arial"/>
                          <a:ea typeface="Times New Roman" panose="02020603050405020304" pitchFamily="18" charset="0"/>
                          <a:cs typeface="Arial"/>
                        </a:rPr>
                        <a:t>Sikap</a:t>
                      </a:r>
                      <a:endParaRPr lang="id-ID" sz="2400">
                        <a:solidFill>
                          <a:schemeClr val="accent1">
                            <a:lumMod val="50000"/>
                          </a:schemeClr>
                        </a:solidFill>
                        <a:effectLst/>
                        <a:latin typeface="Arial"/>
                        <a:ea typeface="Times New Roman" panose="02020603050405020304" pitchFamily="18" charset="0"/>
                        <a:cs typeface="Arial"/>
                      </a:endParaRPr>
                    </a:p>
                  </a:txBody>
                  <a:tcPr marL="68580" marR="68580" marT="0" marB="0"/>
                </a:tc>
                <a:extLst>
                  <a:ext uri="{0D108BD9-81ED-4DB2-BD59-A6C34878D82A}">
                    <a16:rowId xmlns:a16="http://schemas.microsoft.com/office/drawing/2014/main" val="1634068918"/>
                  </a:ext>
                </a:extLst>
              </a:tr>
              <a:tr h="606322">
                <a:tc>
                  <a:txBody>
                    <a:bodyPr/>
                    <a:lstStyle/>
                    <a:p>
                      <a:pPr marL="0" marR="0" lvl="0" indent="0" algn="r" rtl="0" eaLnBrk="1" fontAlgn="auto" latinLnBrk="0" hangingPunct="1">
                        <a:lnSpc>
                          <a:spcPct val="130000"/>
                        </a:lnSpc>
                        <a:spcBef>
                          <a:spcPts val="0"/>
                        </a:spcBef>
                        <a:spcAft>
                          <a:spcPts val="0"/>
                        </a:spcAft>
                        <a:buClrTx/>
                        <a:buSzTx/>
                        <a:buFontTx/>
                        <a:buNone/>
                      </a:pPr>
                      <a:r>
                        <a:rPr lang="en-US" sz="2400">
                          <a:solidFill>
                            <a:schemeClr val="accent1">
                              <a:lumMod val="50000"/>
                            </a:schemeClr>
                          </a:solidFill>
                          <a:effectLst/>
                          <a:latin typeface="Arial"/>
                          <a:ea typeface="Times New Roman" panose="02020603050405020304" pitchFamily="18" charset="0"/>
                          <a:cs typeface="Arial"/>
                        </a:rPr>
                        <a:t>CPMK 2 (percabangan)</a:t>
                      </a:r>
                      <a:endParaRPr lang="id-ID" sz="2400">
                        <a:solidFill>
                          <a:schemeClr val="accent1">
                            <a:lumMod val="50000"/>
                          </a:schemeClr>
                        </a:solidFill>
                        <a:effectLst/>
                        <a:latin typeface="Arial"/>
                        <a:ea typeface="Times New Roman" panose="02020603050405020304" pitchFamily="18" charset="0"/>
                        <a:cs typeface="Arial"/>
                      </a:endParaRPr>
                    </a:p>
                  </a:txBody>
                  <a:tcPr marL="68580" marR="68580" marT="0" marB="0"/>
                </a:tc>
                <a:tc>
                  <a:txBody>
                    <a:bodyPr/>
                    <a:lstStyle/>
                    <a:p>
                      <a:pPr marL="0" marR="0" algn="ctr">
                        <a:lnSpc>
                          <a:spcPct val="130000"/>
                        </a:lnSpc>
                        <a:spcBef>
                          <a:spcPts val="0"/>
                        </a:spcBef>
                        <a:spcAft>
                          <a:spcPts val="0"/>
                        </a:spcAft>
                      </a:pPr>
                      <a:r>
                        <a:rPr lang="en-US" sz="2400">
                          <a:solidFill>
                            <a:schemeClr val="accent1">
                              <a:lumMod val="50000"/>
                            </a:schemeClr>
                          </a:solidFill>
                          <a:effectLst/>
                          <a:latin typeface="Arial"/>
                          <a:ea typeface="Times New Roman" panose="02020603050405020304" pitchFamily="18" charset="0"/>
                          <a:cs typeface="Arial"/>
                        </a:rPr>
                        <a:t>15%</a:t>
                      </a:r>
                      <a:endParaRPr lang="id-ID" sz="2400">
                        <a:solidFill>
                          <a:schemeClr val="accent1">
                            <a:lumMod val="50000"/>
                          </a:schemeClr>
                        </a:solidFill>
                        <a:effectLst/>
                        <a:latin typeface="Arial"/>
                        <a:ea typeface="Times New Roman" panose="02020603050405020304" pitchFamily="18" charset="0"/>
                        <a:cs typeface="Arial"/>
                      </a:endParaRPr>
                    </a:p>
                  </a:txBody>
                  <a:tcPr marL="68580" marR="68580" marT="0" marB="0"/>
                </a:tc>
                <a:tc vMerge="1">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id-ID" sz="2200" b="0" i="0" u="none" strike="noStrike" kern="1200" cap="none" spc="0" normalizeH="0" baseline="0" noProof="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7236677"/>
                  </a:ext>
                </a:extLst>
              </a:tr>
              <a:tr h="606012">
                <a:tc>
                  <a:txBody>
                    <a:bodyPr/>
                    <a:lstStyle/>
                    <a:p>
                      <a:pPr marL="0" marR="0" algn="r">
                        <a:lnSpc>
                          <a:spcPct val="130000"/>
                        </a:lnSpc>
                        <a:spcBef>
                          <a:spcPts val="0"/>
                        </a:spcBef>
                        <a:spcAft>
                          <a:spcPts val="0"/>
                        </a:spcAft>
                      </a:pPr>
                      <a:r>
                        <a:rPr lang="en-US" sz="2400">
                          <a:solidFill>
                            <a:schemeClr val="accent1">
                              <a:lumMod val="50000"/>
                            </a:schemeClr>
                          </a:solidFill>
                          <a:effectLst/>
                          <a:latin typeface="Arial"/>
                          <a:ea typeface="Times New Roman" panose="02020603050405020304" pitchFamily="18" charset="0"/>
                          <a:cs typeface="Arial"/>
                        </a:rPr>
                        <a:t>CPMK 3 (</a:t>
                      </a:r>
                      <a:r>
                        <a:rPr lang="en-US" sz="2400" err="1">
                          <a:solidFill>
                            <a:schemeClr val="accent1">
                              <a:lumMod val="50000"/>
                            </a:schemeClr>
                          </a:solidFill>
                          <a:effectLst/>
                          <a:latin typeface="Arial"/>
                          <a:ea typeface="Times New Roman" panose="02020603050405020304" pitchFamily="18" charset="0"/>
                          <a:cs typeface="Arial"/>
                        </a:rPr>
                        <a:t>pengulangan</a:t>
                      </a:r>
                      <a:r>
                        <a:rPr lang="en-US" sz="2400">
                          <a:solidFill>
                            <a:schemeClr val="accent1">
                              <a:lumMod val="50000"/>
                            </a:schemeClr>
                          </a:solidFill>
                          <a:effectLst/>
                          <a:latin typeface="Arial"/>
                          <a:ea typeface="Times New Roman" panose="02020603050405020304" pitchFamily="18" charset="0"/>
                          <a:cs typeface="Arial"/>
                        </a:rPr>
                        <a:t>)</a:t>
                      </a:r>
                      <a:endParaRPr lang="id-ID" sz="2400">
                        <a:solidFill>
                          <a:schemeClr val="accent1">
                            <a:lumMod val="50000"/>
                          </a:schemeClr>
                        </a:solidFill>
                        <a:effectLst/>
                        <a:latin typeface="Arial"/>
                        <a:ea typeface="Times New Roman" panose="02020603050405020304" pitchFamily="18" charset="0"/>
                        <a:cs typeface="Arial"/>
                      </a:endParaRPr>
                    </a:p>
                  </a:txBody>
                  <a:tcPr marL="68580" marR="68580" marT="0" marB="0"/>
                </a:tc>
                <a:tc>
                  <a:txBody>
                    <a:bodyPr/>
                    <a:lstStyle/>
                    <a:p>
                      <a:pPr marL="0" marR="0" algn="ctr">
                        <a:lnSpc>
                          <a:spcPct val="130000"/>
                        </a:lnSpc>
                        <a:spcBef>
                          <a:spcPts val="0"/>
                        </a:spcBef>
                        <a:spcAft>
                          <a:spcPts val="0"/>
                        </a:spcAft>
                      </a:pPr>
                      <a:r>
                        <a:rPr lang="en-US" sz="2400">
                          <a:solidFill>
                            <a:schemeClr val="accent1">
                              <a:lumMod val="50000"/>
                            </a:schemeClr>
                          </a:solidFill>
                          <a:effectLst/>
                          <a:latin typeface="Arial"/>
                          <a:ea typeface="Times New Roman" panose="02020603050405020304" pitchFamily="18" charset="0"/>
                          <a:cs typeface="Arial"/>
                        </a:rPr>
                        <a:t>15%</a:t>
                      </a:r>
                      <a:endParaRPr lang="id-ID" sz="2400">
                        <a:solidFill>
                          <a:schemeClr val="accent1">
                            <a:lumMod val="50000"/>
                          </a:schemeClr>
                        </a:solidFill>
                        <a:effectLst/>
                        <a:latin typeface="Arial"/>
                        <a:ea typeface="Times New Roman" panose="02020603050405020304" pitchFamily="18" charset="0"/>
                        <a:cs typeface="Arial"/>
                      </a:endParaRPr>
                    </a:p>
                  </a:txBody>
                  <a:tcPr marL="68580" marR="68580" marT="0" marB="0"/>
                </a:tc>
                <a:tc vMerge="1">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id-ID" sz="2200" b="0" i="0" u="none" strike="noStrike" kern="1200" cap="none" spc="0" normalizeH="0" baseline="0" noProof="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0713316"/>
                  </a:ext>
                </a:extLst>
              </a:tr>
              <a:tr h="606012">
                <a:tc>
                  <a:txBody>
                    <a:bodyPr/>
                    <a:lstStyle/>
                    <a:p>
                      <a:pPr marL="0" marR="0" algn="r">
                        <a:lnSpc>
                          <a:spcPct val="130000"/>
                        </a:lnSpc>
                        <a:spcBef>
                          <a:spcPts val="0"/>
                        </a:spcBef>
                        <a:spcAft>
                          <a:spcPts val="0"/>
                        </a:spcAft>
                      </a:pPr>
                      <a:r>
                        <a:rPr lang="en-US" sz="2400">
                          <a:solidFill>
                            <a:schemeClr val="accent1">
                              <a:lumMod val="50000"/>
                            </a:schemeClr>
                          </a:solidFill>
                          <a:effectLst/>
                          <a:latin typeface="Arial"/>
                          <a:ea typeface="Times New Roman" panose="02020603050405020304" pitchFamily="18" charset="0"/>
                          <a:cs typeface="Arial"/>
                        </a:rPr>
                        <a:t>CPMK 4 (modular)</a:t>
                      </a:r>
                      <a:endParaRPr lang="id-ID" sz="2400">
                        <a:solidFill>
                          <a:schemeClr val="accent1">
                            <a:lumMod val="50000"/>
                          </a:schemeClr>
                        </a:solidFill>
                        <a:effectLst/>
                        <a:latin typeface="Arial"/>
                        <a:ea typeface="Times New Roman" panose="02020603050405020304" pitchFamily="18" charset="0"/>
                        <a:cs typeface="Arial"/>
                      </a:endParaRPr>
                    </a:p>
                  </a:txBody>
                  <a:tcPr marL="68580" marR="68580" marT="0" marB="0"/>
                </a:tc>
                <a:tc>
                  <a:txBody>
                    <a:bodyPr/>
                    <a:lstStyle/>
                    <a:p>
                      <a:pPr marL="0" marR="0" algn="ctr">
                        <a:lnSpc>
                          <a:spcPct val="130000"/>
                        </a:lnSpc>
                        <a:spcBef>
                          <a:spcPts val="0"/>
                        </a:spcBef>
                        <a:spcAft>
                          <a:spcPts val="0"/>
                        </a:spcAft>
                      </a:pPr>
                      <a:r>
                        <a:rPr lang="en-US" sz="2400">
                          <a:solidFill>
                            <a:schemeClr val="accent1">
                              <a:lumMod val="50000"/>
                            </a:schemeClr>
                          </a:solidFill>
                          <a:effectLst/>
                          <a:latin typeface="Arial"/>
                          <a:ea typeface="Times New Roman" panose="02020603050405020304" pitchFamily="18" charset="0"/>
                          <a:cs typeface="Arial"/>
                        </a:rPr>
                        <a:t>10%</a:t>
                      </a:r>
                      <a:endParaRPr lang="id-ID" sz="2400">
                        <a:solidFill>
                          <a:schemeClr val="accent1">
                            <a:lumMod val="50000"/>
                          </a:schemeClr>
                        </a:solidFill>
                        <a:effectLst/>
                        <a:latin typeface="Arial"/>
                        <a:ea typeface="Times New Roman" panose="02020603050405020304" pitchFamily="18" charset="0"/>
                        <a:cs typeface="Arial"/>
                      </a:endParaRPr>
                    </a:p>
                  </a:txBody>
                  <a:tcPr marL="68580" marR="68580" marT="0" marB="0"/>
                </a:tc>
                <a:tc vMerge="1">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id-ID" sz="2200" b="0" i="0" u="none" strike="noStrike" kern="1200" cap="none" spc="0" normalizeH="0" baseline="0" noProof="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45573426"/>
                  </a:ext>
                </a:extLst>
              </a:tr>
              <a:tr h="606012">
                <a:tc>
                  <a:txBody>
                    <a:bodyPr/>
                    <a:lstStyle/>
                    <a:p>
                      <a:pPr marL="0" marR="0" algn="r">
                        <a:lnSpc>
                          <a:spcPct val="130000"/>
                        </a:lnSpc>
                        <a:spcBef>
                          <a:spcPts val="0"/>
                        </a:spcBef>
                        <a:spcAft>
                          <a:spcPts val="0"/>
                        </a:spcAft>
                      </a:pPr>
                      <a:r>
                        <a:rPr lang="en-US" sz="2400">
                          <a:solidFill>
                            <a:schemeClr val="accent1">
                              <a:lumMod val="50000"/>
                            </a:schemeClr>
                          </a:solidFill>
                          <a:effectLst/>
                          <a:latin typeface="Arial"/>
                          <a:ea typeface="Times New Roman" panose="02020603050405020304" pitchFamily="18" charset="0"/>
                          <a:cs typeface="Arial"/>
                        </a:rPr>
                        <a:t>CPMK 5 </a:t>
                      </a:r>
                      <a:r>
                        <a:rPr lang="en-US" sz="2400" i="1">
                          <a:solidFill>
                            <a:schemeClr val="accent1">
                              <a:lumMod val="50000"/>
                            </a:schemeClr>
                          </a:solidFill>
                          <a:effectLst/>
                          <a:latin typeface="Arial"/>
                          <a:ea typeface="Times New Roman" panose="02020603050405020304" pitchFamily="18" charset="0"/>
                          <a:cs typeface="Arial"/>
                        </a:rPr>
                        <a:t>(debugging)</a:t>
                      </a:r>
                      <a:endParaRPr lang="id-ID" sz="2400">
                        <a:solidFill>
                          <a:schemeClr val="accent1">
                            <a:lumMod val="50000"/>
                          </a:schemeClr>
                        </a:solidFill>
                        <a:effectLst/>
                        <a:latin typeface="Arial"/>
                        <a:ea typeface="Times New Roman" panose="02020603050405020304" pitchFamily="18" charset="0"/>
                        <a:cs typeface="Arial"/>
                      </a:endParaRPr>
                    </a:p>
                  </a:txBody>
                  <a:tcPr marL="68580" marR="68580" marT="0" marB="0"/>
                </a:tc>
                <a:tc>
                  <a:txBody>
                    <a:bodyPr/>
                    <a:lstStyle/>
                    <a:p>
                      <a:pPr marL="0" marR="0" algn="ctr">
                        <a:lnSpc>
                          <a:spcPct val="130000"/>
                        </a:lnSpc>
                        <a:spcBef>
                          <a:spcPts val="0"/>
                        </a:spcBef>
                        <a:spcAft>
                          <a:spcPts val="0"/>
                        </a:spcAft>
                      </a:pPr>
                      <a:r>
                        <a:rPr lang="en-US" sz="2400">
                          <a:solidFill>
                            <a:schemeClr val="accent1">
                              <a:lumMod val="50000"/>
                            </a:schemeClr>
                          </a:solidFill>
                          <a:effectLst/>
                          <a:latin typeface="Arial"/>
                          <a:ea typeface="Times New Roman" panose="02020603050405020304" pitchFamily="18" charset="0"/>
                          <a:cs typeface="Arial"/>
                        </a:rPr>
                        <a:t>15%</a:t>
                      </a:r>
                      <a:endParaRPr lang="id-ID" sz="2400">
                        <a:solidFill>
                          <a:schemeClr val="accent1">
                            <a:lumMod val="50000"/>
                          </a:schemeClr>
                        </a:solidFill>
                        <a:effectLst/>
                        <a:latin typeface="Arial"/>
                        <a:ea typeface="Times New Roman" panose="02020603050405020304" pitchFamily="18" charset="0"/>
                        <a:cs typeface="Arial"/>
                      </a:endParaRPr>
                    </a:p>
                  </a:txBody>
                  <a:tcPr marL="68580" marR="68580" marT="0" marB="0"/>
                </a:tc>
                <a:tc vMerge="1">
                  <a:txBody>
                    <a:bodyPr/>
                    <a:lstStyle/>
                    <a:p>
                      <a:pPr marL="0" marR="0">
                        <a:lnSpc>
                          <a:spcPct val="130000"/>
                        </a:lnSpc>
                        <a:spcBef>
                          <a:spcPts val="0"/>
                        </a:spcBef>
                        <a:spcAft>
                          <a:spcPts val="0"/>
                        </a:spcAft>
                      </a:pP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4696773"/>
                  </a:ext>
                </a:extLst>
              </a:tr>
              <a:tr h="606012">
                <a:tc>
                  <a:txBody>
                    <a:bodyPr/>
                    <a:lstStyle/>
                    <a:p>
                      <a:pPr marL="0" marR="0" algn="r">
                        <a:lnSpc>
                          <a:spcPct val="130000"/>
                        </a:lnSpc>
                        <a:spcBef>
                          <a:spcPts val="0"/>
                        </a:spcBef>
                        <a:spcAft>
                          <a:spcPts val="0"/>
                        </a:spcAft>
                      </a:pPr>
                      <a:r>
                        <a:rPr lang="en-US" sz="2400">
                          <a:solidFill>
                            <a:schemeClr val="accent1">
                              <a:lumMod val="50000"/>
                            </a:schemeClr>
                          </a:solidFill>
                          <a:effectLst/>
                          <a:latin typeface="Arial"/>
                          <a:ea typeface="Times New Roman" panose="02020603050405020304" pitchFamily="18" charset="0"/>
                          <a:cs typeface="Arial"/>
                        </a:rPr>
                        <a:t>CPMK 6 (</a:t>
                      </a:r>
                      <a:r>
                        <a:rPr lang="en-US" sz="2400" i="1">
                          <a:solidFill>
                            <a:schemeClr val="accent1">
                              <a:lumMod val="50000"/>
                            </a:schemeClr>
                          </a:solidFill>
                          <a:effectLst/>
                          <a:latin typeface="Arial"/>
                          <a:ea typeface="Times New Roman" panose="02020603050405020304" pitchFamily="18" charset="0"/>
                          <a:cs typeface="Arial"/>
                        </a:rPr>
                        <a:t>growth mindset</a:t>
                      </a:r>
                      <a:r>
                        <a:rPr lang="en-US" sz="2400">
                          <a:solidFill>
                            <a:schemeClr val="accent1">
                              <a:lumMod val="50000"/>
                            </a:schemeClr>
                          </a:solidFill>
                          <a:effectLst/>
                          <a:latin typeface="Arial"/>
                          <a:ea typeface="Times New Roman" panose="02020603050405020304" pitchFamily="18" charset="0"/>
                          <a:cs typeface="Arial"/>
                        </a:rPr>
                        <a:t>)</a:t>
                      </a:r>
                      <a:endParaRPr lang="id-ID" sz="2400">
                        <a:solidFill>
                          <a:schemeClr val="accent1">
                            <a:lumMod val="50000"/>
                          </a:schemeClr>
                        </a:solidFill>
                        <a:effectLst/>
                        <a:latin typeface="Arial"/>
                        <a:ea typeface="Times New Roman" panose="02020603050405020304" pitchFamily="18" charset="0"/>
                        <a:cs typeface="Arial"/>
                      </a:endParaRPr>
                    </a:p>
                  </a:txBody>
                  <a:tcPr marL="68580" marR="68580" marT="0" marB="0"/>
                </a:tc>
                <a:tc>
                  <a:txBody>
                    <a:bodyPr/>
                    <a:lstStyle/>
                    <a:p>
                      <a:pPr marL="0" marR="0" algn="ctr">
                        <a:lnSpc>
                          <a:spcPct val="130000"/>
                        </a:lnSpc>
                        <a:spcBef>
                          <a:spcPts val="0"/>
                        </a:spcBef>
                        <a:spcAft>
                          <a:spcPts val="0"/>
                        </a:spcAft>
                      </a:pPr>
                      <a:r>
                        <a:rPr lang="en-US" sz="2400">
                          <a:solidFill>
                            <a:schemeClr val="accent1">
                              <a:lumMod val="50000"/>
                            </a:schemeClr>
                          </a:solidFill>
                          <a:effectLst/>
                          <a:latin typeface="Arial"/>
                          <a:ea typeface="Times New Roman" panose="02020603050405020304" pitchFamily="18" charset="0"/>
                          <a:cs typeface="Arial"/>
                        </a:rPr>
                        <a:t>25%</a:t>
                      </a:r>
                      <a:endParaRPr lang="id-ID" sz="2400">
                        <a:solidFill>
                          <a:schemeClr val="accent1">
                            <a:lumMod val="50000"/>
                          </a:schemeClr>
                        </a:solidFill>
                        <a:effectLst/>
                        <a:latin typeface="Arial"/>
                        <a:ea typeface="Times New Roman" panose="02020603050405020304" pitchFamily="18" charset="0"/>
                        <a:cs typeface="Arial"/>
                      </a:endParaRPr>
                    </a:p>
                  </a:txBody>
                  <a:tcPr marL="68580" marR="68580" marT="0" marB="0"/>
                </a:tc>
                <a:tc vMerge="1">
                  <a:txBody>
                    <a:bodyPr/>
                    <a:lstStyle/>
                    <a:p>
                      <a:pPr marL="0" marR="0">
                        <a:lnSpc>
                          <a:spcPct val="130000"/>
                        </a:lnSpc>
                        <a:spcBef>
                          <a:spcPts val="0"/>
                        </a:spcBef>
                        <a:spcAft>
                          <a:spcPts val="0"/>
                        </a:spcAft>
                      </a:pP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83323906"/>
                  </a:ext>
                </a:extLst>
              </a:tr>
            </a:tbl>
          </a:graphicData>
        </a:graphic>
      </p:graphicFrame>
      <p:sp>
        <p:nvSpPr>
          <p:cNvPr id="3" name="Text Placeholder 2">
            <a:extLst>
              <a:ext uri="{FF2B5EF4-FFF2-40B4-BE49-F238E27FC236}">
                <a16:creationId xmlns:a16="http://schemas.microsoft.com/office/drawing/2014/main" id="{7644D252-AADA-1DFC-0C10-AE206BDB937C}"/>
              </a:ext>
            </a:extLst>
          </p:cNvPr>
          <p:cNvSpPr>
            <a:spLocks noGrp="1"/>
          </p:cNvSpPr>
          <p:nvPr>
            <p:ph type="body" sz="quarter" idx="10"/>
          </p:nvPr>
        </p:nvSpPr>
        <p:spPr>
          <a:xfrm>
            <a:off x="614517" y="5549083"/>
            <a:ext cx="11430000" cy="640080"/>
          </a:xfrm>
        </p:spPr>
        <p:txBody>
          <a:bodyPr>
            <a:normAutofit/>
          </a:bodyPr>
          <a:lstStyle/>
          <a:p>
            <a:pPr marL="0" indent="0">
              <a:buNone/>
            </a:pPr>
            <a:r>
              <a:rPr lang="en-US" sz="1800"/>
              <a:t>Catatan: tidak menandatangani kontak belajar </a:t>
            </a:r>
            <a:r>
              <a:rPr lang="en-US" sz="1800">
                <a:sym typeface="Wingdings" panose="05000000000000000000" pitchFamily="2" charset="2"/>
              </a:rPr>
              <a:t> Nilai Kosong</a:t>
            </a:r>
            <a:endParaRPr lang="en-US" sz="1800"/>
          </a:p>
        </p:txBody>
      </p:sp>
    </p:spTree>
    <p:extLst>
      <p:ext uri="{BB962C8B-B14F-4D97-AF65-F5344CB8AC3E}">
        <p14:creationId xmlns:p14="http://schemas.microsoft.com/office/powerpoint/2010/main" val="210029999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5d0e8dd78514f34e655317a3b1dba39dcefd15d"/>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with DDP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with SDA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ig Area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ssignm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DE50B6B06D5147A1358825BF88370E" ma:contentTypeVersion="13" ma:contentTypeDescription="Create a new document." ma:contentTypeScope="" ma:versionID="cfdbdcc5d824118ee6b4bccc6c60f72e">
  <xsd:schema xmlns:xsd="http://www.w3.org/2001/XMLSchema" xmlns:xs="http://www.w3.org/2001/XMLSchema" xmlns:p="http://schemas.microsoft.com/office/2006/metadata/properties" xmlns:ns2="9ad3527a-fcfb-495e-8d61-d5257428f3d8" xmlns:ns3="517c275d-127a-4019-983c-d74ca4bf6bad" targetNamespace="http://schemas.microsoft.com/office/2006/metadata/properties" ma:root="true" ma:fieldsID="4eb2823fd071ae248c7940636e8ddaba" ns2:_="" ns3:_="">
    <xsd:import namespace="9ad3527a-fcfb-495e-8d61-d5257428f3d8"/>
    <xsd:import namespace="517c275d-127a-4019-983c-d74ca4bf6b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3527a-fcfb-495e-8d61-d5257428f3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8019201-d7fa-4ddb-9f28-dacd9c5752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7c275d-127a-4019-983c-d74ca4bf6b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6507cc0-16a7-4e37-b4db-bd6d32c3fc16}" ma:internalName="TaxCatchAll" ma:showField="CatchAllData" ma:web="517c275d-127a-4019-983c-d74ca4bf6b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d3527a-fcfb-495e-8d61-d5257428f3d8">
      <Terms xmlns="http://schemas.microsoft.com/office/infopath/2007/PartnerControls"/>
    </lcf76f155ced4ddcb4097134ff3c332f>
    <TaxCatchAll xmlns="517c275d-127a-4019-983c-d74ca4bf6bad" xsi:nil="true"/>
  </documentManagement>
</p:properties>
</file>

<file path=customXml/itemProps1.xml><?xml version="1.0" encoding="utf-8"?>
<ds:datastoreItem xmlns:ds="http://schemas.openxmlformats.org/officeDocument/2006/customXml" ds:itemID="{0E162F2B-0980-42FB-8F9C-00CA9E99971E}">
  <ds:schemaRefs>
    <ds:schemaRef ds:uri="517c275d-127a-4019-983c-d74ca4bf6bad"/>
    <ds:schemaRef ds:uri="9ad3527a-fcfb-495e-8d61-d5257428f3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3821B5-4D77-47F3-A1FA-AEF222A17ECE}">
  <ds:schemaRefs>
    <ds:schemaRef ds:uri="http://schemas.microsoft.com/sharepoint/v3/contenttype/forms"/>
  </ds:schemaRefs>
</ds:datastoreItem>
</file>

<file path=customXml/itemProps3.xml><?xml version="1.0" encoding="utf-8"?>
<ds:datastoreItem xmlns:ds="http://schemas.openxmlformats.org/officeDocument/2006/customXml" ds:itemID="{E5B5FB16-866D-4353-8A70-7A4CC2C898CD}">
  <ds:schemaRefs>
    <ds:schemaRef ds:uri="517c275d-127a-4019-983c-d74ca4bf6bad"/>
    <ds:schemaRef ds:uri="9ad3527a-fcfb-495e-8d61-d5257428f3d8"/>
    <ds:schemaRef ds:uri="http://purl.org/dc/terms/"/>
    <ds:schemaRef ds:uri="http://www.w3.org/XML/1998/namespace"/>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c149d536-16c4-4738-a734-80ae686408af}" enabled="0" method="" siteId="{c149d536-16c4-4738-a734-80ae686408af}" removed="1"/>
</clbl:labelList>
</file>

<file path=docProps/app.xml><?xml version="1.0" encoding="utf-8"?>
<Properties xmlns="http://schemas.openxmlformats.org/officeDocument/2006/extended-properties" xmlns:vt="http://schemas.openxmlformats.org/officeDocument/2006/docPropsVTypes">
  <Template>Office Theme</Template>
  <TotalTime>164</TotalTime>
  <Words>1264</Words>
  <Application>Microsoft Office PowerPoint</Application>
  <PresentationFormat>Widescreen</PresentationFormat>
  <Paragraphs>196</Paragraphs>
  <Slides>31</Slides>
  <Notes>1</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31</vt:i4>
      </vt:variant>
    </vt:vector>
  </HeadingPairs>
  <TitlesOfParts>
    <vt:vector size="50" baseType="lpstr">
      <vt:lpstr>Aharoni</vt:lpstr>
      <vt:lpstr>Arial</vt:lpstr>
      <vt:lpstr>Arial Black</vt:lpstr>
      <vt:lpstr>Blackadder ITC</vt:lpstr>
      <vt:lpstr>Calibri</vt:lpstr>
      <vt:lpstr>Consolas</vt:lpstr>
      <vt:lpstr>Garamond</vt:lpstr>
      <vt:lpstr>Times New Roman</vt:lpstr>
      <vt:lpstr>Wingdings</vt:lpstr>
      <vt:lpstr>Custom Design</vt:lpstr>
      <vt:lpstr>Title with DDP Course</vt:lpstr>
      <vt:lpstr>Title with SDA Course</vt:lpstr>
      <vt:lpstr>Title</vt:lpstr>
      <vt:lpstr>Content</vt:lpstr>
      <vt:lpstr>Big Area Content</vt:lpstr>
      <vt:lpstr>Assignments</vt:lpstr>
      <vt:lpstr>Segment</vt:lpstr>
      <vt:lpstr>Question</vt:lpstr>
      <vt:lpstr>Plain Question</vt:lpstr>
      <vt:lpstr>Tentang Mata Kuliah Dasar-Dasar Pemrogaman</vt:lpstr>
      <vt:lpstr>PowerPoint Presentation</vt:lpstr>
      <vt:lpstr>PowerPoint Presentation</vt:lpstr>
      <vt:lpstr>PowerPoint Presentation</vt:lpstr>
      <vt:lpstr>Para Pejuang DDP</vt:lpstr>
      <vt:lpstr>Capaian Akhir Mata Kuliah</vt:lpstr>
      <vt:lpstr>Capaian Pembelajaran Lulusan (CPL)</vt:lpstr>
      <vt:lpstr>Capaian Pembelajaran Mata Kuliah</vt:lpstr>
      <vt:lpstr>Komponen Penilaian dan Teknik Asesmen</vt:lpstr>
      <vt:lpstr>LARON</vt:lpstr>
      <vt:lpstr>Plagiarisme dan Pembuktian Sebaliknya</vt:lpstr>
      <vt:lpstr>Unjuk Kemampuan</vt:lpstr>
      <vt:lpstr>Dampak Unjuk Kemampuan (UK)</vt:lpstr>
      <vt:lpstr>Kegiatan Praktikum</vt:lpstr>
      <vt:lpstr>Target Pengembangan Sikap</vt:lpstr>
      <vt:lpstr>PowerPoint Presentation</vt:lpstr>
      <vt:lpstr>PowerPoint Presentation</vt:lpstr>
      <vt:lpstr>Apresiasi Sikap</vt:lpstr>
      <vt:lpstr>Detail Observasi Sikap</vt:lpstr>
      <vt:lpstr>Wajibnya Kehadiran Sinkronus</vt:lpstr>
      <vt:lpstr>Kehadiran Belajar</vt:lpstr>
      <vt:lpstr>Ekspektasi Waktu Belajar</vt:lpstr>
      <vt:lpstr>Kebutuhan Media Pembelajaran</vt:lpstr>
      <vt:lpstr>Rekomendasi Komputer untuk Empat Tahun</vt:lpstr>
      <vt:lpstr>Pertanyaan Penting</vt:lpstr>
      <vt:lpstr>Keterampilan Lulusan Teknik Informatika</vt:lpstr>
      <vt:lpstr>Berkomunikasi dengan Komputer</vt:lpstr>
      <vt:lpstr>Pengetahuan Dasar</vt:lpstr>
      <vt:lpstr>Persentase Perolehan Nilai pada 2019-2024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1</cp:revision>
  <dcterms:created xsi:type="dcterms:W3CDTF">2019-01-03T02:16:07Z</dcterms:created>
  <dcterms:modified xsi:type="dcterms:W3CDTF">2025-09-23T00:35:42Z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0x010100EFDE50B6B06D5147A1358825BF88370E</vt:lpwstr>
  </property>
  <property fmtid="{D5CDD505-2E9C-101B-9397-08002B2CF9AE}" pid="3" name="MediaServiceImageTags">
    <vt:lpwstr/>
  </property>
</Properties>
</file>