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7" r:id="rId3"/>
    <p:sldId id="256" r:id="rId4"/>
  </p:sldIdLst>
  <p:sldSz cx="13679488" cy="14400213"/>
  <p:notesSz cx="13679488" cy="144002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20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7E5D30-16CC-4E12-B77A-1D868A270010}"/>
              </a:ext>
            </a:extLst>
          </p:cNvPr>
          <p:cNvSpPr/>
          <p:nvPr/>
        </p:nvSpPr>
        <p:spPr>
          <a:xfrm>
            <a:off x="0" y="0"/>
            <a:ext cx="13679488" cy="1440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40C89-B152-4035-95AF-52D77CA96B33}"/>
              </a:ext>
            </a:extLst>
          </p:cNvPr>
          <p:cNvSpPr txBox="1"/>
          <p:nvPr/>
        </p:nvSpPr>
        <p:spPr>
          <a:xfrm>
            <a:off x="383458" y="737419"/>
            <a:ext cx="12831097" cy="812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Mengunggah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Mengisi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menuliskan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keberapa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Aktifkan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i="1" dirty="0">
                <a:latin typeface="Arial" panose="020B0604020202020204" pitchFamily="34" charset="0"/>
                <a:cs typeface="Arial" panose="020B0604020202020204" pitchFamily="34" charset="0"/>
              </a:rPr>
              <a:t>activity completion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Cantumkan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Presensi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” di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presensi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kuliah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Team Teaching,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disetiap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diperkenankan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diajukan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dicantumkan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di “Topic”).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diajukan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honor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mengajar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0" y="3225600"/>
            <a:ext cx="13680000" cy="10800001"/>
          </a:xfrm>
          <a:custGeom>
            <a:avLst/>
            <a:gdLst/>
            <a:ahLst/>
            <a:cxnLst/>
            <a:rect l="0" t="0" r="0" b="0"/>
            <a:pathLst>
              <a:path w="13680000" h="10800001">
                <a:moveTo>
                  <a:pt x="0" y="0"/>
                </a:moveTo>
                <a:lnTo>
                  <a:pt x="13680000" y="0"/>
                </a:lnTo>
                <a:lnTo>
                  <a:pt x="13680000" y="10800001"/>
                </a:lnTo>
                <a:lnTo>
                  <a:pt x="0" y="10800001"/>
                </a:lnTo>
                <a:close/>
                <a:moveTo>
                  <a:pt x="11174400" y="11174400"/>
                </a:moveTo>
              </a:path>
            </a:pathLst>
          </a:custGeom>
          <a:solidFill>
            <a:srgbClr val="EFEFEF">
              <a:alpha val="100000"/>
            </a:srgbClr>
          </a:solidFill>
          <a:ln w="2743" cap="flat" cmpd="sng">
            <a:solidFill>
              <a:srgbClr val="EFEFEF">
                <a:alpha val="100000"/>
              </a:srgbClr>
            </a:solidFill>
            <a:miter lim="291154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8106"/>
            <a:ext cx="13680000" cy="4127499"/>
          </a:xfrm>
          <a:prstGeom prst="rect">
            <a:avLst/>
          </a:prstGeom>
          <a:noFill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46993"/>
            <a:ext cx="13680003" cy="4015828"/>
          </a:xfrm>
          <a:prstGeom prst="rect">
            <a:avLst/>
          </a:prstGeom>
          <a:noFill/>
        </p:spPr>
      </p:pic>
      <p:sp>
        <p:nvSpPr>
          <p:cNvPr id="140" name="Freeform 140"/>
          <p:cNvSpPr/>
          <p:nvPr/>
        </p:nvSpPr>
        <p:spPr>
          <a:xfrm>
            <a:off x="2720671" y="1927141"/>
            <a:ext cx="5974085" cy="579118"/>
          </a:xfrm>
          <a:custGeom>
            <a:avLst/>
            <a:gdLst/>
            <a:ahLst/>
            <a:cxnLst/>
            <a:rect l="0" t="0" r="0" b="0"/>
            <a:pathLst>
              <a:path w="5974085" h="579118">
                <a:moveTo>
                  <a:pt x="0" y="0"/>
                </a:moveTo>
                <a:lnTo>
                  <a:pt x="5974085" y="0"/>
                </a:lnTo>
                <a:lnTo>
                  <a:pt x="5974085" y="579118"/>
                </a:lnTo>
                <a:lnTo>
                  <a:pt x="0" y="579118"/>
                </a:lnTo>
                <a:close/>
                <a:moveTo>
                  <a:pt x="9752188" y="12472859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2735914" y="2795101"/>
            <a:ext cx="6293073" cy="579119"/>
          </a:xfrm>
          <a:custGeom>
            <a:avLst/>
            <a:gdLst/>
            <a:ahLst/>
            <a:cxnLst/>
            <a:rect l="0" t="0" r="0" b="0"/>
            <a:pathLst>
              <a:path w="6293073" h="579119">
                <a:moveTo>
                  <a:pt x="0" y="0"/>
                </a:moveTo>
                <a:lnTo>
                  <a:pt x="6293073" y="0"/>
                </a:lnTo>
                <a:lnTo>
                  <a:pt x="6293073" y="579119"/>
                </a:lnTo>
                <a:lnTo>
                  <a:pt x="0" y="579119"/>
                </a:lnTo>
                <a:close/>
                <a:moveTo>
                  <a:pt x="8868985" y="11604899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685" y="2180955"/>
            <a:ext cx="319299" cy="260353"/>
          </a:xfrm>
          <a:prstGeom prst="rect">
            <a:avLst/>
          </a:prstGeom>
          <a:noFill/>
        </p:spPr>
      </p:pic>
      <p:pic>
        <p:nvPicPr>
          <p:cNvPr id="143" name="Picture 1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3084" y="2821755"/>
            <a:ext cx="319299" cy="260353"/>
          </a:xfrm>
          <a:prstGeom prst="rect">
            <a:avLst/>
          </a:prstGeom>
          <a:noFill/>
        </p:spPr>
      </p:pic>
      <p:sp>
        <p:nvSpPr>
          <p:cNvPr id="144" name="Freeform 144"/>
          <p:cNvSpPr/>
          <p:nvPr/>
        </p:nvSpPr>
        <p:spPr>
          <a:xfrm>
            <a:off x="937591" y="6031261"/>
            <a:ext cx="6243541" cy="579117"/>
          </a:xfrm>
          <a:custGeom>
            <a:avLst/>
            <a:gdLst/>
            <a:ahLst/>
            <a:cxnLst/>
            <a:rect l="0" t="0" r="0" b="0"/>
            <a:pathLst>
              <a:path w="6243541" h="579117">
                <a:moveTo>
                  <a:pt x="0" y="0"/>
                </a:moveTo>
                <a:lnTo>
                  <a:pt x="6243541" y="0"/>
                </a:lnTo>
                <a:lnTo>
                  <a:pt x="6243541" y="579117"/>
                </a:lnTo>
                <a:lnTo>
                  <a:pt x="0" y="579117"/>
                </a:lnTo>
                <a:close/>
                <a:moveTo>
                  <a:pt x="7431148" y="8368739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2666671" y="6747542"/>
            <a:ext cx="5974085" cy="579117"/>
          </a:xfrm>
          <a:custGeom>
            <a:avLst/>
            <a:gdLst/>
            <a:ahLst/>
            <a:cxnLst/>
            <a:rect l="0" t="0" r="0" b="0"/>
            <a:pathLst>
              <a:path w="5974085" h="579117">
                <a:moveTo>
                  <a:pt x="0" y="0"/>
                </a:moveTo>
                <a:lnTo>
                  <a:pt x="5974085" y="0"/>
                </a:lnTo>
                <a:lnTo>
                  <a:pt x="5974085" y="579117"/>
                </a:lnTo>
                <a:lnTo>
                  <a:pt x="0" y="579117"/>
                </a:lnTo>
                <a:close/>
                <a:moveTo>
                  <a:pt x="4985787" y="7652458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582" y="6230454"/>
            <a:ext cx="319299" cy="260353"/>
          </a:xfrm>
          <a:prstGeom prst="rect">
            <a:avLst/>
          </a:prstGeom>
          <a:noFill/>
        </p:spPr>
      </p:pic>
      <p:pic>
        <p:nvPicPr>
          <p:cNvPr id="147" name="Picture 14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283" y="6979754"/>
            <a:ext cx="319299" cy="260353"/>
          </a:xfrm>
          <a:prstGeom prst="rect">
            <a:avLst/>
          </a:prstGeom>
          <a:noFill/>
        </p:spPr>
      </p:pic>
      <p:sp>
        <p:nvSpPr>
          <p:cNvPr id="148" name="Freeform 148"/>
          <p:cNvSpPr/>
          <p:nvPr/>
        </p:nvSpPr>
        <p:spPr>
          <a:xfrm>
            <a:off x="2735914" y="7741502"/>
            <a:ext cx="6293073" cy="579118"/>
          </a:xfrm>
          <a:custGeom>
            <a:avLst/>
            <a:gdLst/>
            <a:ahLst/>
            <a:cxnLst/>
            <a:rect l="0" t="0" r="0" b="0"/>
            <a:pathLst>
              <a:path w="6293073" h="579118">
                <a:moveTo>
                  <a:pt x="0" y="0"/>
                </a:moveTo>
                <a:lnTo>
                  <a:pt x="6293073" y="0"/>
                </a:lnTo>
                <a:lnTo>
                  <a:pt x="6293073" y="579118"/>
                </a:lnTo>
                <a:lnTo>
                  <a:pt x="0" y="579118"/>
                </a:lnTo>
                <a:close/>
                <a:moveTo>
                  <a:pt x="3922584" y="6658498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" name="Picture 14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656953"/>
            <a:ext cx="13680003" cy="4546601"/>
          </a:xfrm>
          <a:prstGeom prst="rect">
            <a:avLst/>
          </a:prstGeom>
          <a:noFill/>
        </p:spPr>
      </p:pic>
      <p:sp>
        <p:nvSpPr>
          <p:cNvPr id="150" name="Freeform 150"/>
          <p:cNvSpPr/>
          <p:nvPr/>
        </p:nvSpPr>
        <p:spPr>
          <a:xfrm>
            <a:off x="937591" y="9721261"/>
            <a:ext cx="6243541" cy="579117"/>
          </a:xfrm>
          <a:custGeom>
            <a:avLst/>
            <a:gdLst/>
            <a:ahLst/>
            <a:cxnLst/>
            <a:rect l="0" t="0" r="0" b="0"/>
            <a:pathLst>
              <a:path w="6243541" h="579117">
                <a:moveTo>
                  <a:pt x="0" y="0"/>
                </a:moveTo>
                <a:lnTo>
                  <a:pt x="6243541" y="0"/>
                </a:lnTo>
                <a:lnTo>
                  <a:pt x="6243541" y="579117"/>
                </a:lnTo>
                <a:lnTo>
                  <a:pt x="0" y="579117"/>
                </a:lnTo>
                <a:close/>
                <a:moveTo>
                  <a:pt x="3741148" y="4678739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2720671" y="10437542"/>
            <a:ext cx="5974085" cy="579118"/>
          </a:xfrm>
          <a:custGeom>
            <a:avLst/>
            <a:gdLst/>
            <a:ahLst/>
            <a:cxnLst/>
            <a:rect l="0" t="0" r="0" b="0"/>
            <a:pathLst>
              <a:path w="5974085" h="579118">
                <a:moveTo>
                  <a:pt x="0" y="0"/>
                </a:moveTo>
                <a:lnTo>
                  <a:pt x="5974085" y="0"/>
                </a:lnTo>
                <a:lnTo>
                  <a:pt x="5974085" y="579118"/>
                </a:lnTo>
                <a:lnTo>
                  <a:pt x="0" y="579118"/>
                </a:lnTo>
                <a:close/>
                <a:moveTo>
                  <a:pt x="1241787" y="3962458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2735914" y="11305502"/>
            <a:ext cx="6293073" cy="579118"/>
          </a:xfrm>
          <a:custGeom>
            <a:avLst/>
            <a:gdLst/>
            <a:ahLst/>
            <a:cxnLst/>
            <a:rect l="0" t="0" r="0" b="0"/>
            <a:pathLst>
              <a:path w="6293073" h="579118">
                <a:moveTo>
                  <a:pt x="0" y="0"/>
                </a:moveTo>
                <a:lnTo>
                  <a:pt x="6293073" y="0"/>
                </a:lnTo>
                <a:lnTo>
                  <a:pt x="6293073" y="579118"/>
                </a:lnTo>
                <a:lnTo>
                  <a:pt x="0" y="579118"/>
                </a:lnTo>
                <a:close/>
                <a:moveTo>
                  <a:pt x="358584" y="3094498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" name="Picture 15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1581" y="9963655"/>
            <a:ext cx="319299" cy="260353"/>
          </a:xfrm>
          <a:prstGeom prst="rect">
            <a:avLst/>
          </a:prstGeom>
          <a:noFill/>
        </p:spPr>
      </p:pic>
      <p:pic>
        <p:nvPicPr>
          <p:cNvPr id="154" name="Picture 1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685" y="10676955"/>
            <a:ext cx="319299" cy="260353"/>
          </a:xfrm>
          <a:prstGeom prst="rect">
            <a:avLst/>
          </a:prstGeom>
          <a:noFill/>
        </p:spPr>
      </p:pic>
      <p:pic>
        <p:nvPicPr>
          <p:cNvPr id="155" name="Picture 15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2284" y="11328554"/>
            <a:ext cx="319299" cy="260353"/>
          </a:xfrm>
          <a:prstGeom prst="rect">
            <a:avLst/>
          </a:prstGeom>
          <a:noFill/>
        </p:spPr>
      </p:pic>
      <p:pic>
        <p:nvPicPr>
          <p:cNvPr id="156" name="Picture 15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848" y="11722178"/>
            <a:ext cx="1175308" cy="1331699"/>
          </a:xfrm>
          <a:prstGeom prst="rect">
            <a:avLst/>
          </a:prstGeom>
          <a:noFill/>
        </p:spPr>
      </p:pic>
      <p:pic>
        <p:nvPicPr>
          <p:cNvPr id="157" name="Picture 15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1884" y="11951354"/>
            <a:ext cx="319299" cy="260353"/>
          </a:xfrm>
          <a:prstGeom prst="rect">
            <a:avLst/>
          </a:prstGeom>
          <a:noFill/>
        </p:spPr>
      </p:pic>
      <p:pic>
        <p:nvPicPr>
          <p:cNvPr id="158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1884" y="12595755"/>
            <a:ext cx="319299" cy="260353"/>
          </a:xfrm>
          <a:prstGeom prst="rect">
            <a:avLst/>
          </a:prstGeom>
          <a:noFill/>
        </p:spPr>
      </p:pic>
      <p:sp>
        <p:nvSpPr>
          <p:cNvPr id="159" name="Freeform 159"/>
          <p:cNvSpPr/>
          <p:nvPr/>
        </p:nvSpPr>
        <p:spPr>
          <a:xfrm>
            <a:off x="7231719" y="12048452"/>
            <a:ext cx="6293074" cy="579118"/>
          </a:xfrm>
          <a:custGeom>
            <a:avLst/>
            <a:gdLst/>
            <a:ahLst/>
            <a:cxnLst/>
            <a:rect l="0" t="0" r="0" b="0"/>
            <a:pathLst>
              <a:path w="6293074" h="579118">
                <a:moveTo>
                  <a:pt x="0" y="0"/>
                </a:moveTo>
                <a:lnTo>
                  <a:pt x="6293074" y="0"/>
                </a:lnTo>
                <a:lnTo>
                  <a:pt x="6293074" y="579118"/>
                </a:lnTo>
                <a:lnTo>
                  <a:pt x="0" y="579118"/>
                </a:lnTo>
                <a:close/>
                <a:moveTo>
                  <a:pt x="-4880171" y="2351548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" name="Picture 16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70327" y="11912313"/>
            <a:ext cx="936557" cy="1034115"/>
          </a:xfrm>
          <a:prstGeom prst="rect">
            <a:avLst/>
          </a:prstGeom>
          <a:noFill/>
        </p:spPr>
      </p:pic>
      <p:pic>
        <p:nvPicPr>
          <p:cNvPr id="161" name="Picture 16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2931" y="13495291"/>
            <a:ext cx="3506004" cy="431144"/>
          </a:xfrm>
          <a:prstGeom prst="rect">
            <a:avLst/>
          </a:prstGeom>
          <a:noFill/>
        </p:spPr>
      </p:pic>
      <p:sp>
        <p:nvSpPr>
          <p:cNvPr id="162" name="Freeform 162"/>
          <p:cNvSpPr/>
          <p:nvPr/>
        </p:nvSpPr>
        <p:spPr>
          <a:xfrm>
            <a:off x="4911713" y="6938341"/>
            <a:ext cx="4367391" cy="993961"/>
          </a:xfrm>
          <a:custGeom>
            <a:avLst/>
            <a:gdLst/>
            <a:ahLst/>
            <a:cxnLst/>
            <a:rect l="0" t="0" r="0" b="0"/>
            <a:pathLst>
              <a:path w="4367391" h="993961">
                <a:moveTo>
                  <a:pt x="483966" y="993961"/>
                </a:moveTo>
                <a:lnTo>
                  <a:pt x="483966" y="795170"/>
                </a:lnTo>
                <a:lnTo>
                  <a:pt x="0" y="693749"/>
                </a:lnTo>
                <a:lnTo>
                  <a:pt x="483966" y="571530"/>
                </a:lnTo>
                <a:lnTo>
                  <a:pt x="483966" y="0"/>
                </a:lnTo>
                <a:lnTo>
                  <a:pt x="4367391" y="0"/>
                </a:lnTo>
                <a:lnTo>
                  <a:pt x="4367391" y="993961"/>
                </a:lnTo>
                <a:close/>
                <a:moveTo>
                  <a:pt x="1555985" y="7461659"/>
                </a:moveTo>
              </a:path>
            </a:pathLst>
          </a:custGeom>
          <a:noFill/>
          <a:ln w="35999" cap="flat" cmpd="sng">
            <a:solidFill>
              <a:srgbClr val="E6232A">
                <a:alpha val="100000"/>
              </a:srgbClr>
            </a:solidFill>
            <a:miter lim="291154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" name="Picture 16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050" y="7466154"/>
            <a:ext cx="335755" cy="335755"/>
          </a:xfrm>
          <a:prstGeom prst="rect">
            <a:avLst/>
          </a:prstGeom>
          <a:noFill/>
        </p:spPr>
      </p:pic>
      <p:pic>
        <p:nvPicPr>
          <p:cNvPr id="164" name="Picture 1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283" y="7505355"/>
            <a:ext cx="319299" cy="260353"/>
          </a:xfrm>
          <a:prstGeom prst="rect">
            <a:avLst/>
          </a:prstGeom>
          <a:noFill/>
        </p:spPr>
      </p:pic>
      <p:sp>
        <p:nvSpPr>
          <p:cNvPr id="165" name="Freeform 165"/>
          <p:cNvSpPr/>
          <p:nvPr/>
        </p:nvSpPr>
        <p:spPr>
          <a:xfrm>
            <a:off x="983311" y="1149995"/>
            <a:ext cx="6243541" cy="579118"/>
          </a:xfrm>
          <a:custGeom>
            <a:avLst/>
            <a:gdLst/>
            <a:ahLst/>
            <a:cxnLst/>
            <a:rect l="0" t="0" r="0" b="0"/>
            <a:pathLst>
              <a:path w="6243541" h="579118">
                <a:moveTo>
                  <a:pt x="0" y="0"/>
                </a:moveTo>
                <a:lnTo>
                  <a:pt x="6243541" y="0"/>
                </a:lnTo>
                <a:lnTo>
                  <a:pt x="6243541" y="579118"/>
                </a:lnTo>
                <a:lnTo>
                  <a:pt x="0" y="579118"/>
                </a:lnTo>
                <a:close/>
                <a:moveTo>
                  <a:pt x="12266694" y="13250005"/>
                </a:moveTo>
              </a:path>
            </a:pathLst>
          </a:custGeom>
          <a:solidFill>
            <a:srgbClr val="EFEFEF">
              <a:alpha val="100000"/>
            </a:srgbClr>
          </a:solidFill>
          <a:ln w="359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0381" y="1366855"/>
            <a:ext cx="319299" cy="260353"/>
          </a:xfrm>
          <a:prstGeom prst="rect">
            <a:avLst/>
          </a:prstGeom>
          <a:noFill/>
        </p:spPr>
      </p:pic>
      <p:sp>
        <p:nvSpPr>
          <p:cNvPr id="167" name="Freeform 167"/>
          <p:cNvSpPr/>
          <p:nvPr/>
        </p:nvSpPr>
        <p:spPr>
          <a:xfrm>
            <a:off x="998550" y="5965838"/>
            <a:ext cx="6243541" cy="579117"/>
          </a:xfrm>
          <a:custGeom>
            <a:avLst/>
            <a:gdLst/>
            <a:ahLst/>
            <a:cxnLst/>
            <a:rect l="0" t="0" r="0" b="0"/>
            <a:pathLst>
              <a:path w="6243541" h="579117">
                <a:moveTo>
                  <a:pt x="0" y="0"/>
                </a:moveTo>
                <a:lnTo>
                  <a:pt x="6243541" y="0"/>
                </a:lnTo>
                <a:lnTo>
                  <a:pt x="6243541" y="579117"/>
                </a:lnTo>
                <a:lnTo>
                  <a:pt x="0" y="579117"/>
                </a:lnTo>
                <a:close/>
                <a:moveTo>
                  <a:pt x="7435612" y="8434162"/>
                </a:moveTo>
              </a:path>
            </a:pathLst>
          </a:custGeom>
          <a:solidFill>
            <a:srgbClr val="EFEFEF">
              <a:alpha val="100000"/>
            </a:srgbClr>
          </a:solidFill>
          <a:ln w="359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" name="Picture 16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9220" y="6182697"/>
            <a:ext cx="319299" cy="260353"/>
          </a:xfrm>
          <a:prstGeom prst="rect">
            <a:avLst/>
          </a:prstGeom>
          <a:noFill/>
        </p:spPr>
      </p:pic>
      <p:sp>
        <p:nvSpPr>
          <p:cNvPr id="169" name="Freeform 169"/>
          <p:cNvSpPr/>
          <p:nvPr/>
        </p:nvSpPr>
        <p:spPr>
          <a:xfrm>
            <a:off x="998550" y="9658542"/>
            <a:ext cx="6243541" cy="579117"/>
          </a:xfrm>
          <a:custGeom>
            <a:avLst/>
            <a:gdLst/>
            <a:ahLst/>
            <a:cxnLst/>
            <a:rect l="0" t="0" r="0" b="0"/>
            <a:pathLst>
              <a:path w="6243541" h="579117">
                <a:moveTo>
                  <a:pt x="0" y="0"/>
                </a:moveTo>
                <a:lnTo>
                  <a:pt x="6243541" y="0"/>
                </a:lnTo>
                <a:lnTo>
                  <a:pt x="6243541" y="579117"/>
                </a:lnTo>
                <a:lnTo>
                  <a:pt x="0" y="579117"/>
                </a:lnTo>
                <a:close/>
                <a:moveTo>
                  <a:pt x="3742908" y="4741458"/>
                </a:moveTo>
              </a:path>
            </a:pathLst>
          </a:custGeom>
          <a:solidFill>
            <a:srgbClr val="EFEFEF">
              <a:alpha val="100000"/>
            </a:srgbClr>
          </a:solidFill>
          <a:ln w="359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" name="Picture 17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6420" y="9875400"/>
            <a:ext cx="319299" cy="260353"/>
          </a:xfrm>
          <a:prstGeom prst="rect">
            <a:avLst/>
          </a:prstGeom>
          <a:noFill/>
        </p:spPr>
      </p:pic>
      <p:sp>
        <p:nvSpPr>
          <p:cNvPr id="171" name="Freeform 171"/>
          <p:cNvSpPr/>
          <p:nvPr/>
        </p:nvSpPr>
        <p:spPr>
          <a:xfrm>
            <a:off x="5880513" y="2178777"/>
            <a:ext cx="4746208" cy="1065845"/>
          </a:xfrm>
          <a:custGeom>
            <a:avLst/>
            <a:gdLst/>
            <a:ahLst/>
            <a:cxnLst/>
            <a:rect l="0" t="0" r="0" b="0"/>
            <a:pathLst>
              <a:path w="4746208" h="1065845">
                <a:moveTo>
                  <a:pt x="4220262" y="0"/>
                </a:moveTo>
                <a:lnTo>
                  <a:pt x="4220262" y="213171"/>
                </a:lnTo>
                <a:lnTo>
                  <a:pt x="4746208" y="321924"/>
                </a:lnTo>
                <a:lnTo>
                  <a:pt x="4220262" y="452986"/>
                </a:lnTo>
                <a:lnTo>
                  <a:pt x="4220262" y="1065845"/>
                </a:lnTo>
                <a:lnTo>
                  <a:pt x="0" y="1065845"/>
                </a:lnTo>
                <a:lnTo>
                  <a:pt x="0" y="0"/>
                </a:lnTo>
                <a:close/>
                <a:moveTo>
                  <a:pt x="6340710" y="12221223"/>
                </a:moveTo>
              </a:path>
            </a:pathLst>
          </a:custGeom>
          <a:noFill/>
          <a:ln w="35999" cap="flat" cmpd="sng">
            <a:solidFill>
              <a:srgbClr val="E6232A">
                <a:alpha val="100000"/>
              </a:srgbClr>
            </a:solidFill>
            <a:miter lim="291154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5212054" y="10607450"/>
            <a:ext cx="5500202" cy="1753568"/>
          </a:xfrm>
          <a:custGeom>
            <a:avLst/>
            <a:gdLst/>
            <a:ahLst/>
            <a:cxnLst/>
            <a:rect l="0" t="0" r="0" b="0"/>
            <a:pathLst>
              <a:path w="5500202" h="1753568">
                <a:moveTo>
                  <a:pt x="547196" y="351261"/>
                </a:moveTo>
                <a:lnTo>
                  <a:pt x="0" y="529640"/>
                </a:lnTo>
                <a:lnTo>
                  <a:pt x="547196" y="744610"/>
                </a:lnTo>
                <a:lnTo>
                  <a:pt x="547196" y="1753568"/>
                </a:lnTo>
                <a:lnTo>
                  <a:pt x="548860" y="1753568"/>
                </a:lnTo>
                <a:lnTo>
                  <a:pt x="4951343" y="1753568"/>
                </a:lnTo>
                <a:lnTo>
                  <a:pt x="4953006" y="1753568"/>
                </a:lnTo>
                <a:lnTo>
                  <a:pt x="4953006" y="744610"/>
                </a:lnTo>
                <a:lnTo>
                  <a:pt x="5500202" y="529640"/>
                </a:lnTo>
                <a:lnTo>
                  <a:pt x="4953006" y="351261"/>
                </a:lnTo>
                <a:lnTo>
                  <a:pt x="4953006" y="0"/>
                </a:lnTo>
                <a:lnTo>
                  <a:pt x="4951343" y="0"/>
                </a:lnTo>
                <a:lnTo>
                  <a:pt x="548860" y="0"/>
                </a:lnTo>
                <a:lnTo>
                  <a:pt x="547196" y="0"/>
                </a:lnTo>
                <a:close/>
                <a:moveTo>
                  <a:pt x="-1770765" y="3792550"/>
                </a:moveTo>
              </a:path>
            </a:pathLst>
          </a:custGeom>
          <a:noFill/>
          <a:ln w="35999" cap="flat" cmpd="sng">
            <a:solidFill>
              <a:srgbClr val="E6232A">
                <a:alpha val="100000"/>
              </a:srgbClr>
            </a:solidFill>
            <a:miter lim="291154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Rectangle 173"/>
          <p:cNvSpPr/>
          <p:nvPr/>
        </p:nvSpPr>
        <p:spPr>
          <a:xfrm>
            <a:off x="217097" y="128392"/>
            <a:ext cx="670234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 err="1">
                <a:latin typeface="Arial"/>
              </a:rPr>
              <a:t>Illustrasi</a:t>
            </a:r>
            <a:r>
              <a:rPr lang="en-US" sz="2400" b="0" i="0" spc="0" baseline="0" dirty="0">
                <a:latin typeface="Arial"/>
              </a:rPr>
              <a:t> 1 : MK</a:t>
            </a:r>
            <a:r>
              <a:rPr lang="en-US" sz="2400" b="0" i="0" spc="-44" baseline="0" dirty="0">
                <a:latin typeface="Arial"/>
              </a:rPr>
              <a:t> </a:t>
            </a:r>
            <a:r>
              <a:rPr lang="en-US" sz="2400" b="0" i="0" spc="-267" baseline="0" dirty="0">
                <a:latin typeface="Arial"/>
              </a:rPr>
              <a:t>T</a:t>
            </a:r>
            <a:r>
              <a:rPr lang="en-US" sz="2400" b="0" i="0" spc="0" baseline="0" dirty="0">
                <a:latin typeface="Arial"/>
              </a:rPr>
              <a:t>eori &amp; Praktikum yang digabung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2864155" y="2119545"/>
            <a:ext cx="1624149" cy="35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55" b="0" i="0" spc="-88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2355" b="0" i="0" spc="-151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2355" b="0" i="0" spc="-131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14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53" baseline="0" dirty="0">
                <a:solidFill>
                  <a:srgbClr val="3A3D42"/>
                </a:solidFill>
                <a:latin typeface="Calibri"/>
              </a:rPr>
              <a:t>n</a:t>
            </a:r>
            <a:r>
              <a:rPr lang="en-US" sz="2355" b="0" i="0" spc="-114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2355" b="0" i="0" spc="-67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2355" b="0" i="0" spc="-106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2355" b="0" i="0" spc="-325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54" baseline="0" dirty="0">
                <a:solidFill>
                  <a:srgbClr val="3A3D42"/>
                </a:solidFill>
                <a:latin typeface="Calibri"/>
              </a:rPr>
              <a:t>o</a:t>
            </a:r>
            <a:r>
              <a:rPr lang="en-US" sz="2355" b="0" i="0" spc="-102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2355" b="0" i="0" spc="-67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2355" b="0" i="0" spc="-88" baseline="0" dirty="0">
                <a:solidFill>
                  <a:srgbClr val="3A3D42"/>
                </a:solidFill>
                <a:latin typeface="Calibri"/>
              </a:rPr>
              <a:t>)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2864155" y="2753145"/>
            <a:ext cx="1573701" cy="362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55" b="0" i="0" spc="-88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2355" b="0" i="0" spc="-151" baseline="0" dirty="0" err="1">
                <a:solidFill>
                  <a:srgbClr val="3A3D42"/>
                </a:solidFill>
                <a:latin typeface="Calibri"/>
              </a:rPr>
              <a:t>P</a:t>
            </a:r>
            <a:r>
              <a:rPr lang="en-US" sz="2355" b="0" i="0" spc="-131" baseline="0" dirty="0" err="1">
                <a:solidFill>
                  <a:srgbClr val="3A3D42"/>
                </a:solidFill>
                <a:latin typeface="Calibri"/>
              </a:rPr>
              <a:t>r</a:t>
            </a:r>
            <a:r>
              <a:rPr lang="en-US" sz="2355" b="0" i="0" spc="-145" baseline="0" dirty="0" err="1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14" baseline="0" dirty="0" err="1">
                <a:solidFill>
                  <a:srgbClr val="3A3D42"/>
                </a:solidFill>
                <a:latin typeface="Calibri"/>
              </a:rPr>
              <a:t>s</a:t>
            </a:r>
            <a:r>
              <a:rPr lang="en-US" sz="2355" b="0" i="0" spc="-145" baseline="0" dirty="0" err="1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53" baseline="0" dirty="0" err="1">
                <a:solidFill>
                  <a:srgbClr val="3A3D42"/>
                </a:solidFill>
                <a:latin typeface="Calibri"/>
              </a:rPr>
              <a:t>n</a:t>
            </a:r>
            <a:r>
              <a:rPr lang="en-US" sz="2355" b="0" i="0" spc="-114" baseline="0" dirty="0" err="1">
                <a:solidFill>
                  <a:srgbClr val="3A3D42"/>
                </a:solidFill>
                <a:latin typeface="Calibri"/>
              </a:rPr>
              <a:t>s</a:t>
            </a:r>
            <a:r>
              <a:rPr lang="en-US" sz="2355" b="0" i="0" spc="-67" baseline="0" dirty="0" err="1">
                <a:solidFill>
                  <a:srgbClr val="3A3D42"/>
                </a:solidFill>
                <a:latin typeface="Calibri"/>
              </a:rPr>
              <a:t>i</a:t>
            </a:r>
            <a:r>
              <a:rPr lang="en-US" sz="2355" b="0" i="0" spc="-106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2355" b="0" i="0" spc="-151" baseline="0" dirty="0" err="1">
                <a:solidFill>
                  <a:srgbClr val="3A3D42"/>
                </a:solidFill>
                <a:latin typeface="Calibri"/>
              </a:rPr>
              <a:t>P</a:t>
            </a:r>
            <a:r>
              <a:rPr lang="en-US" sz="2355" b="0" i="0" spc="-146" baseline="0" dirty="0" err="1">
                <a:solidFill>
                  <a:srgbClr val="3A3D42"/>
                </a:solidFill>
                <a:latin typeface="Calibri"/>
              </a:rPr>
              <a:t>r</a:t>
            </a:r>
            <a:r>
              <a:rPr lang="en-US" sz="2355" b="0" i="0" spc="-140" baseline="0" dirty="0" err="1">
                <a:solidFill>
                  <a:srgbClr val="3A3D42"/>
                </a:solidFill>
                <a:latin typeface="Calibri"/>
              </a:rPr>
              <a:t>a</a:t>
            </a:r>
            <a:r>
              <a:rPr lang="en-US" sz="2355" b="0" i="0" spc="-145" baseline="0" dirty="0" err="1">
                <a:solidFill>
                  <a:srgbClr val="3A3D42"/>
                </a:solidFill>
                <a:latin typeface="Calibri"/>
              </a:rPr>
              <a:t>k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)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2802956" y="6925545"/>
            <a:ext cx="1624150" cy="35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55" b="0" i="0" spc="-88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2355" b="0" i="0" spc="-151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2355" b="0" i="0" spc="-131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14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53" baseline="0" dirty="0">
                <a:solidFill>
                  <a:srgbClr val="3A3D42"/>
                </a:solidFill>
                <a:latin typeface="Calibri"/>
              </a:rPr>
              <a:t>n</a:t>
            </a:r>
            <a:r>
              <a:rPr lang="en-US" sz="2355" b="0" i="0" spc="-114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2355" b="0" i="0" spc="-67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2355" b="0" i="0" spc="-106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2355" b="0" i="0" spc="-325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54" baseline="0" dirty="0">
                <a:solidFill>
                  <a:srgbClr val="3A3D42"/>
                </a:solidFill>
                <a:latin typeface="Calibri"/>
              </a:rPr>
              <a:t>o</a:t>
            </a:r>
            <a:r>
              <a:rPr lang="en-US" sz="2355" b="0" i="0" spc="-102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2355" b="0" i="0" spc="-67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2355" b="0" i="0" spc="-88" baseline="0" dirty="0">
                <a:solidFill>
                  <a:srgbClr val="3A3D42"/>
                </a:solidFill>
                <a:latin typeface="Calibri"/>
              </a:rPr>
              <a:t>)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1033268" y="9752590"/>
            <a:ext cx="4334841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0" b="0" i="0" spc="-214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3200" b="0" i="0" spc="-210" baseline="0" dirty="0">
                <a:solidFill>
                  <a:srgbClr val="3A3D42"/>
                </a:solidFill>
                <a:latin typeface="Calibri"/>
              </a:rPr>
              <a:t>3</a:t>
            </a:r>
            <a:r>
              <a:rPr lang="en-US" sz="3200" b="0" i="0" spc="-148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125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3200" b="0" i="0" spc="-132" baseline="0" dirty="0" err="1">
                <a:solidFill>
                  <a:srgbClr val="3A3D42"/>
                </a:solidFill>
                <a:latin typeface="Calibri"/>
              </a:rPr>
              <a:t>Topik</a:t>
            </a:r>
            <a:r>
              <a:rPr lang="en-US" sz="3200" b="0" i="0" spc="-145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355" baseline="0" dirty="0">
                <a:solidFill>
                  <a:srgbClr val="3A3D42"/>
                </a:solidFill>
                <a:latin typeface="Calibri"/>
              </a:rPr>
              <a:t>M</a:t>
            </a:r>
            <a:r>
              <a:rPr lang="en-US" sz="3200" b="0" i="0" spc="-227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200" b="0" i="0" spc="-171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3200" b="0" i="0" spc="-206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3200" b="0" i="0" spc="-145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95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3200" b="0" i="0" spc="-150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461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3200" b="0" i="0" spc="-206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3200" b="0" i="0" spc="-219" baseline="0" dirty="0">
                <a:solidFill>
                  <a:srgbClr val="3A3D42"/>
                </a:solidFill>
                <a:latin typeface="Calibri"/>
              </a:rPr>
              <a:t>o</a:t>
            </a:r>
            <a:r>
              <a:rPr lang="en-US" sz="3200" b="0" i="0" spc="-145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95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3200" b="0" i="0" spc="-149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283" baseline="0" dirty="0">
                <a:solidFill>
                  <a:srgbClr val="3A3D42"/>
                </a:solidFill>
                <a:latin typeface="Calibri"/>
              </a:rPr>
              <a:t>&amp;</a:t>
            </a:r>
            <a:r>
              <a:rPr lang="en-US" sz="3200" b="0" i="0" spc="-146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214" baseline="0" dirty="0" err="1">
                <a:solidFill>
                  <a:srgbClr val="3A3D42"/>
                </a:solidFill>
                <a:latin typeface="Calibri"/>
              </a:rPr>
              <a:t>P</a:t>
            </a:r>
            <a:r>
              <a:rPr lang="en-US" sz="3200" b="0" i="0" spc="-207" baseline="0" dirty="0" err="1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199" baseline="0" dirty="0" err="1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200" b="0" i="0" spc="-205" baseline="0" dirty="0" err="1">
                <a:solidFill>
                  <a:srgbClr val="3A3D42"/>
                </a:solidFill>
                <a:latin typeface="Calibri"/>
              </a:rPr>
              <a:t>k</a:t>
            </a:r>
            <a:r>
              <a:rPr lang="en-US" sz="3200" b="0" i="0" spc="-205" baseline="0" dirty="0">
                <a:solidFill>
                  <a:srgbClr val="3A3D42"/>
                </a:solidFill>
                <a:latin typeface="Calibri"/>
              </a:rPr>
              <a:t>)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2864155" y="10615545"/>
            <a:ext cx="1624149" cy="35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55" b="0" i="0" spc="-88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2355" b="0" i="0" spc="-151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2355" b="0" i="0" spc="-131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14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53" baseline="0" dirty="0">
                <a:solidFill>
                  <a:srgbClr val="3A3D42"/>
                </a:solidFill>
                <a:latin typeface="Calibri"/>
              </a:rPr>
              <a:t>n</a:t>
            </a:r>
            <a:r>
              <a:rPr lang="en-US" sz="2355" b="0" i="0" spc="-114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2355" b="0" i="0" spc="-67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2355" b="0" i="0" spc="-106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2355" b="0" i="0" spc="-325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54" baseline="0" dirty="0">
                <a:solidFill>
                  <a:srgbClr val="3A3D42"/>
                </a:solidFill>
                <a:latin typeface="Calibri"/>
              </a:rPr>
              <a:t>o</a:t>
            </a:r>
            <a:r>
              <a:rPr lang="en-US" sz="2355" b="0" i="0" spc="-102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2355" b="0" i="0" spc="-67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2355" b="0" i="0" spc="-88" baseline="0" dirty="0">
                <a:solidFill>
                  <a:srgbClr val="3A3D42"/>
                </a:solidFill>
                <a:latin typeface="Calibri"/>
              </a:rPr>
              <a:t>)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2864155" y="11252745"/>
            <a:ext cx="1573701" cy="362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55" b="0" i="0" spc="-88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2355" b="0" i="0" spc="-151" baseline="0" dirty="0" err="1">
                <a:solidFill>
                  <a:srgbClr val="3A3D42"/>
                </a:solidFill>
                <a:latin typeface="Calibri"/>
              </a:rPr>
              <a:t>P</a:t>
            </a:r>
            <a:r>
              <a:rPr lang="en-US" sz="2355" b="0" i="0" spc="-131" baseline="0" dirty="0" err="1">
                <a:solidFill>
                  <a:srgbClr val="3A3D42"/>
                </a:solidFill>
                <a:latin typeface="Calibri"/>
              </a:rPr>
              <a:t>r</a:t>
            </a:r>
            <a:r>
              <a:rPr lang="en-US" sz="2355" b="0" i="0" spc="-145" baseline="0" dirty="0" err="1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14" baseline="0" dirty="0" err="1">
                <a:solidFill>
                  <a:srgbClr val="3A3D42"/>
                </a:solidFill>
                <a:latin typeface="Calibri"/>
              </a:rPr>
              <a:t>s</a:t>
            </a:r>
            <a:r>
              <a:rPr lang="en-US" sz="2355" b="0" i="0" spc="-145" baseline="0" dirty="0" err="1">
                <a:solidFill>
                  <a:srgbClr val="3A3D42"/>
                </a:solidFill>
                <a:latin typeface="Calibri"/>
              </a:rPr>
              <a:t>e</a:t>
            </a:r>
            <a:r>
              <a:rPr lang="en-US" sz="2355" b="0" i="0" spc="-153" baseline="0" dirty="0" err="1">
                <a:solidFill>
                  <a:srgbClr val="3A3D42"/>
                </a:solidFill>
                <a:latin typeface="Calibri"/>
              </a:rPr>
              <a:t>n</a:t>
            </a:r>
            <a:r>
              <a:rPr lang="en-US" sz="2355" b="0" i="0" spc="-114" baseline="0" dirty="0" err="1">
                <a:solidFill>
                  <a:srgbClr val="3A3D42"/>
                </a:solidFill>
                <a:latin typeface="Calibri"/>
              </a:rPr>
              <a:t>s</a:t>
            </a:r>
            <a:r>
              <a:rPr lang="en-US" sz="2355" b="0" i="0" spc="-67" baseline="0" dirty="0" err="1">
                <a:solidFill>
                  <a:srgbClr val="3A3D42"/>
                </a:solidFill>
                <a:latin typeface="Calibri"/>
              </a:rPr>
              <a:t>i</a:t>
            </a:r>
            <a:r>
              <a:rPr lang="en-US" sz="2355" b="0" i="0" spc="-106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2355" b="0" i="0" spc="-151" baseline="0" dirty="0" err="1">
                <a:solidFill>
                  <a:srgbClr val="3A3D42"/>
                </a:solidFill>
                <a:latin typeface="Calibri"/>
              </a:rPr>
              <a:t>P</a:t>
            </a:r>
            <a:r>
              <a:rPr lang="en-US" sz="2355" b="0" i="0" spc="-146" baseline="0" dirty="0" err="1">
                <a:solidFill>
                  <a:srgbClr val="3A3D42"/>
                </a:solidFill>
                <a:latin typeface="Calibri"/>
              </a:rPr>
              <a:t>r</a:t>
            </a:r>
            <a:r>
              <a:rPr lang="en-US" sz="2355" b="0" i="0" spc="-140" baseline="0" dirty="0" err="1">
                <a:solidFill>
                  <a:srgbClr val="3A3D42"/>
                </a:solidFill>
                <a:latin typeface="Calibri"/>
              </a:rPr>
              <a:t>a</a:t>
            </a:r>
            <a:r>
              <a:rPr lang="en-US" sz="2355" b="0" i="0" spc="-145" baseline="0" dirty="0" err="1">
                <a:solidFill>
                  <a:srgbClr val="3A3D42"/>
                </a:solidFill>
                <a:latin typeface="Calibri"/>
              </a:rPr>
              <a:t>k</a:t>
            </a:r>
            <a:r>
              <a:rPr lang="en-US" sz="2355" b="0" i="0" spc="-145" baseline="0" dirty="0">
                <a:solidFill>
                  <a:srgbClr val="3A3D42"/>
                </a:solidFill>
                <a:latin typeface="Calibri"/>
              </a:rPr>
              <a:t>)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5591755" y="7032952"/>
            <a:ext cx="3617639" cy="872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56">
              <a:tabLst>
                <a:tab pos="793258" algn="l"/>
                <a:tab pos="1289988" algn="l"/>
                <a:tab pos="2182538" algn="l"/>
              </a:tabLst>
            </a:pPr>
            <a:r>
              <a:rPr lang="en-US" sz="2000" b="0" i="0" spc="0" baseline="0" dirty="0">
                <a:latin typeface="Arial"/>
              </a:rPr>
              <a:t>Misal 	P2 	hanya 	perkuliahan </a:t>
            </a:r>
          </a:p>
          <a:p>
            <a:pPr marL="0">
              <a:lnSpc>
                <a:spcPts val="2234"/>
              </a:lnSpc>
              <a:tabLst>
                <a:tab pos="708921" algn="l"/>
                <a:tab pos="1460250" algn="l"/>
                <a:tab pos="2451694" algn="l"/>
              </a:tabLst>
            </a:pPr>
            <a:r>
              <a:rPr lang="en-US" sz="2000" b="0" i="0" spc="0" baseline="0" dirty="0">
                <a:latin typeface="Arial"/>
              </a:rPr>
              <a:t>teori 	saja, 	mohon 	</a:t>
            </a:r>
            <a:r>
              <a:rPr lang="en-US" sz="2000" b="0" i="0" spc="0" baseline="0" dirty="0" err="1">
                <a:latin typeface="Arial"/>
              </a:rPr>
              <a:t>diberikan</a:t>
            </a:r>
            <a:r>
              <a:rPr lang="en-US" sz="2000" b="0" i="0" spc="0" baseline="0" dirty="0">
                <a:latin typeface="Arial"/>
              </a:rPr>
              <a:t>  </a:t>
            </a:r>
            <a:r>
              <a:rPr lang="en-US" sz="2000" b="0" i="0" spc="0" baseline="0" dirty="0" err="1">
                <a:latin typeface="Arial"/>
              </a:rPr>
              <a:t>keterangan</a:t>
            </a:r>
            <a:r>
              <a:rPr lang="en-US" sz="2000" b="0" i="0" spc="0" baseline="0" dirty="0">
                <a:latin typeface="Arial"/>
              </a:rPr>
              <a:t> </a:t>
            </a:r>
            <a:r>
              <a:rPr lang="en-US" sz="2000" b="0" i="0" spc="0" baseline="0" dirty="0" err="1">
                <a:latin typeface="Arial"/>
              </a:rPr>
              <a:t>tidak</a:t>
            </a:r>
            <a:r>
              <a:rPr lang="en-US" sz="2000" b="0" i="0" spc="0" baseline="0" dirty="0">
                <a:latin typeface="Arial"/>
              </a:rPr>
              <a:t> </a:t>
            </a:r>
            <a:r>
              <a:rPr lang="en-US" sz="2000" b="0" i="0" spc="0" baseline="0" dirty="0" err="1">
                <a:latin typeface="Arial"/>
              </a:rPr>
              <a:t>ada</a:t>
            </a:r>
            <a:r>
              <a:rPr lang="en-US" sz="2000" b="0" i="0" spc="0" baseline="0" dirty="0">
                <a:latin typeface="Arial"/>
              </a:rPr>
              <a:t> </a:t>
            </a:r>
            <a:r>
              <a:rPr lang="en-US" sz="2000" b="0" i="0" spc="0" baseline="0" dirty="0" err="1">
                <a:latin typeface="Arial"/>
              </a:rPr>
              <a:t>praktikum</a:t>
            </a:r>
            <a:endParaRPr lang="en-US" sz="2000" b="0" i="0" spc="0" baseline="0" dirty="0">
              <a:latin typeface="Arial"/>
            </a:endParaRPr>
          </a:p>
        </p:txBody>
      </p:sp>
      <p:sp>
        <p:nvSpPr>
          <p:cNvPr id="182" name="Rectangle 182"/>
          <p:cNvSpPr/>
          <p:nvPr/>
        </p:nvSpPr>
        <p:spPr>
          <a:xfrm>
            <a:off x="2050556" y="7548847"/>
            <a:ext cx="7084707" cy="3375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68" b="0" i="0" spc="-142" baseline="32661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3568" b="0" i="0" spc="-67" baseline="32661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3568" b="0" i="0" spc="-153" baseline="32661" dirty="0">
                <a:solidFill>
                  <a:srgbClr val="3A3D42"/>
                </a:solidFill>
                <a:latin typeface="Calibri"/>
              </a:rPr>
              <a:t>d</a:t>
            </a:r>
            <a:r>
              <a:rPr lang="en-US" sz="3568" b="0" i="0" spc="-140" baseline="32661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568" b="0" i="0" spc="-133" baseline="32661" dirty="0">
                <a:solidFill>
                  <a:srgbClr val="3A3D42"/>
                </a:solidFill>
                <a:latin typeface="Calibri"/>
              </a:rPr>
              <a:t>k</a:t>
            </a:r>
            <a:r>
              <a:rPr lang="en-US" sz="3568" b="0" i="0" spc="-104" baseline="32661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568" b="0" i="0" spc="-140" baseline="32661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568" b="0" i="0" spc="-153" baseline="32661" dirty="0">
                <a:solidFill>
                  <a:srgbClr val="3A3D42"/>
                </a:solidFill>
                <a:latin typeface="Calibri"/>
              </a:rPr>
              <a:t>d</a:t>
            </a:r>
            <a:r>
              <a:rPr lang="en-US" sz="3568" b="0" i="0" spc="-140" baseline="32661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568" b="0" i="0" spc="-103" baseline="32661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568" b="0" i="0" spc="-153" baseline="32661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3568" b="0" i="0" spc="-145" baseline="32661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568" b="0" i="0" spc="-140" baseline="32661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568" b="0" i="0" spc="-145" baseline="32661" dirty="0">
                <a:solidFill>
                  <a:srgbClr val="3A3D42"/>
                </a:solidFill>
                <a:latin typeface="Calibri"/>
              </a:rPr>
              <a:t>k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1033267" y="1257074"/>
            <a:ext cx="1050300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3200" b="0" i="0" spc="-180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3200" b="0" i="0" spc="-176" baseline="0" dirty="0">
                <a:solidFill>
                  <a:srgbClr val="3A3D42"/>
                </a:solidFill>
                <a:latin typeface="Calibri"/>
              </a:rPr>
              <a:t>1</a:t>
            </a:r>
            <a:r>
              <a:rPr lang="en-US" sz="3200" b="0" i="0" spc="-124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105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3200" b="0" i="0" spc="-111" baseline="0" dirty="0" err="1">
                <a:solidFill>
                  <a:srgbClr val="3A3D42"/>
                </a:solidFill>
                <a:latin typeface="Calibri"/>
              </a:rPr>
              <a:t>Topik</a:t>
            </a:r>
            <a:r>
              <a:rPr lang="en-US" sz="3200" b="0" i="0" spc="-122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297" baseline="0" dirty="0">
                <a:solidFill>
                  <a:srgbClr val="3A3D42"/>
                </a:solidFill>
                <a:latin typeface="Calibri"/>
              </a:rPr>
              <a:t>M</a:t>
            </a:r>
            <a:r>
              <a:rPr lang="en-US" sz="3200" b="0" i="0" spc="-189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200" b="0" i="0" spc="-143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3200" b="0" i="0" spc="-173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3200" b="0" i="0" spc="-121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80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3200" b="0" i="0" spc="-126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143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3200" b="0" i="0" spc="-173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3200" b="0" i="0" spc="-183" baseline="0" dirty="0">
                <a:solidFill>
                  <a:srgbClr val="3A3D42"/>
                </a:solidFill>
                <a:latin typeface="Calibri"/>
              </a:rPr>
              <a:t>o</a:t>
            </a:r>
            <a:r>
              <a:rPr lang="en-US" sz="3200" b="0" i="0" spc="-121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80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3200" b="0" i="0" spc="-125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237" baseline="0" dirty="0">
                <a:solidFill>
                  <a:srgbClr val="3A3D42"/>
                </a:solidFill>
                <a:latin typeface="Calibri"/>
              </a:rPr>
              <a:t>&amp;</a:t>
            </a:r>
            <a:r>
              <a:rPr lang="en-US" sz="3200" b="0" i="0" spc="-122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180" baseline="0" dirty="0" err="1">
                <a:solidFill>
                  <a:srgbClr val="3A3D42"/>
                </a:solidFill>
                <a:latin typeface="Calibri"/>
              </a:rPr>
              <a:t>P</a:t>
            </a:r>
            <a:r>
              <a:rPr lang="en-US" sz="3200" b="0" i="0" spc="-173" baseline="0" dirty="0" err="1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166" baseline="0" dirty="0" err="1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200" b="0" i="0" spc="-172" baseline="0" dirty="0" err="1">
                <a:solidFill>
                  <a:srgbClr val="3A3D42"/>
                </a:solidFill>
                <a:latin typeface="Calibri"/>
              </a:rPr>
              <a:t>k</a:t>
            </a:r>
            <a:r>
              <a:rPr lang="en-US" sz="3200" b="0" i="0" spc="-172" baseline="0" dirty="0">
                <a:solidFill>
                  <a:srgbClr val="3A3D42"/>
                </a:solidFill>
                <a:latin typeface="Calibri"/>
              </a:rPr>
              <a:t>)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6083124" y="10775652"/>
            <a:ext cx="3952244" cy="8534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0" i="0" spc="0" baseline="0" dirty="0">
                <a:latin typeface="Arial"/>
              </a:rPr>
              <a:t>Misal ada beberapa materi yang </a:t>
            </a:r>
          </a:p>
          <a:p>
            <a:pPr marL="0">
              <a:lnSpc>
                <a:spcPts val="2234"/>
              </a:lnSpc>
            </a:pPr>
            <a:r>
              <a:rPr lang="en-US" sz="2000" b="0" i="0" spc="0" baseline="0" dirty="0">
                <a:latin typeface="Arial"/>
              </a:rPr>
              <a:t>diunggah ke Laya</a:t>
            </a:r>
            <a:r>
              <a:rPr lang="en-US" sz="2000" b="0" i="0" spc="-107" baseline="0" dirty="0">
                <a:latin typeface="Arial"/>
              </a:rPr>
              <a:t>r</a:t>
            </a:r>
            <a:r>
              <a:rPr lang="en-US" sz="2000" b="0" i="0" spc="0" baseline="0" dirty="0">
                <a:latin typeface="Arial"/>
              </a:rPr>
              <a:t>, maka hanya </a:t>
            </a:r>
          </a:p>
          <a:p>
            <a:pPr marL="3">
              <a:lnSpc>
                <a:spcPts val="2234"/>
              </a:lnSpc>
            </a:pPr>
            <a:r>
              <a:rPr lang="en-US" sz="2000" b="0" i="0" spc="0" baseline="0" dirty="0">
                <a:latin typeface="Arial"/>
              </a:rPr>
              <a:t>1 materi teori &amp; 1 materi praktikum 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6083128" y="11626935"/>
            <a:ext cx="3854122" cy="5696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0" i="0" spc="0" baseline="0" dirty="0">
                <a:latin typeface="Arial"/>
              </a:rPr>
              <a:t>yang disetting</a:t>
            </a:r>
            <a:r>
              <a:rPr lang="en-US" sz="2000" b="0" i="0" spc="-109" baseline="0" dirty="0">
                <a:latin typeface="Arial"/>
              </a:rPr>
              <a:t> </a:t>
            </a:r>
            <a:r>
              <a:rPr lang="en-US" sz="2000" b="0" i="0" spc="0" baseline="0" dirty="0">
                <a:latin typeface="Arial"/>
              </a:rPr>
              <a:t>Activity Completion </a:t>
            </a:r>
          </a:p>
          <a:p>
            <a:pPr marL="3">
              <a:lnSpc>
                <a:spcPts val="2234"/>
              </a:lnSpc>
            </a:pPr>
            <a:r>
              <a:rPr lang="en-US" sz="2000" b="0" i="0" spc="0" baseline="0" dirty="0">
                <a:latin typeface="Arial"/>
              </a:rPr>
              <a:t>sebagai presensi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1048506" y="6013923"/>
            <a:ext cx="44194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0" b="0" i="0" spc="-180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3200" b="0" i="0" spc="-176" baseline="0" dirty="0">
                <a:solidFill>
                  <a:srgbClr val="3A3D42"/>
                </a:solidFill>
                <a:latin typeface="Calibri"/>
              </a:rPr>
              <a:t>2</a:t>
            </a:r>
            <a:r>
              <a:rPr lang="en-US" sz="3200" b="0" i="0" spc="-124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105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3200" b="0" i="0" spc="-111" baseline="0" dirty="0" err="1">
                <a:solidFill>
                  <a:srgbClr val="3A3D42"/>
                </a:solidFill>
                <a:latin typeface="Calibri"/>
              </a:rPr>
              <a:t>Topik</a:t>
            </a:r>
            <a:r>
              <a:rPr lang="en-US" sz="3200" b="0" i="0" spc="-122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297" baseline="0" dirty="0">
                <a:solidFill>
                  <a:srgbClr val="3A3D42"/>
                </a:solidFill>
                <a:latin typeface="Calibri"/>
              </a:rPr>
              <a:t>M</a:t>
            </a:r>
            <a:r>
              <a:rPr lang="en-US" sz="3200" b="0" i="0" spc="-189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200" b="0" i="0" spc="-143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3200" b="0" i="0" spc="-173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3200" b="0" i="0" spc="-121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80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3200" b="0" i="0" spc="-126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143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3200" b="0" i="0" spc="-173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3200" b="0" i="0" spc="-183" baseline="0" dirty="0">
                <a:solidFill>
                  <a:srgbClr val="3A3D42"/>
                </a:solidFill>
                <a:latin typeface="Calibri"/>
              </a:rPr>
              <a:t>o</a:t>
            </a:r>
            <a:r>
              <a:rPr lang="en-US" sz="3200" b="0" i="0" spc="-121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80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3200" b="0" i="0" spc="-125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237" baseline="0" dirty="0">
                <a:solidFill>
                  <a:srgbClr val="3A3D42"/>
                </a:solidFill>
                <a:latin typeface="Calibri"/>
              </a:rPr>
              <a:t>&amp;</a:t>
            </a:r>
            <a:r>
              <a:rPr lang="en-US" sz="3200" b="0" i="0" spc="-122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180" baseline="0" dirty="0" err="1">
                <a:solidFill>
                  <a:srgbClr val="3A3D42"/>
                </a:solidFill>
                <a:latin typeface="Calibri"/>
              </a:rPr>
              <a:t>P</a:t>
            </a:r>
            <a:r>
              <a:rPr lang="en-US" sz="3200" b="0" i="0" spc="-173" baseline="0" dirty="0" err="1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166" baseline="0" dirty="0" err="1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200" b="0" i="0" spc="-172" baseline="0" dirty="0" err="1">
                <a:solidFill>
                  <a:srgbClr val="3A3D42"/>
                </a:solidFill>
                <a:latin typeface="Calibri"/>
              </a:rPr>
              <a:t>k</a:t>
            </a:r>
            <a:r>
              <a:rPr lang="en-US" sz="3200" b="0" i="0" spc="-172" baseline="0" dirty="0">
                <a:solidFill>
                  <a:srgbClr val="3A3D42"/>
                </a:solidFill>
                <a:latin typeface="Calibri"/>
              </a:rPr>
              <a:t>)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6117267" y="2278776"/>
            <a:ext cx="3918509" cy="8720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5723"/>
            <a:r>
              <a:rPr lang="en-US" sz="2000" b="0" i="0" spc="0" baseline="0" dirty="0">
                <a:latin typeface="Arial"/>
              </a:rPr>
              <a:t>Setting</a:t>
            </a:r>
            <a:r>
              <a:rPr lang="en-US" sz="2000" b="0" i="0" spc="-110" baseline="0" dirty="0">
                <a:latin typeface="Arial"/>
              </a:rPr>
              <a:t> </a:t>
            </a:r>
            <a:r>
              <a:rPr lang="en-US" sz="2000" b="0" i="0" spc="0" baseline="0" dirty="0">
                <a:latin typeface="Arial"/>
              </a:rPr>
              <a:t>Activity Completion agar </a:t>
            </a:r>
          </a:p>
          <a:p>
            <a:pPr marL="0" algn="ctr">
              <a:lnSpc>
                <a:spcPts val="2234"/>
              </a:lnSpc>
            </a:pPr>
            <a:r>
              <a:rPr lang="en-US" sz="2000" b="0" i="0" spc="0" baseline="0" dirty="0">
                <a:latin typeface="Arial"/>
              </a:rPr>
              <a:t>aktivitas mahasiswa unduh materi </a:t>
            </a:r>
          </a:p>
          <a:p>
            <a:pPr marL="747737">
              <a:lnSpc>
                <a:spcPts val="2234"/>
              </a:lnSpc>
            </a:pPr>
            <a:r>
              <a:rPr lang="en-US" sz="2000" b="0" i="0" spc="0" baseline="0" dirty="0">
                <a:latin typeface="Arial"/>
              </a:rPr>
              <a:t>terekam sebagai kehadiran</a:t>
            </a:r>
          </a:p>
        </p:txBody>
      </p:sp>
      <p:sp>
        <p:nvSpPr>
          <p:cNvPr id="189" name="Rectangle 189"/>
          <p:cNvSpPr/>
          <p:nvPr/>
        </p:nvSpPr>
        <p:spPr>
          <a:xfrm>
            <a:off x="9929073" y="3130060"/>
            <a:ext cx="70611" cy="28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0" i="0" spc="0" baseline="0" dirty="0"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3225600"/>
            <a:ext cx="13680000" cy="10800001"/>
          </a:xfrm>
          <a:custGeom>
            <a:avLst/>
            <a:gdLst/>
            <a:ahLst/>
            <a:cxnLst/>
            <a:rect l="0" t="0" r="0" b="0"/>
            <a:pathLst>
              <a:path w="13680000" h="10800001">
                <a:moveTo>
                  <a:pt x="0" y="0"/>
                </a:moveTo>
                <a:lnTo>
                  <a:pt x="13680000" y="0"/>
                </a:lnTo>
                <a:lnTo>
                  <a:pt x="13680000" y="10800001"/>
                </a:lnTo>
                <a:lnTo>
                  <a:pt x="0" y="10800001"/>
                </a:lnTo>
                <a:close/>
                <a:moveTo>
                  <a:pt x="11174400" y="11174400"/>
                </a:moveTo>
              </a:path>
            </a:pathLst>
          </a:custGeom>
          <a:solidFill>
            <a:srgbClr val="EFEFEF">
              <a:alpha val="100000"/>
            </a:srgbClr>
          </a:solidFill>
          <a:ln w="2743" cap="flat" cmpd="sng">
            <a:solidFill>
              <a:srgbClr val="EFEFEF">
                <a:alpha val="100000"/>
              </a:srgbClr>
            </a:solidFill>
            <a:miter lim="291154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8106"/>
            <a:ext cx="13680000" cy="4127499"/>
          </a:xfrm>
          <a:prstGeom prst="rect">
            <a:avLst/>
          </a:prstGeom>
          <a:noFill/>
        </p:spPr>
      </p:pic>
      <p:sp>
        <p:nvSpPr>
          <p:cNvPr id="102" name="Freeform 102"/>
          <p:cNvSpPr/>
          <p:nvPr/>
        </p:nvSpPr>
        <p:spPr>
          <a:xfrm>
            <a:off x="2720671" y="1927141"/>
            <a:ext cx="5974085" cy="579118"/>
          </a:xfrm>
          <a:custGeom>
            <a:avLst/>
            <a:gdLst/>
            <a:ahLst/>
            <a:cxnLst/>
            <a:rect l="0" t="0" r="0" b="0"/>
            <a:pathLst>
              <a:path w="5974085" h="579118">
                <a:moveTo>
                  <a:pt x="0" y="0"/>
                </a:moveTo>
                <a:lnTo>
                  <a:pt x="5974085" y="0"/>
                </a:lnTo>
                <a:lnTo>
                  <a:pt x="5974085" y="579118"/>
                </a:lnTo>
                <a:lnTo>
                  <a:pt x="0" y="579118"/>
                </a:lnTo>
                <a:close/>
                <a:moveTo>
                  <a:pt x="9752188" y="12472859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2735914" y="2795101"/>
            <a:ext cx="6293073" cy="579119"/>
          </a:xfrm>
          <a:custGeom>
            <a:avLst/>
            <a:gdLst/>
            <a:ahLst/>
            <a:cxnLst/>
            <a:rect l="0" t="0" r="0" b="0"/>
            <a:pathLst>
              <a:path w="6293073" h="579119">
                <a:moveTo>
                  <a:pt x="0" y="0"/>
                </a:moveTo>
                <a:lnTo>
                  <a:pt x="6293073" y="0"/>
                </a:lnTo>
                <a:lnTo>
                  <a:pt x="6293073" y="579119"/>
                </a:lnTo>
                <a:lnTo>
                  <a:pt x="0" y="579119"/>
                </a:lnTo>
                <a:close/>
                <a:moveTo>
                  <a:pt x="8868985" y="11604899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3637" y="2176656"/>
            <a:ext cx="319299" cy="260353"/>
          </a:xfrm>
          <a:prstGeom prst="rect">
            <a:avLst/>
          </a:prstGeom>
          <a:noFill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3637" y="2831974"/>
            <a:ext cx="319299" cy="260353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1" y="5284017"/>
            <a:ext cx="13662219" cy="457199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>
            <a:off x="968072" y="6361020"/>
            <a:ext cx="6243542" cy="579119"/>
          </a:xfrm>
          <a:custGeom>
            <a:avLst/>
            <a:gdLst/>
            <a:ahLst/>
            <a:cxnLst/>
            <a:rect l="0" t="0" r="0" b="0"/>
            <a:pathLst>
              <a:path w="6243542" h="579119">
                <a:moveTo>
                  <a:pt x="0" y="0"/>
                </a:moveTo>
                <a:lnTo>
                  <a:pt x="6243542" y="0"/>
                </a:lnTo>
                <a:lnTo>
                  <a:pt x="6243542" y="579119"/>
                </a:lnTo>
                <a:lnTo>
                  <a:pt x="0" y="579119"/>
                </a:lnTo>
                <a:close/>
                <a:moveTo>
                  <a:pt x="7070908" y="8038980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2751152" y="7077301"/>
            <a:ext cx="5974085" cy="579119"/>
          </a:xfrm>
          <a:custGeom>
            <a:avLst/>
            <a:gdLst/>
            <a:ahLst/>
            <a:cxnLst/>
            <a:rect l="0" t="0" r="0" b="0"/>
            <a:pathLst>
              <a:path w="5974085" h="579119">
                <a:moveTo>
                  <a:pt x="0" y="0"/>
                </a:moveTo>
                <a:lnTo>
                  <a:pt x="5974085" y="0"/>
                </a:lnTo>
                <a:lnTo>
                  <a:pt x="5974085" y="579119"/>
                </a:lnTo>
                <a:lnTo>
                  <a:pt x="0" y="579119"/>
                </a:lnTo>
                <a:close/>
                <a:moveTo>
                  <a:pt x="4571547" y="7322699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2766395" y="7945262"/>
            <a:ext cx="6293073" cy="579118"/>
          </a:xfrm>
          <a:custGeom>
            <a:avLst/>
            <a:gdLst/>
            <a:ahLst/>
            <a:cxnLst/>
            <a:rect l="0" t="0" r="0" b="0"/>
            <a:pathLst>
              <a:path w="6293073" h="579118">
                <a:moveTo>
                  <a:pt x="0" y="0"/>
                </a:moveTo>
                <a:lnTo>
                  <a:pt x="6293073" y="0"/>
                </a:lnTo>
                <a:lnTo>
                  <a:pt x="6293073" y="579118"/>
                </a:lnTo>
                <a:lnTo>
                  <a:pt x="0" y="579118"/>
                </a:lnTo>
                <a:close/>
                <a:moveTo>
                  <a:pt x="3688343" y="6454738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2062" y="6603414"/>
            <a:ext cx="319299" cy="260353"/>
          </a:xfrm>
          <a:prstGeom prst="rect">
            <a:avLst/>
          </a:prstGeom>
          <a:noFill/>
        </p:spPr>
      </p:pic>
      <p:pic>
        <p:nvPicPr>
          <p:cNvPr id="111" name="Picture 1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3648" y="7327756"/>
            <a:ext cx="319299" cy="260353"/>
          </a:xfrm>
          <a:prstGeom prst="rect">
            <a:avLst/>
          </a:prstGeom>
          <a:noFill/>
        </p:spPr>
      </p:pic>
      <p:pic>
        <p:nvPicPr>
          <p:cNvPr id="112" name="Picture 1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329" y="8361938"/>
            <a:ext cx="1175308" cy="1331699"/>
          </a:xfrm>
          <a:prstGeom prst="rect">
            <a:avLst/>
          </a:prstGeom>
          <a:noFill/>
        </p:spPr>
      </p:pic>
      <p:pic>
        <p:nvPicPr>
          <p:cNvPr id="113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2365" y="8591115"/>
            <a:ext cx="319299" cy="260353"/>
          </a:xfrm>
          <a:prstGeom prst="rect">
            <a:avLst/>
          </a:prstGeom>
          <a:noFill/>
        </p:spPr>
      </p:pic>
      <p:pic>
        <p:nvPicPr>
          <p:cNvPr id="114" name="Picture 1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2365" y="9235514"/>
            <a:ext cx="319299" cy="260353"/>
          </a:xfrm>
          <a:prstGeom prst="rect">
            <a:avLst/>
          </a:prstGeom>
          <a:noFill/>
        </p:spPr>
      </p:pic>
      <p:sp>
        <p:nvSpPr>
          <p:cNvPr id="115" name="Freeform 115"/>
          <p:cNvSpPr/>
          <p:nvPr/>
        </p:nvSpPr>
        <p:spPr>
          <a:xfrm>
            <a:off x="7262200" y="8688212"/>
            <a:ext cx="6293073" cy="579118"/>
          </a:xfrm>
          <a:custGeom>
            <a:avLst/>
            <a:gdLst/>
            <a:ahLst/>
            <a:cxnLst/>
            <a:rect l="0" t="0" r="0" b="0"/>
            <a:pathLst>
              <a:path w="6293073" h="579118">
                <a:moveTo>
                  <a:pt x="0" y="0"/>
                </a:moveTo>
                <a:lnTo>
                  <a:pt x="6293073" y="0"/>
                </a:lnTo>
                <a:lnTo>
                  <a:pt x="6293073" y="579118"/>
                </a:lnTo>
                <a:lnTo>
                  <a:pt x="0" y="579118"/>
                </a:lnTo>
                <a:close/>
                <a:moveTo>
                  <a:pt x="-1550412" y="5711788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00808" y="8552073"/>
            <a:ext cx="936557" cy="1034115"/>
          </a:xfrm>
          <a:prstGeom prst="rect">
            <a:avLst/>
          </a:prstGeom>
          <a:noFill/>
        </p:spPr>
      </p:pic>
      <p:pic>
        <p:nvPicPr>
          <p:cNvPr id="117" name="Picture 1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3412" y="10135050"/>
            <a:ext cx="3506004" cy="431144"/>
          </a:xfrm>
          <a:prstGeom prst="rect">
            <a:avLst/>
          </a:prstGeom>
          <a:noFill/>
        </p:spPr>
      </p:pic>
      <p:sp>
        <p:nvSpPr>
          <p:cNvPr id="118" name="Freeform 118"/>
          <p:cNvSpPr/>
          <p:nvPr/>
        </p:nvSpPr>
        <p:spPr>
          <a:xfrm>
            <a:off x="983311" y="1149995"/>
            <a:ext cx="6243541" cy="579118"/>
          </a:xfrm>
          <a:custGeom>
            <a:avLst/>
            <a:gdLst/>
            <a:ahLst/>
            <a:cxnLst/>
            <a:rect l="0" t="0" r="0" b="0"/>
            <a:pathLst>
              <a:path w="6243541" h="579118">
                <a:moveTo>
                  <a:pt x="0" y="0"/>
                </a:moveTo>
                <a:lnTo>
                  <a:pt x="6243541" y="0"/>
                </a:lnTo>
                <a:lnTo>
                  <a:pt x="6243541" y="579118"/>
                </a:lnTo>
                <a:lnTo>
                  <a:pt x="0" y="579118"/>
                </a:lnTo>
                <a:close/>
                <a:moveTo>
                  <a:pt x="12266694" y="13250005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0381" y="1366855"/>
            <a:ext cx="319299" cy="260353"/>
          </a:xfrm>
          <a:prstGeom prst="rect">
            <a:avLst/>
          </a:prstGeom>
          <a:noFill/>
        </p:spPr>
      </p:pic>
      <p:sp>
        <p:nvSpPr>
          <p:cNvPr id="120" name="Freeform 120"/>
          <p:cNvSpPr/>
          <p:nvPr/>
        </p:nvSpPr>
        <p:spPr>
          <a:xfrm>
            <a:off x="1029031" y="6298301"/>
            <a:ext cx="6243541" cy="579118"/>
          </a:xfrm>
          <a:custGeom>
            <a:avLst/>
            <a:gdLst/>
            <a:ahLst/>
            <a:cxnLst/>
            <a:rect l="0" t="0" r="0" b="0"/>
            <a:pathLst>
              <a:path w="6243541" h="579118">
                <a:moveTo>
                  <a:pt x="0" y="0"/>
                </a:moveTo>
                <a:lnTo>
                  <a:pt x="6243541" y="0"/>
                </a:lnTo>
                <a:lnTo>
                  <a:pt x="6243541" y="579118"/>
                </a:lnTo>
                <a:lnTo>
                  <a:pt x="0" y="579118"/>
                </a:lnTo>
                <a:close/>
                <a:moveTo>
                  <a:pt x="7072668" y="8101699"/>
                </a:moveTo>
              </a:path>
            </a:pathLst>
          </a:custGeom>
          <a:solidFill>
            <a:srgbClr val="EFEFEF">
              <a:alpha val="100000"/>
            </a:srgbClr>
          </a:solidFill>
          <a:ln w="27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" name="Picture 1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488" y="6504796"/>
            <a:ext cx="319299" cy="260353"/>
          </a:xfrm>
          <a:prstGeom prst="rect">
            <a:avLst/>
          </a:prstGeom>
          <a:noFill/>
        </p:spPr>
      </p:pic>
      <p:sp>
        <p:nvSpPr>
          <p:cNvPr id="122" name="Freeform 122"/>
          <p:cNvSpPr/>
          <p:nvPr/>
        </p:nvSpPr>
        <p:spPr>
          <a:xfrm>
            <a:off x="4996587" y="2581153"/>
            <a:ext cx="5654049" cy="1828800"/>
          </a:xfrm>
          <a:custGeom>
            <a:avLst/>
            <a:gdLst/>
            <a:ahLst/>
            <a:cxnLst/>
            <a:rect l="0" t="0" r="0" b="0"/>
            <a:pathLst>
              <a:path w="5654049" h="1828800">
                <a:moveTo>
                  <a:pt x="4220262" y="762956"/>
                </a:moveTo>
                <a:lnTo>
                  <a:pt x="4220262" y="1828800"/>
                </a:lnTo>
                <a:lnTo>
                  <a:pt x="0" y="1828800"/>
                </a:lnTo>
                <a:lnTo>
                  <a:pt x="0" y="762956"/>
                </a:lnTo>
                <a:lnTo>
                  <a:pt x="2426652" y="762956"/>
                </a:lnTo>
                <a:lnTo>
                  <a:pt x="5654049" y="0"/>
                </a:lnTo>
                <a:lnTo>
                  <a:pt x="3376210" y="762956"/>
                </a:lnTo>
                <a:close/>
                <a:moveTo>
                  <a:pt x="6059304" y="11818847"/>
                </a:moveTo>
              </a:path>
            </a:pathLst>
          </a:custGeom>
          <a:noFill/>
          <a:ln w="35999" cap="flat" cmpd="sng">
            <a:solidFill>
              <a:srgbClr val="E6232A">
                <a:alpha val="100000"/>
              </a:srgbClr>
            </a:solidFill>
            <a:miter lim="291154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4267177" y="8029130"/>
            <a:ext cx="6277446" cy="2412649"/>
          </a:xfrm>
          <a:custGeom>
            <a:avLst/>
            <a:gdLst/>
            <a:ahLst/>
            <a:cxnLst/>
            <a:rect l="0" t="0" r="0" b="0"/>
            <a:pathLst>
              <a:path w="6277446" h="2412649">
                <a:moveTo>
                  <a:pt x="669117" y="1010341"/>
                </a:moveTo>
                <a:lnTo>
                  <a:pt x="0" y="495250"/>
                </a:lnTo>
                <a:lnTo>
                  <a:pt x="669117" y="1403691"/>
                </a:lnTo>
                <a:lnTo>
                  <a:pt x="669117" y="2412649"/>
                </a:lnTo>
                <a:lnTo>
                  <a:pt x="670781" y="2412649"/>
                </a:lnTo>
                <a:lnTo>
                  <a:pt x="5073263" y="2412649"/>
                </a:lnTo>
                <a:lnTo>
                  <a:pt x="5074927" y="2412649"/>
                </a:lnTo>
                <a:lnTo>
                  <a:pt x="5074927" y="1403691"/>
                </a:lnTo>
                <a:lnTo>
                  <a:pt x="6277446" y="0"/>
                </a:lnTo>
                <a:lnTo>
                  <a:pt x="5074927" y="1010341"/>
                </a:lnTo>
                <a:lnTo>
                  <a:pt x="5074927" y="659082"/>
                </a:lnTo>
                <a:lnTo>
                  <a:pt x="5073263" y="659082"/>
                </a:lnTo>
                <a:lnTo>
                  <a:pt x="670781" y="659082"/>
                </a:lnTo>
                <a:lnTo>
                  <a:pt x="669117" y="659082"/>
                </a:lnTo>
                <a:close/>
                <a:moveTo>
                  <a:pt x="1093352" y="6370870"/>
                </a:moveTo>
              </a:path>
            </a:pathLst>
          </a:custGeom>
          <a:noFill/>
          <a:ln w="35999" cap="flat" cmpd="sng">
            <a:solidFill>
              <a:srgbClr val="E6232A">
                <a:alpha val="100000"/>
              </a:srgbClr>
            </a:solidFill>
            <a:miter lim="291154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4128" y="7967836"/>
            <a:ext cx="319299" cy="260353"/>
          </a:xfrm>
          <a:prstGeom prst="rect">
            <a:avLst/>
          </a:prstGeom>
          <a:noFill/>
        </p:spPr>
      </p:pic>
      <p:sp>
        <p:nvSpPr>
          <p:cNvPr id="125" name="Rectangle 125"/>
          <p:cNvSpPr/>
          <p:nvPr/>
        </p:nvSpPr>
        <p:spPr>
          <a:xfrm>
            <a:off x="217097" y="128392"/>
            <a:ext cx="900727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 err="1">
                <a:latin typeface="Arial"/>
              </a:rPr>
              <a:t>Illustrasi</a:t>
            </a:r>
            <a:r>
              <a:rPr lang="en-US" sz="2400" b="0" i="0" spc="0" baseline="0" dirty="0">
                <a:latin typeface="Arial"/>
              </a:rPr>
              <a:t> 2 : 1 MK lebih dari 1 kelas berbeda dosen yang digabung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2864155" y="2186554"/>
            <a:ext cx="272645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1800" b="0" i="0" spc="-71" baseline="0" dirty="0">
                <a:solidFill>
                  <a:srgbClr val="3A3D42"/>
                </a:solidFill>
                <a:latin typeface="Calibri"/>
              </a:rPr>
              <a:t>J</a:t>
            </a:r>
            <a:r>
              <a:rPr lang="en-US" sz="1800" b="0" i="0" spc="-117" baseline="0" dirty="0">
                <a:solidFill>
                  <a:srgbClr val="3A3D42"/>
                </a:solidFill>
                <a:latin typeface="Calibri"/>
              </a:rPr>
              <a:t>udu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l</a:t>
            </a:r>
            <a:r>
              <a:rPr lang="en-US" sz="1800" b="0" i="0" spc="-78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91" baseline="0" dirty="0">
                <a:solidFill>
                  <a:srgbClr val="3A3D42"/>
                </a:solidFill>
                <a:latin typeface="Calibri"/>
              </a:rPr>
              <a:t>M</a:t>
            </a:r>
            <a:r>
              <a:rPr lang="en-US" sz="1800" b="0" i="0" spc="-122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1800" b="0" i="0" spc="-93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78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1800" b="0" i="0" spc="-55" baseline="0" dirty="0">
                <a:solidFill>
                  <a:srgbClr val="3A3D42"/>
                </a:solidFill>
                <a:latin typeface="Calibri"/>
              </a:rPr>
              <a:t>,</a:t>
            </a:r>
            <a:r>
              <a:rPr lang="en-US" sz="1800" b="0" i="0" spc="-82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46" baseline="0" dirty="0">
                <a:solidFill>
                  <a:srgbClr val="3A3D42"/>
                </a:solidFill>
                <a:latin typeface="Calibri"/>
              </a:rPr>
              <a:t>K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l</a:t>
            </a:r>
            <a:r>
              <a:rPr lang="en-US" sz="1800" b="0" i="0" spc="-107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80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29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1800" b="0" i="0" spc="-80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1800" b="0" i="0" spc="-115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1800" b="0" i="0" spc="-100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117" baseline="0" dirty="0">
                <a:solidFill>
                  <a:srgbClr val="3A3D42"/>
                </a:solidFill>
                <a:latin typeface="Calibri"/>
              </a:rPr>
              <a:t>n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))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2864155" y="2820154"/>
            <a:ext cx="271664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1800" b="0" i="0" spc="-71" baseline="0" dirty="0">
                <a:solidFill>
                  <a:srgbClr val="3A3D42"/>
                </a:solidFill>
                <a:latin typeface="Calibri"/>
              </a:rPr>
              <a:t>J</a:t>
            </a:r>
            <a:r>
              <a:rPr lang="en-US" sz="1800" b="0" i="0" spc="-117" baseline="0" dirty="0">
                <a:solidFill>
                  <a:srgbClr val="3A3D42"/>
                </a:solidFill>
                <a:latin typeface="Calibri"/>
              </a:rPr>
              <a:t>udu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l</a:t>
            </a:r>
            <a:r>
              <a:rPr lang="en-US" sz="1800" b="0" i="0" spc="-78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91" baseline="0" dirty="0">
                <a:solidFill>
                  <a:srgbClr val="3A3D42"/>
                </a:solidFill>
                <a:latin typeface="Calibri"/>
              </a:rPr>
              <a:t>M</a:t>
            </a:r>
            <a:r>
              <a:rPr lang="en-US" sz="1800" b="0" i="0" spc="-122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1800" b="0" i="0" spc="-93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78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1800" b="0" i="0" spc="-55" baseline="0" dirty="0">
                <a:solidFill>
                  <a:srgbClr val="3A3D42"/>
                </a:solidFill>
                <a:latin typeface="Calibri"/>
              </a:rPr>
              <a:t>,</a:t>
            </a:r>
            <a:r>
              <a:rPr lang="en-US" sz="1800" b="0" i="0" spc="-82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46" baseline="0" dirty="0">
                <a:solidFill>
                  <a:srgbClr val="3A3D42"/>
                </a:solidFill>
                <a:latin typeface="Calibri"/>
              </a:rPr>
              <a:t>K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l</a:t>
            </a:r>
            <a:r>
              <a:rPr lang="en-US" sz="1800" b="0" i="0" spc="-107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80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43" baseline="0" dirty="0">
                <a:solidFill>
                  <a:srgbClr val="3A3D42"/>
                </a:solidFill>
                <a:latin typeface="Calibri"/>
              </a:rPr>
              <a:t>B</a:t>
            </a:r>
            <a:r>
              <a:rPr lang="en-US" sz="1800" b="0" i="0" spc="-80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1800" b="0" i="0" spc="-115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1800" b="0" i="0" spc="-100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117" baseline="0" dirty="0">
                <a:solidFill>
                  <a:srgbClr val="3A3D42"/>
                </a:solidFill>
                <a:latin typeface="Calibri"/>
              </a:rPr>
              <a:t>n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))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2894637" y="7322314"/>
            <a:ext cx="272645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1800" b="0" i="0" spc="-71" baseline="0" dirty="0">
                <a:solidFill>
                  <a:srgbClr val="3A3D42"/>
                </a:solidFill>
                <a:latin typeface="Calibri"/>
              </a:rPr>
              <a:t>J</a:t>
            </a:r>
            <a:r>
              <a:rPr lang="en-US" sz="1800" b="0" i="0" spc="-117" baseline="0" dirty="0">
                <a:solidFill>
                  <a:srgbClr val="3A3D42"/>
                </a:solidFill>
                <a:latin typeface="Calibri"/>
              </a:rPr>
              <a:t>udu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l</a:t>
            </a:r>
            <a:r>
              <a:rPr lang="en-US" sz="1800" b="0" i="0" spc="-78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91" baseline="0" dirty="0">
                <a:solidFill>
                  <a:srgbClr val="3A3D42"/>
                </a:solidFill>
                <a:latin typeface="Calibri"/>
              </a:rPr>
              <a:t>M</a:t>
            </a:r>
            <a:r>
              <a:rPr lang="en-US" sz="1800" b="0" i="0" spc="-122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1800" b="0" i="0" spc="-93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78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1800" b="0" i="0" spc="-55" baseline="0" dirty="0">
                <a:solidFill>
                  <a:srgbClr val="3A3D42"/>
                </a:solidFill>
                <a:latin typeface="Calibri"/>
              </a:rPr>
              <a:t>,</a:t>
            </a:r>
            <a:r>
              <a:rPr lang="en-US" sz="1800" b="0" i="0" spc="-82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46" baseline="0" dirty="0">
                <a:solidFill>
                  <a:srgbClr val="3A3D42"/>
                </a:solidFill>
                <a:latin typeface="Calibri"/>
              </a:rPr>
              <a:t>K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l</a:t>
            </a:r>
            <a:r>
              <a:rPr lang="en-US" sz="1800" b="0" i="0" spc="-107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80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29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1800" b="0" i="0" spc="-55" baseline="0" dirty="0">
                <a:solidFill>
                  <a:srgbClr val="3A3D42"/>
                </a:solidFill>
                <a:latin typeface="Calibri"/>
              </a:rPr>
              <a:t>,</a:t>
            </a:r>
            <a:r>
              <a:rPr lang="en-US" sz="1800" b="0" i="0" spc="-80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1800" b="0" i="0" spc="-115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1800" b="0" i="0" spc="-100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117" baseline="0" dirty="0">
                <a:solidFill>
                  <a:srgbClr val="3A3D42"/>
                </a:solidFill>
                <a:latin typeface="Calibri"/>
              </a:rPr>
              <a:t>n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))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2894637" y="7959514"/>
            <a:ext cx="271664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1800" b="0" i="0" spc="-71" baseline="0" dirty="0">
                <a:solidFill>
                  <a:srgbClr val="3A3D42"/>
                </a:solidFill>
                <a:latin typeface="Calibri"/>
              </a:rPr>
              <a:t>J</a:t>
            </a:r>
            <a:r>
              <a:rPr lang="en-US" sz="1800" b="0" i="0" spc="-117" baseline="0" dirty="0">
                <a:solidFill>
                  <a:srgbClr val="3A3D42"/>
                </a:solidFill>
                <a:latin typeface="Calibri"/>
              </a:rPr>
              <a:t>udu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l</a:t>
            </a:r>
            <a:r>
              <a:rPr lang="en-US" sz="1800" b="0" i="0" spc="-78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91" baseline="0" dirty="0">
                <a:solidFill>
                  <a:srgbClr val="3A3D42"/>
                </a:solidFill>
                <a:latin typeface="Calibri"/>
              </a:rPr>
              <a:t>M</a:t>
            </a:r>
            <a:r>
              <a:rPr lang="en-US" sz="1800" b="0" i="0" spc="-122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1800" b="0" i="0" spc="-93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78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1800" b="0" i="0" spc="-55" baseline="0" dirty="0">
                <a:solidFill>
                  <a:srgbClr val="3A3D42"/>
                </a:solidFill>
                <a:latin typeface="Calibri"/>
              </a:rPr>
              <a:t>,</a:t>
            </a:r>
            <a:r>
              <a:rPr lang="en-US" sz="1800" b="0" i="0" spc="-82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46" baseline="0" dirty="0">
                <a:solidFill>
                  <a:srgbClr val="3A3D42"/>
                </a:solidFill>
                <a:latin typeface="Calibri"/>
              </a:rPr>
              <a:t>K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l</a:t>
            </a:r>
            <a:r>
              <a:rPr lang="en-US" sz="1800" b="0" i="0" spc="-107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80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143" baseline="0" dirty="0">
                <a:solidFill>
                  <a:srgbClr val="3A3D42"/>
                </a:solidFill>
                <a:latin typeface="Calibri"/>
              </a:rPr>
              <a:t>B</a:t>
            </a:r>
            <a:r>
              <a:rPr lang="en-US" sz="1800" b="0" i="0" spc="-55" baseline="0" dirty="0">
                <a:solidFill>
                  <a:srgbClr val="3A3D42"/>
                </a:solidFill>
                <a:latin typeface="Calibri"/>
              </a:rPr>
              <a:t>,</a:t>
            </a:r>
            <a:r>
              <a:rPr lang="en-US" sz="1800" b="0" i="0" spc="-80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1800" b="0" i="0" spc="-115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1800" b="0" i="0" spc="-100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111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1800" b="0" i="0" spc="-117" baseline="0" dirty="0">
                <a:solidFill>
                  <a:srgbClr val="3A3D42"/>
                </a:solidFill>
                <a:latin typeface="Calibri"/>
              </a:rPr>
              <a:t>n</a:t>
            </a:r>
            <a:r>
              <a:rPr lang="en-US" sz="1800" b="0" i="0" spc="-87" baseline="0" dirty="0">
                <a:solidFill>
                  <a:srgbClr val="3A3D42"/>
                </a:solidFill>
                <a:latin typeface="Calibri"/>
              </a:rPr>
              <a:t>s</a:t>
            </a:r>
            <a:r>
              <a:rPr lang="en-US" sz="1800" b="0" i="0" spc="-51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1800" b="0" i="0" spc="-67" baseline="0" dirty="0">
                <a:solidFill>
                  <a:srgbClr val="3A3D42"/>
                </a:solidFill>
                <a:latin typeface="Calibri"/>
              </a:rPr>
              <a:t>))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1033268" y="1257074"/>
            <a:ext cx="259410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0" b="0" i="0" spc="-180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3200" b="0" i="0" spc="-176" baseline="0" dirty="0">
                <a:solidFill>
                  <a:srgbClr val="3A3D42"/>
                </a:solidFill>
                <a:latin typeface="Calibri"/>
              </a:rPr>
              <a:t>1</a:t>
            </a:r>
            <a:r>
              <a:rPr lang="en-US" sz="3200" b="0" i="0" spc="-124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105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3200" b="0" i="0" spc="-111" baseline="0" dirty="0" err="1">
                <a:solidFill>
                  <a:srgbClr val="3A3D42"/>
                </a:solidFill>
                <a:latin typeface="Calibri"/>
              </a:rPr>
              <a:t>Topik</a:t>
            </a:r>
            <a:r>
              <a:rPr lang="en-US" sz="3200" b="0" i="0" spc="-111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297" baseline="0" dirty="0" err="1">
                <a:solidFill>
                  <a:srgbClr val="3A3D42"/>
                </a:solidFill>
                <a:latin typeface="Calibri"/>
              </a:rPr>
              <a:t>M</a:t>
            </a:r>
            <a:r>
              <a:rPr lang="en-US" sz="3200" b="0" i="0" spc="-189" baseline="0" dirty="0" err="1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200" b="0" i="0" spc="-143" baseline="0" dirty="0" err="1">
                <a:solidFill>
                  <a:srgbClr val="3A3D42"/>
                </a:solidFill>
                <a:latin typeface="Calibri"/>
              </a:rPr>
              <a:t>t</a:t>
            </a:r>
            <a:r>
              <a:rPr lang="en-US" sz="3200" b="0" i="0" spc="-173" baseline="0" dirty="0" err="1">
                <a:solidFill>
                  <a:srgbClr val="3A3D42"/>
                </a:solidFill>
                <a:latin typeface="Calibri"/>
              </a:rPr>
              <a:t>e</a:t>
            </a:r>
            <a:r>
              <a:rPr lang="en-US" sz="3200" b="0" i="0" spc="-121" baseline="0" dirty="0" err="1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80" baseline="0" dirty="0" err="1">
                <a:solidFill>
                  <a:srgbClr val="3A3D42"/>
                </a:solidFill>
                <a:latin typeface="Calibri"/>
              </a:rPr>
              <a:t>i</a:t>
            </a:r>
            <a:r>
              <a:rPr lang="en-US" sz="3200" b="0" i="0" spc="-105" baseline="0" dirty="0">
                <a:solidFill>
                  <a:srgbClr val="3A3D42"/>
                </a:solidFill>
                <a:latin typeface="Calibri"/>
              </a:rPr>
              <a:t>)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5260168" y="8856412"/>
            <a:ext cx="3712767" cy="8534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0" i="0" spc="0" baseline="0" dirty="0">
                <a:latin typeface="Arial"/>
              </a:rPr>
              <a:t>Misal ada beberapa materi yang </a:t>
            </a:r>
          </a:p>
          <a:p>
            <a:pPr marL="0">
              <a:lnSpc>
                <a:spcPts val="2234"/>
              </a:lnSpc>
            </a:pPr>
            <a:r>
              <a:rPr lang="en-US" sz="2000" b="0" i="0" spc="0" baseline="0" dirty="0">
                <a:latin typeface="Arial"/>
              </a:rPr>
              <a:t>diunggah ke Laya</a:t>
            </a:r>
            <a:r>
              <a:rPr lang="en-US" sz="2000" b="0" i="0" spc="-107" baseline="0" dirty="0">
                <a:latin typeface="Arial"/>
              </a:rPr>
              <a:t>r</a:t>
            </a:r>
            <a:r>
              <a:rPr lang="en-US" sz="2000" b="0" i="0" spc="0" baseline="0" dirty="0">
                <a:latin typeface="Arial"/>
              </a:rPr>
              <a:t>, maka hanya</a:t>
            </a:r>
          </a:p>
          <a:p>
            <a:pPr marL="0">
              <a:lnSpc>
                <a:spcPts val="2234"/>
              </a:lnSpc>
            </a:pPr>
            <a:r>
              <a:rPr lang="en-US" sz="2000" b="0" i="0" spc="0" baseline="0" dirty="0">
                <a:latin typeface="Arial"/>
              </a:rPr>
              <a:t>materi kelas</a:t>
            </a:r>
            <a:r>
              <a:rPr lang="en-US" sz="2000" b="0" i="0" spc="-110" baseline="0" dirty="0">
                <a:latin typeface="Arial"/>
              </a:rPr>
              <a:t> </a:t>
            </a:r>
            <a:r>
              <a:rPr lang="en-US" sz="2000" b="0" i="0" spc="-111" baseline="0" dirty="0">
                <a:latin typeface="Arial"/>
              </a:rPr>
              <a:t>A</a:t>
            </a:r>
            <a:r>
              <a:rPr lang="en-US" sz="2000" b="0" i="0" spc="0" baseline="0" dirty="0">
                <a:latin typeface="Arial"/>
              </a:rPr>
              <a:t> &amp; 1 materi kelas B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5260164" y="9707696"/>
            <a:ext cx="3854123" cy="5696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0" i="0" spc="0" baseline="0" dirty="0">
                <a:latin typeface="Arial"/>
              </a:rPr>
              <a:t>yang disetting</a:t>
            </a:r>
            <a:r>
              <a:rPr lang="en-US" sz="2000" b="0" i="0" spc="-109" baseline="0" dirty="0">
                <a:latin typeface="Arial"/>
              </a:rPr>
              <a:t> </a:t>
            </a:r>
            <a:r>
              <a:rPr lang="en-US" sz="2000" b="0" i="0" spc="0" baseline="0" dirty="0">
                <a:latin typeface="Arial"/>
              </a:rPr>
              <a:t>Activity Completion </a:t>
            </a:r>
          </a:p>
          <a:p>
            <a:pPr marL="0">
              <a:lnSpc>
                <a:spcPts val="2234"/>
              </a:lnSpc>
            </a:pPr>
            <a:r>
              <a:rPr lang="en-US" sz="2000" b="0" i="0" spc="0" baseline="0" dirty="0">
                <a:latin typeface="Arial"/>
              </a:rPr>
              <a:t>sebagai presensi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1063749" y="6392351"/>
            <a:ext cx="259269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0" b="0" i="0" spc="-180" baseline="0" dirty="0">
                <a:solidFill>
                  <a:srgbClr val="3A3D42"/>
                </a:solidFill>
                <a:latin typeface="Calibri"/>
              </a:rPr>
              <a:t>P</a:t>
            </a:r>
            <a:r>
              <a:rPr lang="en-US" sz="3200" b="0" i="0" spc="-176" baseline="0" dirty="0">
                <a:solidFill>
                  <a:srgbClr val="3A3D42"/>
                </a:solidFill>
                <a:latin typeface="Calibri"/>
              </a:rPr>
              <a:t>2</a:t>
            </a:r>
            <a:r>
              <a:rPr lang="en-US" sz="3200" b="0" i="0" spc="-124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105" baseline="0" dirty="0">
                <a:solidFill>
                  <a:srgbClr val="3A3D42"/>
                </a:solidFill>
                <a:latin typeface="Calibri"/>
              </a:rPr>
              <a:t>(</a:t>
            </a:r>
            <a:r>
              <a:rPr lang="en-US" sz="3200" b="0" i="0" spc="-111" baseline="0" dirty="0" err="1">
                <a:solidFill>
                  <a:srgbClr val="3A3D42"/>
                </a:solidFill>
                <a:latin typeface="Calibri"/>
              </a:rPr>
              <a:t>Topik</a:t>
            </a:r>
            <a:r>
              <a:rPr lang="en-US" sz="3200" b="0" i="0" spc="-122" baseline="0" dirty="0">
                <a:solidFill>
                  <a:srgbClr val="3A3D42"/>
                </a:solidFill>
                <a:latin typeface="Calibri"/>
              </a:rPr>
              <a:t> </a:t>
            </a:r>
            <a:r>
              <a:rPr lang="en-US" sz="3200" b="0" i="0" spc="-297" baseline="0" dirty="0">
                <a:solidFill>
                  <a:srgbClr val="3A3D42"/>
                </a:solidFill>
                <a:latin typeface="Calibri"/>
              </a:rPr>
              <a:t>M</a:t>
            </a:r>
            <a:r>
              <a:rPr lang="en-US" sz="3200" b="0" i="0" spc="-189" baseline="0" dirty="0">
                <a:solidFill>
                  <a:srgbClr val="3A3D42"/>
                </a:solidFill>
                <a:latin typeface="Calibri"/>
              </a:rPr>
              <a:t>a</a:t>
            </a:r>
            <a:r>
              <a:rPr lang="en-US" sz="3200" b="0" i="0" spc="-143" baseline="0" dirty="0">
                <a:solidFill>
                  <a:srgbClr val="3A3D42"/>
                </a:solidFill>
                <a:latin typeface="Calibri"/>
              </a:rPr>
              <a:t>t</a:t>
            </a:r>
            <a:r>
              <a:rPr lang="en-US" sz="3200" b="0" i="0" spc="-173" baseline="0" dirty="0">
                <a:solidFill>
                  <a:srgbClr val="3A3D42"/>
                </a:solidFill>
                <a:latin typeface="Calibri"/>
              </a:rPr>
              <a:t>e</a:t>
            </a:r>
            <a:r>
              <a:rPr lang="en-US" sz="3200" b="0" i="0" spc="-121" baseline="0" dirty="0">
                <a:solidFill>
                  <a:srgbClr val="3A3D42"/>
                </a:solidFill>
                <a:latin typeface="Calibri"/>
              </a:rPr>
              <a:t>r</a:t>
            </a:r>
            <a:r>
              <a:rPr lang="en-US" sz="3200" b="0" i="0" spc="-80" baseline="0" dirty="0">
                <a:solidFill>
                  <a:srgbClr val="3A3D42"/>
                </a:solidFill>
                <a:latin typeface="Calibri"/>
              </a:rPr>
              <a:t>i</a:t>
            </a:r>
            <a:r>
              <a:rPr lang="en-US" sz="3200" b="0" i="0" spc="-105" baseline="0" dirty="0">
                <a:solidFill>
                  <a:srgbClr val="3A3D42"/>
                </a:solidFill>
                <a:latin typeface="Calibri"/>
              </a:rPr>
              <a:t>)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5233348" y="3444107"/>
            <a:ext cx="3882059" cy="8534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5723"/>
            <a:r>
              <a:rPr lang="en-US" sz="2000" b="0" i="0" spc="0" baseline="0" dirty="0">
                <a:latin typeface="Arial"/>
              </a:rPr>
              <a:t>Setting</a:t>
            </a:r>
            <a:r>
              <a:rPr lang="en-US" sz="2000" b="0" i="0" spc="-110" baseline="0" dirty="0">
                <a:latin typeface="Arial"/>
              </a:rPr>
              <a:t> </a:t>
            </a:r>
            <a:r>
              <a:rPr lang="en-US" sz="2000" b="0" i="0" spc="0" baseline="0" dirty="0">
                <a:latin typeface="Arial"/>
              </a:rPr>
              <a:t>Activity Completion agar </a:t>
            </a:r>
          </a:p>
          <a:p>
            <a:pPr marL="0">
              <a:lnSpc>
                <a:spcPts val="2234"/>
              </a:lnSpc>
            </a:pPr>
            <a:r>
              <a:rPr lang="en-US" sz="2000" b="0" i="0" spc="0" baseline="0" dirty="0">
                <a:latin typeface="Arial"/>
              </a:rPr>
              <a:t>aktivitas mahasiswa unduh materi </a:t>
            </a:r>
          </a:p>
          <a:p>
            <a:pPr marL="747737">
              <a:lnSpc>
                <a:spcPts val="2234"/>
              </a:lnSpc>
            </a:pPr>
            <a:r>
              <a:rPr lang="en-US" sz="2000" b="0" i="0" spc="0" baseline="0" dirty="0">
                <a:latin typeface="Arial"/>
              </a:rPr>
              <a:t>terekam sebagai kehadiran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9045154" y="4295386"/>
            <a:ext cx="70611" cy="28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0" i="0" spc="0" baseline="0" dirty="0"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281</Words>
  <Application>Microsoft Office PowerPoint</Application>
  <PresentationFormat>Custom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Khairi</cp:lastModifiedBy>
  <cp:revision>7</cp:revision>
  <dcterms:modified xsi:type="dcterms:W3CDTF">2021-09-15T02:39:05Z</dcterms:modified>
</cp:coreProperties>
</file>