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9.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901" r:id="rId2"/>
    <p:sldMasterId id="2147484004" r:id="rId3"/>
    <p:sldMasterId id="2147483994" r:id="rId4"/>
    <p:sldMasterId id="2147483849" r:id="rId5"/>
    <p:sldMasterId id="2147484042" r:id="rId6"/>
    <p:sldMasterId id="2147484012" r:id="rId7"/>
    <p:sldMasterId id="2147483681" r:id="rId8"/>
    <p:sldMasterId id="2147483708" r:id="rId9"/>
    <p:sldMasterId id="2147483867" r:id="rId10"/>
  </p:sldMasterIdLst>
  <p:notesMasterIdLst>
    <p:notesMasterId r:id="rId32"/>
  </p:notesMasterIdLst>
  <p:handoutMasterIdLst>
    <p:handoutMasterId r:id="rId33"/>
  </p:handoutMasterIdLst>
  <p:sldIdLst>
    <p:sldId id="403" r:id="rId11"/>
    <p:sldId id="404" r:id="rId12"/>
    <p:sldId id="463" r:id="rId13"/>
    <p:sldId id="414" r:id="rId14"/>
    <p:sldId id="415" r:id="rId15"/>
    <p:sldId id="465" r:id="rId16"/>
    <p:sldId id="464" r:id="rId17"/>
    <p:sldId id="476" r:id="rId18"/>
    <p:sldId id="416" r:id="rId19"/>
    <p:sldId id="466" r:id="rId20"/>
    <p:sldId id="471" r:id="rId21"/>
    <p:sldId id="472" r:id="rId22"/>
    <p:sldId id="473" r:id="rId23"/>
    <p:sldId id="474" r:id="rId24"/>
    <p:sldId id="475" r:id="rId25"/>
    <p:sldId id="469" r:id="rId26"/>
    <p:sldId id="470" r:id="rId27"/>
    <p:sldId id="467" r:id="rId28"/>
    <p:sldId id="468" r:id="rId29"/>
    <p:sldId id="432" r:id="rId30"/>
    <p:sldId id="460" r:id="rId31"/>
  </p:sldIdLst>
  <p:sldSz cx="12192000" cy="6858000"/>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403"/>
            <p14:sldId id="404"/>
          </p14:sldIdLst>
        </p14:section>
        <p14:section name="Administrative" id="{677CE4DB-6E82-434A-883A-156063E4EDA0}">
          <p14:sldIdLst/>
        </p14:section>
        <p14:section name="Administration" id="{07783908-CB53-486E-B9F0-695397B7B819}">
          <p14:sldIdLst>
            <p14:sldId id="463"/>
            <p14:sldId id="414"/>
            <p14:sldId id="415"/>
            <p14:sldId id="465"/>
            <p14:sldId id="464"/>
          </p14:sldIdLst>
        </p14:section>
        <p14:section name="Class A dan B" id="{B35C159B-FB67-436F-83E6-5716D2988A63}">
          <p14:sldIdLst>
            <p14:sldId id="476"/>
          </p14:sldIdLst>
        </p14:section>
        <p14:section name="Learning Activity" id="{802A1685-DCA3-4999-ABF3-EDA53C7A17AA}">
          <p14:sldIdLst>
            <p14:sldId id="416"/>
            <p14:sldId id="466"/>
            <p14:sldId id="471"/>
            <p14:sldId id="472"/>
            <p14:sldId id="473"/>
            <p14:sldId id="474"/>
            <p14:sldId id="475"/>
            <p14:sldId id="469"/>
            <p14:sldId id="470"/>
            <p14:sldId id="467"/>
            <p14:sldId id="468"/>
            <p14:sldId id="432"/>
          </p14:sldIdLst>
        </p14:section>
        <p14:section name="Closing" id="{266FCD05-97BA-4BB5-8A2E-13A3464CB632}">
          <p14:sldIdLst>
            <p14:sldId id="46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DDD"/>
    <a:srgbClr val="DEDEDE"/>
    <a:srgbClr val="F0F0F0"/>
    <a:srgbClr val="DEEBF7"/>
    <a:srgbClr val="CEDBE7"/>
    <a:srgbClr val="A5B2C0"/>
    <a:srgbClr val="AEBBC7"/>
    <a:srgbClr val="BECBD7"/>
    <a:srgbClr val="282923"/>
    <a:srgbClr val="D7E4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4660"/>
  </p:normalViewPr>
  <p:slideViewPr>
    <p:cSldViewPr snapToGrid="0" showGuides="1">
      <p:cViewPr varScale="1">
        <p:scale>
          <a:sx n="111" d="100"/>
          <a:sy n="111" d="100"/>
        </p:scale>
        <p:origin x="558"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2/9/2021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2/9/2021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Herika</a:t>
            </a:r>
            <a:r>
              <a:rPr lang="en-US" sz="1300" dirty="0">
                <a:solidFill>
                  <a:schemeClr val="accent1">
                    <a:lumMod val="50000"/>
                  </a:schemeClr>
                </a:solidFill>
                <a:latin typeface="Times New Roman" panose="02020603050405020304" pitchFamily="18" charset="0"/>
                <a:cs typeface="Times New Roman" panose="02020603050405020304" pitchFamily="18" charset="0"/>
              </a:rPr>
              <a:t> H., Anisa H.,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Aisyah</a:t>
            </a:r>
            <a:r>
              <a:rPr lang="en-US" sz="1300" dirty="0">
                <a:solidFill>
                  <a:schemeClr val="accent1">
                    <a:lumMod val="50000"/>
                  </a:schemeClr>
                </a:solidFill>
                <a:latin typeface="Times New Roman" panose="02020603050405020304" pitchFamily="18" charset="0"/>
                <a:cs typeface="Times New Roman" panose="02020603050405020304" pitchFamily="18" charset="0"/>
              </a:rPr>
              <a:t> 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C.</a:t>
            </a: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422443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ecific DDP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Herika</a:t>
            </a:r>
            <a:r>
              <a:rPr lang="en-US" sz="1300" dirty="0">
                <a:solidFill>
                  <a:schemeClr val="accent1">
                    <a:lumMod val="50000"/>
                  </a:schemeClr>
                </a:solidFill>
                <a:latin typeface="Times New Roman" panose="02020603050405020304" pitchFamily="18" charset="0"/>
                <a:cs typeface="Times New Roman" panose="02020603050405020304" pitchFamily="18" charset="0"/>
              </a:rPr>
              <a:t> H., and Anisa H.</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349564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ecific SDA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Elan S., Herika H., Nova E.D., and M. Fathurahman</a:t>
            </a:r>
          </a:p>
          <a:p>
            <a:pPr marL="0" indent="0">
              <a:spcBef>
                <a:spcPts val="0"/>
              </a:spcBef>
              <a:spcAft>
                <a:spcPts val="0"/>
              </a:spcAft>
            </a:pPr>
            <a:endParaRPr lang="en-US" sz="130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a:solidFill>
                  <a:schemeClr val="accent1">
                    <a:lumMod val="50000"/>
                  </a:schemeClr>
                </a:solidFill>
                <a:latin typeface="Times New Roman" panose="02020603050405020304" pitchFamily="18" charset="0"/>
                <a:cs typeface="Times New Roman" panose="02020603050405020304" pitchFamily="18" charset="0"/>
              </a:rPr>
              <a:t>Desain </a:t>
            </a:r>
            <a:r>
              <a:rPr lang="en-US" sz="1300" i="1" dirty="0">
                <a:solidFill>
                  <a:schemeClr val="accent1">
                    <a:lumMod val="50000"/>
                  </a:schemeClr>
                </a:solidFill>
                <a:latin typeface="Times New Roman" panose="02020603050405020304" pitchFamily="18" charset="0"/>
                <a:cs typeface="Times New Roman" panose="02020603050405020304" pitchFamily="18" charset="0"/>
              </a:rPr>
              <a:t>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1361392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9" name="Title Placeholder 29">
            <a:extLst>
              <a:ext uri="{FF2B5EF4-FFF2-40B4-BE49-F238E27FC236}">
                <a16:creationId xmlns:a16="http://schemas.microsoft.com/office/drawing/2014/main" id="{7D8B3174-417A-4CAD-B6CB-585D26BBFA79}"/>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445464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365760" y="182880"/>
            <a:ext cx="11430000" cy="640080"/>
          </a:xfrm>
          <a:prstGeom prst="rect">
            <a:avLst/>
          </a:prstGeo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365760" y="1097280"/>
            <a:ext cx="11430000" cy="5577840"/>
          </a:xfrm>
          <a:prstGeom prst="rect">
            <a:avLst/>
          </a:prstGeo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F4E1-5161-4743-BEFD-B14847611333}"/>
              </a:ext>
            </a:extLst>
          </p:cNvPr>
          <p:cNvSpPr>
            <a:spLocks noGrp="1"/>
          </p:cNvSpPr>
          <p:nvPr>
            <p:ph type="title" hasCustomPrompt="1"/>
          </p:nvPr>
        </p:nvSpPr>
        <p:spPr/>
        <p:txBody>
          <a:bodyPr/>
          <a:lstStyle/>
          <a:p>
            <a:r>
              <a:rPr lang="en-US"/>
              <a:t>Title</a:t>
            </a:r>
            <a:endParaRPr lang="en-ID"/>
          </a:p>
        </p:txBody>
      </p:sp>
      <p:sp>
        <p:nvSpPr>
          <p:cNvPr id="3" name="Text Placeholder 7">
            <a:extLst>
              <a:ext uri="{FF2B5EF4-FFF2-40B4-BE49-F238E27FC236}">
                <a16:creationId xmlns:a16="http://schemas.microsoft.com/office/drawing/2014/main" id="{7CD7193D-8127-443A-8174-0CA8E6BEBE9E}"/>
              </a:ext>
            </a:extLst>
          </p:cNvPr>
          <p:cNvSpPr>
            <a:spLocks noGrp="1"/>
          </p:cNvSpPr>
          <p:nvPr>
            <p:ph type="body" sz="quarter" idx="13" hasCustomPrompt="1"/>
          </p:nvPr>
        </p:nvSpPr>
        <p:spPr>
          <a:xfrm>
            <a:off x="365760" y="1097280"/>
            <a:ext cx="11430000" cy="548640"/>
          </a:xfrm>
        </p:spPr>
        <p:txBody>
          <a:bodyPr anchor="ctr"/>
          <a:lstStyle>
            <a:lvl1pPr marL="0" indent="0">
              <a:spcBef>
                <a:spcPts val="0"/>
              </a:spcBef>
              <a:buNone/>
              <a:defRPr/>
            </a:lvl1pPr>
          </a:lstStyle>
          <a:p>
            <a:pPr lvl="0"/>
            <a:r>
              <a:rPr lang="en-US"/>
              <a:t>Preamble text</a:t>
            </a:r>
            <a:endParaRPr lang="id-ID"/>
          </a:p>
        </p:txBody>
      </p:sp>
      <p:sp>
        <p:nvSpPr>
          <p:cNvPr id="4" name="Text Placeholder 7">
            <a:extLst>
              <a:ext uri="{FF2B5EF4-FFF2-40B4-BE49-F238E27FC236}">
                <a16:creationId xmlns:a16="http://schemas.microsoft.com/office/drawing/2014/main" id="{EC741C55-92BB-4407-8B91-4CC4DB21B2A4}"/>
              </a:ext>
            </a:extLst>
          </p:cNvPr>
          <p:cNvSpPr>
            <a:spLocks noGrp="1"/>
          </p:cNvSpPr>
          <p:nvPr>
            <p:ph type="body" sz="quarter" idx="14" hasCustomPrompt="1"/>
          </p:nvPr>
        </p:nvSpPr>
        <p:spPr>
          <a:xfrm>
            <a:off x="365760" y="1737360"/>
            <a:ext cx="11430000" cy="3931920"/>
          </a:xfrm>
        </p:spPr>
        <p:txBody>
          <a:bodyPr numCol="3"/>
          <a:lstStyle>
            <a:lvl1pPr marL="342900" marR="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lvl1pPr>
          </a:lstStyle>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p:txBody>
      </p:sp>
      <p:sp>
        <p:nvSpPr>
          <p:cNvPr id="5" name="Text Placeholder 7">
            <a:extLst>
              <a:ext uri="{FF2B5EF4-FFF2-40B4-BE49-F238E27FC236}">
                <a16:creationId xmlns:a16="http://schemas.microsoft.com/office/drawing/2014/main" id="{D79DF830-4E3B-42FC-A98D-4DDEE4660F16}"/>
              </a:ext>
            </a:extLst>
          </p:cNvPr>
          <p:cNvSpPr>
            <a:spLocks noGrp="1"/>
          </p:cNvSpPr>
          <p:nvPr>
            <p:ph type="body" sz="quarter" idx="15" hasCustomPrompt="1"/>
          </p:nvPr>
        </p:nvSpPr>
        <p:spPr>
          <a:xfrm>
            <a:off x="365760" y="5760720"/>
            <a:ext cx="11430000" cy="548640"/>
          </a:xfrm>
        </p:spPr>
        <p:txBody>
          <a:bodyPr anchor="ctr"/>
          <a:lstStyle>
            <a:lvl1pPr marL="0" indent="0">
              <a:spcBef>
                <a:spcPts val="0"/>
              </a:spcBef>
              <a:buNone/>
              <a:defRPr/>
            </a:lvl1pPr>
          </a:lstStyle>
          <a:p>
            <a:pPr lvl="0"/>
            <a:r>
              <a:rPr lang="en-US"/>
              <a:t>Ending text</a:t>
            </a:r>
            <a:endParaRPr lang="id-ID"/>
          </a:p>
        </p:txBody>
      </p:sp>
    </p:spTree>
    <p:extLst>
      <p:ext uri="{BB962C8B-B14F-4D97-AF65-F5344CB8AC3E}">
        <p14:creationId xmlns:p14="http://schemas.microsoft.com/office/powerpoint/2010/main" val="6646418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nd Text-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640E-CD13-4C31-87B9-D6BDF1FA0F31}"/>
              </a:ext>
            </a:extLst>
          </p:cNvPr>
          <p:cNvSpPr>
            <a:spLocks noGrp="1"/>
          </p:cNvSpPr>
          <p:nvPr>
            <p:ph type="title" hasCustomPrompt="1"/>
          </p:nvPr>
        </p:nvSpPr>
        <p:spPr/>
        <p:txBody>
          <a:bodyPr/>
          <a:lstStyle>
            <a:lvl1pPr>
              <a:defRPr/>
            </a:lvl1pPr>
          </a:lstStyle>
          <a:p>
            <a:r>
              <a:rPr lang="en-US"/>
              <a:t>Title</a:t>
            </a:r>
            <a:endParaRPr lang="en-ID"/>
          </a:p>
        </p:txBody>
      </p:sp>
      <p:sp>
        <p:nvSpPr>
          <p:cNvPr id="3" name="Content Placeholder 6">
            <a:extLst>
              <a:ext uri="{FF2B5EF4-FFF2-40B4-BE49-F238E27FC236}">
                <a16:creationId xmlns:a16="http://schemas.microsoft.com/office/drawing/2014/main" id="{7BACB3DC-5C6E-45B6-8F17-C7C65C7C6D92}"/>
              </a:ext>
            </a:extLst>
          </p:cNvPr>
          <p:cNvSpPr>
            <a:spLocks noGrp="1"/>
          </p:cNvSpPr>
          <p:nvPr>
            <p:ph sz="quarter" idx="13"/>
          </p:nvPr>
        </p:nvSpPr>
        <p:spPr>
          <a:xfrm>
            <a:off x="3474720" y="1097280"/>
            <a:ext cx="8321040" cy="55778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7">
            <a:extLst>
              <a:ext uri="{FF2B5EF4-FFF2-40B4-BE49-F238E27FC236}">
                <a16:creationId xmlns:a16="http://schemas.microsoft.com/office/drawing/2014/main" id="{93C8B338-1D5A-4180-B1D0-CC75FD6CD800}"/>
              </a:ext>
            </a:extLst>
          </p:cNvPr>
          <p:cNvSpPr>
            <a:spLocks noGrp="1"/>
          </p:cNvSpPr>
          <p:nvPr>
            <p:ph sz="quarter" idx="14" hasCustomPrompt="1"/>
          </p:nvPr>
        </p:nvSpPr>
        <p:spPr>
          <a:xfrm>
            <a:off x="365760" y="1097280"/>
            <a:ext cx="2926080" cy="2926080"/>
          </a:xfrm>
        </p:spPr>
        <p:txBody>
          <a:bodyPr anchor="ctr" anchorCtr="1"/>
          <a:lstStyle>
            <a:lvl1pPr marL="0" indent="0">
              <a:buNone/>
              <a:defRPr/>
            </a:lvl1pPr>
          </a:lstStyle>
          <a:p>
            <a:pPr lvl="0"/>
            <a:r>
              <a:rPr lang="en-US"/>
              <a:t>Media Content (e.g., image, picture, chart)</a:t>
            </a:r>
            <a:endParaRPr lang="id-ID"/>
          </a:p>
        </p:txBody>
      </p:sp>
    </p:spTree>
    <p:extLst>
      <p:ext uri="{BB962C8B-B14F-4D97-AF65-F5344CB8AC3E}">
        <p14:creationId xmlns:p14="http://schemas.microsoft.com/office/powerpoint/2010/main" val="49877943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nd Text-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65FD-4D37-4843-84B8-CAA0D21A68DE}"/>
              </a:ext>
            </a:extLst>
          </p:cNvPr>
          <p:cNvSpPr>
            <a:spLocks noGrp="1"/>
          </p:cNvSpPr>
          <p:nvPr>
            <p:ph type="title" hasCustomPrompt="1"/>
          </p:nvPr>
        </p:nvSpPr>
        <p:spPr/>
        <p:txBody>
          <a:bodyPr/>
          <a:lstStyle>
            <a:lvl1pPr>
              <a:defRPr/>
            </a:lvl1pPr>
          </a:lstStyle>
          <a:p>
            <a:r>
              <a:rPr lang="en-US"/>
              <a:t>Title</a:t>
            </a:r>
            <a:endParaRPr lang="en-ID"/>
          </a:p>
        </p:txBody>
      </p:sp>
      <p:sp>
        <p:nvSpPr>
          <p:cNvPr id="3" name="Content Placeholder 6">
            <a:extLst>
              <a:ext uri="{FF2B5EF4-FFF2-40B4-BE49-F238E27FC236}">
                <a16:creationId xmlns:a16="http://schemas.microsoft.com/office/drawing/2014/main" id="{2B0FB4EA-08B9-4C1E-BF51-93CF9C5B584C}"/>
              </a:ext>
            </a:extLst>
          </p:cNvPr>
          <p:cNvSpPr>
            <a:spLocks noGrp="1"/>
          </p:cNvSpPr>
          <p:nvPr>
            <p:ph sz="quarter" idx="13"/>
          </p:nvPr>
        </p:nvSpPr>
        <p:spPr>
          <a:xfrm>
            <a:off x="365760" y="3383280"/>
            <a:ext cx="11430000" cy="32918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7">
            <a:extLst>
              <a:ext uri="{FF2B5EF4-FFF2-40B4-BE49-F238E27FC236}">
                <a16:creationId xmlns:a16="http://schemas.microsoft.com/office/drawing/2014/main" id="{6FDB0E20-B355-46C1-B6EE-0A1E7B20EA87}"/>
              </a:ext>
            </a:extLst>
          </p:cNvPr>
          <p:cNvSpPr>
            <a:spLocks noGrp="1"/>
          </p:cNvSpPr>
          <p:nvPr>
            <p:ph sz="quarter" idx="14" hasCustomPrompt="1"/>
          </p:nvPr>
        </p:nvSpPr>
        <p:spPr>
          <a:xfrm>
            <a:off x="365760" y="1097280"/>
            <a:ext cx="11430000" cy="2194560"/>
          </a:xfrm>
        </p:spPr>
        <p:txBody>
          <a:bodyPr anchor="ctr" anchorCtr="1"/>
          <a:lstStyle>
            <a:lvl1pPr marL="0" indent="0">
              <a:buNone/>
              <a:defRPr/>
            </a:lvl1pPr>
          </a:lstStyle>
          <a:p>
            <a:pPr lvl="0"/>
            <a:r>
              <a:rPr lang="en-US"/>
              <a:t>Media Content (e.g., image, picture, chart)</a:t>
            </a:r>
            <a:endParaRPr lang="id-ID"/>
          </a:p>
        </p:txBody>
      </p:sp>
    </p:spTree>
    <p:extLst>
      <p:ext uri="{BB962C8B-B14F-4D97-AF65-F5344CB8AC3E}">
        <p14:creationId xmlns:p14="http://schemas.microsoft.com/office/powerpoint/2010/main" val="218043733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5CA-E5B6-4262-9158-B0A60FC89AE2}"/>
              </a:ext>
            </a:extLst>
          </p:cNvPr>
          <p:cNvSpPr>
            <a:spLocks noGrp="1"/>
          </p:cNvSpPr>
          <p:nvPr>
            <p:ph type="title" hasCustomPrompt="1"/>
          </p:nvPr>
        </p:nvSpPr>
        <p:spPr/>
        <p:txBody>
          <a:bodyPr/>
          <a:lstStyle>
            <a:lvl1pPr>
              <a:defRPr/>
            </a:lvl1pPr>
          </a:lstStyle>
          <a:p>
            <a:r>
              <a:rPr lang="en-US"/>
              <a:t>Title</a:t>
            </a:r>
            <a:endParaRPr lang="en-ID"/>
          </a:p>
        </p:txBody>
      </p:sp>
      <p:sp>
        <p:nvSpPr>
          <p:cNvPr id="3" name="Text Placeholder 7">
            <a:extLst>
              <a:ext uri="{FF2B5EF4-FFF2-40B4-BE49-F238E27FC236}">
                <a16:creationId xmlns:a16="http://schemas.microsoft.com/office/drawing/2014/main" id="{2E4AE8E0-2EB3-47E4-850D-D44584378457}"/>
              </a:ext>
            </a:extLst>
          </p:cNvPr>
          <p:cNvSpPr>
            <a:spLocks noGrp="1"/>
          </p:cNvSpPr>
          <p:nvPr>
            <p:ph type="body" sz="quarter" idx="13" hasCustomPrompt="1"/>
          </p:nvPr>
        </p:nvSpPr>
        <p:spPr>
          <a:xfrm>
            <a:off x="365760" y="1097280"/>
            <a:ext cx="11430000" cy="548640"/>
          </a:xfrm>
        </p:spPr>
        <p:txBody>
          <a:bodyPr anchor="ctr"/>
          <a:lstStyle>
            <a:lvl1pPr marL="0" indent="0">
              <a:spcBef>
                <a:spcPts val="0"/>
              </a:spcBef>
              <a:buNone/>
              <a:defRPr/>
            </a:lvl1pPr>
          </a:lstStyle>
          <a:p>
            <a:pPr lvl="0"/>
            <a:r>
              <a:rPr lang="en-US"/>
              <a:t>Preamble text</a:t>
            </a:r>
            <a:endParaRPr lang="id-ID"/>
          </a:p>
        </p:txBody>
      </p:sp>
      <p:sp>
        <p:nvSpPr>
          <p:cNvPr id="4" name="Text Placeholder 7">
            <a:extLst>
              <a:ext uri="{FF2B5EF4-FFF2-40B4-BE49-F238E27FC236}">
                <a16:creationId xmlns:a16="http://schemas.microsoft.com/office/drawing/2014/main" id="{5778F0B0-C87B-4183-833D-B2A8B304712B}"/>
              </a:ext>
            </a:extLst>
          </p:cNvPr>
          <p:cNvSpPr>
            <a:spLocks noGrp="1"/>
          </p:cNvSpPr>
          <p:nvPr>
            <p:ph type="body" sz="quarter" idx="15" hasCustomPrompt="1"/>
          </p:nvPr>
        </p:nvSpPr>
        <p:spPr>
          <a:xfrm>
            <a:off x="365760" y="6035040"/>
            <a:ext cx="11430000" cy="548640"/>
          </a:xfrm>
        </p:spPr>
        <p:txBody>
          <a:bodyPr anchor="ctr"/>
          <a:lstStyle>
            <a:lvl1pPr marL="0" indent="0">
              <a:spcBef>
                <a:spcPts val="0"/>
              </a:spcBef>
              <a:buNone/>
              <a:defRPr/>
            </a:lvl1pPr>
          </a:lstStyle>
          <a:p>
            <a:pPr lvl="0"/>
            <a:r>
              <a:rPr lang="en-US"/>
              <a:t>Ending text</a:t>
            </a:r>
            <a:endParaRPr lang="id-ID"/>
          </a:p>
        </p:txBody>
      </p:sp>
      <p:sp>
        <p:nvSpPr>
          <p:cNvPr id="5" name="Content Placeholder 6">
            <a:extLst>
              <a:ext uri="{FF2B5EF4-FFF2-40B4-BE49-F238E27FC236}">
                <a16:creationId xmlns:a16="http://schemas.microsoft.com/office/drawing/2014/main" id="{54D2E50C-F61F-4DAC-A264-236620FEAEBF}"/>
              </a:ext>
            </a:extLst>
          </p:cNvPr>
          <p:cNvSpPr>
            <a:spLocks noGrp="1"/>
          </p:cNvSpPr>
          <p:nvPr>
            <p:ph sz="quarter" idx="16"/>
          </p:nvPr>
        </p:nvSpPr>
        <p:spPr>
          <a:xfrm>
            <a:off x="365760" y="2194560"/>
            <a:ext cx="557784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Content Placeholder 6">
            <a:extLst>
              <a:ext uri="{FF2B5EF4-FFF2-40B4-BE49-F238E27FC236}">
                <a16:creationId xmlns:a16="http://schemas.microsoft.com/office/drawing/2014/main" id="{5BE40409-B032-409F-AA15-590EF112B4F8}"/>
              </a:ext>
            </a:extLst>
          </p:cNvPr>
          <p:cNvSpPr>
            <a:spLocks noGrp="1"/>
          </p:cNvSpPr>
          <p:nvPr>
            <p:ph sz="quarter" idx="17"/>
          </p:nvPr>
        </p:nvSpPr>
        <p:spPr>
          <a:xfrm>
            <a:off x="6217920" y="2194560"/>
            <a:ext cx="557784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Text Placeholder 14">
            <a:extLst>
              <a:ext uri="{FF2B5EF4-FFF2-40B4-BE49-F238E27FC236}">
                <a16:creationId xmlns:a16="http://schemas.microsoft.com/office/drawing/2014/main" id="{E13EC654-1B38-421D-AB3D-5B2F4601960A}"/>
              </a:ext>
            </a:extLst>
          </p:cNvPr>
          <p:cNvSpPr>
            <a:spLocks noGrp="1"/>
          </p:cNvSpPr>
          <p:nvPr>
            <p:ph type="body" sz="quarter" idx="18" hasCustomPrompt="1"/>
          </p:nvPr>
        </p:nvSpPr>
        <p:spPr>
          <a:xfrm>
            <a:off x="365760" y="173736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8" name="Text Placeholder 14">
            <a:extLst>
              <a:ext uri="{FF2B5EF4-FFF2-40B4-BE49-F238E27FC236}">
                <a16:creationId xmlns:a16="http://schemas.microsoft.com/office/drawing/2014/main" id="{165B1191-6822-4612-A6A6-0409019729AD}"/>
              </a:ext>
            </a:extLst>
          </p:cNvPr>
          <p:cNvSpPr>
            <a:spLocks noGrp="1"/>
          </p:cNvSpPr>
          <p:nvPr>
            <p:ph type="body" sz="quarter" idx="19" hasCustomPrompt="1"/>
          </p:nvPr>
        </p:nvSpPr>
        <p:spPr>
          <a:xfrm>
            <a:off x="6217920" y="173736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28560974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Boxes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5CA-E5B6-4262-9158-B0A60FC89AE2}"/>
              </a:ext>
            </a:extLst>
          </p:cNvPr>
          <p:cNvSpPr>
            <a:spLocks noGrp="1"/>
          </p:cNvSpPr>
          <p:nvPr>
            <p:ph type="title" hasCustomPrompt="1"/>
          </p:nvPr>
        </p:nvSpPr>
        <p:spPr/>
        <p:txBody>
          <a:bodyPr/>
          <a:lstStyle>
            <a:lvl1pPr>
              <a:defRPr/>
            </a:lvl1pPr>
          </a:lstStyle>
          <a:p>
            <a:r>
              <a:rPr lang="en-US"/>
              <a:t>Title</a:t>
            </a:r>
            <a:endParaRPr lang="en-ID"/>
          </a:p>
        </p:txBody>
      </p:sp>
      <p:sp>
        <p:nvSpPr>
          <p:cNvPr id="5" name="Content Placeholder 6">
            <a:extLst>
              <a:ext uri="{FF2B5EF4-FFF2-40B4-BE49-F238E27FC236}">
                <a16:creationId xmlns:a16="http://schemas.microsoft.com/office/drawing/2014/main" id="{54D2E50C-F61F-4DAC-A264-236620FEAEBF}"/>
              </a:ext>
            </a:extLst>
          </p:cNvPr>
          <p:cNvSpPr>
            <a:spLocks noGrp="1"/>
          </p:cNvSpPr>
          <p:nvPr>
            <p:ph sz="quarter" idx="16"/>
          </p:nvPr>
        </p:nvSpPr>
        <p:spPr>
          <a:xfrm>
            <a:off x="365760" y="1554480"/>
            <a:ext cx="557784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Content Placeholder 6">
            <a:extLst>
              <a:ext uri="{FF2B5EF4-FFF2-40B4-BE49-F238E27FC236}">
                <a16:creationId xmlns:a16="http://schemas.microsoft.com/office/drawing/2014/main" id="{5BE40409-B032-409F-AA15-590EF112B4F8}"/>
              </a:ext>
            </a:extLst>
          </p:cNvPr>
          <p:cNvSpPr>
            <a:spLocks noGrp="1"/>
          </p:cNvSpPr>
          <p:nvPr>
            <p:ph sz="quarter" idx="17"/>
          </p:nvPr>
        </p:nvSpPr>
        <p:spPr>
          <a:xfrm>
            <a:off x="6217920" y="1554480"/>
            <a:ext cx="557784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Text Placeholder 14">
            <a:extLst>
              <a:ext uri="{FF2B5EF4-FFF2-40B4-BE49-F238E27FC236}">
                <a16:creationId xmlns:a16="http://schemas.microsoft.com/office/drawing/2014/main" id="{E13EC654-1B38-421D-AB3D-5B2F4601960A}"/>
              </a:ext>
            </a:extLst>
          </p:cNvPr>
          <p:cNvSpPr>
            <a:spLocks noGrp="1"/>
          </p:cNvSpPr>
          <p:nvPr>
            <p:ph type="body" sz="quarter" idx="18" hasCustomPrompt="1"/>
          </p:nvPr>
        </p:nvSpPr>
        <p:spPr>
          <a:xfrm>
            <a:off x="365760" y="109728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8" name="Text Placeholder 14">
            <a:extLst>
              <a:ext uri="{FF2B5EF4-FFF2-40B4-BE49-F238E27FC236}">
                <a16:creationId xmlns:a16="http://schemas.microsoft.com/office/drawing/2014/main" id="{165B1191-6822-4612-A6A6-0409019729AD}"/>
              </a:ext>
            </a:extLst>
          </p:cNvPr>
          <p:cNvSpPr>
            <a:spLocks noGrp="1"/>
          </p:cNvSpPr>
          <p:nvPr>
            <p:ph type="body" sz="quarter" idx="19" hasCustomPrompt="1"/>
          </p:nvPr>
        </p:nvSpPr>
        <p:spPr>
          <a:xfrm>
            <a:off x="6217920" y="109728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100807326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5131-254A-4E62-971F-B3FCAC3FB388}"/>
              </a:ext>
            </a:extLst>
          </p:cNvPr>
          <p:cNvSpPr>
            <a:spLocks noGrp="1"/>
          </p:cNvSpPr>
          <p:nvPr>
            <p:ph type="title" hasCustomPrompt="1"/>
          </p:nvPr>
        </p:nvSpPr>
        <p:spPr/>
        <p:txBody>
          <a:bodyPr/>
          <a:lstStyle>
            <a:lvl1pPr>
              <a:defRPr/>
            </a:lvl1pPr>
          </a:lstStyle>
          <a:p>
            <a:r>
              <a:rPr lang="en-US"/>
              <a:t>Title</a:t>
            </a:r>
            <a:endParaRPr lang="en-ID"/>
          </a:p>
        </p:txBody>
      </p:sp>
      <p:sp>
        <p:nvSpPr>
          <p:cNvPr id="5" name="Content Placeholder 6">
            <a:extLst>
              <a:ext uri="{FF2B5EF4-FFF2-40B4-BE49-F238E27FC236}">
                <a16:creationId xmlns:a16="http://schemas.microsoft.com/office/drawing/2014/main" id="{F56BD339-B7D5-49B9-ADAD-E407A83DFA8C}"/>
              </a:ext>
            </a:extLst>
          </p:cNvPr>
          <p:cNvSpPr>
            <a:spLocks noGrp="1"/>
          </p:cNvSpPr>
          <p:nvPr>
            <p:ph sz="quarter" idx="16"/>
          </p:nvPr>
        </p:nvSpPr>
        <p:spPr>
          <a:xfrm>
            <a:off x="365760" y="2194560"/>
            <a:ext cx="365760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Text Placeholder 14">
            <a:extLst>
              <a:ext uri="{FF2B5EF4-FFF2-40B4-BE49-F238E27FC236}">
                <a16:creationId xmlns:a16="http://schemas.microsoft.com/office/drawing/2014/main" id="{F36211F5-8940-4DB0-9315-685B0036BBF1}"/>
              </a:ext>
            </a:extLst>
          </p:cNvPr>
          <p:cNvSpPr>
            <a:spLocks noGrp="1"/>
          </p:cNvSpPr>
          <p:nvPr>
            <p:ph type="body" sz="quarter" idx="18" hasCustomPrompt="1"/>
          </p:nvPr>
        </p:nvSpPr>
        <p:spPr>
          <a:xfrm>
            <a:off x="365760" y="173736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7" name="Content Placeholder 6">
            <a:extLst>
              <a:ext uri="{FF2B5EF4-FFF2-40B4-BE49-F238E27FC236}">
                <a16:creationId xmlns:a16="http://schemas.microsoft.com/office/drawing/2014/main" id="{768B3076-89C9-42ED-BD18-5ECF4EB3E799}"/>
              </a:ext>
            </a:extLst>
          </p:cNvPr>
          <p:cNvSpPr>
            <a:spLocks noGrp="1"/>
          </p:cNvSpPr>
          <p:nvPr>
            <p:ph sz="quarter" idx="19"/>
          </p:nvPr>
        </p:nvSpPr>
        <p:spPr>
          <a:xfrm>
            <a:off x="4251960" y="2194560"/>
            <a:ext cx="365760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8" name="Text Placeholder 14">
            <a:extLst>
              <a:ext uri="{FF2B5EF4-FFF2-40B4-BE49-F238E27FC236}">
                <a16:creationId xmlns:a16="http://schemas.microsoft.com/office/drawing/2014/main" id="{2F76DB61-711A-4CC0-BF14-D9DD5B7C2ED4}"/>
              </a:ext>
            </a:extLst>
          </p:cNvPr>
          <p:cNvSpPr>
            <a:spLocks noGrp="1"/>
          </p:cNvSpPr>
          <p:nvPr>
            <p:ph type="body" sz="quarter" idx="20" hasCustomPrompt="1"/>
          </p:nvPr>
        </p:nvSpPr>
        <p:spPr>
          <a:xfrm>
            <a:off x="4251960" y="173736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9" name="Content Placeholder 6">
            <a:extLst>
              <a:ext uri="{FF2B5EF4-FFF2-40B4-BE49-F238E27FC236}">
                <a16:creationId xmlns:a16="http://schemas.microsoft.com/office/drawing/2014/main" id="{304111C3-F3B7-4796-91B9-3E69B4906740}"/>
              </a:ext>
            </a:extLst>
          </p:cNvPr>
          <p:cNvSpPr>
            <a:spLocks noGrp="1"/>
          </p:cNvSpPr>
          <p:nvPr>
            <p:ph sz="quarter" idx="21"/>
          </p:nvPr>
        </p:nvSpPr>
        <p:spPr>
          <a:xfrm>
            <a:off x="8138160" y="2194560"/>
            <a:ext cx="365760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0" name="Text Placeholder 14">
            <a:extLst>
              <a:ext uri="{FF2B5EF4-FFF2-40B4-BE49-F238E27FC236}">
                <a16:creationId xmlns:a16="http://schemas.microsoft.com/office/drawing/2014/main" id="{356D7E1C-4595-488C-891F-B88158455CA8}"/>
              </a:ext>
            </a:extLst>
          </p:cNvPr>
          <p:cNvSpPr>
            <a:spLocks noGrp="1"/>
          </p:cNvSpPr>
          <p:nvPr>
            <p:ph type="body" sz="quarter" idx="22" hasCustomPrompt="1"/>
          </p:nvPr>
        </p:nvSpPr>
        <p:spPr>
          <a:xfrm>
            <a:off x="8138160" y="173736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1" name="Text Placeholder 7">
            <a:extLst>
              <a:ext uri="{FF2B5EF4-FFF2-40B4-BE49-F238E27FC236}">
                <a16:creationId xmlns:a16="http://schemas.microsoft.com/office/drawing/2014/main" id="{82BAB410-3DE3-4D4A-8429-357A11F72381}"/>
              </a:ext>
            </a:extLst>
          </p:cNvPr>
          <p:cNvSpPr>
            <a:spLocks noGrp="1"/>
          </p:cNvSpPr>
          <p:nvPr>
            <p:ph type="body" sz="quarter" idx="13" hasCustomPrompt="1"/>
          </p:nvPr>
        </p:nvSpPr>
        <p:spPr>
          <a:xfrm>
            <a:off x="365760" y="1097280"/>
            <a:ext cx="11430000" cy="548640"/>
          </a:xfrm>
        </p:spPr>
        <p:txBody>
          <a:bodyPr anchor="ctr"/>
          <a:lstStyle>
            <a:lvl1pPr marL="0" indent="0">
              <a:spcBef>
                <a:spcPts val="0"/>
              </a:spcBef>
              <a:buNone/>
              <a:defRPr/>
            </a:lvl1pPr>
          </a:lstStyle>
          <a:p>
            <a:pPr lvl="0"/>
            <a:r>
              <a:rPr lang="en-US"/>
              <a:t>Preamble text</a:t>
            </a:r>
            <a:endParaRPr lang="id-ID"/>
          </a:p>
        </p:txBody>
      </p:sp>
      <p:sp>
        <p:nvSpPr>
          <p:cNvPr id="12" name="Text Placeholder 7">
            <a:extLst>
              <a:ext uri="{FF2B5EF4-FFF2-40B4-BE49-F238E27FC236}">
                <a16:creationId xmlns:a16="http://schemas.microsoft.com/office/drawing/2014/main" id="{CE5C44F3-A1B0-45C1-9ED8-2FB14DF75A09}"/>
              </a:ext>
            </a:extLst>
          </p:cNvPr>
          <p:cNvSpPr>
            <a:spLocks noGrp="1"/>
          </p:cNvSpPr>
          <p:nvPr>
            <p:ph type="body" sz="quarter" idx="15" hasCustomPrompt="1"/>
          </p:nvPr>
        </p:nvSpPr>
        <p:spPr>
          <a:xfrm>
            <a:off x="365760" y="6035040"/>
            <a:ext cx="11430000" cy="548640"/>
          </a:xfrm>
        </p:spPr>
        <p:txBody>
          <a:bodyPr anchor="ctr"/>
          <a:lstStyle>
            <a:lvl1pPr marL="0" indent="0">
              <a:spcBef>
                <a:spcPts val="0"/>
              </a:spcBef>
              <a:buNone/>
              <a:defRPr/>
            </a:lvl1pPr>
          </a:lstStyle>
          <a:p>
            <a:pPr lvl="0"/>
            <a:r>
              <a:rPr lang="en-US"/>
              <a:t>Ending text</a:t>
            </a:r>
            <a:endParaRPr lang="id-ID"/>
          </a:p>
        </p:txBody>
      </p:sp>
    </p:spTree>
    <p:extLst>
      <p:ext uri="{BB962C8B-B14F-4D97-AF65-F5344CB8AC3E}">
        <p14:creationId xmlns:p14="http://schemas.microsoft.com/office/powerpoint/2010/main" val="1815707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e Team of 2019.2020">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a:t>
            </a:r>
            <a:r>
              <a:rPr lang="en-US" sz="1300">
                <a:solidFill>
                  <a:schemeClr val="accent1">
                    <a:lumMod val="50000"/>
                  </a:schemeClr>
                </a:solidFill>
                <a:latin typeface="Times New Roman" panose="02020603050405020304" pitchFamily="18" charset="0"/>
                <a:cs typeface="Times New Roman" panose="02020603050405020304" pitchFamily="18" charset="0"/>
              </a:rPr>
              <a:t>C., Andreas F., A. Zidan A.Z., Arkan W., Gilang R., S.H.R. Farhah., Titasani C.</a:t>
            </a: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3970126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Boxes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5131-254A-4E62-971F-B3FCAC3FB388}"/>
              </a:ext>
            </a:extLst>
          </p:cNvPr>
          <p:cNvSpPr>
            <a:spLocks noGrp="1"/>
          </p:cNvSpPr>
          <p:nvPr>
            <p:ph type="title" hasCustomPrompt="1"/>
          </p:nvPr>
        </p:nvSpPr>
        <p:spPr/>
        <p:txBody>
          <a:bodyPr/>
          <a:lstStyle>
            <a:lvl1pPr>
              <a:defRPr/>
            </a:lvl1pPr>
          </a:lstStyle>
          <a:p>
            <a:r>
              <a:rPr lang="en-US"/>
              <a:t>Title</a:t>
            </a:r>
            <a:endParaRPr lang="en-ID"/>
          </a:p>
        </p:txBody>
      </p:sp>
      <p:sp>
        <p:nvSpPr>
          <p:cNvPr id="5" name="Content Placeholder 6">
            <a:extLst>
              <a:ext uri="{FF2B5EF4-FFF2-40B4-BE49-F238E27FC236}">
                <a16:creationId xmlns:a16="http://schemas.microsoft.com/office/drawing/2014/main" id="{F56BD339-B7D5-49B9-ADAD-E407A83DFA8C}"/>
              </a:ext>
            </a:extLst>
          </p:cNvPr>
          <p:cNvSpPr>
            <a:spLocks noGrp="1"/>
          </p:cNvSpPr>
          <p:nvPr>
            <p:ph sz="quarter" idx="16"/>
          </p:nvPr>
        </p:nvSpPr>
        <p:spPr>
          <a:xfrm>
            <a:off x="365760" y="1554480"/>
            <a:ext cx="365760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Text Placeholder 14">
            <a:extLst>
              <a:ext uri="{FF2B5EF4-FFF2-40B4-BE49-F238E27FC236}">
                <a16:creationId xmlns:a16="http://schemas.microsoft.com/office/drawing/2014/main" id="{F36211F5-8940-4DB0-9315-685B0036BBF1}"/>
              </a:ext>
            </a:extLst>
          </p:cNvPr>
          <p:cNvSpPr>
            <a:spLocks noGrp="1"/>
          </p:cNvSpPr>
          <p:nvPr>
            <p:ph type="body" sz="quarter" idx="18" hasCustomPrompt="1"/>
          </p:nvPr>
        </p:nvSpPr>
        <p:spPr>
          <a:xfrm>
            <a:off x="365760" y="109728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7" name="Content Placeholder 6">
            <a:extLst>
              <a:ext uri="{FF2B5EF4-FFF2-40B4-BE49-F238E27FC236}">
                <a16:creationId xmlns:a16="http://schemas.microsoft.com/office/drawing/2014/main" id="{768B3076-89C9-42ED-BD18-5ECF4EB3E799}"/>
              </a:ext>
            </a:extLst>
          </p:cNvPr>
          <p:cNvSpPr>
            <a:spLocks noGrp="1"/>
          </p:cNvSpPr>
          <p:nvPr>
            <p:ph sz="quarter" idx="19"/>
          </p:nvPr>
        </p:nvSpPr>
        <p:spPr>
          <a:xfrm>
            <a:off x="4251960" y="1554480"/>
            <a:ext cx="365760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8" name="Text Placeholder 14">
            <a:extLst>
              <a:ext uri="{FF2B5EF4-FFF2-40B4-BE49-F238E27FC236}">
                <a16:creationId xmlns:a16="http://schemas.microsoft.com/office/drawing/2014/main" id="{2F76DB61-711A-4CC0-BF14-D9DD5B7C2ED4}"/>
              </a:ext>
            </a:extLst>
          </p:cNvPr>
          <p:cNvSpPr>
            <a:spLocks noGrp="1"/>
          </p:cNvSpPr>
          <p:nvPr>
            <p:ph type="body" sz="quarter" idx="20" hasCustomPrompt="1"/>
          </p:nvPr>
        </p:nvSpPr>
        <p:spPr>
          <a:xfrm>
            <a:off x="4251960" y="109728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9" name="Content Placeholder 6">
            <a:extLst>
              <a:ext uri="{FF2B5EF4-FFF2-40B4-BE49-F238E27FC236}">
                <a16:creationId xmlns:a16="http://schemas.microsoft.com/office/drawing/2014/main" id="{304111C3-F3B7-4796-91B9-3E69B4906740}"/>
              </a:ext>
            </a:extLst>
          </p:cNvPr>
          <p:cNvSpPr>
            <a:spLocks noGrp="1"/>
          </p:cNvSpPr>
          <p:nvPr>
            <p:ph sz="quarter" idx="21"/>
          </p:nvPr>
        </p:nvSpPr>
        <p:spPr>
          <a:xfrm>
            <a:off x="8138160" y="1554480"/>
            <a:ext cx="365760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0" name="Text Placeholder 14">
            <a:extLst>
              <a:ext uri="{FF2B5EF4-FFF2-40B4-BE49-F238E27FC236}">
                <a16:creationId xmlns:a16="http://schemas.microsoft.com/office/drawing/2014/main" id="{356D7E1C-4595-488C-891F-B88158455CA8}"/>
              </a:ext>
            </a:extLst>
          </p:cNvPr>
          <p:cNvSpPr>
            <a:spLocks noGrp="1"/>
          </p:cNvSpPr>
          <p:nvPr>
            <p:ph type="body" sz="quarter" idx="22" hasCustomPrompt="1"/>
          </p:nvPr>
        </p:nvSpPr>
        <p:spPr>
          <a:xfrm>
            <a:off x="8138160" y="109728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149001755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379B2C-8D11-4158-A8FE-342221CCCCFE}"/>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Title</a:t>
            </a:r>
          </a:p>
        </p:txBody>
      </p:sp>
      <p:sp>
        <p:nvSpPr>
          <p:cNvPr id="6" name="Text Placeholder 4">
            <a:extLst>
              <a:ext uri="{FF2B5EF4-FFF2-40B4-BE49-F238E27FC236}">
                <a16:creationId xmlns:a16="http://schemas.microsoft.com/office/drawing/2014/main" id="{77B45F7E-174A-420A-B0A7-3D7224CBB265}"/>
              </a:ext>
            </a:extLst>
          </p:cNvPr>
          <p:cNvSpPr>
            <a:spLocks noGrp="1"/>
          </p:cNvSpPr>
          <p:nvPr>
            <p:ph type="body" sz="quarter" idx="11" hasCustomPrompt="1"/>
          </p:nvPr>
        </p:nvSpPr>
        <p:spPr>
          <a:xfrm>
            <a:off x="365760" y="1097280"/>
            <a:ext cx="11430000" cy="55778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F5392-629D-427D-957D-6890A2C3BE7D}"/>
              </a:ext>
            </a:extLst>
          </p:cNvPr>
          <p:cNvSpPr>
            <a:spLocks noGrp="1"/>
          </p:cNvSpPr>
          <p:nvPr>
            <p:ph type="title" hasCustomPrompt="1"/>
          </p:nvPr>
        </p:nvSpPr>
        <p:spPr/>
        <p:txBody>
          <a:bodyPr/>
          <a:lstStyle>
            <a:lvl1pPr>
              <a:defRPr/>
            </a:lvl1pPr>
          </a:lstStyle>
          <a:p>
            <a:r>
              <a:rPr lang="en-US"/>
              <a:t>Title</a:t>
            </a:r>
            <a:endParaRPr lang="en-ID"/>
          </a:p>
        </p:txBody>
      </p:sp>
      <p:sp>
        <p:nvSpPr>
          <p:cNvPr id="4" name="Rectangle 3">
            <a:extLst>
              <a:ext uri="{FF2B5EF4-FFF2-40B4-BE49-F238E27FC236}">
                <a16:creationId xmlns:a16="http://schemas.microsoft.com/office/drawing/2014/main" id="{8EFF6754-E99D-4549-93DC-6A55F1D7662B}"/>
              </a:ext>
            </a:extLst>
          </p:cNvPr>
          <p:cNvSpPr/>
          <p:nvPr userDrawn="1"/>
        </p:nvSpPr>
        <p:spPr>
          <a:xfrm>
            <a:off x="0" y="932688"/>
            <a:ext cx="12252960" cy="594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1"/>
          </a:p>
        </p:txBody>
      </p:sp>
      <p:sp>
        <p:nvSpPr>
          <p:cNvPr id="10" name="Text Placeholder 4">
            <a:extLst>
              <a:ext uri="{FF2B5EF4-FFF2-40B4-BE49-F238E27FC236}">
                <a16:creationId xmlns:a16="http://schemas.microsoft.com/office/drawing/2014/main" id="{E7489286-B184-447C-83BA-887429817A22}"/>
              </a:ext>
            </a:extLst>
          </p:cNvPr>
          <p:cNvSpPr>
            <a:spLocks noGrp="1"/>
          </p:cNvSpPr>
          <p:nvPr>
            <p:ph type="body" sz="quarter" idx="11" hasCustomPrompt="1"/>
          </p:nvPr>
        </p:nvSpPr>
        <p:spPr>
          <a:xfrm>
            <a:off x="365760" y="1097280"/>
            <a:ext cx="11430000" cy="55778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Code snippet</a:t>
            </a:r>
            <a:endParaRPr lang="en-US" dirty="0"/>
          </a:p>
        </p:txBody>
      </p:sp>
    </p:spTree>
    <p:extLst>
      <p:ext uri="{BB962C8B-B14F-4D97-AF65-F5344CB8AC3E}">
        <p14:creationId xmlns:p14="http://schemas.microsoft.com/office/powerpoint/2010/main" val="36159971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02CA23-C6F1-4BF9-8C60-F7DB996A3AF4}"/>
              </a:ext>
            </a:extLst>
          </p:cNvPr>
          <p:cNvSpPr/>
          <p:nvPr userDrawn="1"/>
        </p:nvSpPr>
        <p:spPr>
          <a:xfrm>
            <a:off x="0" y="5669280"/>
            <a:ext cx="12252960" cy="1188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a:extLst>
              <a:ext uri="{FF2B5EF4-FFF2-40B4-BE49-F238E27FC236}">
                <a16:creationId xmlns:a16="http://schemas.microsoft.com/office/drawing/2014/main" id="{6A6FFC96-EDC5-43B9-A65B-BF90EE8E7238}"/>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Title</a:t>
            </a:r>
          </a:p>
        </p:txBody>
      </p:sp>
      <p:sp>
        <p:nvSpPr>
          <p:cNvPr id="10" name="Text Placeholder 4">
            <a:extLst>
              <a:ext uri="{FF2B5EF4-FFF2-40B4-BE49-F238E27FC236}">
                <a16:creationId xmlns:a16="http://schemas.microsoft.com/office/drawing/2014/main" id="{47D1FC7D-F384-45C2-8499-FBA4FC7EB861}"/>
              </a:ext>
            </a:extLst>
          </p:cNvPr>
          <p:cNvSpPr>
            <a:spLocks noGrp="1"/>
          </p:cNvSpPr>
          <p:nvPr>
            <p:ph type="body" sz="quarter" idx="11" hasCustomPrompt="1"/>
          </p:nvPr>
        </p:nvSpPr>
        <p:spPr>
          <a:xfrm>
            <a:off x="457200" y="1097280"/>
            <a:ext cx="11338560" cy="44805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1" name="TextBox 10">
            <a:extLst>
              <a:ext uri="{FF2B5EF4-FFF2-40B4-BE49-F238E27FC236}">
                <a16:creationId xmlns:a16="http://schemas.microsoft.com/office/drawing/2014/main" id="{FB283E4A-10A4-479C-A466-D201A4245817}"/>
              </a:ext>
            </a:extLst>
          </p:cNvPr>
          <p:cNvSpPr txBox="1"/>
          <p:nvPr userDrawn="1"/>
        </p:nvSpPr>
        <p:spPr>
          <a:xfrm>
            <a:off x="365760" y="5763652"/>
            <a:ext cx="365760" cy="911468"/>
          </a:xfrm>
          <a:prstGeom prst="rect">
            <a:avLst/>
          </a:prstGeom>
          <a:noFill/>
        </p:spPr>
        <p:txBody>
          <a:bodyPr vert="vert270" wrap="none" rtlCol="0">
            <a:noAutofit/>
          </a:bodyPr>
          <a:lstStyle/>
          <a:p>
            <a:pPr algn="r">
              <a:lnSpc>
                <a:spcPct val="90000"/>
              </a:lnSpc>
            </a:pPr>
            <a:r>
              <a:rPr lang="en-US" sz="1800">
                <a:solidFill>
                  <a:schemeClr val="bg1"/>
                </a:solidFill>
                <a:latin typeface="Aharoni" panose="02010803020104030203" pitchFamily="2" charset="-79"/>
                <a:cs typeface="Aharoni" panose="02010803020104030203" pitchFamily="2" charset="-79"/>
              </a:rPr>
              <a:t>Output:</a:t>
            </a:r>
          </a:p>
        </p:txBody>
      </p:sp>
      <p:sp>
        <p:nvSpPr>
          <p:cNvPr id="12" name="Text Placeholder 6">
            <a:extLst>
              <a:ext uri="{FF2B5EF4-FFF2-40B4-BE49-F238E27FC236}">
                <a16:creationId xmlns:a16="http://schemas.microsoft.com/office/drawing/2014/main" id="{6186815C-8192-4B62-9021-FD5C333C22F0}"/>
              </a:ext>
            </a:extLst>
          </p:cNvPr>
          <p:cNvSpPr>
            <a:spLocks noGrp="1"/>
          </p:cNvSpPr>
          <p:nvPr>
            <p:ph type="body" sz="quarter" idx="12" hasCustomPrompt="1"/>
          </p:nvPr>
        </p:nvSpPr>
        <p:spPr>
          <a:xfrm>
            <a:off x="822960" y="5760720"/>
            <a:ext cx="10972800" cy="914400"/>
          </a:xfrm>
          <a:prstGeom prst="rect">
            <a:avLst/>
          </a:prstGeom>
        </p:spPr>
        <p:txBody>
          <a:bodyPr>
            <a:noAutofit/>
          </a:bodyPr>
          <a:lstStyle>
            <a:lvl1pPr marL="0" indent="0">
              <a:spcBef>
                <a:spcPts val="0"/>
              </a:spcBef>
              <a:buNone/>
              <a:defRPr sz="1800">
                <a:solidFill>
                  <a:schemeClr val="bg1"/>
                </a:solidFill>
                <a:latin typeface="Consolas" panose="020B0609020204030204" pitchFamily="49" charset="0"/>
              </a:defRPr>
            </a:lvl1pPr>
          </a:lstStyle>
          <a:p>
            <a:pPr lvl="0"/>
            <a:r>
              <a:rPr lang="en-US"/>
              <a:t>Output</a:t>
            </a:r>
            <a:endParaRPr lang="en-US" dirty="0"/>
          </a:p>
        </p:txBody>
      </p:sp>
      <p:sp>
        <p:nvSpPr>
          <p:cNvPr id="2" name="TextBox 1">
            <a:extLst>
              <a:ext uri="{FF2B5EF4-FFF2-40B4-BE49-F238E27FC236}">
                <a16:creationId xmlns:a16="http://schemas.microsoft.com/office/drawing/2014/main" id="{5311E4CE-D287-477B-8BA8-ACC29A2B64A2}"/>
              </a:ext>
            </a:extLst>
          </p:cNvPr>
          <p:cNvSpPr txBox="1"/>
          <p:nvPr userDrawn="1"/>
        </p:nvSpPr>
        <p:spPr>
          <a:xfrm>
            <a:off x="11795760" y="6583680"/>
            <a:ext cx="393056" cy="307777"/>
          </a:xfrm>
          <a:prstGeom prst="rect">
            <a:avLst/>
          </a:prstGeom>
          <a:noFill/>
        </p:spPr>
        <p:txBody>
          <a:bodyPr wrap="none" rtlCol="0">
            <a:spAutoFit/>
          </a:bodyPr>
          <a:lstStyle/>
          <a:p>
            <a:fld id="{A8EFE1C0-4552-4BB2-BC30-50710CBD6015}" type="slidenum">
              <a:rPr lang="id-ID" sz="1400" smtClean="0">
                <a:solidFill>
                  <a:schemeClr val="bg1"/>
                </a:solidFill>
                <a:latin typeface="Times New Roman" panose="02020603050405020304" pitchFamily="18" charset="0"/>
                <a:cs typeface="Times New Roman" panose="02020603050405020304" pitchFamily="18" charset="0"/>
              </a:rPr>
              <a:t>‹#›</a:t>
            </a:fld>
            <a:endParaRPr lang="id-ID"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123540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yntax Declaration - 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F67434-8B66-4D52-9534-D62B034E2A30}"/>
              </a:ext>
            </a:extLst>
          </p:cNvPr>
          <p:cNvSpPr/>
          <p:nvPr userDrawn="1"/>
        </p:nvSpPr>
        <p:spPr>
          <a:xfrm>
            <a:off x="0" y="3566160"/>
            <a:ext cx="12252960" cy="32918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720ABD1A-7D62-411C-A6C1-4B8E4C622D13}"/>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Syntax Title</a:t>
            </a:r>
          </a:p>
        </p:txBody>
      </p:sp>
      <p:sp>
        <p:nvSpPr>
          <p:cNvPr id="17" name="Text Placeholder 4">
            <a:extLst>
              <a:ext uri="{FF2B5EF4-FFF2-40B4-BE49-F238E27FC236}">
                <a16:creationId xmlns:a16="http://schemas.microsoft.com/office/drawing/2014/main" id="{24E4C4A3-036C-480A-B654-FB11B6687852}"/>
              </a:ext>
            </a:extLst>
          </p:cNvPr>
          <p:cNvSpPr>
            <a:spLocks noGrp="1"/>
          </p:cNvSpPr>
          <p:nvPr>
            <p:ph type="body" sz="quarter" idx="11" hasCustomPrompt="1"/>
          </p:nvPr>
        </p:nvSpPr>
        <p:spPr>
          <a:xfrm>
            <a:off x="365760" y="1097280"/>
            <a:ext cx="11430000" cy="2377440"/>
          </a:xfrm>
          <a:prstGeom prst="rect">
            <a:avLst/>
          </a:prstGeom>
        </p:spPr>
        <p:txBody>
          <a:bodyPr anchor="ctr">
            <a:normAutofit/>
          </a:bodyPr>
          <a:lstStyle>
            <a:lvl1pPr marL="0" indent="0" algn="ctr">
              <a:lnSpc>
                <a:spcPct val="120000"/>
              </a:lnSpc>
              <a:spcBef>
                <a:spcPts val="0"/>
              </a:spcBef>
              <a:buNone/>
              <a:tabLst>
                <a:tab pos="342900" algn="l"/>
                <a:tab pos="685800" algn="l"/>
                <a:tab pos="1028700" algn="l"/>
                <a:tab pos="1371600" algn="l"/>
              </a:tabLst>
              <a:defRPr sz="23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18" name="Text Placeholder 4">
            <a:extLst>
              <a:ext uri="{FF2B5EF4-FFF2-40B4-BE49-F238E27FC236}">
                <a16:creationId xmlns:a16="http://schemas.microsoft.com/office/drawing/2014/main" id="{09F7389A-BB76-49D3-88CD-F21B346997A6}"/>
              </a:ext>
            </a:extLst>
          </p:cNvPr>
          <p:cNvSpPr>
            <a:spLocks noGrp="1"/>
          </p:cNvSpPr>
          <p:nvPr>
            <p:ph type="body" sz="quarter" idx="12" hasCustomPrompt="1"/>
          </p:nvPr>
        </p:nvSpPr>
        <p:spPr>
          <a:xfrm>
            <a:off x="822960" y="3657599"/>
            <a:ext cx="10972800" cy="301752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Example(s)</a:t>
            </a:r>
          </a:p>
        </p:txBody>
      </p:sp>
      <p:sp>
        <p:nvSpPr>
          <p:cNvPr id="20" name="TextBox 19">
            <a:extLst>
              <a:ext uri="{FF2B5EF4-FFF2-40B4-BE49-F238E27FC236}">
                <a16:creationId xmlns:a16="http://schemas.microsoft.com/office/drawing/2014/main" id="{6C0A2420-D464-4A8F-B4F2-1C38E66553B2}"/>
              </a:ext>
            </a:extLst>
          </p:cNvPr>
          <p:cNvSpPr txBox="1"/>
          <p:nvPr userDrawn="1"/>
        </p:nvSpPr>
        <p:spPr>
          <a:xfrm>
            <a:off x="365760" y="3657600"/>
            <a:ext cx="365760" cy="1371600"/>
          </a:xfrm>
          <a:prstGeom prst="rect">
            <a:avLst/>
          </a:prstGeom>
          <a:noFill/>
        </p:spPr>
        <p:txBody>
          <a:bodyPr vert="vert270" wrap="none" rtlCol="0" anchor="b" anchorCtr="0">
            <a:noAutofit/>
          </a:bodyPr>
          <a:lstStyle/>
          <a:p>
            <a:pPr algn="r"/>
            <a:r>
              <a:rPr lang="en-US" sz="1800" dirty="0">
                <a:solidFill>
                  <a:schemeClr val="bg1"/>
                </a:solidFill>
                <a:latin typeface="Aharoni" panose="02010803020104030203" pitchFamily="2" charset="-79"/>
                <a:cs typeface="Aharoni" panose="02010803020104030203" pitchFamily="2" charset="-79"/>
              </a:rPr>
              <a:t>Example(s):</a:t>
            </a:r>
          </a:p>
        </p:txBody>
      </p:sp>
      <p:sp>
        <p:nvSpPr>
          <p:cNvPr id="2" name="TextBox 1">
            <a:extLst>
              <a:ext uri="{FF2B5EF4-FFF2-40B4-BE49-F238E27FC236}">
                <a16:creationId xmlns:a16="http://schemas.microsoft.com/office/drawing/2014/main" id="{8E865E7B-3291-4A86-BBE7-6DC698B9808B}"/>
              </a:ext>
            </a:extLst>
          </p:cNvPr>
          <p:cNvSpPr txBox="1"/>
          <p:nvPr userDrawn="1"/>
        </p:nvSpPr>
        <p:spPr>
          <a:xfrm>
            <a:off x="11795760" y="6583680"/>
            <a:ext cx="393056" cy="307777"/>
          </a:xfrm>
          <a:prstGeom prst="rect">
            <a:avLst/>
          </a:prstGeom>
          <a:noFill/>
        </p:spPr>
        <p:txBody>
          <a:bodyPr wrap="none" rtlCol="0">
            <a:spAutoFit/>
          </a:bodyPr>
          <a:lstStyle/>
          <a:p>
            <a:fld id="{A8EFE1C0-4552-4BB2-BC30-50710CBD6015}" type="slidenum">
              <a:rPr lang="id-ID" sz="1400" smtClean="0">
                <a:solidFill>
                  <a:schemeClr val="bg1"/>
                </a:solidFill>
                <a:latin typeface="Times New Roman" panose="02020603050405020304" pitchFamily="18" charset="0"/>
                <a:cs typeface="Times New Roman" panose="02020603050405020304" pitchFamily="18" charset="0"/>
              </a:rPr>
              <a:t>‹#›</a:t>
            </a:fld>
            <a:endParaRPr lang="id-ID"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93152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yntax Declaration - I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F67434-8B66-4D52-9534-D62B034E2A30}"/>
              </a:ext>
            </a:extLst>
          </p:cNvPr>
          <p:cNvSpPr/>
          <p:nvPr userDrawn="1"/>
        </p:nvSpPr>
        <p:spPr>
          <a:xfrm>
            <a:off x="0" y="3566160"/>
            <a:ext cx="12252960" cy="32918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720ABD1A-7D62-411C-A6C1-4B8E4C622D13}"/>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Syntax Title</a:t>
            </a:r>
          </a:p>
        </p:txBody>
      </p:sp>
      <p:sp>
        <p:nvSpPr>
          <p:cNvPr id="17" name="Text Placeholder 4">
            <a:extLst>
              <a:ext uri="{FF2B5EF4-FFF2-40B4-BE49-F238E27FC236}">
                <a16:creationId xmlns:a16="http://schemas.microsoft.com/office/drawing/2014/main" id="{24E4C4A3-036C-480A-B654-FB11B6687852}"/>
              </a:ext>
            </a:extLst>
          </p:cNvPr>
          <p:cNvSpPr>
            <a:spLocks noGrp="1"/>
          </p:cNvSpPr>
          <p:nvPr>
            <p:ph type="body" sz="quarter" idx="11" hasCustomPrompt="1"/>
          </p:nvPr>
        </p:nvSpPr>
        <p:spPr>
          <a:xfrm>
            <a:off x="365760" y="1097280"/>
            <a:ext cx="11430000" cy="2377440"/>
          </a:xfrm>
          <a:prstGeom prst="rect">
            <a:avLst/>
          </a:prstGeom>
        </p:spPr>
        <p:txBody>
          <a:bodyPr anchor="ctr">
            <a:normAutofit/>
          </a:bodyPr>
          <a:lstStyle>
            <a:lvl1pPr marL="0" indent="0" algn="ctr">
              <a:lnSpc>
                <a:spcPct val="120000"/>
              </a:lnSpc>
              <a:spcBef>
                <a:spcPts val="0"/>
              </a:spcBef>
              <a:buNone/>
              <a:tabLst>
                <a:tab pos="342900" algn="l"/>
                <a:tab pos="685800" algn="l"/>
                <a:tab pos="1028700" algn="l"/>
                <a:tab pos="1371600" algn="l"/>
              </a:tabLst>
              <a:defRPr sz="23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18" name="Text Placeholder 4">
            <a:extLst>
              <a:ext uri="{FF2B5EF4-FFF2-40B4-BE49-F238E27FC236}">
                <a16:creationId xmlns:a16="http://schemas.microsoft.com/office/drawing/2014/main" id="{09F7389A-BB76-49D3-88CD-F21B346997A6}"/>
              </a:ext>
            </a:extLst>
          </p:cNvPr>
          <p:cNvSpPr>
            <a:spLocks noGrp="1"/>
          </p:cNvSpPr>
          <p:nvPr>
            <p:ph type="body" sz="quarter" idx="12" hasCustomPrompt="1"/>
          </p:nvPr>
        </p:nvSpPr>
        <p:spPr>
          <a:xfrm>
            <a:off x="822960" y="3657599"/>
            <a:ext cx="10972800" cy="301752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Example(s)</a:t>
            </a:r>
          </a:p>
        </p:txBody>
      </p:sp>
      <p:sp>
        <p:nvSpPr>
          <p:cNvPr id="20" name="TextBox 19">
            <a:extLst>
              <a:ext uri="{FF2B5EF4-FFF2-40B4-BE49-F238E27FC236}">
                <a16:creationId xmlns:a16="http://schemas.microsoft.com/office/drawing/2014/main" id="{6C0A2420-D464-4A8F-B4F2-1C38E66553B2}"/>
              </a:ext>
            </a:extLst>
          </p:cNvPr>
          <p:cNvSpPr txBox="1"/>
          <p:nvPr userDrawn="1"/>
        </p:nvSpPr>
        <p:spPr>
          <a:xfrm>
            <a:off x="365760" y="3657600"/>
            <a:ext cx="365760" cy="1371600"/>
          </a:xfrm>
          <a:prstGeom prst="rect">
            <a:avLst/>
          </a:prstGeom>
          <a:noFill/>
        </p:spPr>
        <p:txBody>
          <a:bodyPr vert="vert270" wrap="none" rtlCol="0" anchor="b" anchorCtr="0">
            <a:noAutofit/>
          </a:bodyPr>
          <a:lstStyle/>
          <a:p>
            <a:pPr algn="r"/>
            <a:r>
              <a:rPr lang="en-US" sz="1800">
                <a:solidFill>
                  <a:schemeClr val="bg1"/>
                </a:solidFill>
                <a:latin typeface="Aharoni" panose="02010803020104030203" pitchFamily="2" charset="-79"/>
                <a:cs typeface="Aharoni" panose="02010803020104030203" pitchFamily="2" charset="-79"/>
              </a:rPr>
              <a:t>Contoh:</a:t>
            </a:r>
            <a:endParaRPr lang="en-US" sz="1800" dirty="0">
              <a:solidFill>
                <a:schemeClr val="bg1"/>
              </a:solidFill>
              <a:latin typeface="Aharoni" panose="02010803020104030203" pitchFamily="2" charset="-79"/>
              <a:cs typeface="Aharoni" panose="02010803020104030203" pitchFamily="2" charset="-79"/>
            </a:endParaRPr>
          </a:p>
        </p:txBody>
      </p:sp>
      <p:sp>
        <p:nvSpPr>
          <p:cNvPr id="2" name="TextBox 1">
            <a:extLst>
              <a:ext uri="{FF2B5EF4-FFF2-40B4-BE49-F238E27FC236}">
                <a16:creationId xmlns:a16="http://schemas.microsoft.com/office/drawing/2014/main" id="{8E865E7B-3291-4A86-BBE7-6DC698B9808B}"/>
              </a:ext>
            </a:extLst>
          </p:cNvPr>
          <p:cNvSpPr txBox="1"/>
          <p:nvPr userDrawn="1"/>
        </p:nvSpPr>
        <p:spPr>
          <a:xfrm>
            <a:off x="11795760" y="6583680"/>
            <a:ext cx="393056" cy="307777"/>
          </a:xfrm>
          <a:prstGeom prst="rect">
            <a:avLst/>
          </a:prstGeom>
          <a:noFill/>
        </p:spPr>
        <p:txBody>
          <a:bodyPr wrap="none" rtlCol="0">
            <a:spAutoFit/>
          </a:bodyPr>
          <a:lstStyle/>
          <a:p>
            <a:fld id="{A8EFE1C0-4552-4BB2-BC30-50710CBD6015}" type="slidenum">
              <a:rPr lang="id-ID" sz="1400" smtClean="0">
                <a:solidFill>
                  <a:schemeClr val="bg1"/>
                </a:solidFill>
                <a:latin typeface="Times New Roman" panose="02020603050405020304" pitchFamily="18" charset="0"/>
                <a:cs typeface="Times New Roman" panose="02020603050405020304" pitchFamily="18" charset="0"/>
              </a:rPr>
              <a:t>‹#›</a:t>
            </a:fld>
            <a:endParaRPr lang="id-ID"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695837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642C-45E6-4B32-8A28-0367498F8F44}"/>
              </a:ext>
            </a:extLst>
          </p:cNvPr>
          <p:cNvSpPr>
            <a:spLocks noGrp="1"/>
          </p:cNvSpPr>
          <p:nvPr>
            <p:ph type="title" hasCustomPrompt="1"/>
          </p:nvPr>
        </p:nvSpPr>
        <p:spPr/>
        <p:txBody>
          <a:bodyPr/>
          <a:lstStyle>
            <a:lvl1pPr>
              <a:defRPr/>
            </a:lvl1pPr>
          </a:lstStyle>
          <a:p>
            <a:r>
              <a:rPr lang="en-US"/>
              <a:t>Title</a:t>
            </a:r>
            <a:endParaRPr lang="en-ID"/>
          </a:p>
        </p:txBody>
      </p:sp>
      <p:sp>
        <p:nvSpPr>
          <p:cNvPr id="3" name="Text Placeholder 7">
            <a:extLst>
              <a:ext uri="{FF2B5EF4-FFF2-40B4-BE49-F238E27FC236}">
                <a16:creationId xmlns:a16="http://schemas.microsoft.com/office/drawing/2014/main" id="{A240999D-C5C7-4CBC-B160-CF13DB348542}"/>
              </a:ext>
            </a:extLst>
          </p:cNvPr>
          <p:cNvSpPr>
            <a:spLocks noGrp="1"/>
          </p:cNvSpPr>
          <p:nvPr>
            <p:ph type="body" sz="quarter" idx="13" hasCustomPrompt="1"/>
          </p:nvPr>
        </p:nvSpPr>
        <p:spPr>
          <a:xfrm>
            <a:off x="1097280" y="1463040"/>
            <a:ext cx="10058400" cy="2743200"/>
          </a:xfrm>
        </p:spPr>
        <p:txBody>
          <a:bodyPr anchor="ctr"/>
          <a:lstStyle>
            <a:lvl1pPr marL="0" indent="0" algn="ctr">
              <a:lnSpc>
                <a:spcPct val="150000"/>
              </a:lnSpc>
              <a:spcBef>
                <a:spcPts val="0"/>
              </a:spcBef>
              <a:buNone/>
              <a:defRPr/>
            </a:lvl1pPr>
          </a:lstStyle>
          <a:p>
            <a:pPr lvl="0"/>
            <a:r>
              <a:rPr lang="en-US" dirty="0"/>
              <a:t>Texts or quotation</a:t>
            </a:r>
            <a:endParaRPr lang="id-ID" dirty="0"/>
          </a:p>
        </p:txBody>
      </p:sp>
      <p:sp>
        <p:nvSpPr>
          <p:cNvPr id="4" name="Text Placeholder 7">
            <a:extLst>
              <a:ext uri="{FF2B5EF4-FFF2-40B4-BE49-F238E27FC236}">
                <a16:creationId xmlns:a16="http://schemas.microsoft.com/office/drawing/2014/main" id="{E7DE55C1-E2EA-4921-A1B3-E34CF3229CCA}"/>
              </a:ext>
            </a:extLst>
          </p:cNvPr>
          <p:cNvSpPr>
            <a:spLocks noGrp="1"/>
          </p:cNvSpPr>
          <p:nvPr>
            <p:ph type="body" sz="quarter" idx="15" hasCustomPrompt="1"/>
          </p:nvPr>
        </p:nvSpPr>
        <p:spPr>
          <a:xfrm>
            <a:off x="6035040" y="4754880"/>
            <a:ext cx="5120640" cy="548640"/>
          </a:xfrm>
        </p:spPr>
        <p:txBody>
          <a:bodyPr anchor="ctr">
            <a:normAutofit/>
          </a:bodyPr>
          <a:lstStyle>
            <a:lvl1pPr marL="0" indent="0" algn="r">
              <a:buNone/>
              <a:defRPr sz="2000"/>
            </a:lvl1pPr>
          </a:lstStyle>
          <a:p>
            <a:pPr lvl="0"/>
            <a:r>
              <a:rPr lang="en-US"/>
              <a:t>Ending text</a:t>
            </a:r>
            <a:endParaRPr lang="id-ID"/>
          </a:p>
        </p:txBody>
      </p:sp>
      <p:sp>
        <p:nvSpPr>
          <p:cNvPr id="5" name="Half Frame 4">
            <a:extLst>
              <a:ext uri="{FF2B5EF4-FFF2-40B4-BE49-F238E27FC236}">
                <a16:creationId xmlns:a16="http://schemas.microsoft.com/office/drawing/2014/main" id="{62A9D7E6-2DA8-4A96-A0BC-70E95D7BB091}"/>
              </a:ext>
            </a:extLst>
          </p:cNvPr>
          <p:cNvSpPr/>
          <p:nvPr userDrawn="1"/>
        </p:nvSpPr>
        <p:spPr>
          <a:xfrm>
            <a:off x="914400" y="128016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6" name="Half Frame 5">
            <a:extLst>
              <a:ext uri="{FF2B5EF4-FFF2-40B4-BE49-F238E27FC236}">
                <a16:creationId xmlns:a16="http://schemas.microsoft.com/office/drawing/2014/main" id="{D76BC1DF-C932-4B31-848F-499AA48C1311}"/>
              </a:ext>
            </a:extLst>
          </p:cNvPr>
          <p:cNvSpPr/>
          <p:nvPr userDrawn="1"/>
        </p:nvSpPr>
        <p:spPr>
          <a:xfrm rot="10800000">
            <a:off x="10881360" y="393192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3615284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2103120" y="1097280"/>
            <a:ext cx="9692640" cy="4297680"/>
          </a:xfrm>
          <a:prstGeom prst="rect">
            <a:avLst/>
          </a:prstGeom>
        </p:spPr>
        <p:txBody>
          <a:bodyPr/>
          <a:lstStyle>
            <a:lvl1pPr marL="0" indent="0" algn="r">
              <a:lnSpc>
                <a:spcPct val="140000"/>
              </a:lnSpc>
              <a:spcBef>
                <a:spcPts val="0"/>
              </a:spcBef>
              <a:buNone/>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103120" y="5486631"/>
            <a:ext cx="9692640" cy="822960"/>
          </a:xfrm>
          <a:prstGeom prst="rect">
            <a:avLst/>
          </a:prstGeom>
        </p:spPr>
        <p:txBody>
          <a:bodyPr>
            <a:normAutofit/>
          </a:bodyPr>
          <a:lstStyle>
            <a:lvl1pPr marL="0" indent="0" algn="r">
              <a:lnSpc>
                <a:spcPct val="100000"/>
              </a:lnSpc>
              <a:spcBef>
                <a:spcPts val="0"/>
              </a:spcBef>
              <a:buNone/>
              <a:defRPr sz="1600">
                <a:solidFill>
                  <a:schemeClr val="accent2">
                    <a:lumMod val="75000"/>
                  </a:schemeClr>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2" name="Picture 1">
            <a:extLst>
              <a:ext uri="{FF2B5EF4-FFF2-40B4-BE49-F238E27FC236}">
                <a16:creationId xmlns:a16="http://schemas.microsoft.com/office/drawing/2014/main" id="{CECB5276-2B36-4546-B1B4-4C468758A0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188719"/>
            <a:ext cx="1828800" cy="3154679"/>
          </a:xfrm>
          <a:prstGeom prst="rect">
            <a:avLst/>
          </a:prstGeom>
        </p:spPr>
      </p:pic>
      <p:sp>
        <p:nvSpPr>
          <p:cNvPr id="5" name="Rectangle 4">
            <a:extLst>
              <a:ext uri="{FF2B5EF4-FFF2-40B4-BE49-F238E27FC236}">
                <a16:creationId xmlns:a16="http://schemas.microsoft.com/office/drawing/2014/main" id="{6DEC7C9A-0715-476B-9D3E-7C95B580DAEB}"/>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Notice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365760" y="1097279"/>
            <a:ext cx="9418320" cy="5303520"/>
          </a:xfrm>
          <a:prstGeom prst="rect">
            <a:avLst/>
          </a:prstGeom>
        </p:spPr>
        <p:txBody>
          <a:bodyPr/>
          <a:lstStyle>
            <a:lvl1pPr marL="0" indent="0" algn="l">
              <a:lnSpc>
                <a:spcPct val="150000"/>
              </a:lnSpc>
              <a:spcBef>
                <a:spcPts val="0"/>
              </a:spcBef>
              <a:buNone/>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Notice</a:t>
            </a:r>
          </a:p>
        </p:txBody>
      </p:sp>
      <p:pic>
        <p:nvPicPr>
          <p:cNvPr id="2" name="Picture 1" descr="A picture containing umbrella&#10;&#10;Description automatically generated">
            <a:extLst>
              <a:ext uri="{FF2B5EF4-FFF2-40B4-BE49-F238E27FC236}">
                <a16:creationId xmlns:a16="http://schemas.microsoft.com/office/drawing/2014/main" id="{59D8B96F-3465-4263-A8A9-585271610F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960" y="3108960"/>
            <a:ext cx="2194560" cy="3483865"/>
          </a:xfrm>
          <a:prstGeom prst="rect">
            <a:avLst/>
          </a:prstGeom>
        </p:spPr>
      </p:pic>
      <p:sp>
        <p:nvSpPr>
          <p:cNvPr id="7" name="Rectangle 6">
            <a:extLst>
              <a:ext uri="{FF2B5EF4-FFF2-40B4-BE49-F238E27FC236}">
                <a16:creationId xmlns:a16="http://schemas.microsoft.com/office/drawing/2014/main" id="{494EF3AA-52A6-4598-8AD4-0DBFE18A0FD2}"/>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id-ID" noProof="0"/>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1920240" y="1097280"/>
            <a:ext cx="9875520" cy="4937760"/>
          </a:xfrm>
          <a:prstGeom prst="rect">
            <a:avLst/>
          </a:prstGeom>
          <a:solidFill>
            <a:srgbClr val="203864">
              <a:alpha val="89804"/>
            </a:srgbClr>
          </a:solidFill>
        </p:spPr>
        <p:txBody>
          <a:bodyPr anchor="t"/>
          <a:lstStyle>
            <a:lvl1pPr marL="0" indent="0" algn="r">
              <a:lnSpc>
                <a:spcPct val="14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noProof="0" dirty="0"/>
              <a:t>Question</a:t>
            </a:r>
            <a:endParaRPr lang="id-ID" noProof="0" dirty="0"/>
          </a:p>
        </p:txBody>
      </p:sp>
      <p:sp>
        <p:nvSpPr>
          <p:cNvPr id="7" name="Rectangle 6">
            <a:extLst>
              <a:ext uri="{FF2B5EF4-FFF2-40B4-BE49-F238E27FC236}">
                <a16:creationId xmlns:a16="http://schemas.microsoft.com/office/drawing/2014/main" id="{313CC5DA-C2AF-40E2-81F8-87DE8E45DDE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B4E975AF-F354-45AC-88EF-E0DA84920A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3108960"/>
            <a:ext cx="1828800" cy="3310045"/>
          </a:xfrm>
          <a:prstGeom prst="rect">
            <a:avLst/>
          </a:prstGeom>
        </p:spPr>
      </p:pic>
    </p:spTree>
    <p:extLst>
      <p:ext uri="{BB962C8B-B14F-4D97-AF65-F5344CB8AC3E}">
        <p14:creationId xmlns:p14="http://schemas.microsoft.com/office/powerpoint/2010/main" val="1202122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Herika</a:t>
            </a:r>
            <a:r>
              <a:rPr lang="en-US" sz="1300" dirty="0">
                <a:solidFill>
                  <a:schemeClr val="accent1">
                    <a:lumMod val="50000"/>
                  </a:schemeClr>
                </a:solidFill>
                <a:latin typeface="Times New Roman" panose="02020603050405020304" pitchFamily="18" charset="0"/>
                <a:cs typeface="Times New Roman" panose="02020603050405020304" pitchFamily="18" charset="0"/>
              </a:rPr>
              <a:t> H., and Anisa H.</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3146184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377439" y="1097279"/>
            <a:ext cx="9418320" cy="4023360"/>
          </a:xfrm>
          <a:prstGeom prst="rect">
            <a:avLst/>
          </a:prstGeom>
        </p:spPr>
        <p:txBody>
          <a:bodyPr anchor="ctr"/>
          <a:lstStyle>
            <a:lvl1pPr marL="0" indent="0">
              <a:lnSpc>
                <a:spcPct val="150000"/>
              </a:lnSpc>
              <a:spcBef>
                <a:spcPts val="0"/>
              </a:spcBef>
              <a:buNone/>
              <a:defRPr/>
            </a:lvl1pPr>
          </a:lstStyle>
          <a:p>
            <a:pPr lvl="0"/>
            <a:r>
              <a:rPr lang="en-US" dirty="0"/>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1978090" y="3181738"/>
            <a:ext cx="457199" cy="167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D9F9265-1736-4F89-A77B-921557FEB217}"/>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44A0D86D-5EA6-4CAF-8C28-80E590F6A9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3017520"/>
            <a:ext cx="1828800" cy="3418318"/>
          </a:xfrm>
          <a:prstGeom prst="rect">
            <a:avLst/>
          </a:prstGeom>
        </p:spPr>
      </p:pic>
    </p:spTree>
    <p:extLst>
      <p:ext uri="{BB962C8B-B14F-4D97-AF65-F5344CB8AC3E}">
        <p14:creationId xmlns:p14="http://schemas.microsoft.com/office/powerpoint/2010/main" val="407033612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view-E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365760" y="182880"/>
            <a:ext cx="11430000" cy="640080"/>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20’ </a:t>
            </a:r>
            <a:r>
              <a:rPr lang="en-US" sz="3200" dirty="0">
                <a:solidFill>
                  <a:schemeClr val="accent1">
                    <a:lumMod val="50000"/>
                  </a:schemeClr>
                </a:solidFill>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3620666" y="4251231"/>
            <a:ext cx="4982454" cy="523220"/>
          </a:xfrm>
          <a:prstGeom prst="rect">
            <a:avLst/>
          </a:prstGeom>
          <a:noFill/>
        </p:spPr>
        <p:txBody>
          <a:bodyPr wrap="none" rtlCol="0">
            <a:spAutoFit/>
          </a:bodyPr>
          <a:lstStyle/>
          <a:p>
            <a:pPr algn="ctr"/>
            <a:r>
              <a:rPr lang="en-US" sz="2800" b="0">
                <a:solidFill>
                  <a:schemeClr val="accent1">
                    <a:lumMod val="50000"/>
                  </a:schemeClr>
                </a:solidFill>
                <a:latin typeface="Arial" panose="020B0604020202020204" pitchFamily="34" charset="0"/>
                <a:cs typeface="Arial" panose="020B0604020202020204" pitchFamily="34" charset="0"/>
              </a:rPr>
              <a:t>What did you learn last week?</a:t>
            </a:r>
          </a:p>
        </p:txBody>
      </p:sp>
      <p:grpSp>
        <p:nvGrpSpPr>
          <p:cNvPr id="5" name="Group 4">
            <a:extLst>
              <a:ext uri="{FF2B5EF4-FFF2-40B4-BE49-F238E27FC236}">
                <a16:creationId xmlns:a16="http://schemas.microsoft.com/office/drawing/2014/main" id="{13A0237C-6E0B-4CE1-B861-A7277AF558DE}"/>
              </a:ext>
            </a:extLst>
          </p:cNvPr>
          <p:cNvGrpSpPr/>
          <p:nvPr userDrawn="1"/>
        </p:nvGrpSpPr>
        <p:grpSpPr>
          <a:xfrm>
            <a:off x="4701886" y="1973738"/>
            <a:ext cx="2788231" cy="1572391"/>
            <a:chOff x="3390747" y="1881004"/>
            <a:chExt cx="2091173" cy="1572391"/>
          </a:xfrm>
        </p:grpSpPr>
        <p:sp>
          <p:nvSpPr>
            <p:cNvPr id="6" name="Isosceles Triangle 5">
              <a:extLst>
                <a:ext uri="{FF2B5EF4-FFF2-40B4-BE49-F238E27FC236}">
                  <a16:creationId xmlns:a16="http://schemas.microsoft.com/office/drawing/2014/main" id="{29D1ADFB-0F05-4911-A835-C8F441274567}"/>
                </a:ext>
              </a:extLst>
            </p:cNvPr>
            <p:cNvSpPr/>
            <p:nvPr userDrawn="1"/>
          </p:nvSpPr>
          <p:spPr>
            <a:xfrm rot="16200000">
              <a:off x="3132426" y="2139326"/>
              <a:ext cx="1572390" cy="10557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Isosceles Triangle 6">
              <a:extLst>
                <a:ext uri="{FF2B5EF4-FFF2-40B4-BE49-F238E27FC236}">
                  <a16:creationId xmlns:a16="http://schemas.microsoft.com/office/drawing/2014/main" id="{D3EEB397-8629-4412-97FD-7909C0643DFE}"/>
                </a:ext>
              </a:extLst>
            </p:cNvPr>
            <p:cNvSpPr/>
            <p:nvPr userDrawn="1"/>
          </p:nvSpPr>
          <p:spPr>
            <a:xfrm rot="16200000">
              <a:off x="3629968" y="2139325"/>
              <a:ext cx="1572390" cy="105574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Isosceles Triangle 10">
              <a:extLst>
                <a:ext uri="{FF2B5EF4-FFF2-40B4-BE49-F238E27FC236}">
                  <a16:creationId xmlns:a16="http://schemas.microsoft.com/office/drawing/2014/main" id="{FCD0A248-7D9B-4C48-A9D1-87DFFCECD0E7}"/>
                </a:ext>
              </a:extLst>
            </p:cNvPr>
            <p:cNvSpPr/>
            <p:nvPr userDrawn="1"/>
          </p:nvSpPr>
          <p:spPr>
            <a:xfrm rot="16200000">
              <a:off x="4167851" y="2139325"/>
              <a:ext cx="1572390" cy="105574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805808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view-I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365760" y="182880"/>
            <a:ext cx="11430000" cy="640080"/>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20’ </a:t>
            </a:r>
            <a:r>
              <a:rPr lang="en-US" sz="3200" dirty="0">
                <a:solidFill>
                  <a:schemeClr val="accent1">
                    <a:lumMod val="50000"/>
                  </a:schemeClr>
                </a:solidFill>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3066088" y="4269893"/>
            <a:ext cx="6086924" cy="523220"/>
          </a:xfrm>
          <a:prstGeom prst="rect">
            <a:avLst/>
          </a:prstGeom>
          <a:noFill/>
        </p:spPr>
        <p:txBody>
          <a:bodyPr wrap="none" rtlCol="0">
            <a:spAutoFit/>
          </a:bodyPr>
          <a:lstStyle/>
          <a:p>
            <a:pPr algn="ctr"/>
            <a:r>
              <a:rPr lang="en-US" sz="2800" b="0">
                <a:solidFill>
                  <a:schemeClr val="accent1">
                    <a:lumMod val="50000"/>
                  </a:schemeClr>
                </a:solidFill>
                <a:latin typeface="Arial" panose="020B0604020202020204" pitchFamily="34" charset="0"/>
                <a:cs typeface="Arial" panose="020B0604020202020204" pitchFamily="34" charset="0"/>
              </a:rPr>
              <a:t>Apa yang kamu pelajari minggu lalu?</a:t>
            </a:r>
          </a:p>
        </p:txBody>
      </p:sp>
      <p:grpSp>
        <p:nvGrpSpPr>
          <p:cNvPr id="5" name="Group 4">
            <a:extLst>
              <a:ext uri="{FF2B5EF4-FFF2-40B4-BE49-F238E27FC236}">
                <a16:creationId xmlns:a16="http://schemas.microsoft.com/office/drawing/2014/main" id="{13A0237C-6E0B-4CE1-B861-A7277AF558DE}"/>
              </a:ext>
            </a:extLst>
          </p:cNvPr>
          <p:cNvGrpSpPr/>
          <p:nvPr userDrawn="1"/>
        </p:nvGrpSpPr>
        <p:grpSpPr>
          <a:xfrm>
            <a:off x="4701886" y="1973738"/>
            <a:ext cx="2788231" cy="1572391"/>
            <a:chOff x="3390747" y="1881004"/>
            <a:chExt cx="2091173" cy="1572391"/>
          </a:xfrm>
        </p:grpSpPr>
        <p:sp>
          <p:nvSpPr>
            <p:cNvPr id="6" name="Isosceles Triangle 5">
              <a:extLst>
                <a:ext uri="{FF2B5EF4-FFF2-40B4-BE49-F238E27FC236}">
                  <a16:creationId xmlns:a16="http://schemas.microsoft.com/office/drawing/2014/main" id="{29D1ADFB-0F05-4911-A835-C8F441274567}"/>
                </a:ext>
              </a:extLst>
            </p:cNvPr>
            <p:cNvSpPr/>
            <p:nvPr userDrawn="1"/>
          </p:nvSpPr>
          <p:spPr>
            <a:xfrm rot="16200000">
              <a:off x="3132426" y="2139326"/>
              <a:ext cx="1572390" cy="10557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Isosceles Triangle 6">
              <a:extLst>
                <a:ext uri="{FF2B5EF4-FFF2-40B4-BE49-F238E27FC236}">
                  <a16:creationId xmlns:a16="http://schemas.microsoft.com/office/drawing/2014/main" id="{D3EEB397-8629-4412-97FD-7909C0643DFE}"/>
                </a:ext>
              </a:extLst>
            </p:cNvPr>
            <p:cNvSpPr/>
            <p:nvPr userDrawn="1"/>
          </p:nvSpPr>
          <p:spPr>
            <a:xfrm rot="16200000">
              <a:off x="3629968" y="2139325"/>
              <a:ext cx="1572390" cy="105574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Isosceles Triangle 10">
              <a:extLst>
                <a:ext uri="{FF2B5EF4-FFF2-40B4-BE49-F238E27FC236}">
                  <a16:creationId xmlns:a16="http://schemas.microsoft.com/office/drawing/2014/main" id="{FCD0A248-7D9B-4C48-A9D1-87DFFCECD0E7}"/>
                </a:ext>
              </a:extLst>
            </p:cNvPr>
            <p:cNvSpPr/>
            <p:nvPr userDrawn="1"/>
          </p:nvSpPr>
          <p:spPr>
            <a:xfrm rot="16200000">
              <a:off x="4167851" y="2139325"/>
              <a:ext cx="1572390" cy="105574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384673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pics-EN">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640080"/>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Topics</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8015786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pics-ID">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Topik</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3959169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1005840" y="182880"/>
            <a:ext cx="10789920" cy="6492240"/>
          </a:xfrm>
          <a:prstGeom prst="rect">
            <a:avLst/>
          </a:prstGeo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916C3103-D75B-40AA-B2C2-B26DFA667617}"/>
              </a:ext>
            </a:extLst>
          </p:cNvPr>
          <p:cNvSpPr>
            <a:spLocks noGrp="1"/>
          </p:cNvSpPr>
          <p:nvPr>
            <p:ph type="title" hasCustomPrompt="1"/>
          </p:nvPr>
        </p:nvSpPr>
        <p:spPr/>
        <p:txBody>
          <a:bodyPr/>
          <a:lstStyle>
            <a:lvl1pPr>
              <a:defRPr/>
            </a:lvl1pPr>
          </a:lstStyle>
          <a:p>
            <a:r>
              <a:rPr lang="en-US"/>
              <a:t>Title</a:t>
            </a:r>
            <a:endParaRPr lang="en-ID"/>
          </a:p>
        </p:txBody>
      </p:sp>
    </p:spTree>
    <p:extLst>
      <p:ext uri="{BB962C8B-B14F-4D97-AF65-F5344CB8AC3E}">
        <p14:creationId xmlns:p14="http://schemas.microsoft.com/office/powerpoint/2010/main" val="347366369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with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F4E1-5161-4743-BEFD-B14847611333}"/>
              </a:ext>
            </a:extLst>
          </p:cNvPr>
          <p:cNvSpPr>
            <a:spLocks noGrp="1"/>
          </p:cNvSpPr>
          <p:nvPr>
            <p:ph type="title" hasCustomPrompt="1"/>
          </p:nvPr>
        </p:nvSpPr>
        <p:spPr/>
        <p:txBody>
          <a:bodyPr/>
          <a:lstStyle/>
          <a:p>
            <a:r>
              <a:rPr lang="en-US"/>
              <a:t>Title</a:t>
            </a:r>
            <a:endParaRPr lang="en-ID"/>
          </a:p>
        </p:txBody>
      </p:sp>
      <p:sp>
        <p:nvSpPr>
          <p:cNvPr id="3" name="Text Placeholder 7">
            <a:extLst>
              <a:ext uri="{FF2B5EF4-FFF2-40B4-BE49-F238E27FC236}">
                <a16:creationId xmlns:a16="http://schemas.microsoft.com/office/drawing/2014/main" id="{7CD7193D-8127-443A-8174-0CA8E6BEBE9E}"/>
              </a:ext>
            </a:extLst>
          </p:cNvPr>
          <p:cNvSpPr>
            <a:spLocks noGrp="1"/>
          </p:cNvSpPr>
          <p:nvPr>
            <p:ph type="body" sz="quarter" idx="13" hasCustomPrompt="1"/>
          </p:nvPr>
        </p:nvSpPr>
        <p:spPr>
          <a:xfrm>
            <a:off x="1005840" y="182880"/>
            <a:ext cx="10789920" cy="548640"/>
          </a:xfrm>
        </p:spPr>
        <p:txBody>
          <a:bodyPr anchor="ctr"/>
          <a:lstStyle>
            <a:lvl1pPr marL="0" indent="0">
              <a:spcBef>
                <a:spcPts val="0"/>
              </a:spcBef>
              <a:buNone/>
              <a:defRPr/>
            </a:lvl1pPr>
          </a:lstStyle>
          <a:p>
            <a:pPr lvl="0"/>
            <a:r>
              <a:rPr lang="en-US"/>
              <a:t>Preamble text</a:t>
            </a:r>
            <a:endParaRPr lang="id-ID"/>
          </a:p>
        </p:txBody>
      </p:sp>
      <p:sp>
        <p:nvSpPr>
          <p:cNvPr id="4" name="Text Placeholder 7">
            <a:extLst>
              <a:ext uri="{FF2B5EF4-FFF2-40B4-BE49-F238E27FC236}">
                <a16:creationId xmlns:a16="http://schemas.microsoft.com/office/drawing/2014/main" id="{EC741C55-92BB-4407-8B91-4CC4DB21B2A4}"/>
              </a:ext>
            </a:extLst>
          </p:cNvPr>
          <p:cNvSpPr>
            <a:spLocks noGrp="1"/>
          </p:cNvSpPr>
          <p:nvPr>
            <p:ph type="body" sz="quarter" idx="14" hasCustomPrompt="1"/>
          </p:nvPr>
        </p:nvSpPr>
        <p:spPr>
          <a:xfrm>
            <a:off x="1005840" y="822960"/>
            <a:ext cx="10789920" cy="5212080"/>
          </a:xfrm>
        </p:spPr>
        <p:txBody>
          <a:bodyPr numCol="3"/>
          <a:lstStyle>
            <a:lvl1pPr marL="342900" marR="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lvl1pPr>
          </a:lstStyle>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p:txBody>
      </p:sp>
      <p:sp>
        <p:nvSpPr>
          <p:cNvPr id="5" name="Text Placeholder 7">
            <a:extLst>
              <a:ext uri="{FF2B5EF4-FFF2-40B4-BE49-F238E27FC236}">
                <a16:creationId xmlns:a16="http://schemas.microsoft.com/office/drawing/2014/main" id="{D79DF830-4E3B-42FC-A98D-4DDEE4660F16}"/>
              </a:ext>
            </a:extLst>
          </p:cNvPr>
          <p:cNvSpPr>
            <a:spLocks noGrp="1"/>
          </p:cNvSpPr>
          <p:nvPr>
            <p:ph type="body" sz="quarter" idx="15" hasCustomPrompt="1"/>
          </p:nvPr>
        </p:nvSpPr>
        <p:spPr>
          <a:xfrm>
            <a:off x="1005840" y="6126480"/>
            <a:ext cx="10789920" cy="548640"/>
          </a:xfrm>
        </p:spPr>
        <p:txBody>
          <a:bodyPr anchor="ctr"/>
          <a:lstStyle>
            <a:lvl1pPr marL="0" indent="0">
              <a:spcBef>
                <a:spcPts val="0"/>
              </a:spcBef>
              <a:buNone/>
              <a:defRPr/>
            </a:lvl1pPr>
          </a:lstStyle>
          <a:p>
            <a:pPr lvl="0"/>
            <a:r>
              <a:rPr lang="en-US"/>
              <a:t>Ending text</a:t>
            </a:r>
            <a:endParaRPr lang="id-ID"/>
          </a:p>
        </p:txBody>
      </p:sp>
    </p:spTree>
    <p:extLst>
      <p:ext uri="{BB962C8B-B14F-4D97-AF65-F5344CB8AC3E}">
        <p14:creationId xmlns:p14="http://schemas.microsoft.com/office/powerpoint/2010/main" val="257439624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5CA-E5B6-4262-9158-B0A60FC89AE2}"/>
              </a:ext>
            </a:extLst>
          </p:cNvPr>
          <p:cNvSpPr>
            <a:spLocks noGrp="1"/>
          </p:cNvSpPr>
          <p:nvPr>
            <p:ph type="title" hasCustomPrompt="1"/>
          </p:nvPr>
        </p:nvSpPr>
        <p:spPr/>
        <p:txBody>
          <a:bodyPr/>
          <a:lstStyle>
            <a:lvl1pPr>
              <a:defRPr/>
            </a:lvl1pPr>
          </a:lstStyle>
          <a:p>
            <a:r>
              <a:rPr lang="en-US"/>
              <a:t>Title</a:t>
            </a:r>
            <a:endParaRPr lang="en-ID"/>
          </a:p>
        </p:txBody>
      </p:sp>
      <p:sp>
        <p:nvSpPr>
          <p:cNvPr id="11" name="Content Placeholder 6">
            <a:extLst>
              <a:ext uri="{FF2B5EF4-FFF2-40B4-BE49-F238E27FC236}">
                <a16:creationId xmlns:a16="http://schemas.microsoft.com/office/drawing/2014/main" id="{0133AAC4-827C-40F4-A54C-D49064F2F058}"/>
              </a:ext>
            </a:extLst>
          </p:cNvPr>
          <p:cNvSpPr>
            <a:spLocks noGrp="1"/>
          </p:cNvSpPr>
          <p:nvPr>
            <p:ph sz="quarter" idx="16"/>
          </p:nvPr>
        </p:nvSpPr>
        <p:spPr>
          <a:xfrm>
            <a:off x="1097280" y="640080"/>
            <a:ext cx="5212080" cy="6035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2" name="Text Placeholder 14">
            <a:extLst>
              <a:ext uri="{FF2B5EF4-FFF2-40B4-BE49-F238E27FC236}">
                <a16:creationId xmlns:a16="http://schemas.microsoft.com/office/drawing/2014/main" id="{B0083699-D01E-4671-B584-3FA1C899BD52}"/>
              </a:ext>
            </a:extLst>
          </p:cNvPr>
          <p:cNvSpPr>
            <a:spLocks noGrp="1"/>
          </p:cNvSpPr>
          <p:nvPr>
            <p:ph type="body" sz="quarter" idx="18" hasCustomPrompt="1"/>
          </p:nvPr>
        </p:nvSpPr>
        <p:spPr>
          <a:xfrm>
            <a:off x="10972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3" name="Content Placeholder 6">
            <a:extLst>
              <a:ext uri="{FF2B5EF4-FFF2-40B4-BE49-F238E27FC236}">
                <a16:creationId xmlns:a16="http://schemas.microsoft.com/office/drawing/2014/main" id="{8F311E53-0D22-4739-9FF1-51F7167E8F22}"/>
              </a:ext>
            </a:extLst>
          </p:cNvPr>
          <p:cNvSpPr>
            <a:spLocks noGrp="1"/>
          </p:cNvSpPr>
          <p:nvPr>
            <p:ph sz="quarter" idx="19"/>
          </p:nvPr>
        </p:nvSpPr>
        <p:spPr>
          <a:xfrm>
            <a:off x="6583680" y="640080"/>
            <a:ext cx="5212080" cy="6035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4" name="Text Placeholder 14">
            <a:extLst>
              <a:ext uri="{FF2B5EF4-FFF2-40B4-BE49-F238E27FC236}">
                <a16:creationId xmlns:a16="http://schemas.microsoft.com/office/drawing/2014/main" id="{C71C3B23-0D8B-4DA9-B207-6B59A6E668D9}"/>
              </a:ext>
            </a:extLst>
          </p:cNvPr>
          <p:cNvSpPr>
            <a:spLocks noGrp="1"/>
          </p:cNvSpPr>
          <p:nvPr>
            <p:ph type="body" sz="quarter" idx="20" hasCustomPrompt="1"/>
          </p:nvPr>
        </p:nvSpPr>
        <p:spPr>
          <a:xfrm>
            <a:off x="65836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177618229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5131-254A-4E62-971F-B3FCAC3FB388}"/>
              </a:ext>
            </a:extLst>
          </p:cNvPr>
          <p:cNvSpPr>
            <a:spLocks noGrp="1"/>
          </p:cNvSpPr>
          <p:nvPr>
            <p:ph type="title" hasCustomPrompt="1"/>
          </p:nvPr>
        </p:nvSpPr>
        <p:spPr/>
        <p:txBody>
          <a:bodyPr/>
          <a:lstStyle>
            <a:lvl1pPr>
              <a:defRPr/>
            </a:lvl1pPr>
          </a:lstStyle>
          <a:p>
            <a:r>
              <a:rPr lang="en-US"/>
              <a:t>Title</a:t>
            </a:r>
            <a:endParaRPr lang="en-ID"/>
          </a:p>
        </p:txBody>
      </p:sp>
      <p:sp>
        <p:nvSpPr>
          <p:cNvPr id="15" name="Content Placeholder 6">
            <a:extLst>
              <a:ext uri="{FF2B5EF4-FFF2-40B4-BE49-F238E27FC236}">
                <a16:creationId xmlns:a16="http://schemas.microsoft.com/office/drawing/2014/main" id="{F58EB472-8E72-4209-84DF-6A83A483B014}"/>
              </a:ext>
            </a:extLst>
          </p:cNvPr>
          <p:cNvSpPr>
            <a:spLocks noGrp="1"/>
          </p:cNvSpPr>
          <p:nvPr>
            <p:ph sz="quarter" idx="16"/>
          </p:nvPr>
        </p:nvSpPr>
        <p:spPr>
          <a:xfrm>
            <a:off x="1097280" y="640080"/>
            <a:ext cx="5212080" cy="265176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6" name="Text Placeholder 14">
            <a:extLst>
              <a:ext uri="{FF2B5EF4-FFF2-40B4-BE49-F238E27FC236}">
                <a16:creationId xmlns:a16="http://schemas.microsoft.com/office/drawing/2014/main" id="{57127FD2-DBE9-47C1-AF66-6FF8B08FB20F}"/>
              </a:ext>
            </a:extLst>
          </p:cNvPr>
          <p:cNvSpPr>
            <a:spLocks noGrp="1"/>
          </p:cNvSpPr>
          <p:nvPr>
            <p:ph type="body" sz="quarter" idx="18" hasCustomPrompt="1"/>
          </p:nvPr>
        </p:nvSpPr>
        <p:spPr>
          <a:xfrm>
            <a:off x="10972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7" name="Content Placeholder 6">
            <a:extLst>
              <a:ext uri="{FF2B5EF4-FFF2-40B4-BE49-F238E27FC236}">
                <a16:creationId xmlns:a16="http://schemas.microsoft.com/office/drawing/2014/main" id="{0AF8F23F-7947-423A-99D4-5792628AA7C1}"/>
              </a:ext>
            </a:extLst>
          </p:cNvPr>
          <p:cNvSpPr>
            <a:spLocks noGrp="1"/>
          </p:cNvSpPr>
          <p:nvPr>
            <p:ph sz="quarter" idx="21"/>
          </p:nvPr>
        </p:nvSpPr>
        <p:spPr>
          <a:xfrm>
            <a:off x="1097280" y="3931920"/>
            <a:ext cx="5212080" cy="265176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8" name="Text Placeholder 14">
            <a:extLst>
              <a:ext uri="{FF2B5EF4-FFF2-40B4-BE49-F238E27FC236}">
                <a16:creationId xmlns:a16="http://schemas.microsoft.com/office/drawing/2014/main" id="{3AEDF4C4-18A1-41B7-A9C2-9BB7D984C528}"/>
              </a:ext>
            </a:extLst>
          </p:cNvPr>
          <p:cNvSpPr>
            <a:spLocks noGrp="1"/>
          </p:cNvSpPr>
          <p:nvPr>
            <p:ph type="body" sz="quarter" idx="22" hasCustomPrompt="1"/>
          </p:nvPr>
        </p:nvSpPr>
        <p:spPr>
          <a:xfrm>
            <a:off x="1097280" y="347472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9" name="Content Placeholder 6">
            <a:extLst>
              <a:ext uri="{FF2B5EF4-FFF2-40B4-BE49-F238E27FC236}">
                <a16:creationId xmlns:a16="http://schemas.microsoft.com/office/drawing/2014/main" id="{02EABA25-38ED-4B5F-83AE-2B5DB6A521DF}"/>
              </a:ext>
            </a:extLst>
          </p:cNvPr>
          <p:cNvSpPr>
            <a:spLocks noGrp="1"/>
          </p:cNvSpPr>
          <p:nvPr>
            <p:ph sz="quarter" idx="23"/>
          </p:nvPr>
        </p:nvSpPr>
        <p:spPr>
          <a:xfrm>
            <a:off x="6583680" y="640080"/>
            <a:ext cx="5212080" cy="265176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20" name="Text Placeholder 14">
            <a:extLst>
              <a:ext uri="{FF2B5EF4-FFF2-40B4-BE49-F238E27FC236}">
                <a16:creationId xmlns:a16="http://schemas.microsoft.com/office/drawing/2014/main" id="{54A8CCA0-36C7-4A77-953E-7D1DEDDF7365}"/>
              </a:ext>
            </a:extLst>
          </p:cNvPr>
          <p:cNvSpPr>
            <a:spLocks noGrp="1"/>
          </p:cNvSpPr>
          <p:nvPr>
            <p:ph type="body" sz="quarter" idx="24" hasCustomPrompt="1"/>
          </p:nvPr>
        </p:nvSpPr>
        <p:spPr>
          <a:xfrm>
            <a:off x="65836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21" name="Content Placeholder 6">
            <a:extLst>
              <a:ext uri="{FF2B5EF4-FFF2-40B4-BE49-F238E27FC236}">
                <a16:creationId xmlns:a16="http://schemas.microsoft.com/office/drawing/2014/main" id="{0AD53926-D219-4C6A-BDB8-47FB1EF50751}"/>
              </a:ext>
            </a:extLst>
          </p:cNvPr>
          <p:cNvSpPr>
            <a:spLocks noGrp="1"/>
          </p:cNvSpPr>
          <p:nvPr>
            <p:ph sz="quarter" idx="25"/>
          </p:nvPr>
        </p:nvSpPr>
        <p:spPr>
          <a:xfrm>
            <a:off x="6583680" y="3931920"/>
            <a:ext cx="5212080" cy="265176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22" name="Text Placeholder 14">
            <a:extLst>
              <a:ext uri="{FF2B5EF4-FFF2-40B4-BE49-F238E27FC236}">
                <a16:creationId xmlns:a16="http://schemas.microsoft.com/office/drawing/2014/main" id="{7CAA5BFB-3AC6-4AB5-B871-2ECE99565E53}"/>
              </a:ext>
            </a:extLst>
          </p:cNvPr>
          <p:cNvSpPr>
            <a:spLocks noGrp="1"/>
          </p:cNvSpPr>
          <p:nvPr>
            <p:ph type="body" sz="quarter" idx="26" hasCustomPrompt="1"/>
          </p:nvPr>
        </p:nvSpPr>
        <p:spPr>
          <a:xfrm>
            <a:off x="6583680" y="347472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201191549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77B45F7E-174A-420A-B0A7-3D7224CBB265}"/>
              </a:ext>
            </a:extLst>
          </p:cNvPr>
          <p:cNvSpPr>
            <a:spLocks noGrp="1"/>
          </p:cNvSpPr>
          <p:nvPr>
            <p:ph type="body" sz="quarter" idx="11" hasCustomPrompt="1"/>
          </p:nvPr>
        </p:nvSpPr>
        <p:spPr>
          <a:xfrm>
            <a:off x="1005840" y="182880"/>
            <a:ext cx="10789920" cy="64922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 name="Title 1">
            <a:extLst>
              <a:ext uri="{FF2B5EF4-FFF2-40B4-BE49-F238E27FC236}">
                <a16:creationId xmlns:a16="http://schemas.microsoft.com/office/drawing/2014/main" id="{60399535-1101-4904-92E5-88A868A67E76}"/>
              </a:ext>
            </a:extLst>
          </p:cNvPr>
          <p:cNvSpPr>
            <a:spLocks noGrp="1"/>
          </p:cNvSpPr>
          <p:nvPr>
            <p:ph type="title" hasCustomPrompt="1"/>
          </p:nvPr>
        </p:nvSpPr>
        <p:spPr/>
        <p:txBody>
          <a:bodyPr/>
          <a:lstStyle>
            <a:lvl1pPr>
              <a:defRPr/>
            </a:lvl1pPr>
          </a:lstStyle>
          <a:p>
            <a:r>
              <a:rPr lang="en-US"/>
              <a:t>Title</a:t>
            </a:r>
            <a:endParaRPr lang="en-ID"/>
          </a:p>
        </p:txBody>
      </p:sp>
    </p:spTree>
    <p:extLst>
      <p:ext uri="{BB962C8B-B14F-4D97-AF65-F5344CB8AC3E}">
        <p14:creationId xmlns:p14="http://schemas.microsoft.com/office/powerpoint/2010/main" val="6775482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9" name="Title Placeholder 29">
            <a:extLst>
              <a:ext uri="{FF2B5EF4-FFF2-40B4-BE49-F238E27FC236}">
                <a16:creationId xmlns:a16="http://schemas.microsoft.com/office/drawing/2014/main" id="{7D8B3174-417A-4CAD-B6CB-585D26BBFA79}"/>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881679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A2DA-7DB7-4E35-A1A9-9831600724C3}"/>
              </a:ext>
            </a:extLst>
          </p:cNvPr>
          <p:cNvSpPr>
            <a:spLocks noGrp="1"/>
          </p:cNvSpPr>
          <p:nvPr>
            <p:ph type="title" hasCustomPrompt="1"/>
          </p:nvPr>
        </p:nvSpPr>
        <p:spPr/>
        <p:txBody>
          <a:bodyPr/>
          <a:lstStyle>
            <a:lvl1pPr>
              <a:defRPr/>
            </a:lvl1pPr>
          </a:lstStyle>
          <a:p>
            <a:r>
              <a:rPr lang="en-US"/>
              <a:t>Title</a:t>
            </a:r>
            <a:endParaRPr lang="en-ID"/>
          </a:p>
        </p:txBody>
      </p:sp>
      <p:sp>
        <p:nvSpPr>
          <p:cNvPr id="5" name="Rectangle 4">
            <a:extLst>
              <a:ext uri="{FF2B5EF4-FFF2-40B4-BE49-F238E27FC236}">
                <a16:creationId xmlns:a16="http://schemas.microsoft.com/office/drawing/2014/main" id="{8875094F-5882-48D9-A102-4EFEBF8F3B29}"/>
              </a:ext>
            </a:extLst>
          </p:cNvPr>
          <p:cNvSpPr/>
          <p:nvPr userDrawn="1"/>
        </p:nvSpPr>
        <p:spPr>
          <a:xfrm>
            <a:off x="868680" y="0"/>
            <a:ext cx="11338560" cy="6858000"/>
          </a:xfrm>
          <a:prstGeom prst="rect">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1">
              <a:ln>
                <a:noFill/>
              </a:ln>
              <a:solidFill>
                <a:prstClr val="white"/>
              </a:solidFill>
              <a:effectLst/>
              <a:uLnTx/>
              <a:uFillTx/>
              <a:latin typeface="Calibri" panose="020F0502020204030204"/>
              <a:ea typeface="+mn-ea"/>
              <a:cs typeface="+mn-cs"/>
            </a:endParaRPr>
          </a:p>
        </p:txBody>
      </p:sp>
      <p:sp>
        <p:nvSpPr>
          <p:cNvPr id="7" name="Text Placeholder 4">
            <a:extLst>
              <a:ext uri="{FF2B5EF4-FFF2-40B4-BE49-F238E27FC236}">
                <a16:creationId xmlns:a16="http://schemas.microsoft.com/office/drawing/2014/main" id="{B8303C52-0C45-490E-8C81-F073E781C9A7}"/>
              </a:ext>
            </a:extLst>
          </p:cNvPr>
          <p:cNvSpPr>
            <a:spLocks noGrp="1"/>
          </p:cNvSpPr>
          <p:nvPr>
            <p:ph type="body" sz="quarter" idx="11" hasCustomPrompt="1"/>
          </p:nvPr>
        </p:nvSpPr>
        <p:spPr>
          <a:xfrm>
            <a:off x="1005840" y="182880"/>
            <a:ext cx="10789920" cy="64922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Code snippet</a:t>
            </a:r>
          </a:p>
        </p:txBody>
      </p:sp>
    </p:spTree>
    <p:extLst>
      <p:ext uri="{BB962C8B-B14F-4D97-AF65-F5344CB8AC3E}">
        <p14:creationId xmlns:p14="http://schemas.microsoft.com/office/powerpoint/2010/main" val="213256574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02CA23-C6F1-4BF9-8C60-F7DB996A3AF4}"/>
              </a:ext>
            </a:extLst>
          </p:cNvPr>
          <p:cNvSpPr/>
          <p:nvPr userDrawn="1"/>
        </p:nvSpPr>
        <p:spPr>
          <a:xfrm>
            <a:off x="868680" y="5669280"/>
            <a:ext cx="11338560" cy="1188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4">
            <a:extLst>
              <a:ext uri="{FF2B5EF4-FFF2-40B4-BE49-F238E27FC236}">
                <a16:creationId xmlns:a16="http://schemas.microsoft.com/office/drawing/2014/main" id="{47D1FC7D-F384-45C2-8499-FBA4FC7EB861}"/>
              </a:ext>
            </a:extLst>
          </p:cNvPr>
          <p:cNvSpPr>
            <a:spLocks noGrp="1"/>
          </p:cNvSpPr>
          <p:nvPr>
            <p:ph type="body" sz="quarter" idx="11" hasCustomPrompt="1"/>
          </p:nvPr>
        </p:nvSpPr>
        <p:spPr>
          <a:xfrm>
            <a:off x="1554480" y="182880"/>
            <a:ext cx="10241280" cy="53949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1" name="TextBox 10">
            <a:extLst>
              <a:ext uri="{FF2B5EF4-FFF2-40B4-BE49-F238E27FC236}">
                <a16:creationId xmlns:a16="http://schemas.microsoft.com/office/drawing/2014/main" id="{FB283E4A-10A4-479C-A466-D201A4245817}"/>
              </a:ext>
            </a:extLst>
          </p:cNvPr>
          <p:cNvSpPr txBox="1"/>
          <p:nvPr userDrawn="1"/>
        </p:nvSpPr>
        <p:spPr>
          <a:xfrm>
            <a:off x="1097280" y="5763652"/>
            <a:ext cx="365760" cy="911468"/>
          </a:xfrm>
          <a:prstGeom prst="rect">
            <a:avLst/>
          </a:prstGeom>
          <a:noFill/>
        </p:spPr>
        <p:txBody>
          <a:bodyPr vert="vert270" wrap="none" rtlCol="0">
            <a:noAutofit/>
          </a:bodyPr>
          <a:lstStyle/>
          <a:p>
            <a:pPr algn="r">
              <a:lnSpc>
                <a:spcPct val="90000"/>
              </a:lnSpc>
            </a:pPr>
            <a:r>
              <a:rPr lang="en-US" sz="1800">
                <a:solidFill>
                  <a:schemeClr val="bg1"/>
                </a:solidFill>
                <a:latin typeface="Aharoni" panose="02010803020104030203" pitchFamily="2" charset="-79"/>
                <a:cs typeface="Aharoni" panose="02010803020104030203" pitchFamily="2" charset="-79"/>
              </a:rPr>
              <a:t>Output:</a:t>
            </a:r>
          </a:p>
        </p:txBody>
      </p:sp>
      <p:sp>
        <p:nvSpPr>
          <p:cNvPr id="12" name="Text Placeholder 6">
            <a:extLst>
              <a:ext uri="{FF2B5EF4-FFF2-40B4-BE49-F238E27FC236}">
                <a16:creationId xmlns:a16="http://schemas.microsoft.com/office/drawing/2014/main" id="{6186815C-8192-4B62-9021-FD5C333C22F0}"/>
              </a:ext>
            </a:extLst>
          </p:cNvPr>
          <p:cNvSpPr>
            <a:spLocks noGrp="1"/>
          </p:cNvSpPr>
          <p:nvPr>
            <p:ph type="body" sz="quarter" idx="12" hasCustomPrompt="1"/>
          </p:nvPr>
        </p:nvSpPr>
        <p:spPr>
          <a:xfrm>
            <a:off x="1554480" y="5760720"/>
            <a:ext cx="10241280" cy="914400"/>
          </a:xfrm>
          <a:prstGeom prst="rect">
            <a:avLst/>
          </a:prstGeom>
        </p:spPr>
        <p:txBody>
          <a:bodyPr>
            <a:noAutofit/>
          </a:bodyPr>
          <a:lstStyle>
            <a:lvl1pPr marL="0" indent="0">
              <a:spcBef>
                <a:spcPts val="0"/>
              </a:spcBef>
              <a:buNone/>
              <a:defRPr sz="1800">
                <a:solidFill>
                  <a:schemeClr val="bg1"/>
                </a:solidFill>
                <a:latin typeface="Consolas" panose="020B0609020204030204" pitchFamily="49" charset="0"/>
              </a:defRPr>
            </a:lvl1pPr>
          </a:lstStyle>
          <a:p>
            <a:pPr lvl="0"/>
            <a:r>
              <a:rPr lang="en-US"/>
              <a:t>Output</a:t>
            </a:r>
            <a:endParaRPr lang="en-US" dirty="0"/>
          </a:p>
        </p:txBody>
      </p:sp>
      <p:sp>
        <p:nvSpPr>
          <p:cNvPr id="2" name="TextBox 1">
            <a:extLst>
              <a:ext uri="{FF2B5EF4-FFF2-40B4-BE49-F238E27FC236}">
                <a16:creationId xmlns:a16="http://schemas.microsoft.com/office/drawing/2014/main" id="{5311E4CE-D287-477B-8BA8-ACC29A2B64A2}"/>
              </a:ext>
            </a:extLst>
          </p:cNvPr>
          <p:cNvSpPr txBox="1"/>
          <p:nvPr userDrawn="1"/>
        </p:nvSpPr>
        <p:spPr>
          <a:xfrm>
            <a:off x="11795760" y="6583680"/>
            <a:ext cx="393056" cy="307777"/>
          </a:xfrm>
          <a:prstGeom prst="rect">
            <a:avLst/>
          </a:prstGeom>
          <a:noFill/>
        </p:spPr>
        <p:txBody>
          <a:bodyPr wrap="none" rtlCol="0">
            <a:spAutoFit/>
          </a:bodyPr>
          <a:lstStyle/>
          <a:p>
            <a:fld id="{A8EFE1C0-4552-4BB2-BC30-50710CBD6015}" type="slidenum">
              <a:rPr lang="id-ID" sz="1400" smtClean="0">
                <a:solidFill>
                  <a:schemeClr val="bg1"/>
                </a:solidFill>
                <a:latin typeface="Times New Roman" panose="02020603050405020304" pitchFamily="18" charset="0"/>
                <a:cs typeface="Times New Roman" panose="02020603050405020304" pitchFamily="18" charset="0"/>
              </a:rPr>
              <a:t>‹#›</a:t>
            </a:fld>
            <a:endParaRPr lang="id-ID" sz="1400" dirty="0">
              <a:solidFill>
                <a:schemeClr val="bg1"/>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7DEB1E49-9EB0-4F04-A076-5862D94F39E7}"/>
              </a:ext>
            </a:extLst>
          </p:cNvPr>
          <p:cNvSpPr>
            <a:spLocks noGrp="1"/>
          </p:cNvSpPr>
          <p:nvPr>
            <p:ph type="title" hasCustomPrompt="1"/>
          </p:nvPr>
        </p:nvSpPr>
        <p:spPr/>
        <p:txBody>
          <a:bodyPr/>
          <a:lstStyle>
            <a:lvl1pPr>
              <a:defRPr/>
            </a:lvl1pPr>
          </a:lstStyle>
          <a:p>
            <a:r>
              <a:rPr lang="en-US"/>
              <a:t>Title</a:t>
            </a:r>
            <a:endParaRPr lang="en-ID"/>
          </a:p>
        </p:txBody>
      </p:sp>
    </p:spTree>
    <p:extLst>
      <p:ext uri="{BB962C8B-B14F-4D97-AF65-F5344CB8AC3E}">
        <p14:creationId xmlns:p14="http://schemas.microsoft.com/office/powerpoint/2010/main" val="358060303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642C-45E6-4B32-8A28-0367498F8F44}"/>
              </a:ext>
            </a:extLst>
          </p:cNvPr>
          <p:cNvSpPr>
            <a:spLocks noGrp="1"/>
          </p:cNvSpPr>
          <p:nvPr>
            <p:ph type="title" hasCustomPrompt="1"/>
          </p:nvPr>
        </p:nvSpPr>
        <p:spPr/>
        <p:txBody>
          <a:bodyPr/>
          <a:lstStyle>
            <a:lvl1pPr>
              <a:defRPr/>
            </a:lvl1pPr>
          </a:lstStyle>
          <a:p>
            <a:r>
              <a:rPr lang="en-US"/>
              <a:t>Title</a:t>
            </a:r>
            <a:endParaRPr lang="en-ID"/>
          </a:p>
        </p:txBody>
      </p:sp>
      <p:sp>
        <p:nvSpPr>
          <p:cNvPr id="7" name="Text Placeholder 7">
            <a:extLst>
              <a:ext uri="{FF2B5EF4-FFF2-40B4-BE49-F238E27FC236}">
                <a16:creationId xmlns:a16="http://schemas.microsoft.com/office/drawing/2014/main" id="{035867BF-910C-4D8F-BD58-CA1483B51C53}"/>
              </a:ext>
            </a:extLst>
          </p:cNvPr>
          <p:cNvSpPr>
            <a:spLocks noGrp="1"/>
          </p:cNvSpPr>
          <p:nvPr>
            <p:ph type="body" sz="quarter" idx="14" hasCustomPrompt="1"/>
          </p:nvPr>
        </p:nvSpPr>
        <p:spPr>
          <a:xfrm>
            <a:off x="1463040" y="640080"/>
            <a:ext cx="10058400" cy="4023360"/>
          </a:xfrm>
        </p:spPr>
        <p:txBody>
          <a:bodyPr anchor="ctr"/>
          <a:lstStyle>
            <a:lvl1pPr marL="0" indent="0" algn="ctr">
              <a:lnSpc>
                <a:spcPct val="150000"/>
              </a:lnSpc>
              <a:spcBef>
                <a:spcPts val="0"/>
              </a:spcBef>
              <a:buNone/>
              <a:defRPr/>
            </a:lvl1pPr>
          </a:lstStyle>
          <a:p>
            <a:pPr lvl="0"/>
            <a:r>
              <a:rPr lang="en-US"/>
              <a:t>Texts or quotation</a:t>
            </a:r>
            <a:endParaRPr lang="id-ID"/>
          </a:p>
        </p:txBody>
      </p:sp>
      <p:sp>
        <p:nvSpPr>
          <p:cNvPr id="8" name="Text Placeholder 7">
            <a:extLst>
              <a:ext uri="{FF2B5EF4-FFF2-40B4-BE49-F238E27FC236}">
                <a16:creationId xmlns:a16="http://schemas.microsoft.com/office/drawing/2014/main" id="{6A08236D-8427-433E-A68E-676954DB2626}"/>
              </a:ext>
            </a:extLst>
          </p:cNvPr>
          <p:cNvSpPr>
            <a:spLocks noGrp="1"/>
          </p:cNvSpPr>
          <p:nvPr>
            <p:ph type="body" sz="quarter" idx="15" hasCustomPrompt="1"/>
          </p:nvPr>
        </p:nvSpPr>
        <p:spPr>
          <a:xfrm>
            <a:off x="6035040" y="5120640"/>
            <a:ext cx="5669280" cy="548640"/>
          </a:xfrm>
        </p:spPr>
        <p:txBody>
          <a:bodyPr anchor="ctr">
            <a:normAutofit/>
          </a:bodyPr>
          <a:lstStyle>
            <a:lvl1pPr marL="0" indent="0" algn="r">
              <a:buNone/>
              <a:defRPr sz="2000"/>
            </a:lvl1pPr>
          </a:lstStyle>
          <a:p>
            <a:pPr lvl="0"/>
            <a:r>
              <a:rPr lang="en-US"/>
              <a:t>Ending text</a:t>
            </a:r>
            <a:endParaRPr lang="id-ID"/>
          </a:p>
        </p:txBody>
      </p:sp>
      <p:sp>
        <p:nvSpPr>
          <p:cNvPr id="9" name="Half Frame 8">
            <a:extLst>
              <a:ext uri="{FF2B5EF4-FFF2-40B4-BE49-F238E27FC236}">
                <a16:creationId xmlns:a16="http://schemas.microsoft.com/office/drawing/2014/main" id="{BB55656A-6414-4947-9496-428E31D7FD38}"/>
              </a:ext>
            </a:extLst>
          </p:cNvPr>
          <p:cNvSpPr/>
          <p:nvPr userDrawn="1"/>
        </p:nvSpPr>
        <p:spPr>
          <a:xfrm>
            <a:off x="1280160" y="45720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0" name="Half Frame 9">
            <a:extLst>
              <a:ext uri="{FF2B5EF4-FFF2-40B4-BE49-F238E27FC236}">
                <a16:creationId xmlns:a16="http://schemas.microsoft.com/office/drawing/2014/main" id="{623072CD-E86B-46CF-86EC-94424ED025D3}"/>
              </a:ext>
            </a:extLst>
          </p:cNvPr>
          <p:cNvSpPr/>
          <p:nvPr userDrawn="1"/>
        </p:nvSpPr>
        <p:spPr>
          <a:xfrm rot="10800000">
            <a:off x="11247120" y="438912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4247128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eneral Goal and Instructi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44FE56-7018-4C0D-94CA-B72421F5CB8A}"/>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Capaian</a:t>
            </a:r>
            <a:r>
              <a:rPr lang="en-US"/>
              <a:t> dan Instruksi</a:t>
            </a:r>
            <a:r>
              <a:rPr lang="id-ID"/>
              <a:t> Pembelajaran</a:t>
            </a:r>
          </a:p>
        </p:txBody>
      </p:sp>
      <p:pic>
        <p:nvPicPr>
          <p:cNvPr id="11" name="Picture 10">
            <a:extLst>
              <a:ext uri="{FF2B5EF4-FFF2-40B4-BE49-F238E27FC236}">
                <a16:creationId xmlns:a16="http://schemas.microsoft.com/office/drawing/2014/main" id="{7431845C-CDAF-41DE-B764-172602648A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363200" y="3124821"/>
            <a:ext cx="1828800" cy="3154679"/>
          </a:xfrm>
          <a:prstGeom prst="rect">
            <a:avLst/>
          </a:prstGeom>
        </p:spPr>
      </p:pic>
      <p:sp>
        <p:nvSpPr>
          <p:cNvPr id="13" name="Rectangle 12">
            <a:extLst>
              <a:ext uri="{FF2B5EF4-FFF2-40B4-BE49-F238E27FC236}">
                <a16:creationId xmlns:a16="http://schemas.microsoft.com/office/drawing/2014/main" id="{2372ADC2-DC9F-499E-9FA1-AC7884F64A1F}"/>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DB4713B-155C-4173-A9A7-B4FA41B94B36}"/>
              </a:ext>
            </a:extLst>
          </p:cNvPr>
          <p:cNvSpPr txBox="1"/>
          <p:nvPr userDrawn="1"/>
        </p:nvSpPr>
        <p:spPr>
          <a:xfrm>
            <a:off x="365760" y="1134795"/>
            <a:ext cx="11530676" cy="1685846"/>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id-ID" sz="2400">
                <a:solidFill>
                  <a:schemeClr val="accent1">
                    <a:lumMod val="50000"/>
                  </a:schemeClr>
                </a:solidFill>
                <a:latin typeface="Arial" panose="020B0604020202020204" pitchFamily="34" charset="0"/>
                <a:cs typeface="Arial" panose="020B0604020202020204" pitchFamily="34" charset="0"/>
              </a:rPr>
              <a:t>Melalui </a:t>
            </a:r>
            <a:r>
              <a:rPr lang="en-US" sz="2400">
                <a:solidFill>
                  <a:schemeClr val="accent1">
                    <a:lumMod val="50000"/>
                  </a:schemeClr>
                </a:solidFill>
                <a:latin typeface="Arial" panose="020B0604020202020204" pitchFamily="34" charset="0"/>
                <a:cs typeface="Arial" panose="020B0604020202020204" pitchFamily="34" charset="0"/>
              </a:rPr>
              <a:t>Tugas </a:t>
            </a:r>
            <a:r>
              <a:rPr lang="id-ID" sz="2400">
                <a:solidFill>
                  <a:schemeClr val="accent1">
                    <a:lumMod val="50000"/>
                  </a:schemeClr>
                </a:solidFill>
                <a:latin typeface="Arial" panose="020B0604020202020204" pitchFamily="34" charset="0"/>
                <a:cs typeface="Arial" panose="020B0604020202020204" pitchFamily="34" charset="0"/>
              </a:rPr>
              <a:t>ini, kamu diharapkan bisa menulis, mengkompilasi, dan menjalankan program yang menggunakan berbagai tipe data, operator, dan struktur yang sudah dipelajari</a:t>
            </a:r>
            <a:r>
              <a:rPr lang="en-US" sz="2400">
                <a:solidFill>
                  <a:schemeClr val="accent1">
                    <a:lumMod val="50000"/>
                  </a:schemeClr>
                </a:solidFill>
                <a:latin typeface="Arial" panose="020B0604020202020204" pitchFamily="34" charset="0"/>
                <a:cs typeface="Arial" panose="020B0604020202020204" pitchFamily="34" charset="0"/>
              </a:rPr>
              <a:t>, di mana program tersebut dibuat mengikuti spesifikasi tertentu</a:t>
            </a:r>
            <a:r>
              <a:rPr lang="id-ID" sz="2400">
                <a:solidFill>
                  <a:schemeClr val="accent1">
                    <a:lumMod val="50000"/>
                  </a:schemeClr>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86CEAF4D-2AD5-4398-B5FF-B78C4BCF1896}"/>
              </a:ext>
            </a:extLst>
          </p:cNvPr>
          <p:cNvSpPr txBox="1"/>
          <p:nvPr userDrawn="1"/>
        </p:nvSpPr>
        <p:spPr>
          <a:xfrm>
            <a:off x="1979352" y="3739553"/>
            <a:ext cx="8303492" cy="1685846"/>
          </a:xfrm>
          <a:prstGeom prst="rect">
            <a:avLst/>
          </a:prstGeom>
          <a:noFill/>
        </p:spPr>
        <p:txBody>
          <a:bodyPr wrap="square" rtlCol="0">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lang="id-ID" sz="2400">
                <a:solidFill>
                  <a:schemeClr val="accent1">
                    <a:lumMod val="50000"/>
                  </a:schemeClr>
                </a:solidFill>
                <a:latin typeface="Arial" panose="020B0604020202020204" pitchFamily="34" charset="0"/>
                <a:cs typeface="Arial" panose="020B0604020202020204" pitchFamily="34" charset="0"/>
              </a:rPr>
              <a:t>Buatlah program yang berprilaku dan menggunakan tipe data, operator, dan struktur sesuai dengan deskripsi yang diberikan dalam dokumen ini!</a:t>
            </a:r>
          </a:p>
        </p:txBody>
      </p:sp>
      <p:sp>
        <p:nvSpPr>
          <p:cNvPr id="21" name="TextBox 20">
            <a:extLst>
              <a:ext uri="{FF2B5EF4-FFF2-40B4-BE49-F238E27FC236}">
                <a16:creationId xmlns:a16="http://schemas.microsoft.com/office/drawing/2014/main" id="{F761EECD-3AF3-4023-B260-C3FFC507218F}"/>
              </a:ext>
            </a:extLst>
          </p:cNvPr>
          <p:cNvSpPr txBox="1"/>
          <p:nvPr userDrawn="1"/>
        </p:nvSpPr>
        <p:spPr>
          <a:xfrm rot="20363387">
            <a:off x="1675465" y="3702492"/>
            <a:ext cx="1107996" cy="369332"/>
          </a:xfrm>
          <a:prstGeom prst="rect">
            <a:avLst/>
          </a:prstGeom>
          <a:noFill/>
        </p:spPr>
        <p:txBody>
          <a:bodyPr wrap="none" rtlCol="0">
            <a:spAutoFit/>
          </a:bodyPr>
          <a:lstStyle/>
          <a:p>
            <a:r>
              <a:rPr lang="en-US">
                <a:solidFill>
                  <a:schemeClr val="accent1">
                    <a:lumMod val="50000"/>
                  </a:schemeClr>
                </a:solidFill>
                <a:latin typeface="Arial" panose="020B0604020202020204" pitchFamily="34" charset="0"/>
                <a:cs typeface="Arial" panose="020B0604020202020204" pitchFamily="34" charset="0"/>
              </a:rPr>
              <a:t>Instruksi:</a:t>
            </a:r>
            <a:endParaRPr lang="id-ID">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56731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quiremen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hasCustomPrompt="1"/>
          </p:nvPr>
        </p:nvSpPr>
        <p:spPr>
          <a:xfrm>
            <a:off x="365760" y="1097280"/>
            <a:ext cx="11430000" cy="1463040"/>
          </a:xfrm>
          <a:prstGeom prst="rect">
            <a:avLst/>
          </a:prstGeom>
        </p:spPr>
        <p:txBody>
          <a:bodyPr/>
          <a:lstStyle>
            <a:lvl1pPr marL="0" indent="0">
              <a:lnSpc>
                <a:spcPct val="120000"/>
              </a:lnSpc>
              <a:spcBef>
                <a:spcPts val="0"/>
              </a:spcBef>
              <a:buNone/>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Program overview</a:t>
            </a:r>
          </a:p>
        </p:txBody>
      </p:sp>
      <p:sp>
        <p:nvSpPr>
          <p:cNvPr id="3" name="TextBox 2">
            <a:extLst>
              <a:ext uri="{FF2B5EF4-FFF2-40B4-BE49-F238E27FC236}">
                <a16:creationId xmlns:a16="http://schemas.microsoft.com/office/drawing/2014/main" id="{C220D20B-3E3D-433F-AD2D-ED3299547787}"/>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Kebutuhan</a:t>
            </a:r>
            <a:endParaRPr lang="en-ID" sz="3200">
              <a:solidFill>
                <a:schemeClr val="accent1">
                  <a:lumMod val="50000"/>
                </a:schemeClr>
              </a:solidFill>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8AA40EA0-2253-47FE-9D24-60B985864455}"/>
              </a:ext>
            </a:extLst>
          </p:cNvPr>
          <p:cNvSpPr>
            <a:spLocks noGrp="1"/>
          </p:cNvSpPr>
          <p:nvPr>
            <p:ph type="body" sz="quarter" idx="11" hasCustomPrompt="1"/>
          </p:nvPr>
        </p:nvSpPr>
        <p:spPr>
          <a:xfrm>
            <a:off x="365760" y="3749040"/>
            <a:ext cx="11430000" cy="1371600"/>
          </a:xfrm>
          <a:prstGeom prst="rect">
            <a:avLst/>
          </a:prstGeom>
        </p:spPr>
        <p:txBody>
          <a:bodyPr/>
          <a:lstStyle>
            <a:lvl1pPr marL="0" indent="0">
              <a:lnSpc>
                <a:spcPct val="120000"/>
              </a:lnSpc>
              <a:spcBef>
                <a:spcPts val="0"/>
              </a:spcBef>
              <a:buNone/>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Other statement on program overview, if any</a:t>
            </a:r>
          </a:p>
        </p:txBody>
      </p:sp>
      <p:sp>
        <p:nvSpPr>
          <p:cNvPr id="7" name="Text Placeholder 3">
            <a:extLst>
              <a:ext uri="{FF2B5EF4-FFF2-40B4-BE49-F238E27FC236}">
                <a16:creationId xmlns:a16="http://schemas.microsoft.com/office/drawing/2014/main" id="{CDE7E567-FB84-4BDC-8BEC-51AA497A41E1}"/>
              </a:ext>
            </a:extLst>
          </p:cNvPr>
          <p:cNvSpPr>
            <a:spLocks noGrp="1"/>
          </p:cNvSpPr>
          <p:nvPr>
            <p:ph type="body" sz="quarter" idx="12" hasCustomPrompt="1"/>
          </p:nvPr>
        </p:nvSpPr>
        <p:spPr>
          <a:xfrm>
            <a:off x="822960" y="2743200"/>
            <a:ext cx="10515600" cy="822960"/>
          </a:xfrm>
          <a:prstGeom prst="rect">
            <a:avLst/>
          </a:prstGeom>
        </p:spPr>
        <p:txBody>
          <a:bodyPr>
            <a:normAutofit/>
          </a:bodyPr>
          <a:lstStyle>
            <a:lvl1pPr marL="0" indent="0" algn="ctr">
              <a:lnSpc>
                <a:spcPct val="120000"/>
              </a:lnSpc>
              <a:spcBef>
                <a:spcPts val="0"/>
              </a:spcBef>
              <a:buNone/>
              <a:defRPr sz="1800">
                <a:latin typeface="Consolas" panose="020B0609020204030204" pitchFamily="49" charset="0"/>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Program overview</a:t>
            </a:r>
          </a:p>
        </p:txBody>
      </p:sp>
    </p:spTree>
    <p:extLst>
      <p:ext uri="{BB962C8B-B14F-4D97-AF65-F5344CB8AC3E}">
        <p14:creationId xmlns:p14="http://schemas.microsoft.com/office/powerpoint/2010/main" val="27934844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uput Examp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20D20B-3E3D-433F-AD2D-ED3299547787}"/>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Contoh Keluaran</a:t>
            </a:r>
            <a:endParaRPr lang="en-ID" sz="3200">
              <a:solidFill>
                <a:schemeClr val="accent1">
                  <a:lumMod val="50000"/>
                </a:schemeClr>
              </a:solidFill>
              <a:latin typeface="Arial" panose="020B0604020202020204" pitchFamily="34" charset="0"/>
              <a:cs typeface="Arial" panose="020B0604020202020204" pitchFamily="34" charset="0"/>
            </a:endParaRPr>
          </a:p>
        </p:txBody>
      </p:sp>
      <p:sp>
        <p:nvSpPr>
          <p:cNvPr id="7" name="Text Placeholder 3">
            <a:extLst>
              <a:ext uri="{FF2B5EF4-FFF2-40B4-BE49-F238E27FC236}">
                <a16:creationId xmlns:a16="http://schemas.microsoft.com/office/drawing/2014/main" id="{CDE7E567-FB84-4BDC-8BEC-51AA497A41E1}"/>
              </a:ext>
            </a:extLst>
          </p:cNvPr>
          <p:cNvSpPr>
            <a:spLocks noGrp="1"/>
          </p:cNvSpPr>
          <p:nvPr>
            <p:ph type="body" sz="quarter" idx="12" hasCustomPrompt="1"/>
          </p:nvPr>
        </p:nvSpPr>
        <p:spPr>
          <a:xfrm>
            <a:off x="365760" y="1097280"/>
            <a:ext cx="11430000" cy="5486400"/>
          </a:xfrm>
          <a:prstGeom prst="rect">
            <a:avLst/>
          </a:prstGeom>
        </p:spPr>
        <p:txBody>
          <a:bodyPr>
            <a:normAutofit/>
          </a:bodyPr>
          <a:lstStyle>
            <a:lvl1pPr marL="0" indent="0" algn="l">
              <a:lnSpc>
                <a:spcPct val="120000"/>
              </a:lnSpc>
              <a:spcBef>
                <a:spcPts val="0"/>
              </a:spcBef>
              <a:buNone/>
              <a:defRPr sz="1800">
                <a:latin typeface="Consolas" panose="020B0609020204030204" pitchFamily="49" charset="0"/>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Program overview</a:t>
            </a:r>
          </a:p>
        </p:txBody>
      </p:sp>
    </p:spTree>
    <p:extLst>
      <p:ext uri="{BB962C8B-B14F-4D97-AF65-F5344CB8AC3E}">
        <p14:creationId xmlns:p14="http://schemas.microsoft.com/office/powerpoint/2010/main" val="200721198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utput Format Information">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09778A8-8368-46E8-8866-EEA87052F2CE}"/>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Keterangan Umum Terkait Keluaran</a:t>
            </a:r>
          </a:p>
        </p:txBody>
      </p:sp>
      <p:sp>
        <p:nvSpPr>
          <p:cNvPr id="6" name="TextBox 5">
            <a:extLst>
              <a:ext uri="{FF2B5EF4-FFF2-40B4-BE49-F238E27FC236}">
                <a16:creationId xmlns:a16="http://schemas.microsoft.com/office/drawing/2014/main" id="{F1A4CF72-EED7-4CBC-87F7-DE6A6AE18F7E}"/>
              </a:ext>
            </a:extLst>
          </p:cNvPr>
          <p:cNvSpPr txBox="1"/>
          <p:nvPr userDrawn="1"/>
        </p:nvSpPr>
        <p:spPr>
          <a:xfrm>
            <a:off x="365760" y="1134795"/>
            <a:ext cx="11530676" cy="446705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id-ID" sz="2400">
                <a:highlight>
                  <a:srgbClr val="FFFF00"/>
                </a:highlight>
                <a:latin typeface="Arial" panose="020B0604020202020204" pitchFamily="34" charset="0"/>
                <a:ea typeface="Calibri" panose="020F0502020204030204" pitchFamily="34" charset="0"/>
                <a:cs typeface="Arial" panose="020B0604020202020204" pitchFamily="34" charset="0"/>
              </a:rPr>
              <a:t>Teks dengan warna belakang kuning</a:t>
            </a:r>
            <a:r>
              <a:rPr lang="id-ID" sz="2400">
                <a:latin typeface="Arial" panose="020B0604020202020204" pitchFamily="34" charset="0"/>
                <a:ea typeface="Calibri" panose="020F0502020204030204" pitchFamily="34" charset="0"/>
                <a:cs typeface="Arial" panose="020B0604020202020204" pitchFamily="34" charset="0"/>
              </a:rPr>
              <a:t> merupakan masukan dari pengguna.</a:t>
            </a:r>
            <a:r>
              <a:rPr lang="en-US" sz="2400">
                <a:latin typeface="Arial" panose="020B0604020202020204" pitchFamily="34" charset="0"/>
                <a:ea typeface="Calibri" panose="020F0502020204030204" pitchFamily="34" charset="0"/>
                <a:cs typeface="Arial" panose="020B0604020202020204" pitchFamily="34" charset="0"/>
              </a:rPr>
              <a:t> </a:t>
            </a:r>
          </a:p>
          <a:p>
            <a:pPr marL="342900" indent="-342900">
              <a:lnSpc>
                <a:spcPct val="150000"/>
              </a:lnSpc>
              <a:buFont typeface="Arial" panose="020B0604020202020204" pitchFamily="34" charset="0"/>
              <a:buChar char="•"/>
            </a:pPr>
            <a:r>
              <a:rPr lang="id-ID" sz="2400">
                <a:latin typeface="Arial" panose="020B0604020202020204" pitchFamily="34" charset="0"/>
                <a:ea typeface="Calibri" panose="020F0502020204030204" pitchFamily="34" charset="0"/>
                <a:cs typeface="Arial" panose="020B0604020202020204" pitchFamily="34" charset="0"/>
              </a:rPr>
              <a:t>Setiap implementasi masukan </a:t>
            </a:r>
            <a:r>
              <a:rPr lang="en-US" sz="2400">
                <a:latin typeface="Arial" panose="020B0604020202020204" pitchFamily="34" charset="0"/>
                <a:ea typeface="Calibri" panose="020F0502020204030204" pitchFamily="34" charset="0"/>
                <a:cs typeface="Arial" panose="020B0604020202020204" pitchFamily="34" charset="0"/>
              </a:rPr>
              <a:t>pengguna </a:t>
            </a:r>
            <a:r>
              <a:rPr lang="id-ID" sz="2400">
                <a:latin typeface="Arial" panose="020B0604020202020204" pitchFamily="34" charset="0"/>
                <a:ea typeface="Calibri" panose="020F0502020204030204" pitchFamily="34" charset="0"/>
                <a:cs typeface="Arial" panose="020B0604020202020204" pitchFamily="34" charset="0"/>
              </a:rPr>
              <a:t>yang terlewat akan membuat nilai</a:t>
            </a:r>
            <a:r>
              <a:rPr lang="en-US" sz="2400">
                <a:latin typeface="Arial" panose="020B0604020202020204" pitchFamily="34" charset="0"/>
                <a:ea typeface="Calibri" panose="020F0502020204030204" pitchFamily="34" charset="0"/>
                <a:cs typeface="Arial" panose="020B0604020202020204" pitchFamily="34" charset="0"/>
              </a:rPr>
              <a:t>mu </a:t>
            </a:r>
            <a:r>
              <a:rPr lang="id-ID" sz="240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berkurang satu poin</a:t>
            </a:r>
            <a:r>
              <a:rPr lang="id-ID" sz="2400">
                <a:latin typeface="Arial" panose="020B0604020202020204" pitchFamily="34" charset="0"/>
                <a:ea typeface="Calibri" panose="020F0502020204030204" pitchFamily="34" charset="0"/>
                <a:cs typeface="Arial" panose="020B0604020202020204" pitchFamily="34" charset="0"/>
              </a:rPr>
              <a:t>. </a:t>
            </a:r>
            <a:endParaRPr lang="en-US" sz="240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Arial" panose="020B0604020202020204" pitchFamily="34" charset="0"/>
              <a:buChar char="•"/>
            </a:pPr>
            <a:r>
              <a:rPr lang="id-ID" sz="2400">
                <a:highlight>
                  <a:srgbClr val="00FFFF"/>
                </a:highlight>
                <a:latin typeface="Arial" panose="020B0604020202020204" pitchFamily="34" charset="0"/>
                <a:ea typeface="Calibri" panose="020F0502020204030204" pitchFamily="34" charset="0"/>
                <a:cs typeface="Arial" panose="020B0604020202020204" pitchFamily="34" charset="0"/>
              </a:rPr>
              <a:t>Teks </a:t>
            </a:r>
            <a:r>
              <a:rPr lang="en-US" sz="2400">
                <a:highlight>
                  <a:srgbClr val="00FFFF"/>
                </a:highlight>
                <a:latin typeface="Arial" panose="020B0604020202020204" pitchFamily="34" charset="0"/>
                <a:ea typeface="Calibri" panose="020F0502020204030204" pitchFamily="34" charset="0"/>
                <a:cs typeface="Arial" panose="020B0604020202020204" pitchFamily="34" charset="0"/>
              </a:rPr>
              <a:t>dengan warna belakang </a:t>
            </a:r>
            <a:r>
              <a:rPr lang="id-ID" sz="2400">
                <a:highlight>
                  <a:srgbClr val="00FFFF"/>
                </a:highlight>
                <a:latin typeface="Arial" panose="020B0604020202020204" pitchFamily="34" charset="0"/>
                <a:ea typeface="Calibri" panose="020F0502020204030204" pitchFamily="34" charset="0"/>
                <a:cs typeface="Arial" panose="020B0604020202020204" pitchFamily="34" charset="0"/>
              </a:rPr>
              <a:t>biru</a:t>
            </a:r>
            <a:r>
              <a:rPr lang="id-ID" sz="2400">
                <a:latin typeface="Arial" panose="020B0604020202020204" pitchFamily="34" charset="0"/>
                <a:ea typeface="Calibri" panose="020F0502020204030204" pitchFamily="34" charset="0"/>
                <a:cs typeface="Arial" panose="020B0604020202020204" pitchFamily="34" charset="0"/>
              </a:rPr>
              <a:t> merupakan teks dinamis yang selalu berubah-ubah sesuai dengan </a:t>
            </a:r>
            <a:r>
              <a:rPr lang="en-US" sz="2400">
                <a:latin typeface="Arial" panose="020B0604020202020204" pitchFamily="34" charset="0"/>
                <a:ea typeface="Calibri" panose="020F0502020204030204" pitchFamily="34" charset="0"/>
                <a:cs typeface="Arial" panose="020B0604020202020204" pitchFamily="34" charset="0"/>
              </a:rPr>
              <a:t>argumen atau </a:t>
            </a:r>
            <a:r>
              <a:rPr lang="id-ID" sz="2400">
                <a:latin typeface="Arial" panose="020B0604020202020204" pitchFamily="34" charset="0"/>
                <a:ea typeface="Calibri" panose="020F0502020204030204" pitchFamily="34" charset="0"/>
                <a:cs typeface="Arial" panose="020B0604020202020204" pitchFamily="34" charset="0"/>
              </a:rPr>
              <a:t>masukan </a:t>
            </a:r>
            <a:r>
              <a:rPr lang="en-US" sz="2400">
                <a:latin typeface="Arial" panose="020B0604020202020204" pitchFamily="34" charset="0"/>
                <a:ea typeface="Calibri" panose="020F0502020204030204" pitchFamily="34" charset="0"/>
                <a:cs typeface="Arial" panose="020B0604020202020204" pitchFamily="34" charset="0"/>
              </a:rPr>
              <a:t>dari </a:t>
            </a:r>
            <a:r>
              <a:rPr lang="id-ID" sz="2400">
                <a:latin typeface="Arial" panose="020B0604020202020204" pitchFamily="34" charset="0"/>
                <a:ea typeface="Calibri" panose="020F0502020204030204" pitchFamily="34" charset="0"/>
                <a:cs typeface="Arial" panose="020B0604020202020204" pitchFamily="34" charset="0"/>
              </a:rPr>
              <a:t>pengguna</a:t>
            </a:r>
            <a:r>
              <a:rPr lang="en-US" sz="2400">
                <a:latin typeface="Arial" panose="020B0604020202020204" pitchFamily="34" charset="0"/>
                <a:ea typeface="Calibri" panose="020F0502020204030204" pitchFamily="34" charset="0"/>
                <a:cs typeface="Arial" panose="020B0604020202020204" pitchFamily="34" charset="0"/>
              </a:rPr>
              <a:t>,</a:t>
            </a:r>
            <a:r>
              <a:rPr lang="id-ID" sz="2400">
                <a:latin typeface="Arial" panose="020B0604020202020204" pitchFamily="34" charset="0"/>
                <a:ea typeface="Calibri" panose="020F0502020204030204" pitchFamily="34" charset="0"/>
                <a:cs typeface="Arial" panose="020B0604020202020204" pitchFamily="34" charset="0"/>
              </a:rPr>
              <a:t> dan harus ditampilkan dalam program yang Anda buat. </a:t>
            </a:r>
            <a:endParaRPr lang="en-US" sz="240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Arial" panose="020B0604020202020204" pitchFamily="34" charset="0"/>
              <a:buChar char="•"/>
            </a:pPr>
            <a:r>
              <a:rPr lang="id-ID" sz="2400">
                <a:latin typeface="Arial" panose="020B0604020202020204" pitchFamily="34" charset="0"/>
                <a:ea typeface="Calibri" panose="020F0502020204030204" pitchFamily="34" charset="0"/>
                <a:cs typeface="Arial" panose="020B0604020202020204" pitchFamily="34" charset="0"/>
              </a:rPr>
              <a:t>Setiap </a:t>
            </a:r>
            <a:r>
              <a:rPr lang="en-US" sz="2400">
                <a:latin typeface="Arial" panose="020B0604020202020204" pitchFamily="34" charset="0"/>
                <a:ea typeface="Calibri" panose="020F0502020204030204" pitchFamily="34" charset="0"/>
                <a:cs typeface="Arial" panose="020B0604020202020204" pitchFamily="34" charset="0"/>
              </a:rPr>
              <a:t>implementasi </a:t>
            </a:r>
            <a:r>
              <a:rPr lang="id-ID" sz="2400">
                <a:latin typeface="Arial" panose="020B0604020202020204" pitchFamily="34" charset="0"/>
                <a:ea typeface="Calibri" panose="020F0502020204030204" pitchFamily="34" charset="0"/>
                <a:cs typeface="Arial" panose="020B0604020202020204" pitchFamily="34" charset="0"/>
              </a:rPr>
              <a:t>teks biru yang terlewat atau tidak sesuai akan membuat nilai Anda </a:t>
            </a:r>
            <a:r>
              <a:rPr lang="id-ID" sz="240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berkurang satu poin</a:t>
            </a:r>
            <a:r>
              <a:rPr lang="en-US" sz="2400">
                <a:solidFill>
                  <a:srgbClr val="00B050"/>
                </a:solidFill>
                <a:latin typeface="Arial" panose="020B0604020202020204" pitchFamily="34" charset="0"/>
                <a:ea typeface="Calibri" panose="020F050202020403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79355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eneral Criteria">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CD3A063-6EC7-42E3-9BB0-7BF4E5A33866}"/>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Kriteria Umum Program</a:t>
            </a:r>
          </a:p>
        </p:txBody>
      </p:sp>
      <p:sp>
        <p:nvSpPr>
          <p:cNvPr id="6" name="TextBox 5">
            <a:extLst>
              <a:ext uri="{FF2B5EF4-FFF2-40B4-BE49-F238E27FC236}">
                <a16:creationId xmlns:a16="http://schemas.microsoft.com/office/drawing/2014/main" id="{01D7D278-6B0D-4D2C-826B-F16255F86A96}"/>
              </a:ext>
            </a:extLst>
          </p:cNvPr>
          <p:cNvSpPr txBox="1"/>
          <p:nvPr userDrawn="1"/>
        </p:nvSpPr>
        <p:spPr>
          <a:xfrm>
            <a:off x="365760" y="1134795"/>
            <a:ext cx="11530676" cy="279384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Kode dan keluaran program harus mencantumkan NPM dan nama kamu, yang ditulis dalam bentuk komentar atau luaran. </a:t>
            </a:r>
          </a:p>
          <a:p>
            <a:pPr marL="342900" indent="-342900">
              <a:lnSpc>
                <a:spcPct val="150000"/>
              </a:lnSpc>
              <a:buFont typeface="Arial" panose="020B0604020202020204" pitchFamily="34" charset="0"/>
              <a:buChar char="•"/>
            </a:pPr>
            <a:r>
              <a:rPr lang="en-US" sz="2400">
                <a:solidFill>
                  <a:schemeClr val="accent2">
                    <a:lumMod val="75000"/>
                  </a:schemeClr>
                </a:solidFill>
                <a:latin typeface="Arial" panose="020B0604020202020204" pitchFamily="34" charset="0"/>
                <a:cs typeface="Arial" panose="020B0604020202020204" pitchFamily="34" charset="0"/>
              </a:rPr>
              <a:t>[20 poin]</a:t>
            </a:r>
            <a:r>
              <a:rPr lang="en-US" sz="2400">
                <a:solidFill>
                  <a:schemeClr val="accent1">
                    <a:lumMod val="50000"/>
                  </a:schemeClr>
                </a:solidFill>
                <a:latin typeface="Arial" panose="020B0604020202020204" pitchFamily="34" charset="0"/>
                <a:cs typeface="Arial" panose="020B0604020202020204" pitchFamily="34" charset="0"/>
              </a:rPr>
              <a:t> Kamu boleh mengubah tampilan luaran program selama memiliki informasi yang diminta (e.g., nilai argumen dan label keluaran). </a:t>
            </a:r>
          </a:p>
          <a:p>
            <a:pPr marL="342900" indent="-3429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Berkas kode program yang dikumpulkan harus dengan nama </a:t>
            </a:r>
          </a:p>
        </p:txBody>
      </p:sp>
      <p:sp>
        <p:nvSpPr>
          <p:cNvPr id="8" name="Text Placeholder 2">
            <a:extLst>
              <a:ext uri="{FF2B5EF4-FFF2-40B4-BE49-F238E27FC236}">
                <a16:creationId xmlns:a16="http://schemas.microsoft.com/office/drawing/2014/main" id="{7A015658-69C5-4977-B40A-DD8D15FA4925}"/>
              </a:ext>
            </a:extLst>
          </p:cNvPr>
          <p:cNvSpPr>
            <a:spLocks noGrp="1"/>
          </p:cNvSpPr>
          <p:nvPr>
            <p:ph type="body" sz="quarter" idx="10" hasCustomPrompt="1"/>
          </p:nvPr>
        </p:nvSpPr>
        <p:spPr>
          <a:xfrm>
            <a:off x="711201" y="4023360"/>
            <a:ext cx="10972800" cy="1737360"/>
          </a:xfrm>
        </p:spPr>
        <p:txBody>
          <a:bodyPr/>
          <a:lstStyle>
            <a:lvl1pPr marL="0" indent="0">
              <a:spcBef>
                <a:spcPts val="0"/>
              </a:spcBef>
              <a:buNone/>
              <a:defRPr/>
            </a:lvl1pPr>
          </a:lstStyle>
          <a:p>
            <a:pPr>
              <a:lnSpc>
                <a:spcPct val="150000"/>
              </a:lnSpc>
            </a:pPr>
            <a:r>
              <a:rPr lang="en-US" sz="2400"/>
              <a:t>nama program (e.g., contoh).</a:t>
            </a:r>
          </a:p>
        </p:txBody>
      </p:sp>
    </p:spTree>
    <p:extLst>
      <p:ext uri="{BB962C8B-B14F-4D97-AF65-F5344CB8AC3E}">
        <p14:creationId xmlns:p14="http://schemas.microsoft.com/office/powerpoint/2010/main" val="378080999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ubmission">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84A4446-26D1-4E40-9ADD-BA01666E5BD9}"/>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Pengumpulan</a:t>
            </a:r>
          </a:p>
        </p:txBody>
      </p:sp>
      <p:sp>
        <p:nvSpPr>
          <p:cNvPr id="6" name="TextBox 5">
            <a:extLst>
              <a:ext uri="{FF2B5EF4-FFF2-40B4-BE49-F238E27FC236}">
                <a16:creationId xmlns:a16="http://schemas.microsoft.com/office/drawing/2014/main" id="{A806334D-A6DF-44B5-9410-2D26A848918A}"/>
              </a:ext>
            </a:extLst>
          </p:cNvPr>
          <p:cNvSpPr txBox="1"/>
          <p:nvPr userDrawn="1"/>
        </p:nvSpPr>
        <p:spPr>
          <a:xfrm>
            <a:off x="1079768" y="1813527"/>
            <a:ext cx="8715985" cy="279384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id-ID" sz="2400">
                <a:solidFill>
                  <a:schemeClr val="accent1">
                    <a:lumMod val="50000"/>
                  </a:schemeClr>
                </a:solidFill>
                <a:latin typeface="Arial" panose="020B0604020202020204" pitchFamily="34" charset="0"/>
                <a:cs typeface="Arial" panose="020B0604020202020204" pitchFamily="34" charset="0"/>
              </a:rPr>
              <a:t>Kumpulkan berkas kode Java™ (i.e., *.java) kamu ke tempat pengumpulan yang disediakan di LAYAR sebelum batas akhir waktu yang tertera. Jangan lupa untuk memperhatikan panduan penilaian pada bagian Kriteria Program, Skema Penilaian, dan Plagiarisme. </a:t>
            </a:r>
          </a:p>
        </p:txBody>
      </p:sp>
      <p:pic>
        <p:nvPicPr>
          <p:cNvPr id="8" name="Picture 7" descr="A picture containing umbrella&#10;&#10;Description automatically generated">
            <a:extLst>
              <a:ext uri="{FF2B5EF4-FFF2-40B4-BE49-F238E27FC236}">
                <a16:creationId xmlns:a16="http://schemas.microsoft.com/office/drawing/2014/main" id="{5A449A8A-ED77-4CFD-BD53-C2B9F6BC2B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4053" y="1813527"/>
            <a:ext cx="2194560" cy="3483865"/>
          </a:xfrm>
          <a:prstGeom prst="rect">
            <a:avLst/>
          </a:prstGeom>
        </p:spPr>
      </p:pic>
      <p:sp>
        <p:nvSpPr>
          <p:cNvPr id="10" name="Rectangle 9">
            <a:extLst>
              <a:ext uri="{FF2B5EF4-FFF2-40B4-BE49-F238E27FC236}">
                <a16:creationId xmlns:a16="http://schemas.microsoft.com/office/drawing/2014/main" id="{8649440A-3AFF-49B0-AD56-DE5CCFE6DF7A}"/>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8537586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ading Defaul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2073458477"/>
              </p:ext>
            </p:extLst>
          </p:nvPr>
        </p:nvGraphicFramePr>
        <p:xfrm>
          <a:off x="457200" y="1097280"/>
          <a:ext cx="11247120" cy="4303268"/>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9650327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Herika </a:t>
            </a:r>
            <a:r>
              <a:rPr lang="en-US" sz="1300" dirty="0">
                <a:solidFill>
                  <a:schemeClr val="accent1">
                    <a:lumMod val="50000"/>
                  </a:schemeClr>
                </a:solidFill>
                <a:latin typeface="Times New Roman" panose="02020603050405020304" pitchFamily="18" charset="0"/>
                <a:cs typeface="Times New Roman" panose="02020603050405020304" pitchFamily="18" charset="0"/>
              </a:rPr>
              <a:t>H</a:t>
            </a:r>
            <a:r>
              <a:rPr lang="en-US" sz="1300">
                <a:solidFill>
                  <a:schemeClr val="accent1">
                    <a:lumMod val="50000"/>
                  </a:schemeClr>
                </a:solidFill>
                <a:latin typeface="Times New Roman" panose="02020603050405020304" pitchFamily="18" charset="0"/>
                <a:cs typeface="Times New Roman" panose="02020603050405020304" pitchFamily="18" charset="0"/>
              </a:rPr>
              <a:t>., Elan S., M. Fathurahman, Nova E.D., 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C.</a:t>
            </a: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10202077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ading Default with Late Penalt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4224897725"/>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-5</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sv-SE" sz="1800">
                          <a:solidFill>
                            <a:schemeClr val="accent1">
                              <a:lumMod val="50000"/>
                            </a:schemeClr>
                          </a:solidFill>
                          <a:latin typeface="Arial" panose="020B0604020202020204" pitchFamily="34" charset="0"/>
                          <a:cs typeface="Arial" panose="020B0604020202020204" pitchFamily="34" charset="0"/>
                        </a:rPr>
                        <a:t>Per-hari keterlambatan mengumpulkan berkas solusi.</a:t>
                      </a:r>
                    </a:p>
                  </a:txBody>
                  <a:tcPr/>
                </a:tc>
                <a:extLst>
                  <a:ext uri="{0D108BD9-81ED-4DB2-BD59-A6C34878D82A}">
                    <a16:rowId xmlns:a16="http://schemas.microsoft.com/office/drawing/2014/main" val="248575941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150055475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ading with Branching or Loop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2640665028"/>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struktur percabangan atau pengulangan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111536656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ading-Late with Branching or Loop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1589913398"/>
              </p:ext>
            </p:extLst>
          </p:nvPr>
        </p:nvGraphicFramePr>
        <p:xfrm>
          <a:off x="457200" y="1097280"/>
          <a:ext cx="11247120" cy="5125212"/>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struktur percabangan atau pengulangan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-5</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sv-SE" sz="1800">
                          <a:solidFill>
                            <a:schemeClr val="accent1">
                              <a:lumMod val="50000"/>
                            </a:schemeClr>
                          </a:solidFill>
                          <a:latin typeface="Arial" panose="020B0604020202020204" pitchFamily="34" charset="0"/>
                          <a:cs typeface="Arial" panose="020B0604020202020204" pitchFamily="34" charset="0"/>
                        </a:rPr>
                        <a:t>Per-hari keterlambatan mengumpulkan berkas solusi.</a:t>
                      </a:r>
                    </a:p>
                  </a:txBody>
                  <a:tcPr/>
                </a:tc>
                <a:extLst>
                  <a:ext uri="{0D108BD9-81ED-4DB2-BD59-A6C34878D82A}">
                    <a16:rowId xmlns:a16="http://schemas.microsoft.com/office/drawing/2014/main" val="39733340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312513310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ading for Recurs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3934079069"/>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teknik iteratif dan rekursif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423616605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ading for Data Structur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2594973092"/>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struktur data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364516694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giarism">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551FCC-0027-41F7-8E61-F393727BA001}"/>
              </a:ext>
            </a:extLst>
          </p:cNvPr>
          <p:cNvSpPr txBox="1"/>
          <p:nvPr userDrawn="1"/>
        </p:nvSpPr>
        <p:spPr>
          <a:xfrm>
            <a:off x="365760" y="1097280"/>
            <a:ext cx="11430000" cy="5577840"/>
          </a:xfrm>
          <a:prstGeom prst="rect">
            <a:avLst/>
          </a:prstGeom>
          <a:noFill/>
        </p:spPr>
        <p:txBody>
          <a:bodyPr wrap="square" rtlCol="0">
            <a:normAutofit/>
          </a:bodyPr>
          <a:lstStyle/>
          <a:p>
            <a:pPr marL="457200" lvl="0" indent="-4572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Seluruh kode program yang dikumpulkan akan dibandingkan satu sama lain mengunakan LARON dengan konfigurasi sesuai karakteristik soal. </a:t>
            </a:r>
          </a:p>
          <a:p>
            <a:pPr marL="457200" lvl="0" indent="-4572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Jawaban dengan tingkat kemiripan di atas 80% akan dianggap plagiat dan nilai untuk jawaban soal tersebut akan di-nol-kan. </a:t>
            </a:r>
          </a:p>
          <a:p>
            <a:pPr marL="457200" lvl="0" indent="-4572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Anda memiliki satu kesempatan untuk membuktikan sebaliknya (i.e., tidak plagiat). Mekanisme pembuktian dapat bervariasi, salah satunya adalah dengan mengerjakan soal di depan asisten dalam kurun waktu terbatas. Lebih detail mengenai hal ini dapat berkomunikasi langsung dengan asisten. </a:t>
            </a:r>
          </a:p>
        </p:txBody>
      </p:sp>
      <p:sp>
        <p:nvSpPr>
          <p:cNvPr id="6" name="TextBox 5">
            <a:extLst>
              <a:ext uri="{FF2B5EF4-FFF2-40B4-BE49-F238E27FC236}">
                <a16:creationId xmlns:a16="http://schemas.microsoft.com/office/drawing/2014/main" id="{1994C154-608B-46B1-95A4-8743D0929DDF}"/>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Kebijakan Plagiarisme</a:t>
            </a:r>
            <a:endParaRPr lang="en-ID" sz="320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28883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inaliza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D693C3-D668-4254-93F1-E53122FF5983}"/>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Finalisasi</a:t>
            </a:r>
            <a:endParaRPr lang="en-ID" sz="3200">
              <a:solidFill>
                <a:schemeClr val="accent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5AE0A63-9166-457F-9E86-D8149A13BE4F}"/>
              </a:ext>
            </a:extLst>
          </p:cNvPr>
          <p:cNvSpPr txBox="1"/>
          <p:nvPr userDrawn="1"/>
        </p:nvSpPr>
        <p:spPr>
          <a:xfrm>
            <a:off x="365760" y="1097280"/>
            <a:ext cx="11430000" cy="5577840"/>
          </a:xfrm>
          <a:prstGeom prst="rect">
            <a:avLst/>
          </a:prstGeom>
          <a:noFill/>
        </p:spPr>
        <p:txBody>
          <a:bodyPr wrap="none" rtlCol="0">
            <a:normAutofit/>
          </a:bodyPr>
          <a:lstStyle/>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Unggah kode Java™ terakhir Anda ke Pengumpulan Praktikum di LAYAR.</a:t>
            </a:r>
          </a:p>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Kerjakan Latihan yang tersedia di LAYAR.</a:t>
            </a:r>
          </a:p>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Pastikan Anda mendapatkan nilai 70 poin untuk Praktikum dan Latihan. </a:t>
            </a:r>
          </a:p>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Isi Refleksi di LAYAR dengan jawaban yang berfaedah.</a:t>
            </a:r>
          </a:p>
        </p:txBody>
      </p:sp>
    </p:spTree>
    <p:extLst>
      <p:ext uri="{BB962C8B-B14F-4D97-AF65-F5344CB8AC3E}">
        <p14:creationId xmlns:p14="http://schemas.microsoft.com/office/powerpoint/2010/main" val="353445970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icense Indonesian">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FA56B5-2A27-4BFD-89C1-6F73E7DD0070}"/>
              </a:ext>
            </a:extLst>
          </p:cNvPr>
          <p:cNvSpPr txBox="1"/>
          <p:nvPr userDrawn="1"/>
        </p:nvSpPr>
        <p:spPr>
          <a:xfrm>
            <a:off x="4724400" y="457200"/>
            <a:ext cx="2743200" cy="548640"/>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D75714D-C247-4A53-A75D-67A8F6144C8C}"/>
              </a:ext>
            </a:extLst>
          </p:cNvPr>
          <p:cNvSpPr txBox="1"/>
          <p:nvPr userDrawn="1"/>
        </p:nvSpPr>
        <p:spPr>
          <a:xfrm>
            <a:off x="457200" y="1463040"/>
            <a:ext cx="11247120" cy="280532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BY-NC-SA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DDB4CE1-1C10-4E70-AE62-C08B5DA7280E}"/>
              </a:ext>
            </a:extLst>
          </p:cNvPr>
          <p:cNvSpPr txBox="1"/>
          <p:nvPr userDrawn="1"/>
        </p:nvSpPr>
        <p:spPr>
          <a:xfrm>
            <a:off x="457200" y="5029200"/>
            <a:ext cx="6217920"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B306A35F-0E91-4E52-ABF5-FE7ED22128E2}"/>
              </a:ext>
            </a:extLst>
          </p:cNvPr>
          <p:cNvGrpSpPr/>
          <p:nvPr userDrawn="1"/>
        </p:nvGrpSpPr>
        <p:grpSpPr>
          <a:xfrm>
            <a:off x="8412480" y="5120640"/>
            <a:ext cx="3108960" cy="822960"/>
            <a:chOff x="104839" y="67242"/>
            <a:chExt cx="3080834" cy="792000"/>
          </a:xfrm>
        </p:grpSpPr>
        <p:sp>
          <p:nvSpPr>
            <p:cNvPr id="16" name="Oval 15">
              <a:extLst>
                <a:ext uri="{FF2B5EF4-FFF2-40B4-BE49-F238E27FC236}">
                  <a16:creationId xmlns:a16="http://schemas.microsoft.com/office/drawing/2014/main" id="{163D1F7C-3AD6-42B9-ADDF-7BAB74F21AF3}"/>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81781A1-9A44-4495-B9BE-9149274AAAD1}"/>
                </a:ext>
              </a:extLst>
            </p:cNvPr>
            <p:cNvSpPr txBox="1"/>
            <p:nvPr userDrawn="1"/>
          </p:nvSpPr>
          <p:spPr>
            <a:xfrm>
              <a:off x="903189" y="153480"/>
              <a:ext cx="1383331" cy="355438"/>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8" name="TextBox 17">
              <a:extLst>
                <a:ext uri="{FF2B5EF4-FFF2-40B4-BE49-F238E27FC236}">
                  <a16:creationId xmlns:a16="http://schemas.microsoft.com/office/drawing/2014/main" id="{F9CA0CE4-72CE-43E6-BC6C-57E2DC567B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37470570"/>
      </p:ext>
    </p:extLst>
  </p:cSld>
  <p:clrMapOvr>
    <a:masterClrMapping/>
  </p:clrMapOvr>
  <p:transition>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icense English">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FA56B5-2A27-4BFD-89C1-6F73E7DD0070}"/>
              </a:ext>
            </a:extLst>
          </p:cNvPr>
          <p:cNvSpPr txBox="1"/>
          <p:nvPr userDrawn="1"/>
        </p:nvSpPr>
        <p:spPr>
          <a:xfrm>
            <a:off x="4724400" y="457200"/>
            <a:ext cx="2743200" cy="548640"/>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D75714D-C247-4A53-A75D-67A8F6144C8C}"/>
              </a:ext>
            </a:extLst>
          </p:cNvPr>
          <p:cNvSpPr txBox="1"/>
          <p:nvPr userDrawn="1"/>
        </p:nvSpPr>
        <p:spPr>
          <a:xfrm>
            <a:off x="457200" y="1463040"/>
            <a:ext cx="11247120" cy="280532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BY-NC-SA 4.0 International License, which means it can be used and modified as necessary as long as not being used for commercial purpose and properly credit the authors. These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DDB4CE1-1C10-4E70-AE62-C08B5DA7280E}"/>
              </a:ext>
            </a:extLst>
          </p:cNvPr>
          <p:cNvSpPr txBox="1"/>
          <p:nvPr userDrawn="1"/>
        </p:nvSpPr>
        <p:spPr>
          <a:xfrm>
            <a:off x="457200" y="5029200"/>
            <a:ext cx="6217920" cy="91440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6DBB4F19-0136-40B8-8D70-9AA978F1D54C}"/>
              </a:ext>
            </a:extLst>
          </p:cNvPr>
          <p:cNvGrpSpPr/>
          <p:nvPr userDrawn="1"/>
        </p:nvGrpSpPr>
        <p:grpSpPr>
          <a:xfrm>
            <a:off x="8412480" y="5120640"/>
            <a:ext cx="3108960" cy="822960"/>
            <a:chOff x="104839" y="67242"/>
            <a:chExt cx="3080834" cy="792000"/>
          </a:xfrm>
        </p:grpSpPr>
        <p:sp>
          <p:nvSpPr>
            <p:cNvPr id="16" name="Oval 15">
              <a:extLst>
                <a:ext uri="{FF2B5EF4-FFF2-40B4-BE49-F238E27FC236}">
                  <a16:creationId xmlns:a16="http://schemas.microsoft.com/office/drawing/2014/main" id="{C7DEDFF7-FC76-4087-A47B-2739FAEC4E70}"/>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4B9B1A8-1DFD-43E3-9E49-5AC1AA403210}"/>
                </a:ext>
              </a:extLst>
            </p:cNvPr>
            <p:cNvSpPr txBox="1"/>
            <p:nvPr userDrawn="1"/>
          </p:nvSpPr>
          <p:spPr>
            <a:xfrm>
              <a:off x="903189" y="153480"/>
              <a:ext cx="1383331" cy="355438"/>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8" name="TextBox 17">
              <a:extLst>
                <a:ext uri="{FF2B5EF4-FFF2-40B4-BE49-F238E27FC236}">
                  <a16:creationId xmlns:a16="http://schemas.microsoft.com/office/drawing/2014/main" id="{27ABBA6B-5073-4863-8ACA-762C47402F7B}"/>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32480649"/>
      </p:ext>
    </p:extLst>
  </p:cSld>
  <p:clrMapOvr>
    <a:masterClrMapping/>
  </p:clrMapOvr>
  <p:transition>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273204-B0EB-4862-BF72-93F393917018}"/>
              </a:ext>
            </a:extLst>
          </p:cNvPr>
          <p:cNvSpPr>
            <a:spLocks noGrp="1"/>
          </p:cNvSpPr>
          <p:nvPr>
            <p:ph type="title" hasCustomPrompt="1"/>
          </p:nvPr>
        </p:nvSpPr>
        <p:spPr>
          <a:xfrm>
            <a:off x="3383280" y="1371599"/>
            <a:ext cx="8229600" cy="2377440"/>
          </a:xfrm>
        </p:spPr>
        <p:txBody>
          <a:bodyPr/>
          <a:lstStyle>
            <a:lvl1pPr>
              <a:lnSpc>
                <a:spcPct val="140000"/>
              </a:lnSpc>
              <a:defRPr b="1">
                <a:solidFill>
                  <a:schemeClr val="accent1">
                    <a:lumMod val="50000"/>
                  </a:schemeClr>
                </a:solidFill>
              </a:defRPr>
            </a:lvl1pPr>
          </a:lstStyle>
          <a:p>
            <a:r>
              <a:rPr lang="en-US" dirty="0"/>
              <a:t>Separator Title</a:t>
            </a:r>
          </a:p>
        </p:txBody>
      </p:sp>
      <p:pic>
        <p:nvPicPr>
          <p:cNvPr id="4" name="Picture 3">
            <a:extLst>
              <a:ext uri="{FF2B5EF4-FFF2-40B4-BE49-F238E27FC236}">
                <a16:creationId xmlns:a16="http://schemas.microsoft.com/office/drawing/2014/main" id="{6AF6142E-6846-49C4-8F50-F174C64B4A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 y="914400"/>
            <a:ext cx="2549918" cy="4700308"/>
          </a:xfrm>
          <a:prstGeom prst="rect">
            <a:avLst/>
          </a:prstGeom>
        </p:spPr>
      </p:pic>
      <p:sp>
        <p:nvSpPr>
          <p:cNvPr id="5" name="Rectangle 4">
            <a:extLst>
              <a:ext uri="{FF2B5EF4-FFF2-40B4-BE49-F238E27FC236}">
                <a16:creationId xmlns:a16="http://schemas.microsoft.com/office/drawing/2014/main" id="{EE05899C-7236-40A0-A004-2BD18F859D5C}"/>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78909613"/>
      </p:ext>
    </p:extLst>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Elan S., Herika </a:t>
            </a:r>
            <a:r>
              <a:rPr lang="en-US" sz="1300" dirty="0">
                <a:solidFill>
                  <a:schemeClr val="accent1">
                    <a:lumMod val="50000"/>
                  </a:schemeClr>
                </a:solidFill>
                <a:latin typeface="Times New Roman" panose="02020603050405020304" pitchFamily="18" charset="0"/>
                <a:cs typeface="Times New Roman" panose="02020603050405020304" pitchFamily="18" charset="0"/>
              </a:rPr>
              <a:t>H</a:t>
            </a:r>
            <a:r>
              <a:rPr lang="en-US" sz="1300">
                <a:solidFill>
                  <a:schemeClr val="accent1">
                    <a:lumMod val="50000"/>
                  </a:schemeClr>
                </a:solidFill>
                <a:latin typeface="Times New Roman" panose="02020603050405020304" pitchFamily="18" charset="0"/>
                <a:cs typeface="Times New Roman" panose="02020603050405020304" pitchFamily="18" charset="0"/>
              </a:rPr>
              <a:t>., M. Fathurahman, and Nova. E.D.</a:t>
            </a: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4070578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46919B3-E2FA-4F0B-AED6-F70C5470EC04}"/>
              </a:ext>
            </a:extLst>
          </p:cNvPr>
          <p:cNvSpPr>
            <a:spLocks noGrp="1"/>
          </p:cNvSpPr>
          <p:nvPr>
            <p:ph type="title" hasCustomPrompt="1"/>
          </p:nvPr>
        </p:nvSpPr>
        <p:spPr>
          <a:xfrm>
            <a:off x="548640" y="535296"/>
            <a:ext cx="11155680" cy="1554480"/>
          </a:xfrm>
        </p:spPr>
        <p:txBody>
          <a:bodyPr anchor="t"/>
          <a:lstStyle>
            <a:lvl1pPr>
              <a:lnSpc>
                <a:spcPct val="140000"/>
              </a:lnSpc>
              <a:defRPr b="1" u="none">
                <a:solidFill>
                  <a:schemeClr val="accent1">
                    <a:lumMod val="50000"/>
                  </a:schemeClr>
                </a:solidFill>
              </a:defRPr>
            </a:lvl1pPr>
          </a:lstStyle>
          <a:p>
            <a:r>
              <a:rPr lang="en-US"/>
              <a:t>Separator Title</a:t>
            </a:r>
            <a:endParaRPr lang="en-US" dirty="0"/>
          </a:p>
        </p:txBody>
      </p:sp>
      <p:sp>
        <p:nvSpPr>
          <p:cNvPr id="4" name="Rectangle 3">
            <a:extLst>
              <a:ext uri="{FF2B5EF4-FFF2-40B4-BE49-F238E27FC236}">
                <a16:creationId xmlns:a16="http://schemas.microsoft.com/office/drawing/2014/main" id="{FDBC29D8-7C91-41D4-A906-5FCFAC62FFB8}"/>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Images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E8E622F8-2F7C-4515-B679-291BE70CD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8080" y="2286000"/>
            <a:ext cx="4206240" cy="4101084"/>
          </a:xfrm>
          <a:prstGeom prst="rect">
            <a:avLst/>
          </a:prstGeom>
        </p:spPr>
      </p:pic>
    </p:spTree>
    <p:extLst>
      <p:ext uri="{BB962C8B-B14F-4D97-AF65-F5344CB8AC3E}">
        <p14:creationId xmlns:p14="http://schemas.microsoft.com/office/powerpoint/2010/main" val="1598254505"/>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750" tmFilter="0, 0; .2, .5; .8, .5; 1, 0"/>
                                        <p:tgtEl>
                                          <p:spTgt spid="5"/>
                                        </p:tgtEl>
                                      </p:cBhvr>
                                    </p:animEffect>
                                    <p:animScale>
                                      <p:cBhvr>
                                        <p:cTn id="7" dur="37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28B70C-E344-47E4-92BE-522238C0121D}"/>
              </a:ext>
            </a:extLst>
          </p:cNvPr>
          <p:cNvSpPr/>
          <p:nvPr userDrawn="1"/>
        </p:nvSpPr>
        <p:spPr>
          <a:xfrm>
            <a:off x="8961120" y="-2145"/>
            <a:ext cx="3291840" cy="6858000"/>
          </a:xfrm>
          <a:prstGeom prst="rect">
            <a:avLst/>
          </a:prstGeom>
          <a:solidFill>
            <a:srgbClr val="282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a:extLst>
              <a:ext uri="{FF2B5EF4-FFF2-40B4-BE49-F238E27FC236}">
                <a16:creationId xmlns:a16="http://schemas.microsoft.com/office/drawing/2014/main" id="{4D91405E-68E1-4248-BA94-06D73E8DFC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 y="-2144"/>
            <a:ext cx="9138285" cy="6858000"/>
          </a:xfrm>
          <a:prstGeom prst="rect">
            <a:avLst/>
          </a:prstGeom>
        </p:spPr>
      </p:pic>
      <p:sp>
        <p:nvSpPr>
          <p:cNvPr id="4" name="Rectangle 3">
            <a:extLst>
              <a:ext uri="{FF2B5EF4-FFF2-40B4-BE49-F238E27FC236}">
                <a16:creationId xmlns:a16="http://schemas.microsoft.com/office/drawing/2014/main" id="{4B04DC04-5A3A-42BD-B481-5010647E3CFC}"/>
              </a:ext>
            </a:extLst>
          </p:cNvPr>
          <p:cNvSpPr/>
          <p:nvPr userDrawn="1"/>
        </p:nvSpPr>
        <p:spPr>
          <a:xfrm>
            <a:off x="0" y="0"/>
            <a:ext cx="12252960" cy="6858000"/>
          </a:xfrm>
          <a:prstGeom prst="rect">
            <a:avLst/>
          </a:prstGeom>
          <a:solidFill>
            <a:srgbClr val="1924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6" name="TextBox 5">
            <a:extLst>
              <a:ext uri="{FF2B5EF4-FFF2-40B4-BE49-F238E27FC236}">
                <a16:creationId xmlns:a16="http://schemas.microsoft.com/office/drawing/2014/main" id="{C4E99969-71D8-4BFE-B50D-47367DEB5954}"/>
              </a:ext>
            </a:extLst>
          </p:cNvPr>
          <p:cNvSpPr txBox="1"/>
          <p:nvPr userDrawn="1"/>
        </p:nvSpPr>
        <p:spPr>
          <a:xfrm>
            <a:off x="11795760" y="6583680"/>
            <a:ext cx="393056" cy="307777"/>
          </a:xfrm>
          <a:prstGeom prst="rect">
            <a:avLst/>
          </a:prstGeom>
          <a:noFill/>
        </p:spPr>
        <p:txBody>
          <a:bodyPr wrap="none" rtlCol="0">
            <a:spAutoFit/>
          </a:bodyPr>
          <a:lstStyle/>
          <a:p>
            <a:fld id="{A8EFE1C0-4552-4BB2-BC30-50710CBD6015}" type="slidenum">
              <a:rPr lang="id-ID" sz="1400" smtClean="0">
                <a:solidFill>
                  <a:schemeClr val="bg1"/>
                </a:solidFill>
                <a:latin typeface="Times New Roman" panose="02020603050405020304" pitchFamily="18" charset="0"/>
                <a:cs typeface="Times New Roman" panose="02020603050405020304" pitchFamily="18" charset="0"/>
              </a:rPr>
              <a:t>‹#›</a:t>
            </a:fld>
            <a:endParaRPr lang="id-ID" sz="1400" dirty="0">
              <a:solidFill>
                <a:schemeClr val="bg1"/>
              </a:solidFill>
              <a:latin typeface="Times New Roman" panose="02020603050405020304" pitchFamily="18" charset="0"/>
              <a:cs typeface="Times New Roman" panose="02020603050405020304" pitchFamily="18" charset="0"/>
            </a:endParaRPr>
          </a:p>
        </p:txBody>
      </p:sp>
      <p:sp>
        <p:nvSpPr>
          <p:cNvPr id="16" name="Title 1">
            <a:extLst>
              <a:ext uri="{FF2B5EF4-FFF2-40B4-BE49-F238E27FC236}">
                <a16:creationId xmlns:a16="http://schemas.microsoft.com/office/drawing/2014/main" id="{B3F037C5-9A05-422A-B784-EAC2BD4270F2}"/>
              </a:ext>
            </a:extLst>
          </p:cNvPr>
          <p:cNvSpPr>
            <a:spLocks noGrp="1"/>
          </p:cNvSpPr>
          <p:nvPr>
            <p:ph type="title" hasCustomPrompt="1"/>
          </p:nvPr>
        </p:nvSpPr>
        <p:spPr>
          <a:xfrm>
            <a:off x="3657600" y="3657600"/>
            <a:ext cx="8226103" cy="1187544"/>
          </a:xfrm>
        </p:spPr>
        <p:txBody>
          <a:bodyPr>
            <a:normAutofit/>
          </a:bodyPr>
          <a:lstStyle>
            <a:lvl1pPr algn="r">
              <a:defRPr sz="3200" b="1">
                <a:solidFill>
                  <a:schemeClr val="bg1"/>
                </a:solidFill>
                <a:latin typeface="Arial Black" panose="020B0A04020102020204" pitchFamily="34" charset="0"/>
              </a:defRPr>
            </a:lvl1pPr>
          </a:lstStyle>
          <a:p>
            <a:r>
              <a:rPr lang="en-US" dirty="0"/>
              <a:t>Topic</a:t>
            </a:r>
          </a:p>
        </p:txBody>
      </p:sp>
    </p:spTree>
    <p:extLst>
      <p:ext uri="{BB962C8B-B14F-4D97-AF65-F5344CB8AC3E}">
        <p14:creationId xmlns:p14="http://schemas.microsoft.com/office/powerpoint/2010/main" val="1978679094"/>
      </p:ext>
    </p:extLst>
  </p:cSld>
  <p:clrMapOvr>
    <a:masterClrMapping/>
  </p:clrMapOvr>
  <p:transition>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132D9-1A6F-441E-AB3D-DBBE4F9DFE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44"/>
            <a:ext cx="12191999" cy="6862288"/>
          </a:xfrm>
          <a:prstGeom prst="rect">
            <a:avLst/>
          </a:prstGeom>
        </p:spPr>
      </p:pic>
      <p:sp>
        <p:nvSpPr>
          <p:cNvPr id="2" name="TextBox 1">
            <a:extLst>
              <a:ext uri="{FF2B5EF4-FFF2-40B4-BE49-F238E27FC236}">
                <a16:creationId xmlns:a16="http://schemas.microsoft.com/office/drawing/2014/main" id="{D6C96EC8-0316-4BD3-9240-F84B2A058C42}"/>
              </a:ext>
            </a:extLst>
          </p:cNvPr>
          <p:cNvSpPr txBox="1"/>
          <p:nvPr userDrawn="1"/>
        </p:nvSpPr>
        <p:spPr>
          <a:xfrm>
            <a:off x="11795760" y="6583680"/>
            <a:ext cx="393056" cy="307777"/>
          </a:xfrm>
          <a:prstGeom prst="rect">
            <a:avLst/>
          </a:prstGeom>
          <a:noFill/>
        </p:spPr>
        <p:txBody>
          <a:bodyPr wrap="none" rtlCol="0">
            <a:spAutoFit/>
          </a:bodyPr>
          <a:lstStyle/>
          <a:p>
            <a:fld id="{A8EFE1C0-4552-4BB2-BC30-50710CBD6015}" type="slidenum">
              <a:rPr lang="id-ID" sz="1400" smtClean="0">
                <a:solidFill>
                  <a:schemeClr val="bg1"/>
                </a:solidFill>
                <a:latin typeface="Times New Roman" panose="02020603050405020304" pitchFamily="18" charset="0"/>
                <a:cs typeface="Times New Roman" panose="02020603050405020304" pitchFamily="18" charset="0"/>
              </a:rPr>
              <a:t>‹#›</a:t>
            </a:fld>
            <a:endParaRPr lang="id-ID" sz="1400" dirty="0">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E9FB8EA-1EFF-4DEC-9944-D574132AF9A0}"/>
              </a:ext>
            </a:extLst>
          </p:cNvPr>
          <p:cNvSpPr/>
          <p:nvPr userDrawn="1"/>
        </p:nvSpPr>
        <p:spPr>
          <a:xfrm>
            <a:off x="0" y="0"/>
            <a:ext cx="12252960" cy="685800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latin typeface="Times New Roman" panose="02020603050405020304" pitchFamily="18" charset="0"/>
                <a:cs typeface="Times New Roman" panose="02020603050405020304" pitchFamily="18" charset="0"/>
              </a:rPr>
              <a:t>#pintar</a:t>
            </a:r>
            <a:r>
              <a:rPr lang="id-ID" sz="7200" noProof="0">
                <a:solidFill>
                  <a:srgbClr val="99FF33"/>
                </a:solidFill>
                <a:latin typeface="Times New Roman" panose="02020603050405020304" pitchFamily="18" charset="0"/>
                <a:cs typeface="Times New Roman" panose="02020603050405020304" pitchFamily="18" charset="0"/>
              </a:rPr>
              <a:t>Itu</a:t>
            </a:r>
            <a:r>
              <a:rPr lang="id-ID" sz="7200" noProof="0">
                <a:latin typeface="Times New Roman" panose="02020603050405020304" pitchFamily="18" charset="0"/>
                <a:cs typeface="Times New Roman" panose="02020603050405020304" pitchFamily="18" charset="0"/>
              </a:rPr>
              <a:t>Pilihan</a:t>
            </a:r>
            <a:endParaRPr lang="en-US" sz="7200" noProof="0">
              <a:latin typeface="Times New Roman" panose="02020603050405020304" pitchFamily="18" charset="0"/>
              <a:cs typeface="Times New Roman" panose="02020603050405020304" pitchFamily="18" charset="0"/>
            </a:endParaRPr>
          </a:p>
          <a:p>
            <a:pPr algn="ctr"/>
            <a:endParaRPr lang="en-US" sz="7200" noProof="0">
              <a:latin typeface="Times New Roman" panose="02020603050405020304" pitchFamily="18" charset="0"/>
              <a:cs typeface="Times New Roman" panose="02020603050405020304" pitchFamily="18" charset="0"/>
            </a:endParaRPr>
          </a:p>
          <a:p>
            <a:pPr algn="ctr"/>
            <a:endParaRPr lang="id-ID" sz="7200" noProof="0">
              <a:latin typeface="Times New Roman" panose="02020603050405020304" pitchFamily="18" charset="0"/>
              <a:cs typeface="Times New Roman" panose="02020603050405020304" pitchFamily="18" charset="0"/>
            </a:endParaRPr>
          </a:p>
        </p:txBody>
      </p:sp>
      <p:sp>
        <p:nvSpPr>
          <p:cNvPr id="21" name="Text Placeholder 2">
            <a:extLst>
              <a:ext uri="{FF2B5EF4-FFF2-40B4-BE49-F238E27FC236}">
                <a16:creationId xmlns:a16="http://schemas.microsoft.com/office/drawing/2014/main" id="{313D5D7C-1AD4-47DD-AC5E-5E48BFA57C66}"/>
              </a:ext>
            </a:extLst>
          </p:cNvPr>
          <p:cNvSpPr>
            <a:spLocks noGrp="1"/>
          </p:cNvSpPr>
          <p:nvPr>
            <p:ph type="body" sz="quarter" idx="10" hasCustomPrompt="1"/>
          </p:nvPr>
        </p:nvSpPr>
        <p:spPr>
          <a:xfrm>
            <a:off x="1981200" y="3291840"/>
            <a:ext cx="8229600" cy="1097280"/>
          </a:xfrm>
          <a:prstGeom prst="rect">
            <a:avLst/>
          </a:prstGeom>
        </p:spPr>
        <p:txBody>
          <a:bodyPr>
            <a:normAutofit/>
          </a:bodyPr>
          <a:lstStyle>
            <a:lvl1pPr marL="0" indent="0" algn="ctr">
              <a:lnSpc>
                <a:spcPct val="140000"/>
              </a:lnSpc>
              <a:spcBef>
                <a:spcPts val="0"/>
              </a:spcBef>
              <a:buNone/>
              <a:defRPr sz="2400">
                <a:solidFill>
                  <a:schemeClr val="bg1"/>
                </a:solidFill>
                <a:latin typeface="Arial" panose="020B0604020202020204" pitchFamily="34" charset="0"/>
                <a:cs typeface="Arial" panose="020B0604020202020204" pitchFamily="34" charset="0"/>
              </a:defRPr>
            </a:lvl1pPr>
          </a:lstStyle>
          <a:p>
            <a:pPr lvl="0"/>
            <a:r>
              <a:rPr lang="id-ID" noProof="0"/>
              <a:t>note</a:t>
            </a:r>
          </a:p>
        </p:txBody>
      </p:sp>
    </p:spTree>
    <p:extLst>
      <p:ext uri="{BB962C8B-B14F-4D97-AF65-F5344CB8AC3E}">
        <p14:creationId xmlns:p14="http://schemas.microsoft.com/office/powerpoint/2010/main" val="399494198"/>
      </p:ext>
    </p:extLst>
  </p:cSld>
  <p:clrMapOvr>
    <a:masterClrMapping/>
  </p:clrMapOvr>
  <p:transition>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A6F1E1-4872-4434-9912-88D8B1D549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7406" y="1829733"/>
            <a:ext cx="8457188" cy="3545676"/>
          </a:xfrm>
          <a:prstGeom prst="rect">
            <a:avLst/>
          </a:prstGeom>
        </p:spPr>
      </p:pic>
      <p:sp>
        <p:nvSpPr>
          <p:cNvPr id="6" name="TextBox 5">
            <a:extLst>
              <a:ext uri="{FF2B5EF4-FFF2-40B4-BE49-F238E27FC236}">
                <a16:creationId xmlns:a16="http://schemas.microsoft.com/office/drawing/2014/main" id="{6035EA85-00B2-46B6-89AC-348FFF959103}"/>
              </a:ext>
            </a:extLst>
          </p:cNvPr>
          <p:cNvSpPr txBox="1"/>
          <p:nvPr userDrawn="1"/>
        </p:nvSpPr>
        <p:spPr>
          <a:xfrm>
            <a:off x="2926080" y="1554480"/>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8" name="TextBox 7">
            <a:extLst>
              <a:ext uri="{FF2B5EF4-FFF2-40B4-BE49-F238E27FC236}">
                <a16:creationId xmlns:a16="http://schemas.microsoft.com/office/drawing/2014/main" id="{2C9B4B11-199D-4870-A22C-A1907C229862}"/>
              </a:ext>
            </a:extLst>
          </p:cNvPr>
          <p:cNvSpPr txBox="1"/>
          <p:nvPr userDrawn="1"/>
        </p:nvSpPr>
        <p:spPr>
          <a:xfrm>
            <a:off x="6035040" y="2194560"/>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0" name="TextBox 9">
            <a:extLst>
              <a:ext uri="{FF2B5EF4-FFF2-40B4-BE49-F238E27FC236}">
                <a16:creationId xmlns:a16="http://schemas.microsoft.com/office/drawing/2014/main" id="{E1D7DEFF-E0F5-46B0-B088-97617A5E49BD}"/>
              </a:ext>
            </a:extLst>
          </p:cNvPr>
          <p:cNvSpPr txBox="1"/>
          <p:nvPr userDrawn="1"/>
        </p:nvSpPr>
        <p:spPr>
          <a:xfrm>
            <a:off x="9418320" y="2743200"/>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sp>
        <p:nvSpPr>
          <p:cNvPr id="12" name="Rectangle 11">
            <a:extLst>
              <a:ext uri="{FF2B5EF4-FFF2-40B4-BE49-F238E27FC236}">
                <a16:creationId xmlns:a16="http://schemas.microsoft.com/office/drawing/2014/main" id="{346164EA-CB7F-4441-B32B-C4DD2A15F81E}"/>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Images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84695359"/>
      </p:ext>
    </p:extLst>
  </p:cSld>
  <p:clrMapOvr>
    <a:masterClrMapping/>
  </p:clrMapOvr>
  <p:transition>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estions? - Alternativ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D61F3D-88DA-4548-B70E-6B8670034E64}"/>
              </a:ext>
            </a:extLst>
          </p:cNvPr>
          <p:cNvSpPr/>
          <p:nvPr userDrawn="1"/>
        </p:nvSpPr>
        <p:spPr>
          <a:xfrm>
            <a:off x="5212080" y="0"/>
            <a:ext cx="70408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chemeClr val="bg1"/>
              </a:solidFill>
            </a:endParaRPr>
          </a:p>
        </p:txBody>
      </p:sp>
      <p:sp>
        <p:nvSpPr>
          <p:cNvPr id="16" name="TextBox 15">
            <a:extLst>
              <a:ext uri="{FF2B5EF4-FFF2-40B4-BE49-F238E27FC236}">
                <a16:creationId xmlns:a16="http://schemas.microsoft.com/office/drawing/2014/main" id="{205FF086-DFE5-4B81-92EF-893D9B533B73}"/>
              </a:ext>
            </a:extLst>
          </p:cNvPr>
          <p:cNvSpPr txBox="1"/>
          <p:nvPr userDrawn="1"/>
        </p:nvSpPr>
        <p:spPr>
          <a:xfrm>
            <a:off x="5760720" y="2286000"/>
            <a:ext cx="5943600" cy="1005840"/>
          </a:xfrm>
          <a:prstGeom prst="rect">
            <a:avLst/>
          </a:prstGeom>
          <a:noFill/>
        </p:spPr>
        <p:txBody>
          <a:bodyPr wrap="square" rtlCol="0" anchor="ctr" anchorCtr="0">
            <a:normAutofit/>
          </a:bodyPr>
          <a:lstStyle/>
          <a:p>
            <a:r>
              <a:rPr lang="en-US" sz="6000" b="0" dirty="0">
                <a:solidFill>
                  <a:schemeClr val="bg1"/>
                </a:solidFill>
                <a:latin typeface="Arial" panose="020B0604020202020204" pitchFamily="34" charset="0"/>
                <a:cs typeface="Arial" panose="020B0604020202020204" pitchFamily="34" charset="0"/>
              </a:rPr>
              <a:t>Any Question</a:t>
            </a:r>
            <a:r>
              <a:rPr lang="en-US" sz="4400" b="0" dirty="0">
                <a:solidFill>
                  <a:schemeClr val="bg1"/>
                </a:solidFill>
                <a:latin typeface="Arial" panose="020B0604020202020204" pitchFamily="34" charset="0"/>
                <a:cs typeface="Arial" panose="020B0604020202020204" pitchFamily="34" charset="0"/>
              </a:rPr>
              <a:t>(s)</a:t>
            </a:r>
            <a:r>
              <a:rPr lang="en-US" sz="6000" b="0" dirty="0">
                <a:solidFill>
                  <a:schemeClr val="bg1"/>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8CA32593-6908-439F-A756-40C3A31C6949}"/>
              </a:ext>
            </a:extLst>
          </p:cNvPr>
          <p:cNvSpPr txBox="1"/>
          <p:nvPr userDrawn="1"/>
        </p:nvSpPr>
        <p:spPr>
          <a:xfrm>
            <a:off x="11795760" y="6583680"/>
            <a:ext cx="393056" cy="307777"/>
          </a:xfrm>
          <a:prstGeom prst="rect">
            <a:avLst/>
          </a:prstGeom>
          <a:noFill/>
        </p:spPr>
        <p:txBody>
          <a:bodyPr wrap="none" rtlCol="0">
            <a:spAutoFit/>
          </a:bodyPr>
          <a:lstStyle/>
          <a:p>
            <a:fld id="{A8EFE1C0-4552-4BB2-BC30-50710CBD6015}" type="slidenum">
              <a:rPr lang="id-ID" sz="1400" smtClean="0">
                <a:solidFill>
                  <a:schemeClr val="bg1"/>
                </a:solidFill>
                <a:latin typeface="Times New Roman" panose="02020603050405020304" pitchFamily="18" charset="0"/>
                <a:cs typeface="Times New Roman" panose="02020603050405020304" pitchFamily="18" charset="0"/>
              </a:rPr>
              <a:t>‹#›</a:t>
            </a:fld>
            <a:endParaRPr lang="id-ID" sz="1400" dirty="0">
              <a:solidFill>
                <a:schemeClr val="bg1"/>
              </a:solidFill>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5C67C941-C9E4-4B43-B684-A7928F66EE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 y="1554480"/>
            <a:ext cx="4256772" cy="4554746"/>
          </a:xfrm>
          <a:prstGeom prst="rect">
            <a:avLst/>
          </a:prstGeom>
        </p:spPr>
      </p:pic>
      <p:sp>
        <p:nvSpPr>
          <p:cNvPr id="22" name="Rectangle 21">
            <a:extLst>
              <a:ext uri="{FF2B5EF4-FFF2-40B4-BE49-F238E27FC236}">
                <a16:creationId xmlns:a16="http://schemas.microsoft.com/office/drawing/2014/main" id="{97AD8F69-C107-4C8B-A057-4E750C1FED39}"/>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0663155"/>
      </p:ext>
    </p:extLst>
  </p:cSld>
  <p:clrMapOvr>
    <a:masterClrMapping/>
  </p:clrMapOvr>
  <p:transition>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CF1960-D983-42B4-BCB2-480AF9D4E826}"/>
              </a:ext>
            </a:extLst>
          </p:cNvPr>
          <p:cNvSpPr/>
          <p:nvPr userDrawn="1"/>
        </p:nvSpPr>
        <p:spPr>
          <a:xfrm>
            <a:off x="548640" y="548640"/>
            <a:ext cx="11064240" cy="5760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6" name="TextBox 5">
            <a:extLst>
              <a:ext uri="{FF2B5EF4-FFF2-40B4-BE49-F238E27FC236}">
                <a16:creationId xmlns:a16="http://schemas.microsoft.com/office/drawing/2014/main" id="{916D154D-4A59-4E58-BFBC-5D3CC7C2E67A}"/>
              </a:ext>
            </a:extLst>
          </p:cNvPr>
          <p:cNvSpPr txBox="1"/>
          <p:nvPr userDrawn="1"/>
        </p:nvSpPr>
        <p:spPr>
          <a:xfrm>
            <a:off x="4846320" y="3200400"/>
            <a:ext cx="5943600" cy="1005840"/>
          </a:xfrm>
          <a:prstGeom prst="rect">
            <a:avLst/>
          </a:prstGeom>
          <a:noFill/>
        </p:spPr>
        <p:txBody>
          <a:bodyPr wrap="square" rtlCol="0" anchor="ctr" anchorCtr="0">
            <a:normAutofit/>
          </a:bodyPr>
          <a:lstStyle/>
          <a:p>
            <a:r>
              <a:rPr lang="en-US" sz="6000" b="0" dirty="0">
                <a:solidFill>
                  <a:schemeClr val="bg1"/>
                </a:solidFill>
                <a:latin typeface="Arial" panose="020B0604020202020204" pitchFamily="34" charset="0"/>
                <a:cs typeface="Arial" panose="020B0604020202020204" pitchFamily="34" charset="0"/>
              </a:rPr>
              <a:t>Any Question</a:t>
            </a:r>
            <a:r>
              <a:rPr lang="en-US" sz="4400" b="0" dirty="0">
                <a:solidFill>
                  <a:schemeClr val="bg1"/>
                </a:solidFill>
                <a:latin typeface="Arial" panose="020B0604020202020204" pitchFamily="34" charset="0"/>
                <a:cs typeface="Arial" panose="020B0604020202020204" pitchFamily="34" charset="0"/>
              </a:rPr>
              <a:t>(s)</a:t>
            </a:r>
            <a:r>
              <a:rPr lang="en-US" sz="6000" b="0" dirty="0">
                <a:solidFill>
                  <a:schemeClr val="bg1"/>
                </a:solidFill>
                <a:latin typeface="Arial" panose="020B0604020202020204" pitchFamily="34" charset="0"/>
                <a:cs typeface="Arial" panose="020B0604020202020204" pitchFamily="34" charset="0"/>
              </a:rPr>
              <a:t>?</a:t>
            </a:r>
          </a:p>
        </p:txBody>
      </p:sp>
      <p:sp>
        <p:nvSpPr>
          <p:cNvPr id="10" name="Rectangle 9">
            <a:extLst>
              <a:ext uri="{FF2B5EF4-FFF2-40B4-BE49-F238E27FC236}">
                <a16:creationId xmlns:a16="http://schemas.microsoft.com/office/drawing/2014/main" id="{558E7D58-E6E6-4323-ADDA-C45AEA040E14}"/>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12" name="Picture 11" descr="A picture containing clock&#10;&#10;Description automatically generated">
            <a:extLst>
              <a:ext uri="{FF2B5EF4-FFF2-40B4-BE49-F238E27FC236}">
                <a16:creationId xmlns:a16="http://schemas.microsoft.com/office/drawing/2014/main" id="{A88CC2EB-CDCD-4439-A980-AEFD2BCB13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7360" y="1371600"/>
            <a:ext cx="3200400" cy="4164520"/>
          </a:xfrm>
          <a:prstGeom prst="rect">
            <a:avLst/>
          </a:prstGeom>
        </p:spPr>
      </p:pic>
      <p:sp>
        <p:nvSpPr>
          <p:cNvPr id="14" name="Rectangle 13">
            <a:extLst>
              <a:ext uri="{FF2B5EF4-FFF2-40B4-BE49-F238E27FC236}">
                <a16:creationId xmlns:a16="http://schemas.microsoft.com/office/drawing/2014/main" id="{7E83F5B6-6443-4CDF-BDCE-04F81F6F3D26}"/>
              </a:ext>
            </a:extLst>
          </p:cNvPr>
          <p:cNvSpPr/>
          <p:nvPr userDrawn="1"/>
        </p:nvSpPr>
        <p:spPr>
          <a:xfrm>
            <a:off x="4107646" y="1105368"/>
            <a:ext cx="1493109" cy="11899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007383539"/>
      </p:ext>
    </p:extLst>
  </p:cSld>
  <p:clrMapOvr>
    <a:masterClrMapping/>
  </p:clrMapOvr>
  <p:transition>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o Be Continue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710B660-7C6C-409F-9294-7542F0B48C1F}"/>
              </a:ext>
            </a:extLst>
          </p:cNvPr>
          <p:cNvGrpSpPr/>
          <p:nvPr userDrawn="1"/>
        </p:nvGrpSpPr>
        <p:grpSpPr>
          <a:xfrm>
            <a:off x="3534044" y="1763870"/>
            <a:ext cx="5123912" cy="3330260"/>
            <a:chOff x="3153747" y="1619794"/>
            <a:chExt cx="5123912" cy="3330260"/>
          </a:xfrm>
        </p:grpSpPr>
        <p:pic>
          <p:nvPicPr>
            <p:cNvPr id="4" name="Picture 3">
              <a:extLst>
                <a:ext uri="{FF2B5EF4-FFF2-40B4-BE49-F238E27FC236}">
                  <a16:creationId xmlns:a16="http://schemas.microsoft.com/office/drawing/2014/main" id="{EF6C087F-E473-436A-82F5-95144D267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3747" y="1619794"/>
              <a:ext cx="2834640" cy="3330260"/>
            </a:xfrm>
            <a:prstGeom prst="rect">
              <a:avLst/>
            </a:prstGeom>
          </p:spPr>
        </p:pic>
        <p:sp>
          <p:nvSpPr>
            <p:cNvPr id="6" name="TextBox 5">
              <a:extLst>
                <a:ext uri="{FF2B5EF4-FFF2-40B4-BE49-F238E27FC236}">
                  <a16:creationId xmlns:a16="http://schemas.microsoft.com/office/drawing/2014/main" id="{0FCD1095-5845-438E-9A64-0FFC7CB023C5}"/>
                </a:ext>
              </a:extLst>
            </p:cNvPr>
            <p:cNvSpPr txBox="1"/>
            <p:nvPr userDrawn="1"/>
          </p:nvSpPr>
          <p:spPr>
            <a:xfrm>
              <a:off x="5805507" y="4362994"/>
              <a:ext cx="2472152" cy="584775"/>
            </a:xfrm>
            <a:prstGeom prst="rect">
              <a:avLst/>
            </a:prstGeom>
            <a:noFill/>
          </p:spPr>
          <p:txBody>
            <a:bodyPr wrap="none" rtlCol="0">
              <a:spAutoFit/>
            </a:bodyPr>
            <a:lstStyle/>
            <a:p>
              <a:pPr marL="0" indent="0">
                <a:buNone/>
              </a:pPr>
              <a:r>
                <a:rPr lang="en-US" sz="3200">
                  <a:solidFill>
                    <a:srgbClr val="2F424F"/>
                  </a:solidFill>
                  <a:latin typeface="Blackadder ITC" panose="04020505051007020D02" pitchFamily="82" charset="0"/>
                </a:rPr>
                <a:t>to be continued... </a:t>
              </a:r>
              <a:endParaRPr lang="id-ID" sz="3200">
                <a:solidFill>
                  <a:srgbClr val="2F424F"/>
                </a:solidFill>
                <a:latin typeface="Blackadder ITC" panose="04020505051007020D02" pitchFamily="82" charset="0"/>
              </a:endParaRPr>
            </a:p>
          </p:txBody>
        </p:sp>
      </p:grpSp>
      <p:sp>
        <p:nvSpPr>
          <p:cNvPr id="2" name="Rectangle 1">
            <a:extLst>
              <a:ext uri="{FF2B5EF4-FFF2-40B4-BE49-F238E27FC236}">
                <a16:creationId xmlns:a16="http://schemas.microsoft.com/office/drawing/2014/main" id="{BE753E5E-6766-4DC0-8EBF-5E008ABB4A8F}"/>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68940861"/>
      </p:ext>
    </p:extLst>
  </p:cSld>
  <p:clrMapOvr>
    <a:masterClrMapping/>
  </p:clrMapOvr>
  <p:transition>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A4D862-9B07-490B-BE62-47D41A8759A5}"/>
              </a:ext>
            </a:extLst>
          </p:cNvPr>
          <p:cNvSpPr txBox="1"/>
          <p:nvPr userDrawn="1"/>
        </p:nvSpPr>
        <p:spPr>
          <a:xfrm>
            <a:off x="7772400" y="5120640"/>
            <a:ext cx="2377440" cy="640080"/>
          </a:xfrm>
          <a:prstGeom prst="rect">
            <a:avLst/>
          </a:prstGeom>
          <a:noFill/>
        </p:spPr>
        <p:txBody>
          <a:bodyPr wrap="none" rtlCol="0" anchor="ctr" anchorCtr="0">
            <a:normAutofit/>
          </a:bodyPr>
          <a:lstStyle/>
          <a:p>
            <a:pPr marL="0" indent="0">
              <a:buNone/>
            </a:pPr>
            <a:r>
              <a:rPr lang="en-US" sz="3200">
                <a:solidFill>
                  <a:srgbClr val="2F424F"/>
                </a:solidFill>
                <a:latin typeface="Blackadder ITC" panose="04020505051007020D02" pitchFamily="82" charset="0"/>
              </a:rPr>
              <a:t>… The End …</a:t>
            </a:r>
            <a:endParaRPr lang="id-ID" sz="3200">
              <a:solidFill>
                <a:srgbClr val="2F424F"/>
              </a:solidFill>
              <a:latin typeface="Blackadder ITC" panose="04020505051007020D02" pitchFamily="82" charset="0"/>
            </a:endParaRPr>
          </a:p>
        </p:txBody>
      </p:sp>
    </p:spTree>
    <p:extLst>
      <p:ext uri="{BB962C8B-B14F-4D97-AF65-F5344CB8AC3E}">
        <p14:creationId xmlns:p14="http://schemas.microsoft.com/office/powerpoint/2010/main" val="1153895829"/>
      </p:ext>
    </p:extLst>
  </p:cSld>
  <p:clrMapOvr>
    <a:masterClrMapping/>
  </p:clrMapOvr>
  <p:transition>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81F31AE0-FC2D-4681-8B97-C981EEA03295}"/>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ext Placeholder 4">
            <a:extLst>
              <a:ext uri="{FF2B5EF4-FFF2-40B4-BE49-F238E27FC236}">
                <a16:creationId xmlns:a16="http://schemas.microsoft.com/office/drawing/2014/main" id="{F87DF151-84BA-47F8-88E2-BCBE78557200}"/>
              </a:ext>
            </a:extLst>
          </p:cNvPr>
          <p:cNvSpPr>
            <a:spLocks noGrp="1"/>
          </p:cNvSpPr>
          <p:nvPr>
            <p:ph type="body" sz="quarter" idx="11" hasCustomPrompt="1"/>
          </p:nvPr>
        </p:nvSpPr>
        <p:spPr>
          <a:xfrm>
            <a:off x="365760" y="1280160"/>
            <a:ext cx="11430000" cy="3749040"/>
          </a:xfrm>
          <a:prstGeom prst="rect">
            <a:avLst/>
          </a:prstGeom>
        </p:spPr>
        <p:txBody>
          <a:bodyPr anchor="ctr">
            <a:normAutofit/>
          </a:bodyPr>
          <a:lstStyle>
            <a:lvl1pPr marL="0" indent="0" algn="ctr">
              <a:lnSpc>
                <a:spcPct val="130000"/>
              </a:lnSpc>
              <a:spcBef>
                <a:spcPts val="0"/>
              </a:spcBef>
              <a:buNone/>
              <a:defRPr sz="23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5" name="Title Placeholder 2">
            <a:extLst>
              <a:ext uri="{FF2B5EF4-FFF2-40B4-BE49-F238E27FC236}">
                <a16:creationId xmlns:a16="http://schemas.microsoft.com/office/drawing/2014/main" id="{9BE9E81E-1A48-434A-A1CA-9C676820EE7A}"/>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66B5DD31-EB32-4614-8D5B-F5D9E99A7FD7}"/>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1" name="Text Placeholder 4">
            <a:extLst>
              <a:ext uri="{FF2B5EF4-FFF2-40B4-BE49-F238E27FC236}">
                <a16:creationId xmlns:a16="http://schemas.microsoft.com/office/drawing/2014/main" id="{446B24C0-5405-45BD-B68A-75122752571E}"/>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3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ext Placeholder 7">
            <a:extLst>
              <a:ext uri="{FF2B5EF4-FFF2-40B4-BE49-F238E27FC236}">
                <a16:creationId xmlns:a16="http://schemas.microsoft.com/office/drawing/2014/main" id="{36258B15-0E58-4703-8CE4-A7CE3254A813}"/>
              </a:ext>
            </a:extLst>
          </p:cNvPr>
          <p:cNvSpPr>
            <a:spLocks noGrp="1"/>
          </p:cNvSpPr>
          <p:nvPr>
            <p:ph type="body" sz="quarter" idx="16" hasCustomPrompt="1"/>
          </p:nvPr>
        </p:nvSpPr>
        <p:spPr>
          <a:xfrm>
            <a:off x="8412480" y="1097280"/>
            <a:ext cx="2743200" cy="914400"/>
          </a:xfrm>
          <a:prstGeom prst="rect">
            <a:avLst/>
          </a:prstGeom>
        </p:spPr>
        <p:txBody>
          <a:bodyPr anchor="ctr">
            <a:norm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3" name="Text Placeholder 9">
            <a:extLst>
              <a:ext uri="{FF2B5EF4-FFF2-40B4-BE49-F238E27FC236}">
                <a16:creationId xmlns:a16="http://schemas.microsoft.com/office/drawing/2014/main" id="{051B1050-FB35-4024-A5FE-55505F1201B2}"/>
              </a:ext>
            </a:extLst>
          </p:cNvPr>
          <p:cNvSpPr>
            <a:spLocks noGrp="1"/>
          </p:cNvSpPr>
          <p:nvPr>
            <p:ph type="body" sz="quarter" idx="17" hasCustomPrompt="1"/>
          </p:nvPr>
        </p:nvSpPr>
        <p:spPr>
          <a:xfrm>
            <a:off x="11155680" y="914400"/>
            <a:ext cx="822960" cy="1371600"/>
          </a:xfrm>
          <a:prstGeom prst="rect">
            <a:avLst/>
          </a:prstGeom>
        </p:spPr>
        <p:txBody>
          <a:bodyPr anchor="ctr" anchorCtr="0">
            <a:normAutofit/>
          </a:bodyPr>
          <a:lstStyle>
            <a:lvl1pPr marL="0" indent="0" algn="l">
              <a:buNone/>
              <a:defRPr sz="88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7843DB9E-4056-47E7-8F68-B5772A2FB86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9" name="Title Placeholder 29">
            <a:extLst>
              <a:ext uri="{FF2B5EF4-FFF2-40B4-BE49-F238E27FC236}">
                <a16:creationId xmlns:a16="http://schemas.microsoft.com/office/drawing/2014/main" id="{7D8B3174-417A-4CAD-B6CB-585D26BBFA79}"/>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32304992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1832E4CB-07D5-42AD-BEDC-56971552544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7" name="Text Placeholder 4">
            <a:extLst>
              <a:ext uri="{FF2B5EF4-FFF2-40B4-BE49-F238E27FC236}">
                <a16:creationId xmlns:a16="http://schemas.microsoft.com/office/drawing/2014/main" id="{90002966-95EE-4995-B912-4A982CFFCC88}"/>
              </a:ext>
            </a:extLst>
          </p:cNvPr>
          <p:cNvSpPr>
            <a:spLocks noGrp="1"/>
          </p:cNvSpPr>
          <p:nvPr>
            <p:ph type="body" sz="quarter" idx="11" hasCustomPrompt="1"/>
          </p:nvPr>
        </p:nvSpPr>
        <p:spPr>
          <a:xfrm>
            <a:off x="365760" y="1097280"/>
            <a:ext cx="11430000" cy="44805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8" name="Text Placeholder 7">
            <a:extLst>
              <a:ext uri="{FF2B5EF4-FFF2-40B4-BE49-F238E27FC236}">
                <a16:creationId xmlns:a16="http://schemas.microsoft.com/office/drawing/2014/main" id="{D39719FE-DAA8-4C6A-A2A6-8909B4C10FA1}"/>
              </a:ext>
            </a:extLst>
          </p:cNvPr>
          <p:cNvSpPr>
            <a:spLocks noGrp="1"/>
          </p:cNvSpPr>
          <p:nvPr>
            <p:ph type="body" sz="quarter" idx="16" hasCustomPrompt="1"/>
          </p:nvPr>
        </p:nvSpPr>
        <p:spPr>
          <a:xfrm>
            <a:off x="8412480" y="1097280"/>
            <a:ext cx="2743200" cy="914400"/>
          </a:xfrm>
          <a:prstGeom prst="rect">
            <a:avLst/>
          </a:prstGeom>
        </p:spPr>
        <p:txBody>
          <a:bodyPr anchor="ctr">
            <a:norm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9" name="Text Placeholder 9">
            <a:extLst>
              <a:ext uri="{FF2B5EF4-FFF2-40B4-BE49-F238E27FC236}">
                <a16:creationId xmlns:a16="http://schemas.microsoft.com/office/drawing/2014/main" id="{F0FDA9EB-30D0-4F94-B2BB-969A1F8C05BE}"/>
              </a:ext>
            </a:extLst>
          </p:cNvPr>
          <p:cNvSpPr>
            <a:spLocks noGrp="1"/>
          </p:cNvSpPr>
          <p:nvPr>
            <p:ph type="body" sz="quarter" idx="17" hasCustomPrompt="1"/>
          </p:nvPr>
        </p:nvSpPr>
        <p:spPr>
          <a:xfrm>
            <a:off x="11155680" y="914400"/>
            <a:ext cx="822960" cy="1371600"/>
          </a:xfrm>
          <a:prstGeom prst="rect">
            <a:avLst/>
          </a:prstGeom>
        </p:spPr>
        <p:txBody>
          <a:bodyPr>
            <a:noAutofit/>
          </a:bodyPr>
          <a:lstStyle>
            <a:lvl1pPr marL="0" indent="0" algn="l">
              <a:buNone/>
              <a:defRPr sz="88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20" name="Rectangle 19">
            <a:extLst>
              <a:ext uri="{FF2B5EF4-FFF2-40B4-BE49-F238E27FC236}">
                <a16:creationId xmlns:a16="http://schemas.microsoft.com/office/drawing/2014/main" id="{13DD05A6-3439-4142-9F15-F5F723711423}"/>
              </a:ext>
            </a:extLst>
          </p:cNvPr>
          <p:cNvSpPr/>
          <p:nvPr userDrawn="1"/>
        </p:nvSpPr>
        <p:spPr>
          <a:xfrm>
            <a:off x="-19923" y="5674658"/>
            <a:ext cx="12252960" cy="1234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 Placeholder 6">
            <a:extLst>
              <a:ext uri="{FF2B5EF4-FFF2-40B4-BE49-F238E27FC236}">
                <a16:creationId xmlns:a16="http://schemas.microsoft.com/office/drawing/2014/main" id="{2E54C5A6-D371-461D-B823-9E10CCF84E1B}"/>
              </a:ext>
            </a:extLst>
          </p:cNvPr>
          <p:cNvSpPr>
            <a:spLocks noGrp="1"/>
          </p:cNvSpPr>
          <p:nvPr>
            <p:ph type="body" sz="quarter" idx="12" hasCustomPrompt="1"/>
          </p:nvPr>
        </p:nvSpPr>
        <p:spPr>
          <a:xfrm>
            <a:off x="731520" y="5760720"/>
            <a:ext cx="11064240" cy="914400"/>
          </a:xfrm>
          <a:prstGeom prst="rect">
            <a:avLst/>
          </a:prstGeom>
        </p:spPr>
        <p:txBody>
          <a:bodyPr anchor="t">
            <a:normAutofit/>
          </a:bodyPr>
          <a:lstStyle>
            <a:lvl1pPr marL="0" indent="0" algn="l">
              <a:lnSpc>
                <a:spcPct val="90000"/>
              </a:lnSpc>
              <a:spcBef>
                <a:spcPts val="0"/>
              </a:spcBef>
              <a:buNone/>
              <a:defRPr sz="1800">
                <a:solidFill>
                  <a:schemeClr val="bg1"/>
                </a:solidFill>
                <a:latin typeface="Consolas" panose="020B0609020204030204" pitchFamily="49" charset="0"/>
              </a:defRPr>
            </a:lvl1pPr>
          </a:lstStyle>
          <a:p>
            <a:pPr lvl="0"/>
            <a:r>
              <a:rPr lang="en-US"/>
              <a:t>console</a:t>
            </a:r>
          </a:p>
        </p:txBody>
      </p:sp>
      <p:sp>
        <p:nvSpPr>
          <p:cNvPr id="23" name="Text Placeholder 15">
            <a:extLst>
              <a:ext uri="{FF2B5EF4-FFF2-40B4-BE49-F238E27FC236}">
                <a16:creationId xmlns:a16="http://schemas.microsoft.com/office/drawing/2014/main" id="{92CA329C-67E6-40DC-A627-E5746E1A0622}"/>
              </a:ext>
            </a:extLst>
          </p:cNvPr>
          <p:cNvSpPr>
            <a:spLocks noGrp="1"/>
          </p:cNvSpPr>
          <p:nvPr>
            <p:ph type="body" sz="quarter" idx="18" hasCustomPrompt="1"/>
          </p:nvPr>
        </p:nvSpPr>
        <p:spPr>
          <a:xfrm>
            <a:off x="365760" y="5760720"/>
            <a:ext cx="274320" cy="914400"/>
          </a:xfrm>
          <a:prstGeom prst="rect">
            <a:avLst/>
          </a:prstGeom>
        </p:spPr>
        <p:txBody>
          <a:bodyPr vert="vert270">
            <a:noAutofit/>
          </a:bodyPr>
          <a:lstStyle>
            <a:lvl1pPr marL="0" indent="0" algn="r">
              <a:lnSpc>
                <a:spcPct val="100000"/>
              </a:lnSpc>
              <a:spcBef>
                <a:spcPts val="0"/>
              </a:spcBef>
              <a:buNone/>
              <a:defRPr sz="1600" b="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1" name="Title Placeholder 2">
            <a:extLst>
              <a:ext uri="{FF2B5EF4-FFF2-40B4-BE49-F238E27FC236}">
                <a16:creationId xmlns:a16="http://schemas.microsoft.com/office/drawing/2014/main" id="{E8705871-E1F8-49A1-8A91-2A7B300EB715}"/>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
        <p:nvSpPr>
          <p:cNvPr id="2" name="TextBox 1">
            <a:extLst>
              <a:ext uri="{FF2B5EF4-FFF2-40B4-BE49-F238E27FC236}">
                <a16:creationId xmlns:a16="http://schemas.microsoft.com/office/drawing/2014/main" id="{32298DA5-6D49-493A-8176-22B50E09349F}"/>
              </a:ext>
            </a:extLst>
          </p:cNvPr>
          <p:cNvSpPr txBox="1"/>
          <p:nvPr userDrawn="1"/>
        </p:nvSpPr>
        <p:spPr>
          <a:xfrm>
            <a:off x="11795760" y="6583680"/>
            <a:ext cx="393056" cy="307777"/>
          </a:xfrm>
          <a:prstGeom prst="rect">
            <a:avLst/>
          </a:prstGeom>
          <a:noFill/>
        </p:spPr>
        <p:txBody>
          <a:bodyPr wrap="none" rtlCol="0">
            <a:spAutoFit/>
          </a:bodyPr>
          <a:lstStyle/>
          <a:p>
            <a:fld id="{A8EFE1C0-4552-4BB2-BC30-50710CBD6015}" type="slidenum">
              <a:rPr lang="id-ID" sz="1400" smtClean="0">
                <a:solidFill>
                  <a:schemeClr val="bg1"/>
                </a:solidFill>
                <a:latin typeface="Times New Roman" panose="02020603050405020304" pitchFamily="18" charset="0"/>
                <a:cs typeface="Times New Roman" panose="02020603050405020304" pitchFamily="18" charset="0"/>
              </a:rPr>
              <a:t>‹#›</a:t>
            </a:fld>
            <a:endParaRPr lang="id-ID"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047E083-D711-4A6B-909E-FE61F152E78F}"/>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output of the given code snippet</a:t>
            </a:r>
          </a:p>
        </p:txBody>
      </p:sp>
      <p:sp>
        <p:nvSpPr>
          <p:cNvPr id="10" name="TextBox 9">
            <a:extLst>
              <a:ext uri="{FF2B5EF4-FFF2-40B4-BE49-F238E27FC236}">
                <a16:creationId xmlns:a16="http://schemas.microsoft.com/office/drawing/2014/main" id="{AC73D20A-96B0-4F39-82EA-495B6403A71A}"/>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6F094FFC-E279-4035-945E-DAE4AAA844D1}"/>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ext Placeholder 3">
            <a:extLst>
              <a:ext uri="{FF2B5EF4-FFF2-40B4-BE49-F238E27FC236}">
                <a16:creationId xmlns:a16="http://schemas.microsoft.com/office/drawing/2014/main" id="{E70968FF-2EE4-425C-8CD0-F6EA27B8622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7" name="Title Placeholder 2">
            <a:extLst>
              <a:ext uri="{FF2B5EF4-FFF2-40B4-BE49-F238E27FC236}">
                <a16:creationId xmlns:a16="http://schemas.microsoft.com/office/drawing/2014/main" id="{5ADB8D25-E8F8-4FD9-9DA2-2D889B05B070}"/>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error(s)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yntax Error">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syntax error(s)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08105063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ogic Error">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logic error(s)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95862694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ariable Valu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606F7E0-33A1-4370-B4AC-58A54BE679E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8BE1808F-C6B8-45F4-8DF7-57AB6BC9DCD8}"/>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value of each variable in the given code snippet</a:t>
            </a:r>
          </a:p>
        </p:txBody>
      </p:sp>
      <p:sp>
        <p:nvSpPr>
          <p:cNvPr id="10" name="TextBox 9">
            <a:extLst>
              <a:ext uri="{FF2B5EF4-FFF2-40B4-BE49-F238E27FC236}">
                <a16:creationId xmlns:a16="http://schemas.microsoft.com/office/drawing/2014/main" id="{6AEBDEDA-30E9-4B89-BBCF-E4BEC703E7DD}"/>
              </a:ext>
            </a:extLst>
          </p:cNvPr>
          <p:cNvSpPr txBox="1"/>
          <p:nvPr userDrawn="1"/>
        </p:nvSpPr>
        <p:spPr>
          <a:xfrm>
            <a:off x="11155680" y="91440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29BC4515-C1E1-4963-A749-3D05FF6B3A0B}"/>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0905A19-2F75-4B84-8E07-F0A3E61F7948}"/>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596706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ariables and Data Type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variables and their datatype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6456449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xecution Sequenc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606F7E0-33A1-4370-B4AC-58A54BE679E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8BE1808F-C6B8-45F4-8DF7-57AB6BC9DCD8}"/>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correct execution sequence of the given code snippet</a:t>
            </a:r>
          </a:p>
        </p:txBody>
      </p:sp>
      <p:sp>
        <p:nvSpPr>
          <p:cNvPr id="10" name="TextBox 9">
            <a:extLst>
              <a:ext uri="{FF2B5EF4-FFF2-40B4-BE49-F238E27FC236}">
                <a16:creationId xmlns:a16="http://schemas.microsoft.com/office/drawing/2014/main" id="{6AEBDEDA-30E9-4B89-BBCF-E4BEC703E7DD}"/>
              </a:ext>
            </a:extLst>
          </p:cNvPr>
          <p:cNvSpPr txBox="1"/>
          <p:nvPr userDrawn="1"/>
        </p:nvSpPr>
        <p:spPr>
          <a:xfrm>
            <a:off x="11155680" y="91440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29BC4515-C1E1-4963-A749-3D05FF6B3A0B}"/>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0905A19-2F75-4B84-8E07-F0A3E61F7948}"/>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
        <p:nvSpPr>
          <p:cNvPr id="2" name="TextBox 1">
            <a:extLst>
              <a:ext uri="{FF2B5EF4-FFF2-40B4-BE49-F238E27FC236}">
                <a16:creationId xmlns:a16="http://schemas.microsoft.com/office/drawing/2014/main" id="{EF98D632-C324-46DE-9D04-A2CEDA151B6E}"/>
              </a:ext>
            </a:extLst>
          </p:cNvPr>
          <p:cNvSpPr txBox="1"/>
          <p:nvPr userDrawn="1"/>
        </p:nvSpPr>
        <p:spPr>
          <a:xfrm>
            <a:off x="8810566" y="2331720"/>
            <a:ext cx="3168074" cy="1211357"/>
          </a:xfrm>
          <a:prstGeom prst="rect">
            <a:avLst/>
          </a:prstGeom>
          <a:solidFill>
            <a:srgbClr val="DDDDDD"/>
          </a:solidFill>
        </p:spPr>
        <p:txBody>
          <a:bodyPr wrap="square" rtlCol="0">
            <a:spAutoFit/>
          </a:bodyPr>
          <a:lstStyle/>
          <a:p>
            <a:pPr marL="0" marR="0" lvl="0" indent="0" algn="l" defTabSz="457200" rtl="0" eaLnBrk="1" fontAlgn="auto" latinLnBrk="0" hangingPunct="1">
              <a:lnSpc>
                <a:spcPct val="140000"/>
              </a:lnSpc>
              <a:spcBef>
                <a:spcPts val="0"/>
              </a:spcBef>
              <a:spcAft>
                <a:spcPts val="0"/>
              </a:spcAft>
              <a:buClrTx/>
              <a:buSzTx/>
              <a:buFontTx/>
              <a:buNone/>
              <a:tabLst/>
              <a:defRPr/>
            </a:pPr>
            <a:r>
              <a:rPr lang="id-ID">
                <a:latin typeface="Arial" panose="020B0604020202020204" pitchFamily="34" charset="0"/>
                <a:cs typeface="Arial" panose="020B0604020202020204" pitchFamily="34" charset="0"/>
              </a:rPr>
              <a:t>Gunakan tanda kurung untuk menggambarkan urutan evaluasi operasi aritmatika. </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reate a Flowchart">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Draw the flowchart of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00424532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F2479282-47A7-451A-90E5-3EDEB08AD1AB}"/>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9104BD63-B3E7-4ECE-8C8D-997918CA124E}"/>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a:extLst>
              <a:ext uri="{FF2B5EF4-FFF2-40B4-BE49-F238E27FC236}">
                <a16:creationId xmlns:a16="http://schemas.microsoft.com/office/drawing/2014/main" id="{EA2FDA1B-10B3-4623-A476-B4DF9C2CCFE4}"/>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9E55930D-4678-4C14-B4BB-4D95654E5EFA}"/>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9A8FEC8-4B9C-43CF-8F9A-EC3BDB299BDB}"/>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Herika </a:t>
            </a:r>
            <a:r>
              <a:rPr lang="en-US" sz="1300" dirty="0">
                <a:solidFill>
                  <a:schemeClr val="accent1">
                    <a:lumMod val="50000"/>
                  </a:schemeClr>
                </a:solidFill>
                <a:latin typeface="Times New Roman" panose="02020603050405020304" pitchFamily="18" charset="0"/>
                <a:cs typeface="Times New Roman" panose="02020603050405020304" pitchFamily="18" charset="0"/>
              </a:rPr>
              <a:t>H</a:t>
            </a:r>
            <a:r>
              <a:rPr lang="en-US" sz="1300">
                <a:solidFill>
                  <a:schemeClr val="accent1">
                    <a:lumMod val="50000"/>
                  </a:schemeClr>
                </a:solidFill>
                <a:latin typeface="Times New Roman" panose="02020603050405020304" pitchFamily="18" charset="0"/>
                <a:cs typeface="Times New Roman" panose="02020603050405020304" pitchFamily="18" charset="0"/>
              </a:rPr>
              <a:t>., Elan S., M. Fathurahman, Nova E.D., Anisa H., 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C.</a:t>
            </a: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6444531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Using Recursion">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Does the given code snippet use recursion</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659374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ase and Induction Case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606F7E0-33A1-4370-B4AC-58A54BE679E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8BE1808F-C6B8-45F4-8DF7-57AB6BC9DCD8}"/>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base and induction cases in the given code snippet</a:t>
            </a:r>
          </a:p>
        </p:txBody>
      </p:sp>
      <p:sp>
        <p:nvSpPr>
          <p:cNvPr id="10" name="TextBox 9">
            <a:extLst>
              <a:ext uri="{FF2B5EF4-FFF2-40B4-BE49-F238E27FC236}">
                <a16:creationId xmlns:a16="http://schemas.microsoft.com/office/drawing/2014/main" id="{6AEBDEDA-30E9-4B89-BBCF-E4BEC703E7DD}"/>
              </a:ext>
            </a:extLst>
          </p:cNvPr>
          <p:cNvSpPr txBox="1"/>
          <p:nvPr userDrawn="1"/>
        </p:nvSpPr>
        <p:spPr>
          <a:xfrm>
            <a:off x="11155680" y="91440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29BC4515-C1E1-4963-A749-3D05FF6B3A0B}"/>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0905A19-2F75-4B84-8E07-F0A3E61F7948}"/>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66059414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E32AF43-8574-4405-BA8F-47460BCCB5D9}"/>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0" name="Text Placeholder 4">
            <a:extLst>
              <a:ext uri="{FF2B5EF4-FFF2-40B4-BE49-F238E27FC236}">
                <a16:creationId xmlns:a16="http://schemas.microsoft.com/office/drawing/2014/main" id="{6C03F77B-D64C-4F25-B9E5-9AFACD90F12F}"/>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1" name="Text Placeholder 7">
            <a:extLst>
              <a:ext uri="{FF2B5EF4-FFF2-40B4-BE49-F238E27FC236}">
                <a16:creationId xmlns:a16="http://schemas.microsoft.com/office/drawing/2014/main" id="{305DE2A7-F813-483E-925E-B74F5CA83CD4}"/>
              </a:ext>
            </a:extLst>
          </p:cNvPr>
          <p:cNvSpPr>
            <a:spLocks noGrp="1"/>
          </p:cNvSpPr>
          <p:nvPr>
            <p:ph type="body" sz="quarter" idx="16" hasCustomPrompt="1"/>
          </p:nvPr>
        </p:nvSpPr>
        <p:spPr>
          <a:xfrm>
            <a:off x="8412480" y="1097280"/>
            <a:ext cx="2743200" cy="914400"/>
          </a:xfrm>
          <a:prstGeom prst="rect">
            <a:avLst/>
          </a:prstGeom>
          <a:noFill/>
        </p:spPr>
        <p:txBody>
          <a:bodyPr anchor="ctr">
            <a:norm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3" name="Text Placeholder 9">
            <a:extLst>
              <a:ext uri="{FF2B5EF4-FFF2-40B4-BE49-F238E27FC236}">
                <a16:creationId xmlns:a16="http://schemas.microsoft.com/office/drawing/2014/main" id="{659AC3A9-9810-4701-A487-8E824B478EBF}"/>
              </a:ext>
            </a:extLst>
          </p:cNvPr>
          <p:cNvSpPr>
            <a:spLocks noGrp="1"/>
          </p:cNvSpPr>
          <p:nvPr>
            <p:ph type="body" sz="quarter" idx="17" hasCustomPrompt="1"/>
          </p:nvPr>
        </p:nvSpPr>
        <p:spPr>
          <a:xfrm>
            <a:off x="11155680" y="914400"/>
            <a:ext cx="822960" cy="1371600"/>
          </a:xfrm>
          <a:prstGeom prst="rect">
            <a:avLst/>
          </a:prstGeom>
        </p:spPr>
        <p:txBody>
          <a:bodyPr>
            <a:noAutofit/>
          </a:bodyPr>
          <a:lstStyle>
            <a:lvl1pPr marL="0" indent="0" algn="l">
              <a:buNone/>
              <a:defRPr sz="88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4" name="Text Placeholder 4">
            <a:extLst>
              <a:ext uri="{FF2B5EF4-FFF2-40B4-BE49-F238E27FC236}">
                <a16:creationId xmlns:a16="http://schemas.microsoft.com/office/drawing/2014/main" id="{18A36FE7-D527-4278-B182-1B621BA4A08C}"/>
              </a:ext>
            </a:extLst>
          </p:cNvPr>
          <p:cNvSpPr>
            <a:spLocks noGrp="1"/>
          </p:cNvSpPr>
          <p:nvPr>
            <p:ph type="body" sz="quarter" idx="18" hasCustomPrompt="1"/>
          </p:nvPr>
        </p:nvSpPr>
        <p:spPr>
          <a:xfrm>
            <a:off x="365759"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A67E5FB-BA31-433E-82DC-C0E29005E705}"/>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10FD2C97-1B7B-4CD6-A0F9-4F13DC7B0B15}"/>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3" name="Text Placeholder 4">
            <a:extLst>
              <a:ext uri="{FF2B5EF4-FFF2-40B4-BE49-F238E27FC236}">
                <a16:creationId xmlns:a16="http://schemas.microsoft.com/office/drawing/2014/main" id="{8FB6CEFF-CA0D-45A4-B2C6-A92A5DB15304}"/>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4" name="TextBox 13">
            <a:extLst>
              <a:ext uri="{FF2B5EF4-FFF2-40B4-BE49-F238E27FC236}">
                <a16:creationId xmlns:a16="http://schemas.microsoft.com/office/drawing/2014/main" id="{EFCBBFA2-3166-486C-BE5F-623A78DD29D9}"/>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output of the given code snippet</a:t>
            </a:r>
          </a:p>
        </p:txBody>
      </p:sp>
      <p:sp>
        <p:nvSpPr>
          <p:cNvPr id="15" name="TextBox 14">
            <a:extLst>
              <a:ext uri="{FF2B5EF4-FFF2-40B4-BE49-F238E27FC236}">
                <a16:creationId xmlns:a16="http://schemas.microsoft.com/office/drawing/2014/main" id="{D24CFE6B-C126-47CE-9230-4EEF5AECCFF8}"/>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6" name="Text Placeholder 4">
            <a:extLst>
              <a:ext uri="{FF2B5EF4-FFF2-40B4-BE49-F238E27FC236}">
                <a16:creationId xmlns:a16="http://schemas.microsoft.com/office/drawing/2014/main" id="{2D9AC9F3-AAE9-45A9-AE9E-05E5CC35DEB3}"/>
              </a:ext>
            </a:extLst>
          </p:cNvPr>
          <p:cNvSpPr>
            <a:spLocks noGrp="1"/>
          </p:cNvSpPr>
          <p:nvPr>
            <p:ph type="body" sz="quarter" idx="18" hasCustomPrompt="1"/>
          </p:nvPr>
        </p:nvSpPr>
        <p:spPr>
          <a:xfrm>
            <a:off x="365760"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itle Placeholder 2">
            <a:extLst>
              <a:ext uri="{FF2B5EF4-FFF2-40B4-BE49-F238E27FC236}">
                <a16:creationId xmlns:a16="http://schemas.microsoft.com/office/drawing/2014/main" id="{797D4EE5-FF15-4D9B-8BFB-4462A63F5873}"/>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153B60B-B442-4653-B5FF-D4357D1E646F}"/>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3" name="Text Placeholder 4">
            <a:extLst>
              <a:ext uri="{FF2B5EF4-FFF2-40B4-BE49-F238E27FC236}">
                <a16:creationId xmlns:a16="http://schemas.microsoft.com/office/drawing/2014/main" id="{64E97D74-E4D9-4F8A-8ADD-E265A4C17DD4}"/>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4" name="Text Placeholder 4">
            <a:extLst>
              <a:ext uri="{FF2B5EF4-FFF2-40B4-BE49-F238E27FC236}">
                <a16:creationId xmlns:a16="http://schemas.microsoft.com/office/drawing/2014/main" id="{6FCCF804-1AA3-4CE1-95A6-D2FADB294B9E}"/>
              </a:ext>
            </a:extLst>
          </p:cNvPr>
          <p:cNvSpPr>
            <a:spLocks noGrp="1"/>
          </p:cNvSpPr>
          <p:nvPr>
            <p:ph type="body" sz="quarter" idx="18" hasCustomPrompt="1"/>
          </p:nvPr>
        </p:nvSpPr>
        <p:spPr>
          <a:xfrm>
            <a:off x="365760"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5" name="TextBox 14">
            <a:extLst>
              <a:ext uri="{FF2B5EF4-FFF2-40B4-BE49-F238E27FC236}">
                <a16:creationId xmlns:a16="http://schemas.microsoft.com/office/drawing/2014/main" id="{9896A57A-4DBE-4579-93ED-70D0632D690C}"/>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6" name="TextBox 15">
            <a:extLst>
              <a:ext uri="{FF2B5EF4-FFF2-40B4-BE49-F238E27FC236}">
                <a16:creationId xmlns:a16="http://schemas.microsoft.com/office/drawing/2014/main" id="{90192ED4-7A63-43AF-9096-36F5BE25DE21}"/>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3D5DD40D-8E04-4FCF-A52B-A666C1C2C16E}"/>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65759" y="1188720"/>
            <a:ext cx="11430000" cy="5394960"/>
          </a:xfrm>
          <a:prstGeom prst="rect">
            <a:avLst/>
          </a:prstGeom>
        </p:spPr>
        <p:txBody>
          <a:bodyPr anchor="t">
            <a:normAutofit/>
          </a:bodyPr>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65760" y="1188720"/>
            <a:ext cx="11430000" cy="5394960"/>
          </a:xfrm>
          <a:prstGeom prst="rect">
            <a:avLst/>
          </a:prstGeom>
        </p:spPr>
        <p:txBody>
          <a:bodyPr anchor="t"/>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6497783" y="3726135"/>
            <a:ext cx="4051299" cy="1581243"/>
          </a:xfrm>
          <a:prstGeom prst="rect">
            <a:avLst/>
          </a:prstGeom>
          <a:solidFill>
            <a:srgbClr val="DDDDDD"/>
          </a:solidFill>
          <a:ln>
            <a:noFill/>
          </a:ln>
        </p:spPr>
        <p:txBody>
          <a:bodyPr/>
          <a:lstStyle>
            <a:lvl1pPr marL="0" indent="0">
              <a:lnSpc>
                <a:spcPct val="140000"/>
              </a:lnSpc>
              <a:spcBef>
                <a:spcPts val="0"/>
              </a:spcBef>
              <a:buNone/>
              <a:defRPr sz="18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00F9672-8DB8-44B7-9F28-5241474EB3C4}"/>
              </a:ext>
            </a:extLst>
          </p:cNvPr>
          <p:cNvSpPr>
            <a:spLocks noGrp="1"/>
          </p:cNvSpPr>
          <p:nvPr>
            <p:ph type="body" sz="quarter" idx="11" hasCustomPrompt="1"/>
          </p:nvPr>
        </p:nvSpPr>
        <p:spPr>
          <a:xfrm>
            <a:off x="365760" y="1188720"/>
            <a:ext cx="11430000" cy="1097280"/>
          </a:xfrm>
          <a:prstGeom prst="rect">
            <a:avLst/>
          </a:prstGeom>
        </p:spPr>
        <p:txBody>
          <a:bodyPr anchor="ctr">
            <a:normAutofit/>
          </a:bodyPr>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2377440"/>
            <a:ext cx="10972800" cy="41148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74742172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60"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402276"/>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kesalahan (</a:t>
            </a:r>
            <a:r>
              <a:rPr lang="en-US" sz="2400" i="1">
                <a:solidFill>
                  <a:schemeClr val="bg1"/>
                </a:solidFill>
                <a:latin typeface="Arial" panose="020B0604020202020204" pitchFamily="34" charset="0"/>
                <a:cs typeface="Arial" panose="020B0604020202020204" pitchFamily="34" charset="0"/>
              </a:rPr>
              <a:t>error</a:t>
            </a:r>
            <a:r>
              <a:rPr lang="en-US" sz="2400" i="0">
                <a:solidFill>
                  <a:schemeClr val="bg1"/>
                </a:solidFill>
                <a:latin typeface="Arial" panose="020B0604020202020204" pitchFamily="34" charset="0"/>
                <a:cs typeface="Arial" panose="020B0604020202020204" pitchFamily="34" charset="0"/>
              </a:rPr>
              <a:t>)</a:t>
            </a:r>
            <a:r>
              <a:rPr lang="en-US" sz="2400">
                <a:solidFill>
                  <a:schemeClr val="bg1"/>
                </a:solidFill>
                <a:latin typeface="Arial" panose="020B0604020202020204" pitchFamily="34" charset="0"/>
                <a:cs typeface="Arial" panose="020B0604020202020204" pitchFamily="34" charset="0"/>
              </a:rPr>
              <a:t> yang ada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13252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e Team of 2019.2020">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a:t>
            </a:r>
            <a:r>
              <a:rPr lang="en-US" sz="1300">
                <a:solidFill>
                  <a:schemeClr val="accent1">
                    <a:lumMod val="50000"/>
                  </a:schemeClr>
                </a:solidFill>
                <a:latin typeface="Times New Roman" panose="02020603050405020304" pitchFamily="18" charset="0"/>
                <a:cs typeface="Times New Roman" panose="02020603050405020304" pitchFamily="18" charset="0"/>
              </a:rPr>
              <a:t>C., Andreas F., A. Zidan A.Z., Arkan W., Gilang R., S.H.R. Farhah., Titasani C.</a:t>
            </a: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184658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ariables' Val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59"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Sebutkan nilai dari seluruh variabel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39946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ariable and Data Ty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Sebutkan seluruh variabel dan tipe data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696018"/>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Execution Seque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Jabarkan urutan eksekusi yang tepat dari potongan kode berikut:</a:t>
            </a:r>
            <a:endParaRPr lang="id-ID" sz="24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9F73D9F-9984-4182-9111-7F95D6810101}"/>
              </a:ext>
            </a:extLst>
          </p:cNvPr>
          <p:cNvSpPr txBox="1"/>
          <p:nvPr userDrawn="1"/>
        </p:nvSpPr>
        <p:spPr>
          <a:xfrm>
            <a:off x="8774545" y="2194560"/>
            <a:ext cx="3168074" cy="1211357"/>
          </a:xfrm>
          <a:prstGeom prst="rect">
            <a:avLst/>
          </a:prstGeom>
          <a:solidFill>
            <a:srgbClr val="DDDDDD"/>
          </a:solidFill>
        </p:spPr>
        <p:txBody>
          <a:bodyPr wrap="square" rtlCol="0">
            <a:spAutoFit/>
          </a:bodyPr>
          <a:lstStyle/>
          <a:p>
            <a:pPr marL="0" marR="0" lvl="0" indent="0" algn="l" defTabSz="457200" rtl="0" eaLnBrk="1" fontAlgn="auto" latinLnBrk="0" hangingPunct="1">
              <a:lnSpc>
                <a:spcPct val="140000"/>
              </a:lnSpc>
              <a:spcBef>
                <a:spcPts val="0"/>
              </a:spcBef>
              <a:spcAft>
                <a:spcPts val="0"/>
              </a:spcAft>
              <a:buClrTx/>
              <a:buSzTx/>
              <a:buFontTx/>
              <a:buNone/>
              <a:tabLst/>
              <a:defRPr/>
            </a:pPr>
            <a:r>
              <a:rPr lang="id-ID">
                <a:latin typeface="Arial" panose="020B0604020202020204" pitchFamily="34" charset="0"/>
                <a:cs typeface="Arial" panose="020B0604020202020204" pitchFamily="34" charset="0"/>
              </a:rPr>
              <a:t>Gunakan tanda kurung untuk menggambarkan urutan evaluasi operasi aritmatika. </a:t>
            </a:r>
          </a:p>
        </p:txBody>
      </p:sp>
    </p:spTree>
    <p:extLst>
      <p:ext uri="{BB962C8B-B14F-4D97-AF65-F5344CB8AC3E}">
        <p14:creationId xmlns:p14="http://schemas.microsoft.com/office/powerpoint/2010/main" val="989329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reate a Flow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60"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Gambarkan </a:t>
            </a:r>
            <a:r>
              <a:rPr lang="en-US" sz="2400" i="0">
                <a:solidFill>
                  <a:schemeClr val="bg1"/>
                </a:solidFill>
                <a:latin typeface="Arial" panose="020B0604020202020204" pitchFamily="34" charset="0"/>
                <a:cs typeface="Arial" panose="020B0604020202020204" pitchFamily="34" charset="0"/>
              </a:rPr>
              <a:t>diagram alir (</a:t>
            </a:r>
            <a:r>
              <a:rPr lang="en-US" sz="2400" i="1">
                <a:solidFill>
                  <a:schemeClr val="bg1"/>
                </a:solidFill>
                <a:latin typeface="Arial" panose="020B0604020202020204" pitchFamily="34" charset="0"/>
                <a:cs typeface="Arial" panose="020B0604020202020204" pitchFamily="34" charset="0"/>
              </a:rPr>
              <a:t>flowchart</a:t>
            </a:r>
            <a:r>
              <a:rPr lang="en-US" sz="2400" i="0">
                <a:solidFill>
                  <a:schemeClr val="bg1"/>
                </a:solidFill>
                <a:latin typeface="Arial" panose="020B0604020202020204" pitchFamily="34" charset="0"/>
                <a:cs typeface="Arial" panose="020B0604020202020204" pitchFamily="34" charset="0"/>
              </a:rPr>
              <a:t>)</a:t>
            </a:r>
            <a:r>
              <a:rPr lang="en-US" sz="2400">
                <a:solidFill>
                  <a:schemeClr val="bg1"/>
                </a:solidFill>
                <a:latin typeface="Arial" panose="020B0604020202020204" pitchFamily="34" charset="0"/>
                <a:cs typeface="Arial" panose="020B0604020202020204" pitchFamily="34" charset="0"/>
              </a:rPr>
              <a:t> dari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63244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Isilah bagian kosong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78708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Using Recur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Tentukan bagian yang menggunakan teknik rekursif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78721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ase and Induction Cas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Tentukan kasus dasar dan induksi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50204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10.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9.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7" name="TextBox 6"/>
          <p:cNvSpPr txBox="1"/>
          <p:nvPr userDrawn="1"/>
        </p:nvSpPr>
        <p:spPr>
          <a:xfrm>
            <a:off x="11564464" y="6481481"/>
            <a:ext cx="457176" cy="369332"/>
          </a:xfrm>
          <a:prstGeom prst="rect">
            <a:avLst/>
          </a:prstGeom>
          <a:noFill/>
        </p:spPr>
        <p:txBody>
          <a:bodyPr wrap="none" rtlCol="0">
            <a:spAutoFit/>
          </a:bodyPr>
          <a:lstStyle/>
          <a:p>
            <a:fld id="{A8EFE1C0-4552-4BB2-BC30-50710CBD6015}" type="slidenum">
              <a:rPr lang="id-ID" sz="1800" smtClean="0">
                <a:solidFill>
                  <a:schemeClr val="tx1"/>
                </a:solidFill>
              </a:rPr>
              <a:t>‹#›</a:t>
            </a:fld>
            <a:endParaRPr lang="id-ID" sz="1800"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2" name="TextBox 11"/>
          <p:cNvSpPr txBox="1"/>
          <p:nvPr userDrawn="1"/>
        </p:nvSpPr>
        <p:spPr>
          <a:xfrm>
            <a:off x="11564464" y="6481481"/>
            <a:ext cx="457176" cy="369332"/>
          </a:xfrm>
          <a:prstGeom prst="rect">
            <a:avLst/>
          </a:prstGeom>
          <a:noFill/>
        </p:spPr>
        <p:txBody>
          <a:bodyPr wrap="none" rtlCol="0">
            <a:spAutoFit/>
          </a:bodyPr>
          <a:lstStyle/>
          <a:p>
            <a:fld id="{A8EFE1C0-4552-4BB2-BC30-50710CBD6015}" type="slidenum">
              <a:rPr lang="id-ID" sz="1800" smtClean="0">
                <a:solidFill>
                  <a:schemeClr val="bg1"/>
                </a:solidFill>
              </a:rPr>
              <a:t>‹#›</a:t>
            </a:fld>
            <a:endParaRPr lang="id-ID" sz="1800" dirty="0">
              <a:solidFill>
                <a:schemeClr val="bg1"/>
              </a:solidFill>
            </a:endParaRPr>
          </a:p>
        </p:txBody>
      </p:sp>
      <p:sp>
        <p:nvSpPr>
          <p:cNvPr id="3" name="Title Placeholder 2"/>
          <p:cNvSpPr>
            <a:spLocks noGrp="1"/>
          </p:cNvSpPr>
          <p:nvPr>
            <p:ph type="title"/>
          </p:nvPr>
        </p:nvSpPr>
        <p:spPr>
          <a:xfrm>
            <a:off x="1920240" y="182880"/>
            <a:ext cx="914400" cy="640080"/>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914400" y="182880"/>
            <a:ext cx="1005840" cy="640080"/>
          </a:xfrm>
          <a:prstGeom prst="rect">
            <a:avLst/>
          </a:prstGeom>
          <a:noFill/>
        </p:spPr>
        <p:txBody>
          <a:bodyPr wrap="none" rtlCol="0" anchor="ctr" anchorCtr="0">
            <a:normAutofit/>
          </a:bodyPr>
          <a:lstStyle/>
          <a:p>
            <a:r>
              <a:rPr lang="en-US" sz="3200">
                <a:solidFill>
                  <a:schemeClr val="accent1">
                    <a:lumMod val="50000"/>
                  </a:schemeClr>
                </a:solidFill>
                <a:latin typeface="Arial" panose="020B0604020202020204" pitchFamily="34" charset="0"/>
                <a:cs typeface="Arial" panose="020B0604020202020204" pitchFamily="34" charset="0"/>
              </a:rPr>
              <a:t>Soal</a:t>
            </a:r>
          </a:p>
        </p:txBody>
      </p:sp>
      <p:sp>
        <p:nvSpPr>
          <p:cNvPr id="10" name="Rectangle 9">
            <a:extLst>
              <a:ext uri="{FF2B5EF4-FFF2-40B4-BE49-F238E27FC236}">
                <a16:creationId xmlns:a16="http://schemas.microsoft.com/office/drawing/2014/main" id="{0682C8DE-7929-4FB3-AA79-17E244A55EDA}"/>
              </a:ext>
            </a:extLst>
          </p:cNvPr>
          <p:cNvSpPr/>
          <p:nvPr userDrawn="1"/>
        </p:nvSpPr>
        <p:spPr>
          <a:xfrm>
            <a:off x="0" y="1005840"/>
            <a:ext cx="12252960" cy="5852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a:extLst>
              <a:ext uri="{FF2B5EF4-FFF2-40B4-BE49-F238E27FC236}">
                <a16:creationId xmlns:a16="http://schemas.microsoft.com/office/drawing/2014/main" id="{6420CECF-D72C-4337-A943-4AB0A19ACFD0}"/>
              </a:ext>
            </a:extLst>
          </p:cNvPr>
          <p:cNvSpPr txBox="1"/>
          <p:nvPr userDrawn="1"/>
        </p:nvSpPr>
        <p:spPr>
          <a:xfrm>
            <a:off x="11795760" y="6583680"/>
            <a:ext cx="364202" cy="276999"/>
          </a:xfrm>
          <a:prstGeom prst="rect">
            <a:avLst/>
          </a:prstGeom>
          <a:noFill/>
        </p:spPr>
        <p:txBody>
          <a:bodyPr wrap="none" rtlCol="0">
            <a:spAutoFit/>
          </a:bodyPr>
          <a:lstStyle/>
          <a:p>
            <a:fld id="{A8EFE1C0-4552-4BB2-BC30-50710CBD6015}" type="slidenum">
              <a:rPr lang="id-ID" sz="1200" smtClean="0">
                <a:solidFill>
                  <a:schemeClr val="bg1"/>
                </a:solidFill>
                <a:latin typeface="Times New Roman" panose="02020603050405020304" pitchFamily="18" charset="0"/>
                <a:cs typeface="Times New Roman" panose="02020603050405020304" pitchFamily="18" charset="0"/>
              </a:rPr>
              <a:t>‹#›</a:t>
            </a:fld>
            <a:endParaRPr lang="id-ID" sz="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7" r:id="rId3"/>
    <p:sldLayoutId id="2147483908" r:id="rId4"/>
    <p:sldLayoutId id="2147483909" r:id="rId5"/>
    <p:sldLayoutId id="2147484029" r:id="rId6"/>
    <p:sldLayoutId id="2147484028" r:id="rId7"/>
    <p:sldLayoutId id="2147484030" r:id="rId8"/>
    <p:sldLayoutId id="2147484031" r:id="rId9"/>
    <p:sldLayoutId id="2147484032" r:id="rId10"/>
    <p:sldLayoutId id="2147484033" r:id="rId11"/>
    <p:sldLayoutId id="2147484034" r:id="rId12"/>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C462F-30DD-4CFC-B105-A3AAA142E5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grpSp>
        <p:nvGrpSpPr>
          <p:cNvPr id="13" name="Group 12">
            <a:extLst>
              <a:ext uri="{FF2B5EF4-FFF2-40B4-BE49-F238E27FC236}">
                <a16:creationId xmlns:a16="http://schemas.microsoft.com/office/drawing/2014/main" id="{54DE7D81-1869-4310-A707-AE6F8EFD59FD}"/>
              </a:ext>
            </a:extLst>
          </p:cNvPr>
          <p:cNvGrpSpPr/>
          <p:nvPr userDrawn="1"/>
        </p:nvGrpSpPr>
        <p:grpSpPr>
          <a:xfrm>
            <a:off x="4068150" y="0"/>
            <a:ext cx="3217286" cy="6858000"/>
            <a:chOff x="4040156" y="0"/>
            <a:chExt cx="3217286" cy="6858000"/>
          </a:xfrm>
          <a:solidFill>
            <a:srgbClr val="DDDDDD"/>
          </a:solidFill>
        </p:grpSpPr>
        <p:sp>
          <p:nvSpPr>
            <p:cNvPr id="10" name="Rectangle: Single Corner Snipped 9">
              <a:extLst>
                <a:ext uri="{FF2B5EF4-FFF2-40B4-BE49-F238E27FC236}">
                  <a16:creationId xmlns:a16="http://schemas.microsoft.com/office/drawing/2014/main" id="{DB488E63-C7D8-4232-BA8F-59439076CB1B}"/>
                </a:ext>
              </a:extLst>
            </p:cNvPr>
            <p:cNvSpPr/>
            <p:nvPr userDrawn="1"/>
          </p:nvSpPr>
          <p:spPr>
            <a:xfrm rot="10800000" flipV="1">
              <a:off x="4040156" y="3291840"/>
              <a:ext cx="3217286" cy="3566160"/>
            </a:xfrm>
            <a:prstGeom prst="snip1Rect">
              <a:avLst>
                <a:gd name="adj" fmla="val 400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Single Corner Snipped 10">
              <a:extLst>
                <a:ext uri="{FF2B5EF4-FFF2-40B4-BE49-F238E27FC236}">
                  <a16:creationId xmlns:a16="http://schemas.microsoft.com/office/drawing/2014/main" id="{8800376B-BBCF-4661-9B0E-A3427AAAF4EE}"/>
                </a:ext>
              </a:extLst>
            </p:cNvPr>
            <p:cNvSpPr/>
            <p:nvPr userDrawn="1"/>
          </p:nvSpPr>
          <p:spPr>
            <a:xfrm rot="10800000">
              <a:off x="4917234" y="0"/>
              <a:ext cx="2340208" cy="3291840"/>
            </a:xfrm>
            <a:prstGeom prst="snip1Rect">
              <a:avLst>
                <a:gd name="adj" fmla="val 18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grpSp>
        <p:nvGrpSpPr>
          <p:cNvPr id="2" name="Group 1">
            <a:extLst>
              <a:ext uri="{FF2B5EF4-FFF2-40B4-BE49-F238E27FC236}">
                <a16:creationId xmlns:a16="http://schemas.microsoft.com/office/drawing/2014/main" id="{511A0BE2-79D1-4244-B69B-F7035938D6C9}"/>
              </a:ext>
            </a:extLst>
          </p:cNvPr>
          <p:cNvGrpSpPr/>
          <p:nvPr userDrawn="1"/>
        </p:nvGrpSpPr>
        <p:grpSpPr>
          <a:xfrm>
            <a:off x="6583680" y="3395915"/>
            <a:ext cx="4464000" cy="1431135"/>
            <a:chOff x="6533745" y="4738334"/>
            <a:chExt cx="4464000" cy="1431135"/>
          </a:xfrm>
        </p:grpSpPr>
        <p:sp>
          <p:nvSpPr>
            <p:cNvPr id="33" name="TextBox 32">
              <a:extLst>
                <a:ext uri="{FF2B5EF4-FFF2-40B4-BE49-F238E27FC236}">
                  <a16:creationId xmlns:a16="http://schemas.microsoft.com/office/drawing/2014/main" id="{B001AC5E-4D9B-4685-A8CD-3174628B4CA7}"/>
                </a:ext>
              </a:extLst>
            </p:cNvPr>
            <p:cNvSpPr txBox="1"/>
            <p:nvPr userDrawn="1"/>
          </p:nvSpPr>
          <p:spPr>
            <a:xfrm>
              <a:off x="6602824" y="4738334"/>
              <a:ext cx="4325842" cy="461665"/>
            </a:xfrm>
            <a:prstGeom prst="rect">
              <a:avLst/>
            </a:prstGeom>
            <a:noFill/>
          </p:spPr>
          <p:txBody>
            <a:bodyPr wrap="square" rtlCol="0">
              <a:spAutoFit/>
            </a:bodyPr>
            <a:lstStyle/>
            <a:p>
              <a:pPr algn="ctr"/>
              <a:r>
                <a:rPr lang="en-US" sz="2400" b="1">
                  <a:solidFill>
                    <a:schemeClr val="accent1">
                      <a:lumMod val="50000"/>
                    </a:schemeClr>
                  </a:solidFill>
                  <a:latin typeface="Arial" panose="020B0604020202020204" pitchFamily="34" charset="0"/>
                  <a:cs typeface="Arial" panose="020B0604020202020204" pitchFamily="34" charset="0"/>
                </a:rPr>
                <a:t>Dasar-Dasar Pemrograman</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0BA0594-329A-4A75-AB96-21AFE040229F}"/>
                </a:ext>
              </a:extLst>
            </p:cNvPr>
            <p:cNvSpPr/>
            <p:nvPr userDrawn="1"/>
          </p:nvSpPr>
          <p:spPr>
            <a:xfrm>
              <a:off x="6533745" y="5227157"/>
              <a:ext cx="4464000" cy="3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a:solidFill>
                  <a:schemeClr val="accent1">
                    <a:lumMod val="50000"/>
                  </a:schemeClr>
                </a:solidFill>
              </a:endParaRPr>
            </a:p>
          </p:txBody>
        </p:sp>
        <p:grpSp>
          <p:nvGrpSpPr>
            <p:cNvPr id="14" name="Group 13">
              <a:extLst>
                <a:ext uri="{FF2B5EF4-FFF2-40B4-BE49-F238E27FC236}">
                  <a16:creationId xmlns:a16="http://schemas.microsoft.com/office/drawing/2014/main" id="{621B4A40-BACC-443B-8A0B-4EDCBC9B4622}"/>
                </a:ext>
              </a:extLst>
            </p:cNvPr>
            <p:cNvGrpSpPr/>
            <p:nvPr userDrawn="1"/>
          </p:nvGrpSpPr>
          <p:grpSpPr>
            <a:xfrm>
              <a:off x="7445487" y="5377469"/>
              <a:ext cx="2640515" cy="792000"/>
              <a:chOff x="5732112" y="5374614"/>
              <a:chExt cx="2640515" cy="792000"/>
            </a:xfrm>
          </p:grpSpPr>
          <p:sp>
            <p:nvSpPr>
              <p:cNvPr id="15" name="Oval 14">
                <a:extLst>
                  <a:ext uri="{FF2B5EF4-FFF2-40B4-BE49-F238E27FC236}">
                    <a16:creationId xmlns:a16="http://schemas.microsoft.com/office/drawing/2014/main" id="{56DAC178-9A1B-43E7-BC08-BFC9390ABA7A}"/>
                  </a:ext>
                </a:extLst>
              </p:cNvPr>
              <p:cNvSpPr/>
              <p:nvPr userDrawn="1"/>
            </p:nvSpPr>
            <p:spPr>
              <a:xfrm>
                <a:off x="5732112" y="5374614"/>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E840CE-B925-431E-A52B-1C48A9A1342A}"/>
                  </a:ext>
                </a:extLst>
              </p:cNvPr>
              <p:cNvSpPr txBox="1"/>
              <p:nvPr userDrawn="1"/>
            </p:nvSpPr>
            <p:spPr>
              <a:xfrm>
                <a:off x="6565875" y="5481197"/>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2A6A4300-2905-4560-B8B3-C1D5E72CCEC1}"/>
                  </a:ext>
                </a:extLst>
              </p:cNvPr>
              <p:cNvSpPr txBox="1"/>
              <p:nvPr userDrawn="1"/>
            </p:nvSpPr>
            <p:spPr>
              <a:xfrm>
                <a:off x="6551872" y="5741148"/>
                <a:ext cx="1820755" cy="307777"/>
              </a:xfrm>
              <a:prstGeom prst="rect">
                <a:avLst/>
              </a:prstGeom>
              <a:noFill/>
            </p:spPr>
            <p:txBody>
              <a:bodyPr wrap="none" rtlCol="0">
                <a:spAutoFit/>
              </a:bodyPr>
              <a:lstStyle/>
              <a:p>
                <a:r>
                  <a:rPr lang="en-US" sz="1400">
                    <a:solidFill>
                      <a:schemeClr val="accent1">
                        <a:lumMod val="50000"/>
                      </a:schemeClr>
                    </a:solidFill>
                    <a:latin typeface="Arial Black" panose="020B0A04020102020204" pitchFamily="34" charset="0"/>
                  </a:rPr>
                  <a:t>4.0 International</a:t>
                </a:r>
                <a:endParaRPr lang="en-ID" sz="1400">
                  <a:solidFill>
                    <a:schemeClr val="accent1">
                      <a:lumMod val="50000"/>
                    </a:schemeClr>
                  </a:solidFill>
                  <a:latin typeface="Arial Black" panose="020B0A04020102020204" pitchFamily="34" charset="0"/>
                </a:endParaRPr>
              </a:p>
            </p:txBody>
          </p:sp>
        </p:grpSp>
      </p:grpSp>
    </p:spTree>
    <p:extLst>
      <p:ext uri="{BB962C8B-B14F-4D97-AF65-F5344CB8AC3E}">
        <p14:creationId xmlns:p14="http://schemas.microsoft.com/office/powerpoint/2010/main" val="1473051389"/>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903" r:id="rId3"/>
    <p:sldLayoutId id="2147483904" r:id="rId4"/>
  </p:sldLayoutIdLst>
  <p:txStyles>
    <p:titleStyle>
      <a:lvl1pPr algn="ctr" defTabSz="914400" rtl="0" eaLnBrk="1" latinLnBrk="0" hangingPunct="1">
        <a:lnSpc>
          <a:spcPct val="14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C462F-30DD-4CFC-B105-A3AAA142E51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grpSp>
        <p:nvGrpSpPr>
          <p:cNvPr id="13" name="Group 12">
            <a:extLst>
              <a:ext uri="{FF2B5EF4-FFF2-40B4-BE49-F238E27FC236}">
                <a16:creationId xmlns:a16="http://schemas.microsoft.com/office/drawing/2014/main" id="{54DE7D81-1869-4310-A707-AE6F8EFD59FD}"/>
              </a:ext>
            </a:extLst>
          </p:cNvPr>
          <p:cNvGrpSpPr/>
          <p:nvPr userDrawn="1"/>
        </p:nvGrpSpPr>
        <p:grpSpPr>
          <a:xfrm>
            <a:off x="4068150" y="0"/>
            <a:ext cx="3217286" cy="6858000"/>
            <a:chOff x="4040156" y="0"/>
            <a:chExt cx="3217286" cy="6858000"/>
          </a:xfrm>
          <a:solidFill>
            <a:srgbClr val="DDDDDD"/>
          </a:solidFill>
        </p:grpSpPr>
        <p:sp>
          <p:nvSpPr>
            <p:cNvPr id="10" name="Rectangle: Single Corner Snipped 9">
              <a:extLst>
                <a:ext uri="{FF2B5EF4-FFF2-40B4-BE49-F238E27FC236}">
                  <a16:creationId xmlns:a16="http://schemas.microsoft.com/office/drawing/2014/main" id="{DB488E63-C7D8-4232-BA8F-59439076CB1B}"/>
                </a:ext>
              </a:extLst>
            </p:cNvPr>
            <p:cNvSpPr/>
            <p:nvPr userDrawn="1"/>
          </p:nvSpPr>
          <p:spPr>
            <a:xfrm rot="10800000" flipV="1">
              <a:off x="4040156" y="3291840"/>
              <a:ext cx="3217286" cy="3566160"/>
            </a:xfrm>
            <a:prstGeom prst="snip1Rect">
              <a:avLst>
                <a:gd name="adj" fmla="val 400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Single Corner Snipped 10">
              <a:extLst>
                <a:ext uri="{FF2B5EF4-FFF2-40B4-BE49-F238E27FC236}">
                  <a16:creationId xmlns:a16="http://schemas.microsoft.com/office/drawing/2014/main" id="{8800376B-BBCF-4661-9B0E-A3427AAAF4EE}"/>
                </a:ext>
              </a:extLst>
            </p:cNvPr>
            <p:cNvSpPr/>
            <p:nvPr userDrawn="1"/>
          </p:nvSpPr>
          <p:spPr>
            <a:xfrm rot="10800000">
              <a:off x="4917234" y="0"/>
              <a:ext cx="2340208" cy="3291840"/>
            </a:xfrm>
            <a:prstGeom prst="snip1Rect">
              <a:avLst>
                <a:gd name="adj" fmla="val 18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grpSp>
        <p:nvGrpSpPr>
          <p:cNvPr id="2" name="Group 1">
            <a:extLst>
              <a:ext uri="{FF2B5EF4-FFF2-40B4-BE49-F238E27FC236}">
                <a16:creationId xmlns:a16="http://schemas.microsoft.com/office/drawing/2014/main" id="{511A0BE2-79D1-4244-B69B-F7035938D6C9}"/>
              </a:ext>
            </a:extLst>
          </p:cNvPr>
          <p:cNvGrpSpPr/>
          <p:nvPr userDrawn="1"/>
        </p:nvGrpSpPr>
        <p:grpSpPr>
          <a:xfrm>
            <a:off x="6583680" y="3395915"/>
            <a:ext cx="4464000" cy="1431135"/>
            <a:chOff x="6533745" y="4738334"/>
            <a:chExt cx="4464000" cy="1431135"/>
          </a:xfrm>
        </p:grpSpPr>
        <p:sp>
          <p:nvSpPr>
            <p:cNvPr id="33" name="TextBox 32">
              <a:extLst>
                <a:ext uri="{FF2B5EF4-FFF2-40B4-BE49-F238E27FC236}">
                  <a16:creationId xmlns:a16="http://schemas.microsoft.com/office/drawing/2014/main" id="{B001AC5E-4D9B-4685-A8CD-3174628B4CA7}"/>
                </a:ext>
              </a:extLst>
            </p:cNvPr>
            <p:cNvSpPr txBox="1"/>
            <p:nvPr userDrawn="1"/>
          </p:nvSpPr>
          <p:spPr>
            <a:xfrm>
              <a:off x="6602824" y="4738334"/>
              <a:ext cx="4325842" cy="461665"/>
            </a:xfrm>
            <a:prstGeom prst="rect">
              <a:avLst/>
            </a:prstGeom>
            <a:noFill/>
          </p:spPr>
          <p:txBody>
            <a:bodyPr wrap="square" rtlCol="0">
              <a:spAutoFit/>
            </a:bodyPr>
            <a:lstStyle/>
            <a:p>
              <a:pPr algn="ctr"/>
              <a:r>
                <a:rPr lang="en-US" sz="2400" b="1">
                  <a:solidFill>
                    <a:schemeClr val="accent1">
                      <a:lumMod val="50000"/>
                    </a:schemeClr>
                  </a:solidFill>
                  <a:latin typeface="Arial" panose="020B0604020202020204" pitchFamily="34" charset="0"/>
                  <a:cs typeface="Arial" panose="020B0604020202020204" pitchFamily="34" charset="0"/>
                </a:rPr>
                <a:t>Struktur Data dan Algoritma</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0BA0594-329A-4A75-AB96-21AFE040229F}"/>
                </a:ext>
              </a:extLst>
            </p:cNvPr>
            <p:cNvSpPr/>
            <p:nvPr userDrawn="1"/>
          </p:nvSpPr>
          <p:spPr>
            <a:xfrm>
              <a:off x="6533745" y="5227157"/>
              <a:ext cx="4464000" cy="3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a:solidFill>
                  <a:schemeClr val="accent1">
                    <a:lumMod val="50000"/>
                  </a:schemeClr>
                </a:solidFill>
              </a:endParaRPr>
            </a:p>
          </p:txBody>
        </p:sp>
        <p:grpSp>
          <p:nvGrpSpPr>
            <p:cNvPr id="14" name="Group 13">
              <a:extLst>
                <a:ext uri="{FF2B5EF4-FFF2-40B4-BE49-F238E27FC236}">
                  <a16:creationId xmlns:a16="http://schemas.microsoft.com/office/drawing/2014/main" id="{621B4A40-BACC-443B-8A0B-4EDCBC9B4622}"/>
                </a:ext>
              </a:extLst>
            </p:cNvPr>
            <p:cNvGrpSpPr/>
            <p:nvPr userDrawn="1"/>
          </p:nvGrpSpPr>
          <p:grpSpPr>
            <a:xfrm>
              <a:off x="7445487" y="5377469"/>
              <a:ext cx="2640515" cy="792000"/>
              <a:chOff x="5732112" y="5374614"/>
              <a:chExt cx="2640515" cy="792000"/>
            </a:xfrm>
          </p:grpSpPr>
          <p:sp>
            <p:nvSpPr>
              <p:cNvPr id="15" name="Oval 14">
                <a:extLst>
                  <a:ext uri="{FF2B5EF4-FFF2-40B4-BE49-F238E27FC236}">
                    <a16:creationId xmlns:a16="http://schemas.microsoft.com/office/drawing/2014/main" id="{56DAC178-9A1B-43E7-BC08-BFC9390ABA7A}"/>
                  </a:ext>
                </a:extLst>
              </p:cNvPr>
              <p:cNvSpPr/>
              <p:nvPr userDrawn="1"/>
            </p:nvSpPr>
            <p:spPr>
              <a:xfrm>
                <a:off x="5732112" y="5374614"/>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E840CE-B925-431E-A52B-1C48A9A1342A}"/>
                  </a:ext>
                </a:extLst>
              </p:cNvPr>
              <p:cNvSpPr txBox="1"/>
              <p:nvPr userDrawn="1"/>
            </p:nvSpPr>
            <p:spPr>
              <a:xfrm>
                <a:off x="6565875" y="5481197"/>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2A6A4300-2905-4560-B8B3-C1D5E72CCEC1}"/>
                  </a:ext>
                </a:extLst>
              </p:cNvPr>
              <p:cNvSpPr txBox="1"/>
              <p:nvPr userDrawn="1"/>
            </p:nvSpPr>
            <p:spPr>
              <a:xfrm>
                <a:off x="6551872" y="5741148"/>
                <a:ext cx="1820755" cy="307777"/>
              </a:xfrm>
              <a:prstGeom prst="rect">
                <a:avLst/>
              </a:prstGeom>
              <a:noFill/>
            </p:spPr>
            <p:txBody>
              <a:bodyPr wrap="none" rtlCol="0">
                <a:spAutoFit/>
              </a:bodyPr>
              <a:lstStyle/>
              <a:p>
                <a:r>
                  <a:rPr lang="en-US" sz="1400">
                    <a:solidFill>
                      <a:schemeClr val="accent1">
                        <a:lumMod val="50000"/>
                      </a:schemeClr>
                    </a:solidFill>
                    <a:latin typeface="Arial Black" panose="020B0A04020102020204" pitchFamily="34" charset="0"/>
                  </a:rPr>
                  <a:t>4.0 International</a:t>
                </a:r>
                <a:endParaRPr lang="en-ID" sz="1400">
                  <a:solidFill>
                    <a:schemeClr val="accent1">
                      <a:lumMod val="50000"/>
                    </a:schemeClr>
                  </a:solidFill>
                  <a:latin typeface="Arial Black" panose="020B0A04020102020204" pitchFamily="34" charset="0"/>
                </a:endParaRPr>
              </a:p>
            </p:txBody>
          </p:sp>
        </p:grpSp>
      </p:grpSp>
    </p:spTree>
    <p:extLst>
      <p:ext uri="{BB962C8B-B14F-4D97-AF65-F5344CB8AC3E}">
        <p14:creationId xmlns:p14="http://schemas.microsoft.com/office/powerpoint/2010/main" val="3660309575"/>
      </p:ext>
    </p:extLst>
  </p:cSld>
  <p:clrMap bg1="lt1" tx1="dk1" bg2="lt2" tx2="dk2" accent1="accent1" accent2="accent2" accent3="accent3" accent4="accent4" accent5="accent5" accent6="accent6" hlink="hlink" folHlink="folHlink"/>
  <p:sldLayoutIdLst>
    <p:sldLayoutId id="2147484005" r:id="rId1"/>
    <p:sldLayoutId id="2147484007" r:id="rId2"/>
    <p:sldLayoutId id="2147484008" r:id="rId3"/>
  </p:sldLayoutIdLst>
  <p:txStyles>
    <p:titleStyle>
      <a:lvl1pPr algn="ctr" defTabSz="914400" rtl="0" eaLnBrk="1" latinLnBrk="0" hangingPunct="1">
        <a:lnSpc>
          <a:spcPct val="14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C462F-30DD-4CFC-B105-A3AAA142E51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grpSp>
        <p:nvGrpSpPr>
          <p:cNvPr id="13" name="Group 12">
            <a:extLst>
              <a:ext uri="{FF2B5EF4-FFF2-40B4-BE49-F238E27FC236}">
                <a16:creationId xmlns:a16="http://schemas.microsoft.com/office/drawing/2014/main" id="{54DE7D81-1869-4310-A707-AE6F8EFD59FD}"/>
              </a:ext>
            </a:extLst>
          </p:cNvPr>
          <p:cNvGrpSpPr/>
          <p:nvPr userDrawn="1"/>
        </p:nvGrpSpPr>
        <p:grpSpPr>
          <a:xfrm>
            <a:off x="4068150" y="0"/>
            <a:ext cx="3217286" cy="6858000"/>
            <a:chOff x="4040156" y="0"/>
            <a:chExt cx="3217286" cy="6858000"/>
          </a:xfrm>
          <a:solidFill>
            <a:srgbClr val="DDDDDD"/>
          </a:solidFill>
        </p:grpSpPr>
        <p:sp>
          <p:nvSpPr>
            <p:cNvPr id="10" name="Rectangle: Single Corner Snipped 9">
              <a:extLst>
                <a:ext uri="{FF2B5EF4-FFF2-40B4-BE49-F238E27FC236}">
                  <a16:creationId xmlns:a16="http://schemas.microsoft.com/office/drawing/2014/main" id="{DB488E63-C7D8-4232-BA8F-59439076CB1B}"/>
                </a:ext>
              </a:extLst>
            </p:cNvPr>
            <p:cNvSpPr/>
            <p:nvPr userDrawn="1"/>
          </p:nvSpPr>
          <p:spPr>
            <a:xfrm rot="10800000" flipV="1">
              <a:off x="4040156" y="3291840"/>
              <a:ext cx="3217286" cy="3566160"/>
            </a:xfrm>
            <a:prstGeom prst="snip1Rect">
              <a:avLst>
                <a:gd name="adj" fmla="val 400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Single Corner Snipped 10">
              <a:extLst>
                <a:ext uri="{FF2B5EF4-FFF2-40B4-BE49-F238E27FC236}">
                  <a16:creationId xmlns:a16="http://schemas.microsoft.com/office/drawing/2014/main" id="{8800376B-BBCF-4661-9B0E-A3427AAAF4EE}"/>
                </a:ext>
              </a:extLst>
            </p:cNvPr>
            <p:cNvSpPr/>
            <p:nvPr userDrawn="1"/>
          </p:nvSpPr>
          <p:spPr>
            <a:xfrm rot="10800000">
              <a:off x="4917234" y="0"/>
              <a:ext cx="2340208" cy="3291840"/>
            </a:xfrm>
            <a:prstGeom prst="snip1Rect">
              <a:avLst>
                <a:gd name="adj" fmla="val 18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grpSp>
        <p:nvGrpSpPr>
          <p:cNvPr id="14" name="Group 13">
            <a:extLst>
              <a:ext uri="{FF2B5EF4-FFF2-40B4-BE49-F238E27FC236}">
                <a16:creationId xmlns:a16="http://schemas.microsoft.com/office/drawing/2014/main" id="{621B4A40-BACC-443B-8A0B-4EDCBC9B4622}"/>
              </a:ext>
            </a:extLst>
          </p:cNvPr>
          <p:cNvGrpSpPr/>
          <p:nvPr userDrawn="1"/>
        </p:nvGrpSpPr>
        <p:grpSpPr>
          <a:xfrm>
            <a:off x="7495422" y="3652495"/>
            <a:ext cx="2640515" cy="792000"/>
            <a:chOff x="5732112" y="5374614"/>
            <a:chExt cx="2640515" cy="792000"/>
          </a:xfrm>
        </p:grpSpPr>
        <p:sp>
          <p:nvSpPr>
            <p:cNvPr id="15" name="Oval 14">
              <a:extLst>
                <a:ext uri="{FF2B5EF4-FFF2-40B4-BE49-F238E27FC236}">
                  <a16:creationId xmlns:a16="http://schemas.microsoft.com/office/drawing/2014/main" id="{56DAC178-9A1B-43E7-BC08-BFC9390ABA7A}"/>
                </a:ext>
              </a:extLst>
            </p:cNvPr>
            <p:cNvSpPr/>
            <p:nvPr userDrawn="1"/>
          </p:nvSpPr>
          <p:spPr>
            <a:xfrm>
              <a:off x="5732112" y="5374614"/>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E840CE-B925-431E-A52B-1C48A9A1342A}"/>
                </a:ext>
              </a:extLst>
            </p:cNvPr>
            <p:cNvSpPr txBox="1"/>
            <p:nvPr userDrawn="1"/>
          </p:nvSpPr>
          <p:spPr>
            <a:xfrm>
              <a:off x="6565875" y="5481197"/>
              <a:ext cx="1395960"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2A6A4300-2905-4560-B8B3-C1D5E72CCEC1}"/>
                </a:ext>
              </a:extLst>
            </p:cNvPr>
            <p:cNvSpPr txBox="1"/>
            <p:nvPr userDrawn="1"/>
          </p:nvSpPr>
          <p:spPr>
            <a:xfrm>
              <a:off x="6551872" y="5741148"/>
              <a:ext cx="1820755" cy="307777"/>
            </a:xfrm>
            <a:prstGeom prst="rect">
              <a:avLst/>
            </a:prstGeom>
            <a:noFill/>
          </p:spPr>
          <p:txBody>
            <a:bodyPr wrap="none" rtlCol="0">
              <a:spAutoFit/>
            </a:bodyPr>
            <a:lstStyle/>
            <a:p>
              <a:r>
                <a:rPr lang="en-US" sz="1400">
                  <a:solidFill>
                    <a:schemeClr val="accent1">
                      <a:lumMod val="50000"/>
                    </a:schemeClr>
                  </a:solidFill>
                  <a:latin typeface="Arial Black" panose="020B0A04020102020204" pitchFamily="34" charset="0"/>
                </a:rPr>
                <a:t>4.0 International</a:t>
              </a:r>
              <a:endParaRPr lang="en-ID" sz="1400">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3768065683"/>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4003" r:id="rId4"/>
    <p:sldLayoutId id="2147483998" r:id="rId5"/>
  </p:sldLayoutIdLst>
  <p:txStyles>
    <p:titleStyle>
      <a:lvl1pPr algn="ctr" defTabSz="914400" rtl="0" eaLnBrk="1" latinLnBrk="0" hangingPunct="1">
        <a:lnSpc>
          <a:spcPct val="14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7D4C1E6-D5F1-463E-AC0B-86CA0950BDCC}"/>
              </a:ext>
            </a:extLst>
          </p:cNvPr>
          <p:cNvSpPr>
            <a:spLocks noGrp="1"/>
          </p:cNvSpPr>
          <p:nvPr>
            <p:ph type="title"/>
          </p:nvPr>
        </p:nvSpPr>
        <p:spPr>
          <a:xfrm>
            <a:off x="365759" y="182880"/>
            <a:ext cx="11430000" cy="640080"/>
          </a:xfrm>
          <a:prstGeom prst="rect">
            <a:avLst/>
          </a:prstGeom>
        </p:spPr>
        <p:txBody>
          <a:bodyPr vert="horz" lIns="91440" tIns="45720" rIns="91440" bIns="45720" rtlCol="0" anchor="ctr">
            <a:noAutofit/>
          </a:bodyPr>
          <a:lstStyle/>
          <a:p>
            <a:r>
              <a:rPr lang="en-US"/>
              <a:t>Title</a:t>
            </a:r>
          </a:p>
        </p:txBody>
      </p:sp>
      <p:sp>
        <p:nvSpPr>
          <p:cNvPr id="14" name="Text Placeholder 2">
            <a:extLst>
              <a:ext uri="{FF2B5EF4-FFF2-40B4-BE49-F238E27FC236}">
                <a16:creationId xmlns:a16="http://schemas.microsoft.com/office/drawing/2014/main" id="{5CB28228-E445-4EFC-913A-FFA7249D709E}"/>
              </a:ext>
            </a:extLst>
          </p:cNvPr>
          <p:cNvSpPr>
            <a:spLocks noGrp="1"/>
          </p:cNvSpPr>
          <p:nvPr>
            <p:ph type="body" idx="1"/>
          </p:nvPr>
        </p:nvSpPr>
        <p:spPr>
          <a:xfrm>
            <a:off x="365760" y="1097280"/>
            <a:ext cx="11430000" cy="55778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A4B8792-87B7-467B-AF31-209226B2B4DB}"/>
              </a:ext>
            </a:extLst>
          </p:cNvPr>
          <p:cNvCxnSpPr/>
          <p:nvPr userDrawn="1"/>
        </p:nvCxnSpPr>
        <p:spPr>
          <a:xfrm>
            <a:off x="0" y="960120"/>
            <a:ext cx="12252960"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4D2431-7E63-4BE6-AB71-78AF8818FBDD}"/>
              </a:ext>
            </a:extLst>
          </p:cNvPr>
          <p:cNvSpPr txBox="1"/>
          <p:nvPr userDrawn="1"/>
        </p:nvSpPr>
        <p:spPr>
          <a:xfrm>
            <a:off x="11795760" y="6583680"/>
            <a:ext cx="393056" cy="307777"/>
          </a:xfrm>
          <a:prstGeom prst="rect">
            <a:avLst/>
          </a:prstGeom>
          <a:noFill/>
        </p:spPr>
        <p:txBody>
          <a:bodyPr wrap="none" rtlCol="0">
            <a:spAutoFit/>
          </a:bodyPr>
          <a:lstStyle/>
          <a:p>
            <a:fld id="{A8EFE1C0-4552-4BB2-BC30-50710CBD6015}" type="slidenum">
              <a:rPr lang="id-ID" sz="1400" smtClean="0">
                <a:solidFill>
                  <a:schemeClr val="accent1">
                    <a:lumMod val="50000"/>
                  </a:schemeClr>
                </a:solidFill>
                <a:latin typeface="Times New Roman" panose="02020603050405020304" pitchFamily="18" charset="0"/>
                <a:cs typeface="Times New Roman" panose="02020603050405020304" pitchFamily="18" charset="0"/>
              </a:rPr>
              <a:t>‹#›</a:t>
            </a:fld>
            <a:endParaRPr lang="id-ID" sz="14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4036" r:id="rId2"/>
    <p:sldLayoutId id="2147484037" r:id="rId3"/>
    <p:sldLayoutId id="2147484038" r:id="rId4"/>
    <p:sldLayoutId id="2147484039" r:id="rId5"/>
    <p:sldLayoutId id="2147484072" r:id="rId6"/>
    <p:sldLayoutId id="2147484040" r:id="rId7"/>
    <p:sldLayoutId id="2147484073" r:id="rId8"/>
    <p:sldLayoutId id="2147483876" r:id="rId9"/>
    <p:sldLayoutId id="2147484053" r:id="rId10"/>
    <p:sldLayoutId id="2147483877" r:id="rId11"/>
    <p:sldLayoutId id="2147483882" r:id="rId12"/>
    <p:sldLayoutId id="2147484071" r:id="rId13"/>
    <p:sldLayoutId id="2147484041" r:id="rId14"/>
    <p:sldLayoutId id="2147483871" r:id="rId15"/>
    <p:sldLayoutId id="2147483896" r:id="rId16"/>
    <p:sldLayoutId id="2147483900" r:id="rId17"/>
    <p:sldLayoutId id="2147483894" r:id="rId18"/>
    <p:sldLayoutId id="2147483870" r:id="rId19"/>
    <p:sldLayoutId id="2147483999" r:id="rId20"/>
    <p:sldLayoutId id="2147483864" r:id="rId21"/>
    <p:sldLayoutId id="2147484035" r:id="rId22"/>
  </p:sldLayoutIdLst>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7D4C1E6-D5F1-463E-AC0B-86CA0950BDCC}"/>
              </a:ext>
            </a:extLst>
          </p:cNvPr>
          <p:cNvSpPr>
            <a:spLocks noGrp="1"/>
          </p:cNvSpPr>
          <p:nvPr>
            <p:ph type="title"/>
          </p:nvPr>
        </p:nvSpPr>
        <p:spPr>
          <a:xfrm>
            <a:off x="182880" y="182880"/>
            <a:ext cx="640080" cy="6492240"/>
          </a:xfrm>
          <a:prstGeom prst="rect">
            <a:avLst/>
          </a:prstGeom>
        </p:spPr>
        <p:txBody>
          <a:bodyPr vert="vert270" lIns="91440" tIns="45720" rIns="91440" bIns="45720" rtlCol="0" anchor="ctr">
            <a:noAutofit/>
          </a:bodyPr>
          <a:lstStyle/>
          <a:p>
            <a:r>
              <a:rPr lang="en-US"/>
              <a:t>Title</a:t>
            </a:r>
          </a:p>
        </p:txBody>
      </p:sp>
      <p:sp>
        <p:nvSpPr>
          <p:cNvPr id="14" name="Text Placeholder 2">
            <a:extLst>
              <a:ext uri="{FF2B5EF4-FFF2-40B4-BE49-F238E27FC236}">
                <a16:creationId xmlns:a16="http://schemas.microsoft.com/office/drawing/2014/main" id="{5CB28228-E445-4EFC-913A-FFA7249D709E}"/>
              </a:ext>
            </a:extLst>
          </p:cNvPr>
          <p:cNvSpPr>
            <a:spLocks noGrp="1"/>
          </p:cNvSpPr>
          <p:nvPr>
            <p:ph type="body" idx="1"/>
          </p:nvPr>
        </p:nvSpPr>
        <p:spPr>
          <a:xfrm>
            <a:off x="1005840" y="182880"/>
            <a:ext cx="10789920" cy="64922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A4B8792-87B7-467B-AF31-209226B2B4DB}"/>
              </a:ext>
            </a:extLst>
          </p:cNvPr>
          <p:cNvCxnSpPr/>
          <p:nvPr userDrawn="1"/>
        </p:nvCxnSpPr>
        <p:spPr>
          <a:xfrm>
            <a:off x="914400" y="0"/>
            <a:ext cx="0" cy="685800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4D2431-7E63-4BE6-AB71-78AF8818FBDD}"/>
              </a:ext>
            </a:extLst>
          </p:cNvPr>
          <p:cNvSpPr txBox="1"/>
          <p:nvPr userDrawn="1"/>
        </p:nvSpPr>
        <p:spPr>
          <a:xfrm>
            <a:off x="11795760" y="6583680"/>
            <a:ext cx="393056" cy="307777"/>
          </a:xfrm>
          <a:prstGeom prst="rect">
            <a:avLst/>
          </a:prstGeom>
          <a:noFill/>
        </p:spPr>
        <p:txBody>
          <a:bodyPr wrap="none" rtlCol="0">
            <a:spAutoFit/>
          </a:bodyPr>
          <a:lstStyle/>
          <a:p>
            <a:fld id="{A8EFE1C0-4552-4BB2-BC30-50710CBD6015}" type="slidenum">
              <a:rPr lang="id-ID" sz="1400" smtClean="0">
                <a:solidFill>
                  <a:schemeClr val="accent1">
                    <a:lumMod val="50000"/>
                  </a:schemeClr>
                </a:solidFill>
                <a:latin typeface="Times New Roman" panose="02020603050405020304" pitchFamily="18" charset="0"/>
                <a:cs typeface="Times New Roman" panose="02020603050405020304" pitchFamily="18" charset="0"/>
              </a:rPr>
              <a:t>‹#›</a:t>
            </a:fld>
            <a:endParaRPr lang="id-ID" sz="14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6041700"/>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7" r:id="rId3"/>
    <p:sldLayoutId id="2147484048" r:id="rId4"/>
    <p:sldLayoutId id="2147484050" r:id="rId5"/>
    <p:sldLayoutId id="2147484054" r:id="rId6"/>
    <p:sldLayoutId id="2147484052" r:id="rId7"/>
    <p:sldLayoutId id="2147484049" r:id="rId8"/>
  </p:sldLayoutIdLst>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7D4C1E6-D5F1-463E-AC0B-86CA0950BDCC}"/>
              </a:ext>
            </a:extLst>
          </p:cNvPr>
          <p:cNvSpPr>
            <a:spLocks noGrp="1"/>
          </p:cNvSpPr>
          <p:nvPr>
            <p:ph type="title"/>
          </p:nvPr>
        </p:nvSpPr>
        <p:spPr>
          <a:xfrm>
            <a:off x="365759" y="182880"/>
            <a:ext cx="11430000" cy="640080"/>
          </a:xfrm>
          <a:prstGeom prst="rect">
            <a:avLst/>
          </a:prstGeom>
        </p:spPr>
        <p:txBody>
          <a:bodyPr vert="horz" lIns="91440" tIns="45720" rIns="91440" bIns="45720" rtlCol="0" anchor="ctr">
            <a:noAutofit/>
          </a:bodyPr>
          <a:lstStyle/>
          <a:p>
            <a:r>
              <a:rPr lang="en-US"/>
              <a:t>Title</a:t>
            </a:r>
          </a:p>
        </p:txBody>
      </p:sp>
      <p:sp>
        <p:nvSpPr>
          <p:cNvPr id="14" name="Text Placeholder 2">
            <a:extLst>
              <a:ext uri="{FF2B5EF4-FFF2-40B4-BE49-F238E27FC236}">
                <a16:creationId xmlns:a16="http://schemas.microsoft.com/office/drawing/2014/main" id="{5CB28228-E445-4EFC-913A-FFA7249D709E}"/>
              </a:ext>
            </a:extLst>
          </p:cNvPr>
          <p:cNvSpPr>
            <a:spLocks noGrp="1"/>
          </p:cNvSpPr>
          <p:nvPr>
            <p:ph type="body" idx="1"/>
          </p:nvPr>
        </p:nvSpPr>
        <p:spPr>
          <a:xfrm>
            <a:off x="365760" y="1097280"/>
            <a:ext cx="11430000" cy="55778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A4B8792-87B7-467B-AF31-209226B2B4DB}"/>
              </a:ext>
            </a:extLst>
          </p:cNvPr>
          <p:cNvCxnSpPr/>
          <p:nvPr userDrawn="1"/>
        </p:nvCxnSpPr>
        <p:spPr>
          <a:xfrm>
            <a:off x="0" y="960120"/>
            <a:ext cx="12252960"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E4D2431-7E63-4BE6-AB71-78AF8818FBDD}"/>
              </a:ext>
            </a:extLst>
          </p:cNvPr>
          <p:cNvSpPr txBox="1"/>
          <p:nvPr userDrawn="1"/>
        </p:nvSpPr>
        <p:spPr>
          <a:xfrm>
            <a:off x="11795760" y="6583680"/>
            <a:ext cx="393056" cy="307777"/>
          </a:xfrm>
          <a:prstGeom prst="rect">
            <a:avLst/>
          </a:prstGeom>
          <a:noFill/>
        </p:spPr>
        <p:txBody>
          <a:bodyPr wrap="none" rtlCol="0">
            <a:spAutoFit/>
          </a:bodyPr>
          <a:lstStyle/>
          <a:p>
            <a:fld id="{A8EFE1C0-4552-4BB2-BC30-50710CBD6015}" type="slidenum">
              <a:rPr lang="id-ID" sz="1400" smtClean="0">
                <a:solidFill>
                  <a:schemeClr val="accent1">
                    <a:lumMod val="50000"/>
                  </a:schemeClr>
                </a:solidFill>
                <a:latin typeface="Times New Roman" panose="02020603050405020304" pitchFamily="18" charset="0"/>
                <a:cs typeface="Times New Roman" panose="02020603050405020304" pitchFamily="18" charset="0"/>
              </a:rPr>
              <a:t>‹#›</a:t>
            </a:fld>
            <a:endParaRPr lang="id-ID" sz="14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304762"/>
      </p:ext>
    </p:extLst>
  </p:cSld>
  <p:clrMap bg1="lt1" tx1="dk1" bg2="lt2" tx2="dk2" accent1="accent1" accent2="accent2" accent3="accent3" accent4="accent4" accent5="accent5" accent6="accent6" hlink="hlink" folHlink="folHlink"/>
  <p:sldLayoutIdLst>
    <p:sldLayoutId id="2147484060" r:id="rId1"/>
    <p:sldLayoutId id="2147484014" r:id="rId2"/>
    <p:sldLayoutId id="2147484015" r:id="rId3"/>
    <p:sldLayoutId id="2147484061" r:id="rId4"/>
    <p:sldLayoutId id="2147484062" r:id="rId5"/>
    <p:sldLayoutId id="2147484070" r:id="rId6"/>
    <p:sldLayoutId id="2147484018" r:id="rId7"/>
    <p:sldLayoutId id="2147484065" r:id="rId8"/>
    <p:sldLayoutId id="2147484067" r:id="rId9"/>
    <p:sldLayoutId id="2147484066" r:id="rId10"/>
    <p:sldLayoutId id="2147484068" r:id="rId11"/>
    <p:sldLayoutId id="2147484069" r:id="rId12"/>
    <p:sldLayoutId id="2147484025" r:id="rId13"/>
    <p:sldLayoutId id="2147484017" r:id="rId14"/>
  </p:sldLayoutIdLst>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591664" y="3944938"/>
            <a:ext cx="109728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11795760" y="6583680"/>
            <a:ext cx="393056" cy="307777"/>
          </a:xfrm>
          <a:prstGeom prst="rect">
            <a:avLst/>
          </a:prstGeom>
          <a:noFill/>
        </p:spPr>
        <p:txBody>
          <a:bodyPr wrap="none" rtlCol="0">
            <a:spAutoFit/>
          </a:bodyPr>
          <a:lstStyle/>
          <a:p>
            <a:fld id="{A8EFE1C0-4552-4BB2-BC30-50710CBD6015}" type="slidenum">
              <a:rPr lang="id-ID" sz="1400" smtClean="0">
                <a:solidFill>
                  <a:schemeClr val="accent1">
                    <a:lumMod val="50000"/>
                  </a:schemeClr>
                </a:solidFill>
                <a:latin typeface="Times New Roman" panose="02020603050405020304" pitchFamily="18" charset="0"/>
                <a:cs typeface="Times New Roman" panose="02020603050405020304" pitchFamily="18" charset="0"/>
              </a:rPr>
              <a:t>‹#›</a:t>
            </a:fld>
            <a:endParaRPr lang="id-ID" sz="14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10" r:id="rId1"/>
    <p:sldLayoutId id="2147483911" r:id="rId2"/>
    <p:sldLayoutId id="2147484055" r:id="rId3"/>
    <p:sldLayoutId id="2147484056" r:id="rId4"/>
    <p:sldLayoutId id="2147483827" r:id="rId5"/>
    <p:sldLayoutId id="2147483828" r:id="rId6"/>
    <p:sldLayoutId id="2147484057" r:id="rId7"/>
    <p:sldLayoutId id="2147484058" r:id="rId8"/>
    <p:sldLayoutId id="2147484059" r:id="rId9"/>
    <p:sldLayoutId id="2147484001" r:id="rId10"/>
    <p:sldLayoutId id="2147484002" r:id="rId11"/>
  </p:sldLayoutIdLst>
  <p:transition>
    <p:cover/>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888557B-151E-42AF-A2D6-0E7E6462779F}"/>
              </a:ext>
            </a:extLst>
          </p:cNvPr>
          <p:cNvSpPr/>
          <p:nvPr userDrawn="1"/>
        </p:nvSpPr>
        <p:spPr>
          <a:xfrm>
            <a:off x="0" y="1005840"/>
            <a:ext cx="12252960" cy="5852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TextBox 19">
            <a:extLst>
              <a:ext uri="{FF2B5EF4-FFF2-40B4-BE49-F238E27FC236}">
                <a16:creationId xmlns:a16="http://schemas.microsoft.com/office/drawing/2014/main" id="{5AD49DF8-7292-472F-8439-224252CFB679}"/>
              </a:ext>
            </a:extLst>
          </p:cNvPr>
          <p:cNvSpPr txBox="1"/>
          <p:nvPr userDrawn="1"/>
        </p:nvSpPr>
        <p:spPr>
          <a:xfrm>
            <a:off x="11795760" y="6583680"/>
            <a:ext cx="393056" cy="307777"/>
          </a:xfrm>
          <a:prstGeom prst="rect">
            <a:avLst/>
          </a:prstGeom>
          <a:noFill/>
        </p:spPr>
        <p:txBody>
          <a:bodyPr wrap="none" rtlCol="0">
            <a:spAutoFit/>
          </a:bodyPr>
          <a:lstStyle/>
          <a:p>
            <a:fld id="{A8EFE1C0-4552-4BB2-BC30-50710CBD6015}" type="slidenum">
              <a:rPr lang="id-ID" sz="1400" smtClean="0">
                <a:solidFill>
                  <a:schemeClr val="bg1"/>
                </a:solidFill>
                <a:latin typeface="Times New Roman" panose="02020603050405020304" pitchFamily="18" charset="0"/>
                <a:cs typeface="Times New Roman" panose="02020603050405020304" pitchFamily="18" charset="0"/>
              </a:rPr>
              <a:t>‹#›</a:t>
            </a:fld>
            <a:endParaRPr lang="id-ID" sz="1400" dirty="0">
              <a:solidFill>
                <a:schemeClr val="bg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7869DCCF-6DA3-4D16-82F3-6986FC3E726D}"/>
              </a:ext>
            </a:extLst>
          </p:cNvPr>
          <p:cNvSpPr txBox="1"/>
          <p:nvPr userDrawn="1"/>
        </p:nvSpPr>
        <p:spPr>
          <a:xfrm>
            <a:off x="914400" y="182880"/>
            <a:ext cx="1824538" cy="640080"/>
          </a:xfrm>
          <a:prstGeom prst="rect">
            <a:avLst/>
          </a:prstGeom>
          <a:noFill/>
        </p:spPr>
        <p:txBody>
          <a:bodyPr wrap="none" rtlCol="0" anchor="ctr" anchorCtr="0">
            <a:normAutofit/>
          </a:bodyPr>
          <a:lstStyle/>
          <a:p>
            <a:r>
              <a:rPr lang="en-US" sz="3200">
                <a:solidFill>
                  <a:schemeClr val="accent1">
                    <a:lumMod val="50000"/>
                  </a:schemeClr>
                </a:solidFill>
                <a:latin typeface="Arial" panose="020B0604020202020204" pitchFamily="34" charset="0"/>
                <a:cs typeface="Arial" panose="020B0604020202020204" pitchFamily="34" charset="0"/>
              </a:rPr>
              <a:t>Question</a:t>
            </a:r>
          </a:p>
        </p:txBody>
      </p:sp>
      <p:sp>
        <p:nvSpPr>
          <p:cNvPr id="23" name="Title Placeholder 2">
            <a:extLst>
              <a:ext uri="{FF2B5EF4-FFF2-40B4-BE49-F238E27FC236}">
                <a16:creationId xmlns:a16="http://schemas.microsoft.com/office/drawing/2014/main" id="{6CD26AE1-5275-4F7D-8B0D-42421BD37D9E}"/>
              </a:ext>
            </a:extLst>
          </p:cNvPr>
          <p:cNvSpPr>
            <a:spLocks noGrp="1"/>
          </p:cNvSpPr>
          <p:nvPr>
            <p:ph type="title"/>
          </p:nvPr>
        </p:nvSpPr>
        <p:spPr>
          <a:xfrm>
            <a:off x="2743200" y="182880"/>
            <a:ext cx="914400" cy="640080"/>
          </a:xfrm>
          <a:prstGeom prst="rect">
            <a:avLst/>
          </a:prstGeom>
        </p:spPr>
        <p:txBody>
          <a:bodyPr vert="horz" lIns="91440" tIns="45720" rIns="91440" bIns="45720" rtlCol="0" anchor="ctr">
            <a:normAutofit/>
          </a:bodyPr>
          <a:lstStyle/>
          <a:p>
            <a:r>
              <a:rPr lang="en-US"/>
              <a:t>###</a:t>
            </a:r>
          </a:p>
        </p:txBody>
      </p:sp>
      <p:sp>
        <p:nvSpPr>
          <p:cNvPr id="8" name="Text Placeholder 9">
            <a:extLst>
              <a:ext uri="{FF2B5EF4-FFF2-40B4-BE49-F238E27FC236}">
                <a16:creationId xmlns:a16="http://schemas.microsoft.com/office/drawing/2014/main" id="{DAA252CB-E74B-48D9-ADCC-D4CC9B35E2D3}"/>
              </a:ext>
            </a:extLst>
          </p:cNvPr>
          <p:cNvSpPr txBox="1">
            <a:spLocks/>
          </p:cNvSpPr>
          <p:nvPr userDrawn="1"/>
        </p:nvSpPr>
        <p:spPr>
          <a:xfrm>
            <a:off x="9326880" y="457200"/>
            <a:ext cx="2375730" cy="457200"/>
          </a:xfrm>
          <a:prstGeom prst="rect">
            <a:avLst/>
          </a:prstGeom>
          <a:solidFill>
            <a:schemeClr val="accent1">
              <a:lumMod val="5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Text Placeholder 3">
            <a:extLst>
              <a:ext uri="{FF2B5EF4-FFF2-40B4-BE49-F238E27FC236}">
                <a16:creationId xmlns:a16="http://schemas.microsoft.com/office/drawing/2014/main" id="{F07B899F-07CC-4DFF-9B58-77E556D8D82A}"/>
              </a:ext>
            </a:extLst>
          </p:cNvPr>
          <p:cNvSpPr>
            <a:spLocks noGrp="1"/>
          </p:cNvSpPr>
          <p:nvPr>
            <p:ph type="body" idx="1"/>
          </p:nvPr>
        </p:nvSpPr>
        <p:spPr>
          <a:xfrm>
            <a:off x="9371330" y="502920"/>
            <a:ext cx="2286830" cy="365760"/>
          </a:xfrm>
          <a:prstGeom prst="rect">
            <a:avLst/>
          </a:prstGeom>
        </p:spPr>
        <p:txBody>
          <a:bodyPr vert="horz" lIns="91440" tIns="45720" rIns="91440" bIns="45720" rtlCol="0" anchor="ctr">
            <a:normAutofit/>
          </a:bodyPr>
          <a:lstStyle/>
          <a:p>
            <a:pPr lvl="0"/>
            <a:r>
              <a:rPr lang="en-US"/>
              <a:t>#######</a:t>
            </a:r>
          </a:p>
        </p:txBody>
      </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4021" r:id="rId6"/>
    <p:sldLayoutId id="2147484022" r:id="rId7"/>
    <p:sldLayoutId id="2147484026" r:id="rId8"/>
    <p:sldLayoutId id="2147484019" r:id="rId9"/>
    <p:sldLayoutId id="2147483847" r:id="rId10"/>
    <p:sldLayoutId id="2147484027" r:id="rId11"/>
    <p:sldLayoutId id="2147483848" r:id="rId12"/>
    <p:sldLayoutId id="2147484009" r:id="rId13"/>
    <p:sldLayoutId id="2147484010" r:id="rId14"/>
    <p:sldLayoutId id="2147483890" r:id="rId15"/>
    <p:sldLayoutId id="2147483891" r:id="rId16"/>
    <p:sldLayoutId id="2147483892" r:id="rId17"/>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00000"/>
        </a:lnSpc>
        <a:spcBef>
          <a:spcPts val="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1A4FC7-28A9-4CC4-A78D-0FA7D85C0C8C}"/>
              </a:ext>
            </a:extLst>
          </p:cNvPr>
          <p:cNvSpPr>
            <a:spLocks noGrp="1"/>
          </p:cNvSpPr>
          <p:nvPr>
            <p:ph type="title"/>
          </p:nvPr>
        </p:nvSpPr>
        <p:spPr/>
        <p:txBody>
          <a:bodyPr/>
          <a:lstStyle/>
          <a:p>
            <a:r>
              <a:rPr lang="en-US"/>
              <a:t>Tentang Mata Kuliah SDA</a:t>
            </a:r>
            <a:endParaRPr lang="id-ID"/>
          </a:p>
        </p:txBody>
      </p:sp>
    </p:spTree>
    <p:extLst>
      <p:ext uri="{BB962C8B-B14F-4D97-AF65-F5344CB8AC3E}">
        <p14:creationId xmlns:p14="http://schemas.microsoft.com/office/powerpoint/2010/main" val="291449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0132-2F37-4AAC-B774-5FCB927A071D}"/>
              </a:ext>
            </a:extLst>
          </p:cNvPr>
          <p:cNvSpPr>
            <a:spLocks noGrp="1"/>
          </p:cNvSpPr>
          <p:nvPr>
            <p:ph type="title"/>
          </p:nvPr>
        </p:nvSpPr>
        <p:spPr/>
        <p:txBody>
          <a:bodyPr/>
          <a:lstStyle/>
          <a:p>
            <a:r>
              <a:rPr lang="en-US"/>
              <a:t>Praktikum</a:t>
            </a:r>
            <a:endParaRPr lang="id-ID"/>
          </a:p>
        </p:txBody>
      </p:sp>
      <p:sp>
        <p:nvSpPr>
          <p:cNvPr id="3" name="Text Placeholder 2">
            <a:extLst>
              <a:ext uri="{FF2B5EF4-FFF2-40B4-BE49-F238E27FC236}">
                <a16:creationId xmlns:a16="http://schemas.microsoft.com/office/drawing/2014/main" id="{8B57CC8B-19B2-42D6-9990-CDA41C655B61}"/>
              </a:ext>
            </a:extLst>
          </p:cNvPr>
          <p:cNvSpPr>
            <a:spLocks noGrp="1"/>
          </p:cNvSpPr>
          <p:nvPr>
            <p:ph type="body" sz="quarter" idx="10"/>
          </p:nvPr>
        </p:nvSpPr>
        <p:spPr/>
        <p:txBody>
          <a:bodyPr/>
          <a:lstStyle/>
          <a:p>
            <a:r>
              <a:rPr lang="id-ID"/>
              <a:t>Praktikum merupakan kegiatan belajar mandiri berbasis masalah (problem-based learning) yang disediakan untuk meningkatkan kemampuan teknis dan mencatat kehadiran belajar mahasiswa. Mata kuliah ini menyediakan 14 kegiatan Praktikum. Soal-soal yang diberikan dalam Praktikum didesain secara bertingkat (</a:t>
            </a:r>
            <a:r>
              <a:rPr lang="id-ID" i="1"/>
              <a:t>scaffold</a:t>
            </a:r>
            <a:r>
              <a:rPr lang="id-ID"/>
              <a:t>) untuk menumbuhkan energi positif pada mahasiswa terkait pemrograman.</a:t>
            </a:r>
          </a:p>
        </p:txBody>
      </p:sp>
    </p:spTree>
    <p:extLst>
      <p:ext uri="{BB962C8B-B14F-4D97-AF65-F5344CB8AC3E}">
        <p14:creationId xmlns:p14="http://schemas.microsoft.com/office/powerpoint/2010/main" val="145978335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B4EC1F-291C-4816-BC87-4F8916A21B67}"/>
              </a:ext>
            </a:extLst>
          </p:cNvPr>
          <p:cNvSpPr>
            <a:spLocks noGrp="1"/>
          </p:cNvSpPr>
          <p:nvPr>
            <p:ph type="body" sz="quarter" idx="10"/>
          </p:nvPr>
        </p:nvSpPr>
        <p:spPr/>
        <p:txBody>
          <a:bodyPr/>
          <a:lstStyle/>
          <a:p>
            <a:endParaRPr lang="id-ID"/>
          </a:p>
        </p:txBody>
      </p:sp>
      <p:sp>
        <p:nvSpPr>
          <p:cNvPr id="3" name="Text Placeholder 2">
            <a:extLst>
              <a:ext uri="{FF2B5EF4-FFF2-40B4-BE49-F238E27FC236}">
                <a16:creationId xmlns:a16="http://schemas.microsoft.com/office/drawing/2014/main" id="{12B24D8C-2780-48CF-BF03-0B39EA2C3193}"/>
              </a:ext>
            </a:extLst>
          </p:cNvPr>
          <p:cNvSpPr>
            <a:spLocks noGrp="1"/>
          </p:cNvSpPr>
          <p:nvPr>
            <p:ph type="body" sz="quarter" idx="11"/>
          </p:nvPr>
        </p:nvSpPr>
        <p:spPr/>
        <p:txBody>
          <a:bodyPr/>
          <a:lstStyle/>
          <a:p>
            <a:r>
              <a:rPr lang="en-US"/>
              <a:t>Lengkapilah method berikut agar dapat menjumlahkan hasil a % b + c % d!</a:t>
            </a:r>
            <a:endParaRPr lang="id-ID"/>
          </a:p>
        </p:txBody>
      </p:sp>
      <p:sp>
        <p:nvSpPr>
          <p:cNvPr id="4" name="Title 3">
            <a:extLst>
              <a:ext uri="{FF2B5EF4-FFF2-40B4-BE49-F238E27FC236}">
                <a16:creationId xmlns:a16="http://schemas.microsoft.com/office/drawing/2014/main" id="{6FEA6067-34E6-49AB-B123-082062C5DA5D}"/>
              </a:ext>
            </a:extLst>
          </p:cNvPr>
          <p:cNvSpPr>
            <a:spLocks noGrp="1"/>
          </p:cNvSpPr>
          <p:nvPr>
            <p:ph type="title"/>
          </p:nvPr>
        </p:nvSpPr>
        <p:spPr/>
        <p:txBody>
          <a:bodyPr/>
          <a:lstStyle/>
          <a:p>
            <a:endParaRPr lang="id-ID"/>
          </a:p>
        </p:txBody>
      </p:sp>
    </p:spTree>
    <p:extLst>
      <p:ext uri="{BB962C8B-B14F-4D97-AF65-F5344CB8AC3E}">
        <p14:creationId xmlns:p14="http://schemas.microsoft.com/office/powerpoint/2010/main" val="9369048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B4EC1F-291C-4816-BC87-4F8916A21B67}"/>
              </a:ext>
            </a:extLst>
          </p:cNvPr>
          <p:cNvSpPr>
            <a:spLocks noGrp="1"/>
          </p:cNvSpPr>
          <p:nvPr>
            <p:ph type="body" sz="quarter" idx="10"/>
          </p:nvPr>
        </p:nvSpPr>
        <p:spPr/>
        <p:txBody>
          <a:bodyPr>
            <a:normAutofit lnSpcReduction="10000"/>
          </a:bodyPr>
          <a:lstStyle/>
          <a:p>
            <a:endParaRPr lang="id-ID"/>
          </a:p>
        </p:txBody>
      </p:sp>
      <p:sp>
        <p:nvSpPr>
          <p:cNvPr id="3" name="Text Placeholder 2">
            <a:extLst>
              <a:ext uri="{FF2B5EF4-FFF2-40B4-BE49-F238E27FC236}">
                <a16:creationId xmlns:a16="http://schemas.microsoft.com/office/drawing/2014/main" id="{12B24D8C-2780-48CF-BF03-0B39EA2C3193}"/>
              </a:ext>
            </a:extLst>
          </p:cNvPr>
          <p:cNvSpPr>
            <a:spLocks noGrp="1"/>
          </p:cNvSpPr>
          <p:nvPr>
            <p:ph type="body" sz="quarter" idx="11"/>
          </p:nvPr>
        </p:nvSpPr>
        <p:spPr/>
        <p:txBody>
          <a:bodyPr/>
          <a:lstStyle/>
          <a:p>
            <a:r>
              <a:rPr lang="en-US"/>
              <a:t>Lengkapilah method berikut agar dapat mencacah (menjumlahkan) dari bilangan yang diberikan pada variabel a hingga 0!</a:t>
            </a:r>
            <a:endParaRPr lang="id-ID"/>
          </a:p>
        </p:txBody>
      </p:sp>
      <p:sp>
        <p:nvSpPr>
          <p:cNvPr id="4" name="Title 3">
            <a:extLst>
              <a:ext uri="{FF2B5EF4-FFF2-40B4-BE49-F238E27FC236}">
                <a16:creationId xmlns:a16="http://schemas.microsoft.com/office/drawing/2014/main" id="{6FEA6067-34E6-49AB-B123-082062C5DA5D}"/>
              </a:ext>
            </a:extLst>
          </p:cNvPr>
          <p:cNvSpPr>
            <a:spLocks noGrp="1"/>
          </p:cNvSpPr>
          <p:nvPr>
            <p:ph type="title"/>
          </p:nvPr>
        </p:nvSpPr>
        <p:spPr/>
        <p:txBody>
          <a:bodyPr/>
          <a:lstStyle/>
          <a:p>
            <a:endParaRPr lang="id-ID"/>
          </a:p>
        </p:txBody>
      </p:sp>
    </p:spTree>
    <p:extLst>
      <p:ext uri="{BB962C8B-B14F-4D97-AF65-F5344CB8AC3E}">
        <p14:creationId xmlns:p14="http://schemas.microsoft.com/office/powerpoint/2010/main" val="1925238081"/>
      </p:ext>
    </p:extLst>
  </p:cSld>
  <p:clrMapOvr>
    <a:masterClrMapping/>
  </p:clrMapOvr>
  <mc:AlternateContent xmlns:mc="http://schemas.openxmlformats.org/markup-compatibility/2006">
    <mc:Choice xmlns:p15="http://schemas.microsoft.com/office/powerpoint/2012/main" Requires="p15">
      <p:transition>
        <p15:prstTrans prst="peelOff"/>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53FDAF-7298-4A6A-88DD-CF486F5A4E19}"/>
              </a:ext>
            </a:extLst>
          </p:cNvPr>
          <p:cNvSpPr>
            <a:spLocks noGrp="1"/>
          </p:cNvSpPr>
          <p:nvPr>
            <p:ph type="body" sz="quarter" idx="10"/>
          </p:nvPr>
        </p:nvSpPr>
        <p:spPr/>
        <p:txBody>
          <a:bodyPr/>
          <a:lstStyle/>
          <a:p>
            <a:endParaRPr lang="id-ID"/>
          </a:p>
        </p:txBody>
      </p:sp>
      <p:sp>
        <p:nvSpPr>
          <p:cNvPr id="3" name="Text Placeholder 2">
            <a:extLst>
              <a:ext uri="{FF2B5EF4-FFF2-40B4-BE49-F238E27FC236}">
                <a16:creationId xmlns:a16="http://schemas.microsoft.com/office/drawing/2014/main" id="{0883BD77-4D88-4BA0-A846-E42ECDB79461}"/>
              </a:ext>
            </a:extLst>
          </p:cNvPr>
          <p:cNvSpPr>
            <a:spLocks noGrp="1"/>
          </p:cNvSpPr>
          <p:nvPr>
            <p:ph type="body" sz="quarter" idx="11"/>
          </p:nvPr>
        </p:nvSpPr>
        <p:spPr/>
        <p:txBody>
          <a:bodyPr/>
          <a:lstStyle/>
          <a:p>
            <a:r>
              <a:rPr lang="en-US"/>
              <a:t>Tambahkan satu baris kode pada potongan struktur metode di bawah, sehingga bisa bekerja secara rekursif. </a:t>
            </a:r>
          </a:p>
          <a:p>
            <a:endParaRPr lang="en-US"/>
          </a:p>
          <a:p>
            <a:r>
              <a:rPr lang="en-US"/>
              <a:t>Jika dijalankan, metode ini akan mencacah (menjumlahkan) dari bilangan yang diberikan pada variabel a hingga 0.</a:t>
            </a:r>
            <a:endParaRPr lang="id-ID"/>
          </a:p>
        </p:txBody>
      </p:sp>
      <p:sp>
        <p:nvSpPr>
          <p:cNvPr id="4" name="Title 3">
            <a:extLst>
              <a:ext uri="{FF2B5EF4-FFF2-40B4-BE49-F238E27FC236}">
                <a16:creationId xmlns:a16="http://schemas.microsoft.com/office/drawing/2014/main" id="{3B1D6D13-BE94-4300-8B45-30158A28245D}"/>
              </a:ext>
            </a:extLst>
          </p:cNvPr>
          <p:cNvSpPr>
            <a:spLocks noGrp="1"/>
          </p:cNvSpPr>
          <p:nvPr>
            <p:ph type="title"/>
          </p:nvPr>
        </p:nvSpPr>
        <p:spPr/>
        <p:txBody>
          <a:bodyPr/>
          <a:lstStyle/>
          <a:p>
            <a:endParaRPr lang="id-ID"/>
          </a:p>
        </p:txBody>
      </p:sp>
    </p:spTree>
    <p:extLst>
      <p:ext uri="{BB962C8B-B14F-4D97-AF65-F5344CB8AC3E}">
        <p14:creationId xmlns:p14="http://schemas.microsoft.com/office/powerpoint/2010/main" val="282959085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E2E877-5C68-4B51-91A9-67FCB444ADB8}"/>
              </a:ext>
            </a:extLst>
          </p:cNvPr>
          <p:cNvSpPr>
            <a:spLocks noGrp="1"/>
          </p:cNvSpPr>
          <p:nvPr>
            <p:ph type="body" sz="quarter" idx="10"/>
          </p:nvPr>
        </p:nvSpPr>
        <p:spPr/>
        <p:txBody>
          <a:bodyPr/>
          <a:lstStyle/>
          <a:p>
            <a:endParaRPr lang="id-ID"/>
          </a:p>
        </p:txBody>
      </p:sp>
      <p:sp>
        <p:nvSpPr>
          <p:cNvPr id="3" name="Text Placeholder 2">
            <a:extLst>
              <a:ext uri="{FF2B5EF4-FFF2-40B4-BE49-F238E27FC236}">
                <a16:creationId xmlns:a16="http://schemas.microsoft.com/office/drawing/2014/main" id="{D60A1E08-5D72-469F-B58E-EE74A10314EB}"/>
              </a:ext>
            </a:extLst>
          </p:cNvPr>
          <p:cNvSpPr>
            <a:spLocks noGrp="1"/>
          </p:cNvSpPr>
          <p:nvPr>
            <p:ph type="body" sz="quarter" idx="11"/>
          </p:nvPr>
        </p:nvSpPr>
        <p:spPr/>
        <p:txBody>
          <a:bodyPr/>
          <a:lstStyle/>
          <a:p>
            <a:r>
              <a:rPr lang="en-US"/>
              <a:t>Buatlah sebuah metode yang menerima jumlah binatang (int a), dan kemudian akan menghitung total kaki dan tangan yang dimiliki binatang-binatang tersebut </a:t>
            </a:r>
            <a:br>
              <a:rPr lang="en-US"/>
            </a:br>
            <a:r>
              <a:rPr lang="en-US"/>
              <a:t>secara rekursif!</a:t>
            </a:r>
            <a:endParaRPr lang="id-ID"/>
          </a:p>
        </p:txBody>
      </p:sp>
      <p:sp>
        <p:nvSpPr>
          <p:cNvPr id="4" name="Title 3">
            <a:extLst>
              <a:ext uri="{FF2B5EF4-FFF2-40B4-BE49-F238E27FC236}">
                <a16:creationId xmlns:a16="http://schemas.microsoft.com/office/drawing/2014/main" id="{F0C9A80B-ABC9-4E1C-B21C-2C35F6F11478}"/>
              </a:ext>
            </a:extLst>
          </p:cNvPr>
          <p:cNvSpPr>
            <a:spLocks noGrp="1"/>
          </p:cNvSpPr>
          <p:nvPr>
            <p:ph type="title"/>
          </p:nvPr>
        </p:nvSpPr>
        <p:spPr/>
        <p:txBody>
          <a:bodyPr/>
          <a:lstStyle/>
          <a:p>
            <a:endParaRPr lang="id-ID"/>
          </a:p>
        </p:txBody>
      </p:sp>
    </p:spTree>
    <p:extLst>
      <p:ext uri="{BB962C8B-B14F-4D97-AF65-F5344CB8AC3E}">
        <p14:creationId xmlns:p14="http://schemas.microsoft.com/office/powerpoint/2010/main" val="362245953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E2E877-5C68-4B51-91A9-67FCB444ADB8}"/>
              </a:ext>
            </a:extLst>
          </p:cNvPr>
          <p:cNvSpPr>
            <a:spLocks noGrp="1"/>
          </p:cNvSpPr>
          <p:nvPr>
            <p:ph type="body" sz="quarter" idx="10"/>
          </p:nvPr>
        </p:nvSpPr>
        <p:spPr/>
        <p:txBody>
          <a:bodyPr>
            <a:normAutofit lnSpcReduction="10000"/>
          </a:bodyPr>
          <a:lstStyle/>
          <a:p>
            <a:endParaRPr lang="id-ID"/>
          </a:p>
        </p:txBody>
      </p:sp>
      <p:sp>
        <p:nvSpPr>
          <p:cNvPr id="3" name="Text Placeholder 2">
            <a:extLst>
              <a:ext uri="{FF2B5EF4-FFF2-40B4-BE49-F238E27FC236}">
                <a16:creationId xmlns:a16="http://schemas.microsoft.com/office/drawing/2014/main" id="{D60A1E08-5D72-469F-B58E-EE74A10314EB}"/>
              </a:ext>
            </a:extLst>
          </p:cNvPr>
          <p:cNvSpPr>
            <a:spLocks noGrp="1"/>
          </p:cNvSpPr>
          <p:nvPr>
            <p:ph type="body" sz="quarter" idx="11"/>
          </p:nvPr>
        </p:nvSpPr>
        <p:spPr/>
        <p:txBody>
          <a:bodyPr/>
          <a:lstStyle/>
          <a:p>
            <a:r>
              <a:rPr lang="en-US"/>
              <a:t>Buatlah sebuah metode yang menerima dua buah parameter …</a:t>
            </a:r>
            <a:endParaRPr lang="id-ID"/>
          </a:p>
        </p:txBody>
      </p:sp>
      <p:sp>
        <p:nvSpPr>
          <p:cNvPr id="4" name="Title 3">
            <a:extLst>
              <a:ext uri="{FF2B5EF4-FFF2-40B4-BE49-F238E27FC236}">
                <a16:creationId xmlns:a16="http://schemas.microsoft.com/office/drawing/2014/main" id="{F0C9A80B-ABC9-4E1C-B21C-2C35F6F11478}"/>
              </a:ext>
            </a:extLst>
          </p:cNvPr>
          <p:cNvSpPr>
            <a:spLocks noGrp="1"/>
          </p:cNvSpPr>
          <p:nvPr>
            <p:ph type="title"/>
          </p:nvPr>
        </p:nvSpPr>
        <p:spPr/>
        <p:txBody>
          <a:bodyPr/>
          <a:lstStyle/>
          <a:p>
            <a:endParaRPr lang="id-ID"/>
          </a:p>
        </p:txBody>
      </p:sp>
    </p:spTree>
    <p:extLst>
      <p:ext uri="{BB962C8B-B14F-4D97-AF65-F5344CB8AC3E}">
        <p14:creationId xmlns:p14="http://schemas.microsoft.com/office/powerpoint/2010/main" val="69392505"/>
      </p:ext>
    </p:extLst>
  </p:cSld>
  <p:clrMapOvr>
    <a:masterClrMapping/>
  </p:clrMapOvr>
  <mc:AlternateContent xmlns:mc="http://schemas.openxmlformats.org/markup-compatibility/2006">
    <mc:Choice xmlns:p15="http://schemas.microsoft.com/office/powerpoint/2012/main" Requires="p15">
      <p:transition>
        <p15:prstTrans prst="peelOff"/>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5573-23DD-4E5A-BA86-0F399FE5221A}"/>
              </a:ext>
            </a:extLst>
          </p:cNvPr>
          <p:cNvSpPr>
            <a:spLocks noGrp="1"/>
          </p:cNvSpPr>
          <p:nvPr>
            <p:ph type="title"/>
          </p:nvPr>
        </p:nvSpPr>
        <p:spPr/>
        <p:txBody>
          <a:bodyPr/>
          <a:lstStyle/>
          <a:p>
            <a:r>
              <a:rPr lang="en-US"/>
              <a:t>Tugas</a:t>
            </a:r>
            <a:endParaRPr lang="id-ID"/>
          </a:p>
        </p:txBody>
      </p:sp>
      <p:sp>
        <p:nvSpPr>
          <p:cNvPr id="3" name="Text Placeholder 2">
            <a:extLst>
              <a:ext uri="{FF2B5EF4-FFF2-40B4-BE49-F238E27FC236}">
                <a16:creationId xmlns:a16="http://schemas.microsoft.com/office/drawing/2014/main" id="{31078456-214F-4B44-82AE-4123A4C64BCF}"/>
              </a:ext>
            </a:extLst>
          </p:cNvPr>
          <p:cNvSpPr>
            <a:spLocks noGrp="1"/>
          </p:cNvSpPr>
          <p:nvPr>
            <p:ph type="body" sz="quarter" idx="10"/>
          </p:nvPr>
        </p:nvSpPr>
        <p:spPr/>
        <p:txBody>
          <a:bodyPr>
            <a:normAutofit/>
          </a:bodyPr>
          <a:lstStyle/>
          <a:p>
            <a:r>
              <a:rPr lang="id-ID"/>
              <a:t>Tugas merupakan kegiatan belajar mandiri berbasis masalah (problem-based learning) yang disediakan untuk mendorong mahasiswa mengembangkan kompetensinya. Mata kuliah ini menyediakan enam tugas mandiri dan satu tugas kelompok. Mahasiswa yang terlambat mengumpulkan hasil pekerjaannya dianggap tidak menyelesaikan tugas tersebut</a:t>
            </a:r>
          </a:p>
        </p:txBody>
      </p:sp>
    </p:spTree>
    <p:extLst>
      <p:ext uri="{BB962C8B-B14F-4D97-AF65-F5344CB8AC3E}">
        <p14:creationId xmlns:p14="http://schemas.microsoft.com/office/powerpoint/2010/main" val="47019073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C891CC-AE22-4058-8C8F-0DF03EF1F9C8}"/>
              </a:ext>
            </a:extLst>
          </p:cNvPr>
          <p:cNvSpPr>
            <a:spLocks noGrp="1"/>
          </p:cNvSpPr>
          <p:nvPr>
            <p:ph type="title"/>
          </p:nvPr>
        </p:nvSpPr>
        <p:spPr/>
        <p:txBody>
          <a:bodyPr/>
          <a:lstStyle/>
          <a:p>
            <a:r>
              <a:rPr lang="en-US"/>
              <a:t>Refleksi</a:t>
            </a:r>
            <a:endParaRPr lang="id-ID"/>
          </a:p>
        </p:txBody>
      </p:sp>
      <p:sp>
        <p:nvSpPr>
          <p:cNvPr id="7" name="Text Placeholder 6">
            <a:extLst>
              <a:ext uri="{FF2B5EF4-FFF2-40B4-BE49-F238E27FC236}">
                <a16:creationId xmlns:a16="http://schemas.microsoft.com/office/drawing/2014/main" id="{379B8F60-8655-43CD-88CA-DDCF3EC096C0}"/>
              </a:ext>
            </a:extLst>
          </p:cNvPr>
          <p:cNvSpPr>
            <a:spLocks noGrp="1"/>
          </p:cNvSpPr>
          <p:nvPr>
            <p:ph type="body" sz="quarter" idx="10"/>
          </p:nvPr>
        </p:nvSpPr>
        <p:spPr/>
        <p:txBody>
          <a:bodyPr/>
          <a:lstStyle/>
          <a:p>
            <a:r>
              <a:rPr lang="en-US"/>
              <a:t>M</a:t>
            </a:r>
            <a:r>
              <a:rPr lang="id-ID"/>
              <a:t>ahasiswa diwajibkan untuk mengisi Refleksi mingguan, di mana mereka diminta menceritakan pengalaman berkesan </a:t>
            </a:r>
            <a:r>
              <a:rPr lang="en-US"/>
              <a:t>dan</a:t>
            </a:r>
            <a:r>
              <a:rPr lang="id-ID"/>
              <a:t> tantangan yang dihadapi pada minggu tersebut</a:t>
            </a:r>
            <a:r>
              <a:rPr lang="en-US"/>
              <a:t>.</a:t>
            </a:r>
            <a:endParaRPr lang="id-ID"/>
          </a:p>
        </p:txBody>
      </p:sp>
    </p:spTree>
    <p:extLst>
      <p:ext uri="{BB962C8B-B14F-4D97-AF65-F5344CB8AC3E}">
        <p14:creationId xmlns:p14="http://schemas.microsoft.com/office/powerpoint/2010/main" val="92860919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4ED84-845B-4862-A1C5-505217080FB3}"/>
              </a:ext>
            </a:extLst>
          </p:cNvPr>
          <p:cNvSpPr>
            <a:spLocks noGrp="1"/>
          </p:cNvSpPr>
          <p:nvPr>
            <p:ph type="title"/>
          </p:nvPr>
        </p:nvSpPr>
        <p:spPr/>
        <p:txBody>
          <a:bodyPr/>
          <a:lstStyle/>
          <a:p>
            <a:r>
              <a:rPr lang="id-ID"/>
              <a:t>Unjuk Kemampuan</a:t>
            </a:r>
          </a:p>
        </p:txBody>
      </p:sp>
      <p:sp>
        <p:nvSpPr>
          <p:cNvPr id="3" name="Text Placeholder 2">
            <a:extLst>
              <a:ext uri="{FF2B5EF4-FFF2-40B4-BE49-F238E27FC236}">
                <a16:creationId xmlns:a16="http://schemas.microsoft.com/office/drawing/2014/main" id="{DACC8162-7EC5-404A-8557-C4D23040F73F}"/>
              </a:ext>
            </a:extLst>
          </p:cNvPr>
          <p:cNvSpPr>
            <a:spLocks noGrp="1"/>
          </p:cNvSpPr>
          <p:nvPr>
            <p:ph type="body" sz="quarter" idx="10"/>
          </p:nvPr>
        </p:nvSpPr>
        <p:spPr/>
        <p:txBody>
          <a:bodyPr/>
          <a:lstStyle/>
          <a:p>
            <a:r>
              <a:rPr lang="id-ID"/>
              <a:t>Unjuk Kemampuan merupakan teknik evaluasi berbasis masalah (problem-based learning) yang dilakukan secara individual dan sinkronus. Mata kuliah ini memiliki empat kegiatan Unjuk Kemampuan, di mana setiap kegiatan berlangsung selama dua minggu. Tidak ada kesempatan Unjuk Kemampuan susulan, kecuali untuk mahasiswa yang mendapatkan kendala serius.</a:t>
            </a:r>
          </a:p>
        </p:txBody>
      </p:sp>
      <p:sp>
        <p:nvSpPr>
          <p:cNvPr id="4" name="Text Placeholder 3">
            <a:extLst>
              <a:ext uri="{FF2B5EF4-FFF2-40B4-BE49-F238E27FC236}">
                <a16:creationId xmlns:a16="http://schemas.microsoft.com/office/drawing/2014/main" id="{C29628B0-95B2-4777-8557-EF68611ED712}"/>
              </a:ext>
            </a:extLst>
          </p:cNvPr>
          <p:cNvSpPr>
            <a:spLocks noGrp="1"/>
          </p:cNvSpPr>
          <p:nvPr>
            <p:ph type="body" sz="quarter" idx="11"/>
          </p:nvPr>
        </p:nvSpPr>
        <p:spPr/>
        <p:txBody>
          <a:bodyPr/>
          <a:lstStyle/>
          <a:p>
            <a:endParaRPr lang="id-ID"/>
          </a:p>
        </p:txBody>
      </p:sp>
    </p:spTree>
    <p:extLst>
      <p:ext uri="{BB962C8B-B14F-4D97-AF65-F5344CB8AC3E}">
        <p14:creationId xmlns:p14="http://schemas.microsoft.com/office/powerpoint/2010/main" val="226242455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7BF39-5564-41CB-B0C7-7482264F2EBA}"/>
              </a:ext>
            </a:extLst>
          </p:cNvPr>
          <p:cNvSpPr>
            <a:spLocks noGrp="1"/>
          </p:cNvSpPr>
          <p:nvPr>
            <p:ph type="title"/>
          </p:nvPr>
        </p:nvSpPr>
        <p:spPr/>
        <p:txBody>
          <a:bodyPr/>
          <a:lstStyle/>
          <a:p>
            <a:r>
              <a:rPr lang="en-US"/>
              <a:t>Prosedur Unjuk Kemampuan</a:t>
            </a:r>
            <a:endParaRPr lang="id-ID"/>
          </a:p>
        </p:txBody>
      </p:sp>
      <p:sp>
        <p:nvSpPr>
          <p:cNvPr id="3" name="Text Placeholder 2">
            <a:extLst>
              <a:ext uri="{FF2B5EF4-FFF2-40B4-BE49-F238E27FC236}">
                <a16:creationId xmlns:a16="http://schemas.microsoft.com/office/drawing/2014/main" id="{2B6889B4-8C8F-4445-97F7-15778821C05A}"/>
              </a:ext>
            </a:extLst>
          </p:cNvPr>
          <p:cNvSpPr>
            <a:spLocks noGrp="1"/>
          </p:cNvSpPr>
          <p:nvPr>
            <p:ph type="body" sz="quarter" idx="10"/>
          </p:nvPr>
        </p:nvSpPr>
        <p:spPr/>
        <p:txBody>
          <a:bodyPr/>
          <a:lstStyle/>
          <a:p>
            <a:pPr marL="0" indent="0">
              <a:buNone/>
            </a:pPr>
            <a:r>
              <a:rPr lang="id-ID"/>
              <a:t>Mahasiswa yang ingin menunjukkan kemampuannya, perlu menjadwalkan pertemuan sinkronus dengan salah satu Asisten. Pada pertemuan tersebut, asisten akan memberikan beberapa pertanyaan terkait topik tertentu, termasuk meminta mahasiswa mendemonstrasikan kemampuan pemrogramannya. Durasi pertemuan ini akan bergantung pada kecepatan dan ketepatan mahasiswa dalam menjawab pertanyaan yang diberikan. </a:t>
            </a:r>
          </a:p>
        </p:txBody>
      </p:sp>
    </p:spTree>
    <p:extLst>
      <p:ext uri="{BB962C8B-B14F-4D97-AF65-F5344CB8AC3E}">
        <p14:creationId xmlns:p14="http://schemas.microsoft.com/office/powerpoint/2010/main" val="253661392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1286"/>
      </p:ext>
    </p:extLst>
  </p:cSld>
  <p:clrMapOvr>
    <a:masterClrMapping/>
  </p:clrMapOvr>
  <p:transition>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995365-1190-48D7-AB7A-F51F6CB91077}"/>
              </a:ext>
            </a:extLst>
          </p:cNvPr>
          <p:cNvSpPr>
            <a:spLocks noGrp="1"/>
          </p:cNvSpPr>
          <p:nvPr>
            <p:ph type="title"/>
          </p:nvPr>
        </p:nvSpPr>
        <p:spPr/>
        <p:txBody>
          <a:bodyPr/>
          <a:lstStyle/>
          <a:p>
            <a:r>
              <a:rPr lang="en-US"/>
              <a:t>Sikap</a:t>
            </a:r>
            <a:endParaRPr lang="id-ID"/>
          </a:p>
        </p:txBody>
      </p:sp>
      <p:sp>
        <p:nvSpPr>
          <p:cNvPr id="6" name="Text Placeholder 5">
            <a:extLst>
              <a:ext uri="{FF2B5EF4-FFF2-40B4-BE49-F238E27FC236}">
                <a16:creationId xmlns:a16="http://schemas.microsoft.com/office/drawing/2014/main" id="{D5B26A02-A3D7-4458-AB62-B411C41F6E33}"/>
              </a:ext>
            </a:extLst>
          </p:cNvPr>
          <p:cNvSpPr>
            <a:spLocks noGrp="1"/>
          </p:cNvSpPr>
          <p:nvPr>
            <p:ph type="body" sz="quarter" idx="10"/>
          </p:nvPr>
        </p:nvSpPr>
        <p:spPr/>
        <p:txBody>
          <a:bodyPr/>
          <a:lstStyle/>
          <a:p>
            <a:r>
              <a:rPr lang="id-ID"/>
              <a:t>Mahasiswa akan diberikan nilai sikap awal sebesar 50 poin yang melambangkan bahwa mahasiswa dilihat tanpa bias, tidak sangat nakal dan tidak sangat baik</a:t>
            </a:r>
            <a:r>
              <a:rPr lang="en-US"/>
              <a:t>. Acuan Penilaian Sikap yang disediakan Program Studi akan digunakan sebagai acuan utama. Komponen nilai sikap dapat bernilai minus dan mengurangi nilai komponen lainnya. Nilai maksimum sikap adalah 100 poin.  </a:t>
            </a:r>
            <a:endParaRPr lang="id-ID"/>
          </a:p>
        </p:txBody>
      </p:sp>
      <p:sp>
        <p:nvSpPr>
          <p:cNvPr id="7" name="Text Placeholder 6">
            <a:extLst>
              <a:ext uri="{FF2B5EF4-FFF2-40B4-BE49-F238E27FC236}">
                <a16:creationId xmlns:a16="http://schemas.microsoft.com/office/drawing/2014/main" id="{527DCBF3-DAE4-4540-A981-AEC73C935B72}"/>
              </a:ext>
            </a:extLst>
          </p:cNvPr>
          <p:cNvSpPr>
            <a:spLocks noGrp="1"/>
          </p:cNvSpPr>
          <p:nvPr>
            <p:ph type="body" sz="quarter" idx="11"/>
          </p:nvPr>
        </p:nvSpPr>
        <p:spPr/>
        <p:txBody>
          <a:bodyPr/>
          <a:lstStyle/>
          <a:p>
            <a:endParaRPr lang="id-ID"/>
          </a:p>
        </p:txBody>
      </p:sp>
    </p:spTree>
    <p:extLst>
      <p:ext uri="{BB962C8B-B14F-4D97-AF65-F5344CB8AC3E}">
        <p14:creationId xmlns:p14="http://schemas.microsoft.com/office/powerpoint/2010/main" val="426787069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199016"/>
      </p:ext>
    </p:extLst>
  </p:cSld>
  <p:clrMapOvr>
    <a:masterClrMapping/>
  </p:clrMapOvr>
  <p:transition>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BEADF-DEC6-4A73-9237-8C51D04976AB}"/>
              </a:ext>
            </a:extLst>
          </p:cNvPr>
          <p:cNvSpPr>
            <a:spLocks noGrp="1"/>
          </p:cNvSpPr>
          <p:nvPr>
            <p:ph type="title"/>
          </p:nvPr>
        </p:nvSpPr>
        <p:spPr/>
        <p:txBody>
          <a:bodyPr/>
          <a:lstStyle/>
          <a:p>
            <a:r>
              <a:rPr lang="en-US"/>
              <a:t>Capaian Pembelajaran Lulusan (CPL)</a:t>
            </a:r>
            <a:endParaRPr lang="id-ID"/>
          </a:p>
        </p:txBody>
      </p:sp>
      <p:graphicFrame>
        <p:nvGraphicFramePr>
          <p:cNvPr id="4" name="Table 4">
            <a:extLst>
              <a:ext uri="{FF2B5EF4-FFF2-40B4-BE49-F238E27FC236}">
                <a16:creationId xmlns:a16="http://schemas.microsoft.com/office/drawing/2014/main" id="{5E10E3B0-72F8-4718-A134-2EADEAF815ED}"/>
              </a:ext>
            </a:extLst>
          </p:cNvPr>
          <p:cNvGraphicFramePr>
            <a:graphicFrameLocks noGrp="1"/>
          </p:cNvGraphicFramePr>
          <p:nvPr>
            <p:extLst>
              <p:ext uri="{D42A27DB-BD31-4B8C-83A1-F6EECF244321}">
                <p14:modId xmlns:p14="http://schemas.microsoft.com/office/powerpoint/2010/main" val="1827377273"/>
              </p:ext>
            </p:extLst>
          </p:nvPr>
        </p:nvGraphicFramePr>
        <p:xfrm>
          <a:off x="457200" y="1304505"/>
          <a:ext cx="11338560" cy="4613532"/>
        </p:xfrm>
        <a:graphic>
          <a:graphicData uri="http://schemas.openxmlformats.org/drawingml/2006/table">
            <a:tbl>
              <a:tblPr firstRow="1" bandRow="1">
                <a:tableStyleId>{5C22544A-7EE6-4342-B048-85BDC9FD1C3A}</a:tableStyleId>
              </a:tblPr>
              <a:tblGrid>
                <a:gridCol w="1280128">
                  <a:extLst>
                    <a:ext uri="{9D8B030D-6E8A-4147-A177-3AD203B41FA5}">
                      <a16:colId xmlns:a16="http://schemas.microsoft.com/office/drawing/2014/main" val="2044317894"/>
                    </a:ext>
                  </a:extLst>
                </a:gridCol>
                <a:gridCol w="10058432">
                  <a:extLst>
                    <a:ext uri="{9D8B030D-6E8A-4147-A177-3AD203B41FA5}">
                      <a16:colId xmlns:a16="http://schemas.microsoft.com/office/drawing/2014/main" val="164859639"/>
                    </a:ext>
                  </a:extLst>
                </a:gridCol>
              </a:tblGrid>
              <a:tr h="370840">
                <a:tc>
                  <a:txBody>
                    <a:bodyPr/>
                    <a:lstStyle/>
                    <a:p>
                      <a:pPr algn="ctr">
                        <a:lnSpc>
                          <a:spcPct val="130000"/>
                        </a:lnSpc>
                      </a:pPr>
                      <a:r>
                        <a:rPr lang="en-US" sz="2200">
                          <a:latin typeface="Arial" panose="020B0604020202020204" pitchFamily="34" charset="0"/>
                          <a:cs typeface="Arial" panose="020B0604020202020204" pitchFamily="34" charset="0"/>
                        </a:rPr>
                        <a:t>Kode</a:t>
                      </a:r>
                      <a:endParaRPr lang="id-ID" sz="2200">
                        <a:latin typeface="Arial" panose="020B0604020202020204" pitchFamily="34" charset="0"/>
                        <a:cs typeface="Arial" panose="020B0604020202020204" pitchFamily="34" charset="0"/>
                      </a:endParaRPr>
                    </a:p>
                  </a:txBody>
                  <a:tcPr/>
                </a:tc>
                <a:tc>
                  <a:txBody>
                    <a:bodyPr/>
                    <a:lstStyle/>
                    <a:p>
                      <a:pPr algn="ctr">
                        <a:lnSpc>
                          <a:spcPct val="130000"/>
                        </a:lnSpc>
                      </a:pPr>
                      <a:r>
                        <a:rPr lang="en-US" sz="2200">
                          <a:latin typeface="Arial" panose="020B0604020202020204" pitchFamily="34" charset="0"/>
                          <a:cs typeface="Arial" panose="020B0604020202020204" pitchFamily="34" charset="0"/>
                        </a:rPr>
                        <a:t>Deskripsi</a:t>
                      </a:r>
                      <a:endParaRPr lang="id-ID" sz="2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86861096"/>
                  </a:ext>
                </a:extLst>
              </a:tr>
              <a:tr h="370840">
                <a:tc>
                  <a:txBody>
                    <a:bodyPr/>
                    <a:lstStyle/>
                    <a:p>
                      <a:pPr marL="0" marR="0" algn="ctr">
                        <a:lnSpc>
                          <a:spcPct val="130000"/>
                        </a:lnSpc>
                        <a:spcBef>
                          <a:spcPts val="100"/>
                        </a:spcBef>
                        <a:spcAft>
                          <a:spcPts val="200"/>
                        </a:spcAft>
                      </a:pPr>
                      <a:r>
                        <a:rPr lang="en-ID" sz="2200">
                          <a:solidFill>
                            <a:schemeClr val="accent1">
                              <a:lumMod val="50000"/>
                            </a:schemeClr>
                          </a:solidFill>
                          <a:effectLst/>
                          <a:latin typeface="Arial" panose="020B0604020202020204" pitchFamily="34" charset="0"/>
                          <a:cs typeface="Arial" panose="020B0604020202020204" pitchFamily="34" charset="0"/>
                        </a:rPr>
                        <a:t>S1</a:t>
                      </a:r>
                      <a:endParaRPr lang="id-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30000"/>
                        </a:lnSpc>
                        <a:spcBef>
                          <a:spcPts val="100"/>
                        </a:spcBef>
                        <a:spcAft>
                          <a:spcPts val="200"/>
                        </a:spcAft>
                      </a:pPr>
                      <a:r>
                        <a:rPr lang="en-ID" sz="2200">
                          <a:solidFill>
                            <a:schemeClr val="accent1">
                              <a:lumMod val="50000"/>
                            </a:schemeClr>
                          </a:solidFill>
                          <a:effectLst/>
                          <a:latin typeface="Arial" panose="020B0604020202020204" pitchFamily="34" charset="0"/>
                          <a:cs typeface="Arial" panose="020B0604020202020204" pitchFamily="34" charset="0"/>
                        </a:rPr>
                        <a:t>Menjadi muslim yang ScoRe (Smart, Compassionate, Reliable)</a:t>
                      </a:r>
                      <a:endParaRPr lang="id-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98427412"/>
                  </a:ext>
                </a:extLst>
              </a:tr>
              <a:tr h="370840">
                <a:tc>
                  <a:txBody>
                    <a:bodyPr/>
                    <a:lstStyle/>
                    <a:p>
                      <a:pPr marL="0" marR="0" algn="ctr">
                        <a:lnSpc>
                          <a:spcPct val="130000"/>
                        </a:lnSpc>
                        <a:spcBef>
                          <a:spcPts val="100"/>
                        </a:spcBef>
                        <a:spcAft>
                          <a:spcPts val="200"/>
                        </a:spcAft>
                      </a:pPr>
                      <a:r>
                        <a:rPr lang="en-ID" sz="2200">
                          <a:solidFill>
                            <a:schemeClr val="accent1">
                              <a:lumMod val="50000"/>
                            </a:schemeClr>
                          </a:solidFill>
                          <a:effectLst/>
                          <a:latin typeface="Arial" panose="020B0604020202020204" pitchFamily="34" charset="0"/>
                          <a:cs typeface="Arial" panose="020B0604020202020204" pitchFamily="34" charset="0"/>
                        </a:rPr>
                        <a:t>KU1</a:t>
                      </a:r>
                      <a:endParaRPr lang="id-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30000"/>
                        </a:lnSpc>
                        <a:spcBef>
                          <a:spcPts val="100"/>
                        </a:spcBef>
                        <a:spcAft>
                          <a:spcPts val="200"/>
                        </a:spcAft>
                      </a:pPr>
                      <a:r>
                        <a:rPr lang="en-ID" sz="2200">
                          <a:solidFill>
                            <a:schemeClr val="accent1">
                              <a:lumMod val="50000"/>
                            </a:schemeClr>
                          </a:solidFill>
                          <a:effectLst/>
                          <a:latin typeface="Arial" panose="020B0604020202020204" pitchFamily="34" charset="0"/>
                          <a:cs typeface="Arial" panose="020B0604020202020204" pitchFamily="34" charset="0"/>
                        </a:rPr>
                        <a:t>Mampu menerapkan pemikiran logis, kritis, sistematis, dan inovatif dalam konteks pengembangan atau implementasi ilmu pengetahuan dan teknologi</a:t>
                      </a:r>
                      <a:endParaRPr lang="id-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7728972"/>
                  </a:ext>
                </a:extLst>
              </a:tr>
              <a:tr h="370840">
                <a:tc>
                  <a:txBody>
                    <a:bodyPr/>
                    <a:lstStyle/>
                    <a:p>
                      <a:pPr marL="0" marR="0" algn="ctr">
                        <a:lnSpc>
                          <a:spcPct val="130000"/>
                        </a:lnSpc>
                        <a:spcBef>
                          <a:spcPts val="100"/>
                        </a:spcBef>
                        <a:spcAft>
                          <a:spcPts val="200"/>
                        </a:spcAft>
                      </a:pPr>
                      <a:r>
                        <a:rPr lang="en-ID" sz="2200">
                          <a:solidFill>
                            <a:schemeClr val="accent1">
                              <a:lumMod val="50000"/>
                            </a:schemeClr>
                          </a:solidFill>
                          <a:effectLst/>
                          <a:latin typeface="Arial" panose="020B0604020202020204" pitchFamily="34" charset="0"/>
                          <a:cs typeface="Arial" panose="020B0604020202020204" pitchFamily="34" charset="0"/>
                        </a:rPr>
                        <a:t>KU2</a:t>
                      </a:r>
                      <a:endParaRPr lang="id-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30000"/>
                        </a:lnSpc>
                        <a:spcBef>
                          <a:spcPts val="100"/>
                        </a:spcBef>
                        <a:spcAft>
                          <a:spcPts val="200"/>
                        </a:spcAft>
                      </a:pPr>
                      <a:r>
                        <a:rPr lang="en-ID" sz="2200">
                          <a:solidFill>
                            <a:schemeClr val="accent1">
                              <a:lumMod val="50000"/>
                            </a:schemeClr>
                          </a:solidFill>
                          <a:effectLst/>
                          <a:latin typeface="Arial" panose="020B0604020202020204" pitchFamily="34" charset="0"/>
                          <a:cs typeface="Arial" panose="020B0604020202020204" pitchFamily="34" charset="0"/>
                        </a:rPr>
                        <a:t>Menunjukkan profesionalitas yang memperhatikan nilai-nilai humaniora</a:t>
                      </a:r>
                      <a:endParaRPr lang="id-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72931801"/>
                  </a:ext>
                </a:extLst>
              </a:tr>
              <a:tr h="370840">
                <a:tc>
                  <a:txBody>
                    <a:bodyPr/>
                    <a:lstStyle/>
                    <a:p>
                      <a:pPr marL="0" marR="0" algn="ctr">
                        <a:lnSpc>
                          <a:spcPct val="130000"/>
                        </a:lnSpc>
                        <a:spcBef>
                          <a:spcPts val="100"/>
                        </a:spcBef>
                        <a:spcAft>
                          <a:spcPts val="200"/>
                        </a:spcAft>
                      </a:pPr>
                      <a:r>
                        <a:rPr lang="en-ID" sz="2200">
                          <a:solidFill>
                            <a:schemeClr val="accent1">
                              <a:lumMod val="50000"/>
                            </a:schemeClr>
                          </a:solidFill>
                          <a:effectLst/>
                          <a:latin typeface="Arial" panose="020B0604020202020204" pitchFamily="34" charset="0"/>
                          <a:cs typeface="Arial" panose="020B0604020202020204" pitchFamily="34" charset="0"/>
                        </a:rPr>
                        <a:t>P1</a:t>
                      </a:r>
                      <a:endParaRPr lang="id-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30000"/>
                        </a:lnSpc>
                        <a:spcBef>
                          <a:spcPts val="100"/>
                        </a:spcBef>
                        <a:spcAft>
                          <a:spcPts val="200"/>
                        </a:spcAft>
                      </a:pPr>
                      <a:r>
                        <a:rPr lang="en-ID" sz="2200">
                          <a:solidFill>
                            <a:schemeClr val="accent1">
                              <a:lumMod val="50000"/>
                            </a:schemeClr>
                          </a:solidFill>
                          <a:effectLst/>
                          <a:latin typeface="Arial" panose="020B0604020202020204" pitchFamily="34" charset="0"/>
                          <a:cs typeface="Arial" panose="020B0604020202020204" pitchFamily="34" charset="0"/>
                        </a:rPr>
                        <a:t>Menguasai konsep dan prinsip pemodelan matematika, statistika, dan struktur diskrit untuk menganalisis dan menyelesaikan masalah logika dan komputasi</a:t>
                      </a:r>
                      <a:endParaRPr lang="id-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53435005"/>
                  </a:ext>
                </a:extLst>
              </a:tr>
              <a:tr h="370840">
                <a:tc>
                  <a:txBody>
                    <a:bodyPr/>
                    <a:lstStyle/>
                    <a:p>
                      <a:pPr marL="0" marR="0" algn="ctr">
                        <a:lnSpc>
                          <a:spcPct val="130000"/>
                        </a:lnSpc>
                        <a:spcBef>
                          <a:spcPts val="100"/>
                        </a:spcBef>
                        <a:spcAft>
                          <a:spcPts val="200"/>
                        </a:spcAft>
                      </a:pPr>
                      <a:r>
                        <a:rPr lang="en-ID" sz="2200">
                          <a:solidFill>
                            <a:schemeClr val="accent1">
                              <a:lumMod val="50000"/>
                            </a:schemeClr>
                          </a:solidFill>
                          <a:effectLst/>
                          <a:latin typeface="Arial" panose="020B0604020202020204" pitchFamily="34" charset="0"/>
                          <a:cs typeface="Arial" panose="020B0604020202020204" pitchFamily="34" charset="0"/>
                        </a:rPr>
                        <a:t>P3</a:t>
                      </a:r>
                      <a:endParaRPr lang="id-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30000"/>
                        </a:lnSpc>
                        <a:spcBef>
                          <a:spcPts val="100"/>
                        </a:spcBef>
                        <a:spcAft>
                          <a:spcPts val="200"/>
                        </a:spcAft>
                      </a:pPr>
                      <a:r>
                        <a:rPr lang="en-ID" sz="2200">
                          <a:solidFill>
                            <a:schemeClr val="accent1">
                              <a:lumMod val="50000"/>
                            </a:schemeClr>
                          </a:solidFill>
                          <a:effectLst/>
                          <a:latin typeface="Arial" panose="020B0604020202020204" pitchFamily="34" charset="0"/>
                          <a:cs typeface="Arial" panose="020B0604020202020204" pitchFamily="34" charset="0"/>
                        </a:rPr>
                        <a:t>Menguasai konsep dasar algoritma, struktur data, dan kompleksitas untuk memecahkan permasalahan desain sebuah perangkat lunak serta mengimplementasikannya menggunakan paradigma pemrograman deklaratif, terstruktur, dan berorientasi objek</a:t>
                      </a:r>
                      <a:endParaRPr lang="id-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764286375"/>
                  </a:ext>
                </a:extLst>
              </a:tr>
            </a:tbl>
          </a:graphicData>
        </a:graphic>
      </p:graphicFrame>
    </p:spTree>
    <p:extLst>
      <p:ext uri="{BB962C8B-B14F-4D97-AF65-F5344CB8AC3E}">
        <p14:creationId xmlns:p14="http://schemas.microsoft.com/office/powerpoint/2010/main" val="9159384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7455-A768-457E-AB1F-BDA999544BCA}"/>
              </a:ext>
            </a:extLst>
          </p:cNvPr>
          <p:cNvSpPr>
            <a:spLocks noGrp="1"/>
          </p:cNvSpPr>
          <p:nvPr>
            <p:ph type="title"/>
          </p:nvPr>
        </p:nvSpPr>
        <p:spPr/>
        <p:txBody>
          <a:bodyPr/>
          <a:lstStyle/>
          <a:p>
            <a:r>
              <a:rPr lang="en-ID"/>
              <a:t>Tujuan Pembelajaran</a:t>
            </a:r>
          </a:p>
        </p:txBody>
      </p:sp>
      <p:sp>
        <p:nvSpPr>
          <p:cNvPr id="5" name="Text Placeholder 4">
            <a:extLst>
              <a:ext uri="{FF2B5EF4-FFF2-40B4-BE49-F238E27FC236}">
                <a16:creationId xmlns:a16="http://schemas.microsoft.com/office/drawing/2014/main" id="{D7EE4B8E-4DC0-4C9D-AAA3-E2D77F4F488F}"/>
              </a:ext>
            </a:extLst>
          </p:cNvPr>
          <p:cNvSpPr>
            <a:spLocks noGrp="1"/>
          </p:cNvSpPr>
          <p:nvPr>
            <p:ph type="body" sz="quarter" idx="10"/>
          </p:nvPr>
        </p:nvSpPr>
        <p:spPr/>
        <p:txBody>
          <a:bodyPr/>
          <a:lstStyle/>
          <a:p>
            <a:pPr marL="457200" indent="-457200">
              <a:buFont typeface="+mj-lt"/>
              <a:buAutoNum type="arabicPeriod"/>
            </a:pPr>
            <a:r>
              <a:rPr lang="en-US"/>
              <a:t>Melatih </a:t>
            </a:r>
            <a:r>
              <a:rPr lang="id-ID"/>
              <a:t>mahasiswa untuk lebih terbiasa dan percaya diri dalam membuat program</a:t>
            </a:r>
            <a:r>
              <a:rPr lang="en-US"/>
              <a:t>. </a:t>
            </a:r>
          </a:p>
          <a:p>
            <a:pPr marL="457200" indent="-457200">
              <a:buFont typeface="+mj-lt"/>
              <a:buAutoNum type="arabicPeriod"/>
            </a:pPr>
            <a:r>
              <a:rPr lang="en-US"/>
              <a:t>M</a:t>
            </a:r>
            <a:r>
              <a:rPr lang="id-ID"/>
              <a:t>engembangkan sikap-sikap (e.g., jujur, berani mencoba, dan pembelajar mandiri) yang diperlukan </a:t>
            </a:r>
            <a:r>
              <a:rPr lang="en-US"/>
              <a:t>mahasiswa agar </a:t>
            </a:r>
            <a:r>
              <a:rPr lang="id-ID"/>
              <a:t>sukses secara akademik dan profesional. </a:t>
            </a:r>
          </a:p>
        </p:txBody>
      </p:sp>
    </p:spTree>
    <p:extLst>
      <p:ext uri="{BB962C8B-B14F-4D97-AF65-F5344CB8AC3E}">
        <p14:creationId xmlns:p14="http://schemas.microsoft.com/office/powerpoint/2010/main" val="246392736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F03BA-1D1F-49B2-8793-A32C49EA0E8A}"/>
              </a:ext>
            </a:extLst>
          </p:cNvPr>
          <p:cNvSpPr>
            <a:spLocks noGrp="1"/>
          </p:cNvSpPr>
          <p:nvPr>
            <p:ph type="title"/>
          </p:nvPr>
        </p:nvSpPr>
        <p:spPr/>
        <p:txBody>
          <a:bodyPr/>
          <a:lstStyle/>
          <a:p>
            <a:r>
              <a:rPr lang="id-ID"/>
              <a:t>Ekspektasi Waktu Belajar</a:t>
            </a:r>
          </a:p>
        </p:txBody>
      </p:sp>
      <p:cxnSp>
        <p:nvCxnSpPr>
          <p:cNvPr id="8" name="Straight Connector 7">
            <a:extLst>
              <a:ext uri="{FF2B5EF4-FFF2-40B4-BE49-F238E27FC236}">
                <a16:creationId xmlns:a16="http://schemas.microsoft.com/office/drawing/2014/main" id="{4220DE36-4BB4-4AF8-8F21-56CD1EC6E765}"/>
              </a:ext>
            </a:extLst>
          </p:cNvPr>
          <p:cNvCxnSpPr/>
          <p:nvPr/>
        </p:nvCxnSpPr>
        <p:spPr>
          <a:xfrm>
            <a:off x="4776997" y="964026"/>
            <a:ext cx="0" cy="420624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040C0C9-779C-449C-AA77-CD76F1060C9B}"/>
              </a:ext>
            </a:extLst>
          </p:cNvPr>
          <p:cNvGrpSpPr/>
          <p:nvPr/>
        </p:nvGrpSpPr>
        <p:grpSpPr>
          <a:xfrm>
            <a:off x="1592680" y="2200050"/>
            <a:ext cx="3024641" cy="1272526"/>
            <a:chOff x="255588" y="3128964"/>
            <a:chExt cx="3975734" cy="1272526"/>
          </a:xfrm>
        </p:grpSpPr>
        <p:sp>
          <p:nvSpPr>
            <p:cNvPr id="10" name="Rectangle 9">
              <a:extLst>
                <a:ext uri="{FF2B5EF4-FFF2-40B4-BE49-F238E27FC236}">
                  <a16:creationId xmlns:a16="http://schemas.microsoft.com/office/drawing/2014/main" id="{C3E0CA80-CEEF-41F8-92C6-D65CA1A65FE9}"/>
                </a:ext>
              </a:extLst>
            </p:cNvPr>
            <p:cNvSpPr/>
            <p:nvPr/>
          </p:nvSpPr>
          <p:spPr>
            <a:xfrm>
              <a:off x="484433" y="3443288"/>
              <a:ext cx="3428754" cy="958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4 SKS</a:t>
              </a:r>
              <a:endParaRPr lang="en-US" sz="2400" b="1"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057A822-F94C-4198-AA81-61E9ECE30434}"/>
                </a:ext>
              </a:extLst>
            </p:cNvPr>
            <p:cNvSpPr/>
            <p:nvPr/>
          </p:nvSpPr>
          <p:spPr>
            <a:xfrm>
              <a:off x="255588" y="3128964"/>
              <a:ext cx="2721292" cy="5143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latin typeface="Arial" panose="020B0604020202020204" pitchFamily="34" charset="0"/>
                  <a:cs typeface="Arial" panose="020B0604020202020204" pitchFamily="34" charset="0"/>
                </a:rPr>
                <a:t>Bentuk</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Kuliah</a:t>
              </a:r>
              <a:endParaRPr lang="en-US" sz="2000" b="1" dirty="0">
                <a:solidFill>
                  <a:schemeClr val="bg1"/>
                </a:solidFill>
                <a:latin typeface="Arial" panose="020B0604020202020204" pitchFamily="34" charset="0"/>
                <a:cs typeface="Arial" panose="020B0604020202020204" pitchFamily="34" charset="0"/>
              </a:endParaRPr>
            </a:p>
          </p:txBody>
        </p:sp>
        <p:sp>
          <p:nvSpPr>
            <p:cNvPr id="12" name="Right Triangle 11">
              <a:extLst>
                <a:ext uri="{FF2B5EF4-FFF2-40B4-BE49-F238E27FC236}">
                  <a16:creationId xmlns:a16="http://schemas.microsoft.com/office/drawing/2014/main" id="{67F02DBC-3344-4E2F-8CD5-ED2FB39A72EF}"/>
                </a:ext>
              </a:extLst>
            </p:cNvPr>
            <p:cNvSpPr/>
            <p:nvPr/>
          </p:nvSpPr>
          <p:spPr>
            <a:xfrm>
              <a:off x="2976881" y="3128964"/>
              <a:ext cx="136208" cy="31813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Right Triangle 12">
              <a:extLst>
                <a:ext uri="{FF2B5EF4-FFF2-40B4-BE49-F238E27FC236}">
                  <a16:creationId xmlns:a16="http://schemas.microsoft.com/office/drawing/2014/main" id="{D71D27B3-2D01-413A-A0E6-BA9684A2C94A}"/>
                </a:ext>
              </a:extLst>
            </p:cNvPr>
            <p:cNvSpPr/>
            <p:nvPr/>
          </p:nvSpPr>
          <p:spPr>
            <a:xfrm rot="5400000">
              <a:off x="3781274" y="3951442"/>
              <a:ext cx="581961" cy="318135"/>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4" name="Group 13">
            <a:extLst>
              <a:ext uri="{FF2B5EF4-FFF2-40B4-BE49-F238E27FC236}">
                <a16:creationId xmlns:a16="http://schemas.microsoft.com/office/drawing/2014/main" id="{803B3A7B-7104-47B8-8368-81D34FA210AD}"/>
              </a:ext>
            </a:extLst>
          </p:cNvPr>
          <p:cNvGrpSpPr/>
          <p:nvPr/>
        </p:nvGrpSpPr>
        <p:grpSpPr>
          <a:xfrm>
            <a:off x="5009204" y="2393042"/>
            <a:ext cx="5268687" cy="984115"/>
            <a:chOff x="4615540" y="2857500"/>
            <a:chExt cx="4322653" cy="984115"/>
          </a:xfrm>
        </p:grpSpPr>
        <p:sp>
          <p:nvSpPr>
            <p:cNvPr id="15" name="Rectangle 14">
              <a:extLst>
                <a:ext uri="{FF2B5EF4-FFF2-40B4-BE49-F238E27FC236}">
                  <a16:creationId xmlns:a16="http://schemas.microsoft.com/office/drawing/2014/main" id="{D8D25C0F-2C11-4516-B59D-92AD11802180}"/>
                </a:ext>
              </a:extLst>
            </p:cNvPr>
            <p:cNvSpPr/>
            <p:nvPr/>
          </p:nvSpPr>
          <p:spPr>
            <a:xfrm>
              <a:off x="4615540" y="3031821"/>
              <a:ext cx="2786500" cy="50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latin typeface="Arial" panose="020B0604020202020204" pitchFamily="34" charset="0"/>
                  <a:cs typeface="Arial" panose="020B0604020202020204" pitchFamily="34" charset="0"/>
                </a:rPr>
                <a:t>Sinkronuous (Maksimum)</a:t>
              </a:r>
              <a:endParaRPr lang="en-US" b="1"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44408FFB-9E6E-4F17-BEE5-B9198D343A41}"/>
                </a:ext>
              </a:extLst>
            </p:cNvPr>
            <p:cNvSpPr/>
            <p:nvPr/>
          </p:nvSpPr>
          <p:spPr>
            <a:xfrm rot="20488501">
              <a:off x="7234196" y="3071594"/>
              <a:ext cx="273382" cy="5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Rectangle 16">
              <a:extLst>
                <a:ext uri="{FF2B5EF4-FFF2-40B4-BE49-F238E27FC236}">
                  <a16:creationId xmlns:a16="http://schemas.microsoft.com/office/drawing/2014/main" id="{1FDBB656-E848-480F-AF95-A3392135FF10}"/>
                </a:ext>
              </a:extLst>
            </p:cNvPr>
            <p:cNvSpPr/>
            <p:nvPr/>
          </p:nvSpPr>
          <p:spPr>
            <a:xfrm>
              <a:off x="7187697" y="3157085"/>
              <a:ext cx="1738585" cy="50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200 </a:t>
              </a:r>
              <a:r>
                <a:rPr lang="en-US" b="1" dirty="0" err="1">
                  <a:latin typeface="Arial" panose="020B0604020202020204" pitchFamily="34" charset="0"/>
                  <a:cs typeface="Arial" panose="020B0604020202020204" pitchFamily="34" charset="0"/>
                </a:rPr>
                <a:t>menit</a:t>
              </a:r>
              <a:endParaRPr lang="en-US" b="1" dirty="0">
                <a:latin typeface="Arial" panose="020B0604020202020204" pitchFamily="34" charset="0"/>
                <a:cs typeface="Arial" panose="020B0604020202020204" pitchFamily="34" charset="0"/>
              </a:endParaRPr>
            </a:p>
          </p:txBody>
        </p:sp>
        <p:sp>
          <p:nvSpPr>
            <p:cNvPr id="18" name="Right Triangle 17">
              <a:extLst>
                <a:ext uri="{FF2B5EF4-FFF2-40B4-BE49-F238E27FC236}">
                  <a16:creationId xmlns:a16="http://schemas.microsoft.com/office/drawing/2014/main" id="{CA9F9CF2-80E9-4A0F-9333-06D33AB03028}"/>
                </a:ext>
              </a:extLst>
            </p:cNvPr>
            <p:cNvSpPr/>
            <p:nvPr/>
          </p:nvSpPr>
          <p:spPr>
            <a:xfrm flipH="1">
              <a:off x="4615542" y="2857500"/>
              <a:ext cx="738198" cy="17653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 name="Right Triangle 18">
              <a:extLst>
                <a:ext uri="{FF2B5EF4-FFF2-40B4-BE49-F238E27FC236}">
                  <a16:creationId xmlns:a16="http://schemas.microsoft.com/office/drawing/2014/main" id="{E9F08955-EE7F-4A5E-9544-F9D2B8FD8BBB}"/>
                </a:ext>
              </a:extLst>
            </p:cNvPr>
            <p:cNvSpPr/>
            <p:nvPr/>
          </p:nvSpPr>
          <p:spPr>
            <a:xfrm flipV="1">
              <a:off x="8199995" y="3665085"/>
              <a:ext cx="738198" cy="17653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20" name="Rectangle 19">
            <a:extLst>
              <a:ext uri="{FF2B5EF4-FFF2-40B4-BE49-F238E27FC236}">
                <a16:creationId xmlns:a16="http://schemas.microsoft.com/office/drawing/2014/main" id="{72A8CC5F-CDB9-4B9C-84C2-A75587FCADB3}"/>
              </a:ext>
            </a:extLst>
          </p:cNvPr>
          <p:cNvSpPr/>
          <p:nvPr/>
        </p:nvSpPr>
        <p:spPr>
          <a:xfrm>
            <a:off x="5009204" y="1681067"/>
            <a:ext cx="5254165" cy="50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err="1">
                <a:latin typeface="Arial" panose="020B0604020202020204" pitchFamily="34" charset="0"/>
                <a:cs typeface="Arial" panose="020B0604020202020204" pitchFamily="34" charset="0"/>
              </a:rPr>
              <a:t>Kegiatan</a:t>
            </a:r>
            <a:r>
              <a:rPr lang="en-US" b="1">
                <a:latin typeface="Arial" panose="020B0604020202020204" pitchFamily="34" charset="0"/>
                <a:cs typeface="Arial" panose="020B0604020202020204" pitchFamily="34" charset="0"/>
              </a:rPr>
              <a:t> Belajar per-Pekan</a:t>
            </a:r>
            <a:endParaRPr lang="en-US" b="1" dirty="0">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F405DA52-3841-415F-994F-97423F6BE9BD}"/>
              </a:ext>
            </a:extLst>
          </p:cNvPr>
          <p:cNvGrpSpPr/>
          <p:nvPr/>
        </p:nvGrpSpPr>
        <p:grpSpPr>
          <a:xfrm>
            <a:off x="5001943" y="3298253"/>
            <a:ext cx="5268686" cy="984115"/>
            <a:chOff x="4615541" y="2857500"/>
            <a:chExt cx="4322652" cy="984115"/>
          </a:xfrm>
        </p:grpSpPr>
        <p:sp>
          <p:nvSpPr>
            <p:cNvPr id="22" name="Rectangle 21">
              <a:extLst>
                <a:ext uri="{FF2B5EF4-FFF2-40B4-BE49-F238E27FC236}">
                  <a16:creationId xmlns:a16="http://schemas.microsoft.com/office/drawing/2014/main" id="{4B474FC5-14D2-4BBD-82F4-5E66ED739B41}"/>
                </a:ext>
              </a:extLst>
            </p:cNvPr>
            <p:cNvSpPr/>
            <p:nvPr/>
          </p:nvSpPr>
          <p:spPr>
            <a:xfrm>
              <a:off x="4615541" y="3034031"/>
              <a:ext cx="2786500" cy="50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latin typeface="Arial" panose="020B0604020202020204" pitchFamily="34" charset="0"/>
                  <a:cs typeface="Arial" panose="020B0604020202020204" pitchFamily="34" charset="0"/>
                </a:rPr>
                <a:t>Asinkronous (Minimum)</a:t>
              </a:r>
              <a:endParaRPr lang="en-US" b="1"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FC8A978D-1042-4D72-AB2E-910D2D66F04F}"/>
                </a:ext>
              </a:extLst>
            </p:cNvPr>
            <p:cNvSpPr/>
            <p:nvPr/>
          </p:nvSpPr>
          <p:spPr>
            <a:xfrm rot="20488501">
              <a:off x="7234196" y="3071594"/>
              <a:ext cx="273382" cy="5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4" name="Rectangle 23">
              <a:extLst>
                <a:ext uri="{FF2B5EF4-FFF2-40B4-BE49-F238E27FC236}">
                  <a16:creationId xmlns:a16="http://schemas.microsoft.com/office/drawing/2014/main" id="{17AC0985-5E11-4425-A0C7-23C09BB191D4}"/>
                </a:ext>
              </a:extLst>
            </p:cNvPr>
            <p:cNvSpPr/>
            <p:nvPr/>
          </p:nvSpPr>
          <p:spPr>
            <a:xfrm>
              <a:off x="7187697" y="3157085"/>
              <a:ext cx="1738585" cy="50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500 </a:t>
              </a:r>
              <a:r>
                <a:rPr lang="en-US" b="1" dirty="0" err="1">
                  <a:latin typeface="Arial" panose="020B0604020202020204" pitchFamily="34" charset="0"/>
                  <a:cs typeface="Arial" panose="020B0604020202020204" pitchFamily="34" charset="0"/>
                </a:rPr>
                <a:t>menit</a:t>
              </a:r>
              <a:endParaRPr lang="en-US" b="1" dirty="0">
                <a:latin typeface="Arial" panose="020B0604020202020204" pitchFamily="34" charset="0"/>
                <a:cs typeface="Arial" panose="020B0604020202020204" pitchFamily="34" charset="0"/>
              </a:endParaRPr>
            </a:p>
          </p:txBody>
        </p:sp>
        <p:sp>
          <p:nvSpPr>
            <p:cNvPr id="25" name="Right Triangle 24">
              <a:extLst>
                <a:ext uri="{FF2B5EF4-FFF2-40B4-BE49-F238E27FC236}">
                  <a16:creationId xmlns:a16="http://schemas.microsoft.com/office/drawing/2014/main" id="{5F8E6B53-1D19-4FA9-84BA-30E67D4D2A27}"/>
                </a:ext>
              </a:extLst>
            </p:cNvPr>
            <p:cNvSpPr/>
            <p:nvPr/>
          </p:nvSpPr>
          <p:spPr>
            <a:xfrm flipH="1">
              <a:off x="4615542" y="2857500"/>
              <a:ext cx="738198" cy="17653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6" name="Right Triangle 25">
              <a:extLst>
                <a:ext uri="{FF2B5EF4-FFF2-40B4-BE49-F238E27FC236}">
                  <a16:creationId xmlns:a16="http://schemas.microsoft.com/office/drawing/2014/main" id="{9F8B1E07-FC79-4690-9F12-B93A3DA19665}"/>
                </a:ext>
              </a:extLst>
            </p:cNvPr>
            <p:cNvSpPr/>
            <p:nvPr/>
          </p:nvSpPr>
          <p:spPr>
            <a:xfrm flipV="1">
              <a:off x="8199995" y="3665085"/>
              <a:ext cx="738198" cy="17653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Tree>
    <p:extLst>
      <p:ext uri="{BB962C8B-B14F-4D97-AF65-F5344CB8AC3E}">
        <p14:creationId xmlns:p14="http://schemas.microsoft.com/office/powerpoint/2010/main" val="2300542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par>
                                <p:cTn id="12" presetID="22" presetClass="entr" presetSubtype="1"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up)">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FE08-BF15-449D-B155-0CEC5C3C8D8F}"/>
              </a:ext>
            </a:extLst>
          </p:cNvPr>
          <p:cNvSpPr>
            <a:spLocks noGrp="1"/>
          </p:cNvSpPr>
          <p:nvPr>
            <p:ph type="title"/>
          </p:nvPr>
        </p:nvSpPr>
        <p:spPr/>
        <p:txBody>
          <a:bodyPr/>
          <a:lstStyle/>
          <a:p>
            <a:r>
              <a:rPr lang="en-US"/>
              <a:t>Komponen Penilaian</a:t>
            </a:r>
            <a:endParaRPr lang="id-ID"/>
          </a:p>
        </p:txBody>
      </p:sp>
      <p:graphicFrame>
        <p:nvGraphicFramePr>
          <p:cNvPr id="4" name="Table 4">
            <a:extLst>
              <a:ext uri="{FF2B5EF4-FFF2-40B4-BE49-F238E27FC236}">
                <a16:creationId xmlns:a16="http://schemas.microsoft.com/office/drawing/2014/main" id="{B8ACF954-16F9-492A-BB2C-643437DADA31}"/>
              </a:ext>
            </a:extLst>
          </p:cNvPr>
          <p:cNvGraphicFramePr>
            <a:graphicFrameLocks noGrp="1"/>
          </p:cNvGraphicFramePr>
          <p:nvPr>
            <p:extLst>
              <p:ext uri="{D42A27DB-BD31-4B8C-83A1-F6EECF244321}">
                <p14:modId xmlns:p14="http://schemas.microsoft.com/office/powerpoint/2010/main" val="16462868"/>
              </p:ext>
            </p:extLst>
          </p:nvPr>
        </p:nvGraphicFramePr>
        <p:xfrm>
          <a:off x="1066800" y="1451299"/>
          <a:ext cx="10058399" cy="2778636"/>
        </p:xfrm>
        <a:graphic>
          <a:graphicData uri="http://schemas.openxmlformats.org/drawingml/2006/table">
            <a:tbl>
              <a:tblPr firstRow="1" bandRow="1">
                <a:tableStyleId>{5C22544A-7EE6-4342-B048-85BDC9FD1C3A}</a:tableStyleId>
              </a:tblPr>
              <a:tblGrid>
                <a:gridCol w="2563867">
                  <a:extLst>
                    <a:ext uri="{9D8B030D-6E8A-4147-A177-3AD203B41FA5}">
                      <a16:colId xmlns:a16="http://schemas.microsoft.com/office/drawing/2014/main" val="1974432235"/>
                    </a:ext>
                  </a:extLst>
                </a:gridCol>
                <a:gridCol w="1785668">
                  <a:extLst>
                    <a:ext uri="{9D8B030D-6E8A-4147-A177-3AD203B41FA5}">
                      <a16:colId xmlns:a16="http://schemas.microsoft.com/office/drawing/2014/main" val="3506028243"/>
                    </a:ext>
                  </a:extLst>
                </a:gridCol>
                <a:gridCol w="5708864">
                  <a:extLst>
                    <a:ext uri="{9D8B030D-6E8A-4147-A177-3AD203B41FA5}">
                      <a16:colId xmlns:a16="http://schemas.microsoft.com/office/drawing/2014/main" val="1850746383"/>
                    </a:ext>
                  </a:extLst>
                </a:gridCol>
              </a:tblGrid>
              <a:tr h="370840">
                <a:tc>
                  <a:txBody>
                    <a:bodyPr/>
                    <a:lstStyle/>
                    <a:p>
                      <a:pPr marL="0" marR="0" algn="ctr">
                        <a:lnSpc>
                          <a:spcPct val="130000"/>
                        </a:lnSpc>
                        <a:spcBef>
                          <a:spcPts val="0"/>
                        </a:spcBef>
                        <a:spcAft>
                          <a:spcPts val="0"/>
                        </a:spcAft>
                      </a:pPr>
                      <a:r>
                        <a:rPr lang="en-ID" sz="2200" b="1">
                          <a:effectLst/>
                          <a:latin typeface="Arial" panose="020B0604020202020204" pitchFamily="34" charset="0"/>
                          <a:ea typeface="Times New Roman" panose="02020603050405020304" pitchFamily="18" charset="0"/>
                          <a:cs typeface="Arial" panose="020B0604020202020204" pitchFamily="34" charset="0"/>
                        </a:rPr>
                        <a:t>Komponen</a:t>
                      </a:r>
                      <a:endParaRPr lang="id-ID" sz="2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30000"/>
                        </a:lnSpc>
                        <a:spcBef>
                          <a:spcPts val="0"/>
                        </a:spcBef>
                        <a:spcAft>
                          <a:spcPts val="0"/>
                        </a:spcAft>
                      </a:pPr>
                      <a:r>
                        <a:rPr lang="en-ID" sz="2200" b="1">
                          <a:effectLst/>
                          <a:latin typeface="Arial" panose="020B0604020202020204" pitchFamily="34" charset="0"/>
                          <a:ea typeface="Times New Roman" panose="02020603050405020304" pitchFamily="18" charset="0"/>
                          <a:cs typeface="Arial" panose="020B0604020202020204" pitchFamily="34" charset="0"/>
                        </a:rPr>
                        <a:t>Persentase</a:t>
                      </a:r>
                      <a:endParaRPr lang="id-ID" sz="2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30000"/>
                        </a:lnSpc>
                        <a:spcBef>
                          <a:spcPts val="0"/>
                        </a:spcBef>
                        <a:spcAft>
                          <a:spcPts val="0"/>
                        </a:spcAft>
                      </a:pPr>
                      <a:r>
                        <a:rPr lang="en-ID" sz="2200" b="1">
                          <a:effectLst/>
                          <a:latin typeface="Arial" panose="020B0604020202020204" pitchFamily="34" charset="0"/>
                          <a:ea typeface="Times New Roman" panose="02020603050405020304" pitchFamily="18" charset="0"/>
                          <a:cs typeface="Arial" panose="020B0604020202020204" pitchFamily="34" charset="0"/>
                        </a:rPr>
                        <a:t>Berhubungan dengan CPL</a:t>
                      </a:r>
                      <a:endParaRPr lang="id-ID" sz="2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93429381"/>
                  </a:ext>
                </a:extLst>
              </a:tr>
              <a:tr h="370840">
                <a:tc>
                  <a:txBody>
                    <a:bodyPr/>
                    <a:lstStyle/>
                    <a:p>
                      <a:pPr marL="0" marR="0">
                        <a:lnSpc>
                          <a:spcPct val="130000"/>
                        </a:lnSpc>
                        <a:spcBef>
                          <a:spcPts val="0"/>
                        </a:spcBef>
                        <a:spcAft>
                          <a:spcPts val="0"/>
                        </a:spcAft>
                      </a:pPr>
                      <a:r>
                        <a:rPr lang="en-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Tugas</a:t>
                      </a:r>
                      <a:endParaRPr lang="id-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30000"/>
                        </a:lnSpc>
                        <a:spcBef>
                          <a:spcPts val="0"/>
                        </a:spcBef>
                        <a:spcAft>
                          <a:spcPts val="0"/>
                        </a:spcAft>
                      </a:pPr>
                      <a:r>
                        <a:rPr lang="en-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20%</a:t>
                      </a:r>
                      <a:endParaRPr lang="id-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30000"/>
                        </a:lnSpc>
                        <a:spcBef>
                          <a:spcPts val="0"/>
                        </a:spcBef>
                        <a:spcAft>
                          <a:spcPts val="0"/>
                        </a:spcAft>
                      </a:pPr>
                      <a:r>
                        <a:rPr lang="en-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KU1, KU2, P1, dan P3</a:t>
                      </a:r>
                      <a:endParaRPr lang="id-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34068918"/>
                  </a:ext>
                </a:extLst>
              </a:tr>
              <a:tr h="370840">
                <a:tc>
                  <a:txBody>
                    <a:bodyPr/>
                    <a:lstStyle/>
                    <a:p>
                      <a:pPr marL="0" marR="0">
                        <a:lnSpc>
                          <a:spcPct val="130000"/>
                        </a:lnSpc>
                        <a:spcBef>
                          <a:spcPts val="0"/>
                        </a:spcBef>
                        <a:spcAft>
                          <a:spcPts val="0"/>
                        </a:spcAft>
                      </a:pPr>
                      <a:r>
                        <a:rPr lang="en-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Latihan Teori</a:t>
                      </a:r>
                      <a:endParaRPr lang="id-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30000"/>
                        </a:lnSpc>
                        <a:spcBef>
                          <a:spcPts val="0"/>
                        </a:spcBef>
                        <a:spcAft>
                          <a:spcPts val="0"/>
                        </a:spcAft>
                      </a:pPr>
                      <a:r>
                        <a:rPr lang="en-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20%</a:t>
                      </a:r>
                      <a:endParaRPr lang="id-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ID" sz="2200" b="0" i="0" u="none" strike="noStrike" kern="1200" cap="none" spc="0" normalizeH="0" baseline="0" noProof="0">
                          <a:ln>
                            <a:noFill/>
                          </a:ln>
                          <a:solidFill>
                            <a:srgbClr val="4472C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KU1, KU2, P1, dan P3</a:t>
                      </a:r>
                      <a:endParaRPr kumimoji="0" lang="id-ID" sz="2200" b="0" i="0" u="none" strike="noStrike" kern="1200" cap="none" spc="0" normalizeH="0" baseline="0" noProof="0">
                        <a:ln>
                          <a:noFill/>
                        </a:ln>
                        <a:solidFill>
                          <a:srgbClr val="4472C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7236677"/>
                  </a:ext>
                </a:extLst>
              </a:tr>
              <a:tr h="370840">
                <a:tc>
                  <a:txBody>
                    <a:bodyPr/>
                    <a:lstStyle/>
                    <a:p>
                      <a:pPr marL="0" marR="0">
                        <a:lnSpc>
                          <a:spcPct val="130000"/>
                        </a:lnSpc>
                        <a:spcBef>
                          <a:spcPts val="0"/>
                        </a:spcBef>
                        <a:spcAft>
                          <a:spcPts val="0"/>
                        </a:spcAft>
                      </a:pPr>
                      <a:r>
                        <a:rPr lang="en-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Praktikum</a:t>
                      </a:r>
                      <a:endParaRPr lang="id-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30000"/>
                        </a:lnSpc>
                        <a:spcBef>
                          <a:spcPts val="0"/>
                        </a:spcBef>
                        <a:spcAft>
                          <a:spcPts val="0"/>
                        </a:spcAft>
                      </a:pPr>
                      <a:r>
                        <a:rPr lang="en-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20%</a:t>
                      </a:r>
                      <a:endParaRPr lang="id-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ID" sz="2200" b="0" i="0" u="none" strike="noStrike" kern="1200" cap="none" spc="0" normalizeH="0" baseline="0" noProof="0">
                          <a:ln>
                            <a:noFill/>
                          </a:ln>
                          <a:solidFill>
                            <a:srgbClr val="4472C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KU1, KU2, P1, dan P3</a:t>
                      </a:r>
                      <a:endParaRPr kumimoji="0" lang="id-ID" sz="2200" b="0" i="0" u="none" strike="noStrike" kern="1200" cap="none" spc="0" normalizeH="0" baseline="0" noProof="0">
                        <a:ln>
                          <a:noFill/>
                        </a:ln>
                        <a:solidFill>
                          <a:srgbClr val="4472C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30713316"/>
                  </a:ext>
                </a:extLst>
              </a:tr>
              <a:tr h="370840">
                <a:tc>
                  <a:txBody>
                    <a:bodyPr/>
                    <a:lstStyle/>
                    <a:p>
                      <a:pPr marL="0" marR="0">
                        <a:lnSpc>
                          <a:spcPct val="130000"/>
                        </a:lnSpc>
                        <a:spcBef>
                          <a:spcPts val="0"/>
                        </a:spcBef>
                        <a:spcAft>
                          <a:spcPts val="0"/>
                        </a:spcAft>
                      </a:pPr>
                      <a:r>
                        <a:rPr lang="en-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Unjuk Kemampuan</a:t>
                      </a:r>
                      <a:endParaRPr lang="id-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30000"/>
                        </a:lnSpc>
                        <a:spcBef>
                          <a:spcPts val="0"/>
                        </a:spcBef>
                        <a:spcAft>
                          <a:spcPts val="0"/>
                        </a:spcAft>
                      </a:pPr>
                      <a:r>
                        <a:rPr lang="en-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20%</a:t>
                      </a:r>
                      <a:endParaRPr lang="id-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ID" sz="2200" b="0" i="0" u="none" strike="noStrike" kern="1200" cap="none" spc="0" normalizeH="0" baseline="0" noProof="0">
                          <a:ln>
                            <a:noFill/>
                          </a:ln>
                          <a:solidFill>
                            <a:srgbClr val="4472C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KU1, KU2, P1, dan P3</a:t>
                      </a:r>
                      <a:endParaRPr kumimoji="0" lang="id-ID" sz="2200" b="0" i="0" u="none" strike="noStrike" kern="1200" cap="none" spc="0" normalizeH="0" baseline="0" noProof="0">
                        <a:ln>
                          <a:noFill/>
                        </a:ln>
                        <a:solidFill>
                          <a:srgbClr val="4472C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45573426"/>
                  </a:ext>
                </a:extLst>
              </a:tr>
              <a:tr h="370840">
                <a:tc>
                  <a:txBody>
                    <a:bodyPr/>
                    <a:lstStyle/>
                    <a:p>
                      <a:pPr marL="0" marR="0">
                        <a:lnSpc>
                          <a:spcPct val="130000"/>
                        </a:lnSpc>
                        <a:spcBef>
                          <a:spcPts val="0"/>
                        </a:spcBef>
                        <a:spcAft>
                          <a:spcPts val="0"/>
                        </a:spcAft>
                      </a:pPr>
                      <a:r>
                        <a:rPr lang="en-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Sikap</a:t>
                      </a:r>
                      <a:endParaRPr lang="id-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30000"/>
                        </a:lnSpc>
                        <a:spcBef>
                          <a:spcPts val="0"/>
                        </a:spcBef>
                        <a:spcAft>
                          <a:spcPts val="0"/>
                        </a:spcAft>
                      </a:pPr>
                      <a:r>
                        <a:rPr lang="en-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20%</a:t>
                      </a:r>
                      <a:endParaRPr lang="id-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30000"/>
                        </a:lnSpc>
                        <a:spcBef>
                          <a:spcPts val="0"/>
                        </a:spcBef>
                        <a:spcAft>
                          <a:spcPts val="0"/>
                        </a:spcAft>
                      </a:pPr>
                      <a:r>
                        <a:rPr lang="en-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S1 dan KU2; dievaluasi secara terintegrasi dengan berbagai kegiatan belajar</a:t>
                      </a:r>
                      <a:endParaRPr lang="id-ID" sz="22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04696773"/>
                  </a:ext>
                </a:extLst>
              </a:tr>
            </a:tbl>
          </a:graphicData>
        </a:graphic>
      </p:graphicFrame>
    </p:spTree>
    <p:extLst>
      <p:ext uri="{BB962C8B-B14F-4D97-AF65-F5344CB8AC3E}">
        <p14:creationId xmlns:p14="http://schemas.microsoft.com/office/powerpoint/2010/main" val="210029999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31F010-883F-4785-932F-22F3F59C1A5E}"/>
              </a:ext>
            </a:extLst>
          </p:cNvPr>
          <p:cNvSpPr>
            <a:spLocks noGrp="1"/>
          </p:cNvSpPr>
          <p:nvPr>
            <p:ph type="body" sz="quarter" idx="10"/>
          </p:nvPr>
        </p:nvSpPr>
        <p:spPr/>
        <p:txBody>
          <a:bodyPr/>
          <a:lstStyle/>
          <a:p>
            <a:r>
              <a:rPr lang="en-US"/>
              <a:t>Jangan biarkan luka lama di DDP kembali terulang!</a:t>
            </a:r>
            <a:endParaRPr lang="id-ID"/>
          </a:p>
        </p:txBody>
      </p:sp>
    </p:spTree>
    <p:extLst>
      <p:ext uri="{BB962C8B-B14F-4D97-AF65-F5344CB8AC3E}">
        <p14:creationId xmlns:p14="http://schemas.microsoft.com/office/powerpoint/2010/main" val="1922173463"/>
      </p:ext>
    </p:extLst>
  </p:cSld>
  <p:clrMapOvr>
    <a:masterClrMapping/>
  </p:clrMapOvr>
  <p:transition>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9446-0894-41C7-8F50-AB7264C731DA}"/>
              </a:ext>
            </a:extLst>
          </p:cNvPr>
          <p:cNvSpPr>
            <a:spLocks noGrp="1"/>
          </p:cNvSpPr>
          <p:nvPr>
            <p:ph type="title"/>
          </p:nvPr>
        </p:nvSpPr>
        <p:spPr/>
        <p:txBody>
          <a:bodyPr/>
          <a:lstStyle/>
          <a:p>
            <a:endParaRPr lang="id-ID"/>
          </a:p>
        </p:txBody>
      </p:sp>
      <p:sp>
        <p:nvSpPr>
          <p:cNvPr id="3" name="Text Placeholder 2">
            <a:extLst>
              <a:ext uri="{FF2B5EF4-FFF2-40B4-BE49-F238E27FC236}">
                <a16:creationId xmlns:a16="http://schemas.microsoft.com/office/drawing/2014/main" id="{A897370B-3AD3-441B-9EAA-47332C859DE2}"/>
              </a:ext>
            </a:extLst>
          </p:cNvPr>
          <p:cNvSpPr>
            <a:spLocks noGrp="1"/>
          </p:cNvSpPr>
          <p:nvPr>
            <p:ph type="body" sz="quarter" idx="10"/>
          </p:nvPr>
        </p:nvSpPr>
        <p:spPr/>
        <p:txBody>
          <a:bodyPr/>
          <a:lstStyle/>
          <a:p>
            <a:r>
              <a:rPr lang="en-US"/>
              <a:t>Apakah perlu kita membicarakan tentang reshuffle Kelas A dan Kelas B? </a:t>
            </a:r>
            <a:endParaRPr lang="id-ID"/>
          </a:p>
        </p:txBody>
      </p:sp>
    </p:spTree>
    <p:extLst>
      <p:ext uri="{BB962C8B-B14F-4D97-AF65-F5344CB8AC3E}">
        <p14:creationId xmlns:p14="http://schemas.microsoft.com/office/powerpoint/2010/main" val="10415843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030B13-0BCD-4AF4-9ABA-78B39744064E}"/>
              </a:ext>
            </a:extLst>
          </p:cNvPr>
          <p:cNvSpPr>
            <a:spLocks noGrp="1"/>
          </p:cNvSpPr>
          <p:nvPr>
            <p:ph type="title"/>
          </p:nvPr>
        </p:nvSpPr>
        <p:spPr/>
        <p:txBody>
          <a:bodyPr/>
          <a:lstStyle/>
          <a:p>
            <a:r>
              <a:rPr lang="en-US"/>
              <a:t>Latihan Teori</a:t>
            </a:r>
            <a:endParaRPr lang="id-ID"/>
          </a:p>
        </p:txBody>
      </p:sp>
      <p:sp>
        <p:nvSpPr>
          <p:cNvPr id="8" name="Text Placeholder 7">
            <a:extLst>
              <a:ext uri="{FF2B5EF4-FFF2-40B4-BE49-F238E27FC236}">
                <a16:creationId xmlns:a16="http://schemas.microsoft.com/office/drawing/2014/main" id="{2BB94187-C090-4FD9-B635-09C5B659DB07}"/>
              </a:ext>
            </a:extLst>
          </p:cNvPr>
          <p:cNvSpPr>
            <a:spLocks noGrp="1"/>
          </p:cNvSpPr>
          <p:nvPr>
            <p:ph type="body" sz="quarter" idx="10"/>
          </p:nvPr>
        </p:nvSpPr>
        <p:spPr/>
        <p:txBody>
          <a:bodyPr/>
          <a:lstStyle/>
          <a:p>
            <a:r>
              <a:rPr lang="id-ID"/>
              <a:t>Latihan Teori merupakan kegiatan belajar mandiri berbasis masalah (problem-based learning) yang disediakan untuk membantu mahasiswa memonitor pemahaman teoritis dan mencatat kehadiran belajarnya. Mata kuliah ini menyediakan 13  kegiatan Latihan Teori. </a:t>
            </a:r>
          </a:p>
        </p:txBody>
      </p:sp>
    </p:spTree>
    <p:extLst>
      <p:ext uri="{BB962C8B-B14F-4D97-AF65-F5344CB8AC3E}">
        <p14:creationId xmlns:p14="http://schemas.microsoft.com/office/powerpoint/2010/main" val="57105779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5d0e8dd78514f34e655317a3b1dba39dcefd15d"/>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with DDP Cours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with SDA Cours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ig Area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ssignmen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12869</TotalTime>
  <Words>681</Words>
  <Application>Microsoft Office PowerPoint</Application>
  <PresentationFormat>Widescreen</PresentationFormat>
  <Paragraphs>67</Paragraphs>
  <Slides>21</Slides>
  <Notes>0</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21</vt:i4>
      </vt:variant>
    </vt:vector>
  </HeadingPairs>
  <TitlesOfParts>
    <vt:vector size="35" baseType="lpstr">
      <vt:lpstr>Arial</vt:lpstr>
      <vt:lpstr>Arial Black</vt:lpstr>
      <vt:lpstr>Calibri</vt:lpstr>
      <vt:lpstr>Times New Roman</vt:lpstr>
      <vt:lpstr>Custom Design</vt:lpstr>
      <vt:lpstr>Title with DDP Course</vt:lpstr>
      <vt:lpstr>Title with SDA Course</vt:lpstr>
      <vt:lpstr>Title</vt:lpstr>
      <vt:lpstr>Content</vt:lpstr>
      <vt:lpstr>Big Area Content</vt:lpstr>
      <vt:lpstr>Assignments</vt:lpstr>
      <vt:lpstr>Segment</vt:lpstr>
      <vt:lpstr>Question</vt:lpstr>
      <vt:lpstr>Plain Question</vt:lpstr>
      <vt:lpstr>Tentang Mata Kuliah SDA</vt:lpstr>
      <vt:lpstr>PowerPoint Presentation</vt:lpstr>
      <vt:lpstr>Capaian Pembelajaran Lulusan (CPL)</vt:lpstr>
      <vt:lpstr>Tujuan Pembelajaran</vt:lpstr>
      <vt:lpstr>Ekspektasi Waktu Belajar</vt:lpstr>
      <vt:lpstr>Komponen Penilaian</vt:lpstr>
      <vt:lpstr>PowerPoint Presentation</vt:lpstr>
      <vt:lpstr>PowerPoint Presentation</vt:lpstr>
      <vt:lpstr>Latihan Teori</vt:lpstr>
      <vt:lpstr>Praktikum</vt:lpstr>
      <vt:lpstr>PowerPoint Presentation</vt:lpstr>
      <vt:lpstr>PowerPoint Presentation</vt:lpstr>
      <vt:lpstr>PowerPoint Presentation</vt:lpstr>
      <vt:lpstr>PowerPoint Presentation</vt:lpstr>
      <vt:lpstr>PowerPoint Presentation</vt:lpstr>
      <vt:lpstr>Tugas</vt:lpstr>
      <vt:lpstr>Refleksi</vt:lpstr>
      <vt:lpstr>Unjuk Kemampuan</vt:lpstr>
      <vt:lpstr>Prosedur Unjuk Kemampuan</vt:lpstr>
      <vt:lpstr>Sikap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1252</cp:revision>
  <dcterms:created xsi:type="dcterms:W3CDTF">2019-01-03T02:16:07Z</dcterms:created>
  <dcterms:modified xsi:type="dcterms:W3CDTF">2021-02-09T01:01:57Z</dcterms:modified>
</cp:coreProperties>
</file>