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4"/>
    <p:sldMasterId id="2147483901" r:id="rId5"/>
    <p:sldMasterId id="2147484004" r:id="rId6"/>
    <p:sldMasterId id="2147483994" r:id="rId7"/>
    <p:sldMasterId id="2147483849" r:id="rId8"/>
    <p:sldMasterId id="2147484042" r:id="rId9"/>
    <p:sldMasterId id="2147484012" r:id="rId10"/>
    <p:sldMasterId id="2147483681" r:id="rId11"/>
    <p:sldMasterId id="2147483708" r:id="rId12"/>
    <p:sldMasterId id="2147483867" r:id="rId13"/>
  </p:sldMasterIdLst>
  <p:notesMasterIdLst>
    <p:notesMasterId r:id="rId35"/>
  </p:notesMasterIdLst>
  <p:handoutMasterIdLst>
    <p:handoutMasterId r:id="rId36"/>
  </p:handoutMasterIdLst>
  <p:sldIdLst>
    <p:sldId id="403" r:id="rId14"/>
    <p:sldId id="404" r:id="rId15"/>
    <p:sldId id="492" r:id="rId16"/>
    <p:sldId id="468" r:id="rId17"/>
    <p:sldId id="494" r:id="rId18"/>
    <p:sldId id="469" r:id="rId19"/>
    <p:sldId id="470" r:id="rId20"/>
    <p:sldId id="407" r:id="rId21"/>
    <p:sldId id="419" r:id="rId22"/>
    <p:sldId id="495" r:id="rId23"/>
    <p:sldId id="474" r:id="rId24"/>
    <p:sldId id="458" r:id="rId25"/>
    <p:sldId id="429" r:id="rId26"/>
    <p:sldId id="496" r:id="rId27"/>
    <p:sldId id="477" r:id="rId28"/>
    <p:sldId id="479" r:id="rId29"/>
    <p:sldId id="481" r:id="rId30"/>
    <p:sldId id="487" r:id="rId31"/>
    <p:sldId id="488" r:id="rId32"/>
    <p:sldId id="461" r:id="rId33"/>
    <p:sldId id="437" r:id="rId34"/>
  </p:sldIdLst>
  <p:sldSz cx="12192000" cy="6858000"/>
  <p:notesSz cx="6858000" cy="9144000"/>
  <p:custDataLst>
    <p:tags r:id="rId3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470EE6E-AE69-4EB6-8637-31623CF7FE88}">
          <p14:sldIdLst>
            <p14:sldId id="403"/>
            <p14:sldId id="404"/>
          </p14:sldIdLst>
        </p14:section>
        <p14:section name="Administrative" id="{677CE4DB-6E82-434A-883A-156063E4EDA0}">
          <p14:sldIdLst>
            <p14:sldId id="492"/>
          </p14:sldIdLst>
        </p14:section>
        <p14:section name="Bridging and Definition" id="{07783908-CB53-486E-B9F0-695397B7B819}">
          <p14:sldIdLst>
            <p14:sldId id="468"/>
            <p14:sldId id="494"/>
            <p14:sldId id="469"/>
            <p14:sldId id="470"/>
            <p14:sldId id="407"/>
          </p14:sldIdLst>
        </p14:section>
        <p14:section name="Syntaxs" id="{3E8A70DE-7B68-45F4-9308-7BCED3D22F9B}">
          <p14:sldIdLst>
            <p14:sldId id="419"/>
            <p14:sldId id="495"/>
            <p14:sldId id="474"/>
            <p14:sldId id="458"/>
            <p14:sldId id="429"/>
            <p14:sldId id="496"/>
            <p14:sldId id="477"/>
            <p14:sldId id="479"/>
          </p14:sldIdLst>
        </p14:section>
        <p14:section name="Naming Guidelines" id="{F956028A-63FB-469C-9E1C-EB1C197F2D51}">
          <p14:sldIdLst>
            <p14:sldId id="481"/>
            <p14:sldId id="487"/>
            <p14:sldId id="488"/>
          </p14:sldIdLst>
        </p14:section>
        <p14:section name="Reflection" id="{DC4AB6D3-0B31-4DE1-9668-E12811D9AA97}">
          <p14:sldIdLst/>
        </p14:section>
        <p14:section name="Conclusion" id="{B35C159B-FB67-436F-83E6-5716D2988A63}">
          <p14:sldIdLst>
            <p14:sldId id="461"/>
            <p14:sldId id="437"/>
          </p14:sldIdLst>
        </p14:section>
        <p14:section name="Closing" id="{266FCD05-97BA-4BB5-8A2E-13A3464CB63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DDDD"/>
    <a:srgbClr val="DEDEDE"/>
    <a:srgbClr val="F0F0F0"/>
    <a:srgbClr val="DEEBF7"/>
    <a:srgbClr val="CEDBE7"/>
    <a:srgbClr val="A5B2C0"/>
    <a:srgbClr val="AEBBC7"/>
    <a:srgbClr val="BECBD7"/>
    <a:srgbClr val="282923"/>
    <a:srgbClr val="D7E4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181" autoAdjust="0"/>
    <p:restoredTop sz="96197"/>
  </p:normalViewPr>
  <p:slideViewPr>
    <p:cSldViewPr snapToGrid="0" showGuides="1">
      <p:cViewPr varScale="1">
        <p:scale>
          <a:sx n="103" d="100"/>
          <a:sy n="103" d="100"/>
        </p:scale>
        <p:origin x="876" y="102"/>
      </p:cViewPr>
      <p:guideLst>
        <p:guide orient="horz" pos="2160"/>
        <p:guide pos="3840"/>
      </p:guideLst>
    </p:cSldViewPr>
  </p:slideViewPr>
  <p:notesTextViewPr>
    <p:cViewPr>
      <p:scale>
        <a:sx n="3" d="2"/>
        <a:sy n="3" d="2"/>
      </p:scale>
      <p:origin x="0" y="0"/>
    </p:cViewPr>
  </p:notesTextViewPr>
  <p:sorterViewPr>
    <p:cViewPr>
      <p:scale>
        <a:sx n="100" d="100"/>
        <a:sy n="100" d="100"/>
      </p:scale>
      <p:origin x="0" y="-6480"/>
    </p:cViewPr>
  </p:sorterViewPr>
  <p:notesViewPr>
    <p:cSldViewPr snapToGrid="0" showGuides="1">
      <p:cViewPr varScale="1">
        <p:scale>
          <a:sx n="84" d="100"/>
          <a:sy n="84" d="100"/>
        </p:scale>
        <p:origin x="382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viewProps" Target="viewProps.xml"/><Relationship Id="rId21" Type="http://schemas.openxmlformats.org/officeDocument/2006/relationships/slide" Target="slides/slide8.xml"/><Relationship Id="rId34" Type="http://schemas.openxmlformats.org/officeDocument/2006/relationships/slide" Target="slides/slide21.xml"/><Relationship Id="rId42"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s febrian" userId="1b15e0ee-04bf-48a6-a8c3-adfead6d203a" providerId="ADAL" clId="{F9432820-70D9-4640-B017-18BDB8867898}"/>
    <pc:docChg chg="modSld">
      <pc:chgData name="andreas febrian" userId="1b15e0ee-04bf-48a6-a8c3-adfead6d203a" providerId="ADAL" clId="{F9432820-70D9-4640-B017-18BDB8867898}" dt="2024-09-17T07:23:50.048" v="0" actId="20577"/>
      <pc:docMkLst>
        <pc:docMk/>
      </pc:docMkLst>
      <pc:sldChg chg="modSp mod">
        <pc:chgData name="andreas febrian" userId="1b15e0ee-04bf-48a6-a8c3-adfead6d203a" providerId="ADAL" clId="{F9432820-70D9-4640-B017-18BDB8867898}" dt="2024-09-17T07:23:50.048" v="0" actId="20577"/>
        <pc:sldMkLst>
          <pc:docMk/>
          <pc:sldMk cId="2175983708" sldId="489"/>
        </pc:sldMkLst>
      </pc:sldChg>
    </pc:docChg>
  </pc:docChgLst>
  <pc:docChgLst>
    <pc:chgData name="andreas febrian" userId="1b15e0ee-04bf-48a6-a8c3-adfead6d203a" providerId="ADAL" clId="{3A9CE3DD-07DE-41EB-9DEC-7CEDA49BAA92}"/>
    <pc:docChg chg="undo custSel modSld">
      <pc:chgData name="andreas febrian" userId="1b15e0ee-04bf-48a6-a8c3-adfead6d203a" providerId="ADAL" clId="{3A9CE3DD-07DE-41EB-9DEC-7CEDA49BAA92}" dt="2024-09-15T10:15:55.093" v="603" actId="1038"/>
      <pc:docMkLst>
        <pc:docMk/>
      </pc:docMkLst>
      <pc:sldChg chg="addSp modSp mod modAnim">
        <pc:chgData name="andreas febrian" userId="1b15e0ee-04bf-48a6-a8c3-adfead6d203a" providerId="ADAL" clId="{3A9CE3DD-07DE-41EB-9DEC-7CEDA49BAA92}" dt="2024-09-15T10:15:55.093" v="603" actId="1038"/>
        <pc:sldMkLst>
          <pc:docMk/>
          <pc:sldMk cId="3543312729" sldId="407"/>
        </pc:sldMkLst>
      </pc:sldChg>
      <pc:sldChg chg="modSp mod">
        <pc:chgData name="andreas febrian" userId="1b15e0ee-04bf-48a6-a8c3-adfead6d203a" providerId="ADAL" clId="{3A9CE3DD-07DE-41EB-9DEC-7CEDA49BAA92}" dt="2024-09-15T10:09:49.316" v="69" actId="20577"/>
        <pc:sldMkLst>
          <pc:docMk/>
          <pc:sldMk cId="602376750" sldId="483"/>
        </pc:sldMkLst>
      </pc:sldChg>
    </pc:docChg>
  </pc:docChgLst>
  <pc:docChgLst>
    <pc:chgData name="andreas febrian" userId="1b15e0ee-04bf-48a6-a8c3-adfead6d203a" providerId="ADAL" clId="{0339140F-6B78-420F-BD38-A9284893A7CC}"/>
    <pc:docChg chg="custSel modSld">
      <pc:chgData name="andreas febrian" userId="1b15e0ee-04bf-48a6-a8c3-adfead6d203a" providerId="ADAL" clId="{0339140F-6B78-420F-BD38-A9284893A7CC}" dt="2023-10-22T05:33:20.154" v="6" actId="20577"/>
      <pc:docMkLst>
        <pc:docMk/>
      </pc:docMkLst>
      <pc:sldChg chg="addSp delSp modSp mod modClrScheme chgLayout">
        <pc:chgData name="andreas febrian" userId="1b15e0ee-04bf-48a6-a8c3-adfead6d203a" providerId="ADAL" clId="{0339140F-6B78-420F-BD38-A9284893A7CC}" dt="2023-10-22T05:33:20.154" v="6" actId="20577"/>
        <pc:sldMkLst>
          <pc:docMk/>
          <pc:sldMk cId="1773921644" sldId="492"/>
        </pc:sldMkLst>
      </pc:sldChg>
      <pc:sldMasterChg chg="delSldLayout">
        <pc:chgData name="andreas febrian" userId="1b15e0ee-04bf-48a6-a8c3-adfead6d203a" providerId="ADAL" clId="{0339140F-6B78-420F-BD38-A9284893A7CC}" dt="2023-10-22T05:32:59.636" v="4" actId="2696"/>
        <pc:sldMasterMkLst>
          <pc:docMk/>
          <pc:sldMasterMk cId="558787084" sldId="2147483849"/>
        </pc:sldMasterMkLst>
        <pc:sldLayoutChg chg="del">
          <pc:chgData name="andreas febrian" userId="1b15e0ee-04bf-48a6-a8c3-adfead6d203a" providerId="ADAL" clId="{0339140F-6B78-420F-BD38-A9284893A7CC}" dt="2023-10-22T05:32:59.636" v="4" actId="2696"/>
          <pc:sldLayoutMkLst>
            <pc:docMk/>
            <pc:sldMasterMk cId="558787084" sldId="2147483849"/>
            <pc:sldLayoutMk cId="3662156206" sldId="2147484079"/>
          </pc:sldLayoutMkLst>
        </pc:sldLayoutChg>
      </pc:sldMasterChg>
    </pc:docChg>
  </pc:docChgLst>
  <pc:docChgLst>
    <pc:chgData name="andreas febrian" userId="1b15e0ee-04bf-48a6-a8c3-adfead6d203a" providerId="ADAL" clId="{38E72431-6F57-4C2A-9B4A-2388F955C392}"/>
    <pc:docChg chg="undo custSel addSld modSld sldOrd modSection">
      <pc:chgData name="andreas febrian" userId="1b15e0ee-04bf-48a6-a8c3-adfead6d203a" providerId="ADAL" clId="{38E72431-6F57-4C2A-9B4A-2388F955C392}" dt="2025-09-29T06:48:20.277" v="146" actId="20577"/>
      <pc:docMkLst>
        <pc:docMk/>
      </pc:docMkLst>
      <pc:sldChg chg="delSp modSp mod">
        <pc:chgData name="andreas febrian" userId="1b15e0ee-04bf-48a6-a8c3-adfead6d203a" providerId="ADAL" clId="{38E72431-6F57-4C2A-9B4A-2388F955C392}" dt="2025-09-29T06:46:32.757" v="140" actId="20577"/>
        <pc:sldMkLst>
          <pc:docMk/>
          <pc:sldMk cId="2764123572" sldId="429"/>
        </pc:sldMkLst>
        <pc:spChg chg="del">
          <ac:chgData name="andreas febrian" userId="1b15e0ee-04bf-48a6-a8c3-adfead6d203a" providerId="ADAL" clId="{38E72431-6F57-4C2A-9B4A-2388F955C392}" dt="2025-09-29T06:45:56.748" v="128" actId="478"/>
          <ac:spMkLst>
            <pc:docMk/>
            <pc:sldMk cId="2764123572" sldId="429"/>
            <ac:spMk id="2" creationId="{3815FE5D-46C2-4335-92D6-FFB11EC8F29D}"/>
          </ac:spMkLst>
        </pc:spChg>
        <pc:spChg chg="mod">
          <ac:chgData name="andreas febrian" userId="1b15e0ee-04bf-48a6-a8c3-adfead6d203a" providerId="ADAL" clId="{38E72431-6F57-4C2A-9B4A-2388F955C392}" dt="2025-09-29T06:46:03.897" v="129" actId="20577"/>
          <ac:spMkLst>
            <pc:docMk/>
            <pc:sldMk cId="2764123572" sldId="429"/>
            <ac:spMk id="3" creationId="{4C546D61-7791-4CD4-BA8C-B445D1ECA72C}"/>
          </ac:spMkLst>
        </pc:spChg>
        <pc:spChg chg="mod">
          <ac:chgData name="andreas febrian" userId="1b15e0ee-04bf-48a6-a8c3-adfead6d203a" providerId="ADAL" clId="{38E72431-6F57-4C2A-9B4A-2388F955C392}" dt="2025-09-29T06:46:32.757" v="140" actId="20577"/>
          <ac:spMkLst>
            <pc:docMk/>
            <pc:sldMk cId="2764123572" sldId="429"/>
            <ac:spMk id="6" creationId="{66CFAA91-D5AB-4D8B-BAA8-D7E9FE6E999A}"/>
          </ac:spMkLst>
        </pc:spChg>
      </pc:sldChg>
      <pc:sldChg chg="delSp modSp mod">
        <pc:chgData name="andreas febrian" userId="1b15e0ee-04bf-48a6-a8c3-adfead6d203a" providerId="ADAL" clId="{38E72431-6F57-4C2A-9B4A-2388F955C392}" dt="2025-09-29T06:40:26.577" v="107" actId="20577"/>
        <pc:sldMkLst>
          <pc:docMk/>
          <pc:sldMk cId="1370682590" sldId="468"/>
        </pc:sldMkLst>
        <pc:spChg chg="mod">
          <ac:chgData name="andreas febrian" userId="1b15e0ee-04bf-48a6-a8c3-adfead6d203a" providerId="ADAL" clId="{38E72431-6F57-4C2A-9B4A-2388F955C392}" dt="2025-09-29T06:40:26.577" v="107" actId="20577"/>
          <ac:spMkLst>
            <pc:docMk/>
            <pc:sldMk cId="1370682590" sldId="468"/>
            <ac:spMk id="3" creationId="{FCCEFCC9-5B6B-46FE-BE9C-88903957C87D}"/>
          </ac:spMkLst>
        </pc:spChg>
        <pc:spChg chg="del">
          <ac:chgData name="andreas febrian" userId="1b15e0ee-04bf-48a6-a8c3-adfead6d203a" providerId="ADAL" clId="{38E72431-6F57-4C2A-9B4A-2388F955C392}" dt="2025-09-29T06:39:07.887" v="1" actId="478"/>
          <ac:spMkLst>
            <pc:docMk/>
            <pc:sldMk cId="1370682590" sldId="468"/>
            <ac:spMk id="5" creationId="{7C448EE9-0395-4E94-A9EB-730EA50E3835}"/>
          </ac:spMkLst>
        </pc:spChg>
      </pc:sldChg>
      <pc:sldChg chg="modSp mod ord">
        <pc:chgData name="andreas febrian" userId="1b15e0ee-04bf-48a6-a8c3-adfead6d203a" providerId="ADAL" clId="{38E72431-6F57-4C2A-9B4A-2388F955C392}" dt="2025-09-29T06:42:29.917" v="124" actId="6549"/>
        <pc:sldMkLst>
          <pc:docMk/>
          <pc:sldMk cId="1492471329" sldId="474"/>
        </pc:sldMkLst>
        <pc:spChg chg="mod">
          <ac:chgData name="andreas febrian" userId="1b15e0ee-04bf-48a6-a8c3-adfead6d203a" providerId="ADAL" clId="{38E72431-6F57-4C2A-9B4A-2388F955C392}" dt="2025-09-29T06:42:29.917" v="124" actId="6549"/>
          <ac:spMkLst>
            <pc:docMk/>
            <pc:sldMk cId="1492471329" sldId="474"/>
            <ac:spMk id="3" creationId="{D18898D0-D98F-42B6-A399-BDA497D37DBC}"/>
          </ac:spMkLst>
        </pc:spChg>
        <pc:spChg chg="mod">
          <ac:chgData name="andreas febrian" userId="1b15e0ee-04bf-48a6-a8c3-adfead6d203a" providerId="ADAL" clId="{38E72431-6F57-4C2A-9B4A-2388F955C392}" dt="2025-09-29T06:42:16.597" v="119" actId="20577"/>
          <ac:spMkLst>
            <pc:docMk/>
            <pc:sldMk cId="1492471329" sldId="474"/>
            <ac:spMk id="4" creationId="{68C30132-7DDA-4CF7-BA45-CA5F1E628E92}"/>
          </ac:spMkLst>
        </pc:spChg>
      </pc:sldChg>
      <pc:sldChg chg="modSp mod">
        <pc:chgData name="andreas febrian" userId="1b15e0ee-04bf-48a6-a8c3-adfead6d203a" providerId="ADAL" clId="{38E72431-6F57-4C2A-9B4A-2388F955C392}" dt="2025-09-29T06:44:36.207" v="126" actId="114"/>
        <pc:sldMkLst>
          <pc:docMk/>
          <pc:sldMk cId="2948591694" sldId="475"/>
        </pc:sldMkLst>
        <pc:spChg chg="mod">
          <ac:chgData name="andreas febrian" userId="1b15e0ee-04bf-48a6-a8c3-adfead6d203a" providerId="ADAL" clId="{38E72431-6F57-4C2A-9B4A-2388F955C392}" dt="2025-09-29T06:44:36.207" v="126" actId="114"/>
          <ac:spMkLst>
            <pc:docMk/>
            <pc:sldMk cId="2948591694" sldId="475"/>
            <ac:spMk id="6" creationId="{4C07B09E-30C2-4523-BF28-1217BD53EB7F}"/>
          </ac:spMkLst>
        </pc:spChg>
      </pc:sldChg>
      <pc:sldChg chg="modSp mod">
        <pc:chgData name="andreas febrian" userId="1b15e0ee-04bf-48a6-a8c3-adfead6d203a" providerId="ADAL" clId="{38E72431-6F57-4C2A-9B4A-2388F955C392}" dt="2025-09-29T06:48:09.357" v="143" actId="20577"/>
        <pc:sldMkLst>
          <pc:docMk/>
          <pc:sldMk cId="61599659" sldId="479"/>
        </pc:sldMkLst>
        <pc:spChg chg="mod">
          <ac:chgData name="andreas febrian" userId="1b15e0ee-04bf-48a6-a8c3-adfead6d203a" providerId="ADAL" clId="{38E72431-6F57-4C2A-9B4A-2388F955C392}" dt="2025-09-29T06:48:09.357" v="143" actId="20577"/>
          <ac:spMkLst>
            <pc:docMk/>
            <pc:sldMk cId="61599659" sldId="479"/>
            <ac:spMk id="2" creationId="{EA7DBBF9-E176-42B5-8EDB-7B5A0B28F132}"/>
          </ac:spMkLst>
        </pc:spChg>
      </pc:sldChg>
      <pc:sldChg chg="modSp mod">
        <pc:chgData name="andreas febrian" userId="1b15e0ee-04bf-48a6-a8c3-adfead6d203a" providerId="ADAL" clId="{38E72431-6F57-4C2A-9B4A-2388F955C392}" dt="2025-09-29T06:48:15.298" v="144" actId="20577"/>
        <pc:sldMkLst>
          <pc:docMk/>
          <pc:sldMk cId="3234084146" sldId="487"/>
        </pc:sldMkLst>
        <pc:spChg chg="mod">
          <ac:chgData name="andreas febrian" userId="1b15e0ee-04bf-48a6-a8c3-adfead6d203a" providerId="ADAL" clId="{38E72431-6F57-4C2A-9B4A-2388F955C392}" dt="2025-09-29T06:48:15.298" v="144" actId="20577"/>
          <ac:spMkLst>
            <pc:docMk/>
            <pc:sldMk cId="3234084146" sldId="487"/>
            <ac:spMk id="2" creationId="{3C754CA8-F0DF-42D5-88DC-A27FA571F442}"/>
          </ac:spMkLst>
        </pc:spChg>
      </pc:sldChg>
      <pc:sldChg chg="modSp mod">
        <pc:chgData name="andreas febrian" userId="1b15e0ee-04bf-48a6-a8c3-adfead6d203a" providerId="ADAL" clId="{38E72431-6F57-4C2A-9B4A-2388F955C392}" dt="2025-09-29T06:48:20.277" v="146" actId="20577"/>
        <pc:sldMkLst>
          <pc:docMk/>
          <pc:sldMk cId="2224525531" sldId="488"/>
        </pc:sldMkLst>
        <pc:spChg chg="mod">
          <ac:chgData name="andreas febrian" userId="1b15e0ee-04bf-48a6-a8c3-adfead6d203a" providerId="ADAL" clId="{38E72431-6F57-4C2A-9B4A-2388F955C392}" dt="2025-09-29T06:48:20.277" v="146" actId="20577"/>
          <ac:spMkLst>
            <pc:docMk/>
            <pc:sldMk cId="2224525531" sldId="488"/>
            <ac:spMk id="5" creationId="{9207F888-E2AE-42AD-832F-009CFFA1A3CD}"/>
          </ac:spMkLst>
        </pc:spChg>
      </pc:sldChg>
      <pc:sldChg chg="modSp add mod">
        <pc:chgData name="andreas febrian" userId="1b15e0ee-04bf-48a6-a8c3-adfead6d203a" providerId="ADAL" clId="{38E72431-6F57-4C2A-9B4A-2388F955C392}" dt="2025-09-29T06:40:18.988" v="105" actId="20577"/>
        <pc:sldMkLst>
          <pc:docMk/>
          <pc:sldMk cId="738181345" sldId="494"/>
        </pc:sldMkLst>
        <pc:spChg chg="mod">
          <ac:chgData name="andreas febrian" userId="1b15e0ee-04bf-48a6-a8c3-adfead6d203a" providerId="ADAL" clId="{38E72431-6F57-4C2A-9B4A-2388F955C392}" dt="2025-09-29T06:39:11.427" v="3" actId="20577"/>
          <ac:spMkLst>
            <pc:docMk/>
            <pc:sldMk cId="738181345" sldId="494"/>
            <ac:spMk id="2" creationId="{35F6E11B-F125-67A7-779B-5097DB51898C}"/>
          </ac:spMkLst>
        </pc:spChg>
        <pc:spChg chg="mod">
          <ac:chgData name="andreas febrian" userId="1b15e0ee-04bf-48a6-a8c3-adfead6d203a" providerId="ADAL" clId="{38E72431-6F57-4C2A-9B4A-2388F955C392}" dt="2025-09-29T06:40:18.988" v="105" actId="20577"/>
          <ac:spMkLst>
            <pc:docMk/>
            <pc:sldMk cId="738181345" sldId="494"/>
            <ac:spMk id="3" creationId="{EA0D9F6C-7926-B321-C0CC-986E4778F254}"/>
          </ac:spMkLst>
        </pc:spChg>
      </pc:sldChg>
      <pc:sldChg chg="delSp modSp add mod">
        <pc:chgData name="andreas febrian" userId="1b15e0ee-04bf-48a6-a8c3-adfead6d203a" providerId="ADAL" clId="{38E72431-6F57-4C2A-9B4A-2388F955C392}" dt="2025-09-29T06:42:25.037" v="123" actId="6549"/>
        <pc:sldMkLst>
          <pc:docMk/>
          <pc:sldMk cId="2456324326" sldId="495"/>
        </pc:sldMkLst>
        <pc:spChg chg="del">
          <ac:chgData name="andreas febrian" userId="1b15e0ee-04bf-48a6-a8c3-adfead6d203a" providerId="ADAL" clId="{38E72431-6F57-4C2A-9B4A-2388F955C392}" dt="2025-09-29T06:42:02.917" v="113" actId="478"/>
          <ac:spMkLst>
            <pc:docMk/>
            <pc:sldMk cId="2456324326" sldId="495"/>
            <ac:spMk id="2" creationId="{039FC725-7BF9-AC10-F25A-60231CCFBDAC}"/>
          </ac:spMkLst>
        </pc:spChg>
        <pc:spChg chg="mod">
          <ac:chgData name="andreas febrian" userId="1b15e0ee-04bf-48a6-a8c3-adfead6d203a" providerId="ADAL" clId="{38E72431-6F57-4C2A-9B4A-2388F955C392}" dt="2025-09-29T06:42:25.037" v="123" actId="6549"/>
          <ac:spMkLst>
            <pc:docMk/>
            <pc:sldMk cId="2456324326" sldId="495"/>
            <ac:spMk id="3" creationId="{927F98A4-2DC7-77F5-4115-4C040D33193F}"/>
          </ac:spMkLst>
        </pc:spChg>
        <pc:spChg chg="mod">
          <ac:chgData name="andreas febrian" userId="1b15e0ee-04bf-48a6-a8c3-adfead6d203a" providerId="ADAL" clId="{38E72431-6F57-4C2A-9B4A-2388F955C392}" dt="2025-09-29T06:42:05.677" v="115" actId="20577"/>
          <ac:spMkLst>
            <pc:docMk/>
            <pc:sldMk cId="2456324326" sldId="495"/>
            <ac:spMk id="4" creationId="{BDB2B9AA-106F-2E80-5235-3A647B945F8B}"/>
          </ac:spMkLst>
        </pc:spChg>
      </pc:sldChg>
      <pc:sldChg chg="modSp add mod">
        <pc:chgData name="andreas febrian" userId="1b15e0ee-04bf-48a6-a8c3-adfead6d203a" providerId="ADAL" clId="{38E72431-6F57-4C2A-9B4A-2388F955C392}" dt="2025-09-29T06:46:37.248" v="141" actId="6549"/>
        <pc:sldMkLst>
          <pc:docMk/>
          <pc:sldMk cId="364910101" sldId="496"/>
        </pc:sldMkLst>
        <pc:spChg chg="mod">
          <ac:chgData name="andreas febrian" userId="1b15e0ee-04bf-48a6-a8c3-adfead6d203a" providerId="ADAL" clId="{38E72431-6F57-4C2A-9B4A-2388F955C392}" dt="2025-09-29T06:46:06.847" v="130" actId="20577"/>
          <ac:spMkLst>
            <pc:docMk/>
            <pc:sldMk cId="364910101" sldId="496"/>
            <ac:spMk id="3" creationId="{56987434-8250-EDD1-C5DC-44B1C7DD0F4B}"/>
          </ac:spMkLst>
        </pc:spChg>
        <pc:spChg chg="mod">
          <ac:chgData name="andreas febrian" userId="1b15e0ee-04bf-48a6-a8c3-adfead6d203a" providerId="ADAL" clId="{38E72431-6F57-4C2A-9B4A-2388F955C392}" dt="2025-09-29T06:46:37.248" v="141" actId="6549"/>
          <ac:spMkLst>
            <pc:docMk/>
            <pc:sldMk cId="364910101" sldId="496"/>
            <ac:spMk id="6" creationId="{6E88B7B2-64F7-4764-C44D-D82ABCE9328B}"/>
          </ac:spMkLst>
        </pc:spChg>
      </pc:sldChg>
    </pc:docChg>
  </pc:docChgLst>
  <pc:docChgLst>
    <pc:chgData name="andreas febrian" userId="1b15e0ee-04bf-48a6-a8c3-adfead6d203a" providerId="ADAL" clId="{B5483073-1F0A-AA40-93D0-9E5567095E7B}"/>
    <pc:docChg chg="undo custSel modSld">
      <pc:chgData name="andreas febrian" userId="1b15e0ee-04bf-48a6-a8c3-adfead6d203a" providerId="ADAL" clId="{B5483073-1F0A-AA40-93D0-9E5567095E7B}" dt="2024-09-17T07:08:49.890" v="1" actId="20577"/>
      <pc:docMkLst>
        <pc:docMk/>
      </pc:docMkLst>
      <pc:sldChg chg="modSp mod">
        <pc:chgData name="andreas febrian" userId="1b15e0ee-04bf-48a6-a8c3-adfead6d203a" providerId="ADAL" clId="{B5483073-1F0A-AA40-93D0-9E5567095E7B}" dt="2024-09-17T07:08:49.890" v="1" actId="20577"/>
        <pc:sldMkLst>
          <pc:docMk/>
          <pc:sldMk cId="2175983708" sldId="48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9/29/2025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9/29/2025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Generic Story">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1F966492-BF88-40B6-8E2C-B829AC268954}"/>
              </a:ext>
            </a:extLst>
          </p:cNvPr>
          <p:cNvSpPr>
            <a:spLocks noGrp="1"/>
          </p:cNvSpPr>
          <p:nvPr>
            <p:ph type="title" hasCustomPrompt="1"/>
          </p:nvPr>
        </p:nvSpPr>
        <p:spPr>
          <a:xfrm>
            <a:off x="410309" y="213919"/>
            <a:ext cx="11458963" cy="552101"/>
          </a:xfrm>
          <a:prstGeom prst="rect">
            <a:avLst/>
          </a:prstGeom>
        </p:spPr>
        <p:txBody>
          <a:bodyPr vert="horz" lIns="91440" tIns="45720" rIns="91440" bIns="45720" rtlCol="0" anchor="ctr">
            <a:noAutofit/>
          </a:bodyPr>
          <a:lstStyle>
            <a:lvl1pPr>
              <a:defRPr sz="3600" b="1">
                <a:latin typeface="Times New Roman" panose="02020603050405020304" pitchFamily="18" charset="0"/>
                <a:cs typeface="Times New Roman" panose="02020603050405020304" pitchFamily="18" charset="0"/>
              </a:defRPr>
            </a:lvl1pPr>
          </a:lstStyle>
          <a:p>
            <a:r>
              <a:rPr lang="en-US"/>
              <a:t>Title</a:t>
            </a:r>
          </a:p>
        </p:txBody>
      </p:sp>
    </p:spTree>
    <p:extLst>
      <p:ext uri="{BB962C8B-B14F-4D97-AF65-F5344CB8AC3E}">
        <p14:creationId xmlns:p14="http://schemas.microsoft.com/office/powerpoint/2010/main" val="36707122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e Team of 2019.2020">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a:solidFill>
                  <a:schemeClr val="accent1">
                    <a:lumMod val="50000"/>
                  </a:schemeClr>
                </a:solidFill>
                <a:latin typeface="Times New Roman" panose="02020603050405020304" pitchFamily="18" charset="0"/>
                <a:cs typeface="Times New Roman" panose="02020603050405020304" pitchFamily="18" charset="0"/>
              </a:rPr>
              <a:t>Aisyah </a:t>
            </a:r>
            <a:r>
              <a:rPr lang="en-US" sz="1300" dirty="0">
                <a:solidFill>
                  <a:schemeClr val="accent1">
                    <a:lumMod val="50000"/>
                  </a:schemeClr>
                </a:solidFill>
                <a:latin typeface="Times New Roman" panose="02020603050405020304" pitchFamily="18" charset="0"/>
                <a:cs typeface="Times New Roman" panose="02020603050405020304" pitchFamily="18" charset="0"/>
              </a:rPr>
              <a:t>D.A.,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dirty="0">
                <a:solidFill>
                  <a:schemeClr val="accent1">
                    <a:lumMod val="50000"/>
                  </a:schemeClr>
                </a:solidFill>
                <a:latin typeface="Times New Roman" panose="02020603050405020304" pitchFamily="18" charset="0"/>
                <a:cs typeface="Times New Roman" panose="02020603050405020304" pitchFamily="18" charset="0"/>
              </a:rPr>
              <a:t>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dirty="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dirty="0">
                <a:solidFill>
                  <a:schemeClr val="accent1">
                    <a:lumMod val="50000"/>
                  </a:schemeClr>
                </a:solidFill>
                <a:latin typeface="Times New Roman" panose="02020603050405020304" pitchFamily="18" charset="0"/>
                <a:cs typeface="Times New Roman" panose="02020603050405020304" pitchFamily="18" charset="0"/>
              </a:rPr>
              <a:t>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dirty="0">
                <a:solidFill>
                  <a:schemeClr val="accent1">
                    <a:lumMod val="50000"/>
                  </a:schemeClr>
                </a:solidFill>
                <a:latin typeface="Times New Roman" panose="02020603050405020304" pitchFamily="18" charset="0"/>
                <a:cs typeface="Times New Roman" panose="02020603050405020304" pitchFamily="18" charset="0"/>
              </a:rPr>
              <a:t> N.H.P.,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dirty="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dirty="0">
                <a:solidFill>
                  <a:schemeClr val="accent1">
                    <a:lumMod val="50000"/>
                  </a:schemeClr>
                </a:solidFill>
                <a:latin typeface="Times New Roman" panose="02020603050405020304" pitchFamily="18" charset="0"/>
                <a:cs typeface="Times New Roman" panose="02020603050405020304" pitchFamily="18" charset="0"/>
              </a:rPr>
              <a:t>, M.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dirty="0">
                <a:solidFill>
                  <a:schemeClr val="accent1">
                    <a:lumMod val="50000"/>
                  </a:schemeClr>
                </a:solidFill>
                <a:latin typeface="Times New Roman" panose="02020603050405020304" pitchFamily="18" charset="0"/>
                <a:cs typeface="Times New Roman" panose="02020603050405020304" pitchFamily="18" charset="0"/>
              </a:rPr>
              <a:t> </a:t>
            </a:r>
            <a:r>
              <a:rPr lang="en-US" sz="1300">
                <a:solidFill>
                  <a:schemeClr val="accent1">
                    <a:lumMod val="50000"/>
                  </a:schemeClr>
                </a:solidFill>
                <a:latin typeface="Times New Roman" panose="02020603050405020304" pitchFamily="18" charset="0"/>
                <a:cs typeface="Times New Roman" panose="02020603050405020304" pitchFamily="18" charset="0"/>
              </a:rPr>
              <a:t>C., Andreas F., A. Zidan A.Z., Arkan W., Gilang R., S.H.R. Farhah., Titasani C.</a:t>
            </a: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1846587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Using Recur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Tentukan bagian yang menggunakan teknik rekursif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3787210"/>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ase and Induction Cas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Tentukan kasus dasar dan induksi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7502047"/>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ecific DDP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tabLs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Herika</a:t>
            </a:r>
            <a:r>
              <a:rPr lang="en-US" sz="1300" dirty="0">
                <a:solidFill>
                  <a:schemeClr val="accent1">
                    <a:lumMod val="50000"/>
                  </a:schemeClr>
                </a:solidFill>
                <a:latin typeface="Times New Roman" panose="02020603050405020304" pitchFamily="18" charset="0"/>
                <a:cs typeface="Times New Roman" panose="02020603050405020304" pitchFamily="18" charset="0"/>
              </a:rPr>
              <a:t> H., and Anisa H.</a:t>
            </a: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625883D1-95CE-414A-85C0-E196A347AF40}"/>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3495642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ecific SDA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tabLs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r>
              <a:rPr lang="en-US" sz="1300">
                <a:solidFill>
                  <a:schemeClr val="accent1">
                    <a:lumMod val="50000"/>
                  </a:schemeClr>
                </a:solidFill>
                <a:latin typeface="Times New Roman" panose="02020603050405020304" pitchFamily="18" charset="0"/>
                <a:cs typeface="Times New Roman" panose="02020603050405020304" pitchFamily="18" charset="0"/>
              </a:rPr>
              <a:t>., Elan S., Herika H., Nova E.D., and M. Fathurahman</a:t>
            </a:r>
          </a:p>
          <a:p>
            <a:pPr marL="0" indent="0">
              <a:spcBef>
                <a:spcPts val="0"/>
              </a:spcBef>
              <a:spcAft>
                <a:spcPts val="0"/>
              </a:spcAft>
            </a:pPr>
            <a:endParaRPr lang="en-US" sz="130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a:solidFill>
                  <a:schemeClr val="accent1">
                    <a:lumMod val="50000"/>
                  </a:schemeClr>
                </a:solidFill>
                <a:latin typeface="Times New Roman" panose="02020603050405020304" pitchFamily="18" charset="0"/>
                <a:cs typeface="Times New Roman" panose="02020603050405020304" pitchFamily="18" charset="0"/>
              </a:rPr>
              <a:t>Desain </a:t>
            </a:r>
            <a:r>
              <a:rPr lang="en-US" sz="1300" i="1" dirty="0">
                <a:solidFill>
                  <a:schemeClr val="accent1">
                    <a:lumMod val="50000"/>
                  </a:schemeClr>
                </a:solidFill>
                <a:latin typeface="Times New Roman" panose="02020603050405020304" pitchFamily="18" charset="0"/>
                <a:cs typeface="Times New Roman" panose="02020603050405020304" pitchFamily="18" charset="0"/>
              </a:rPr>
              <a:t>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625883D1-95CE-414A-85C0-E196A347AF40}"/>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1361392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9" name="Title Placeholder 29">
            <a:extLst>
              <a:ext uri="{FF2B5EF4-FFF2-40B4-BE49-F238E27FC236}">
                <a16:creationId xmlns:a16="http://schemas.microsoft.com/office/drawing/2014/main" id="{7D8B3174-417A-4CAD-B6CB-585D26BBFA79}"/>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445464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365760" y="182880"/>
            <a:ext cx="11430000" cy="640080"/>
          </a:xfrm>
          <a:prstGeom prst="rect">
            <a:avLst/>
          </a:prstGeo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365760" y="1097280"/>
            <a:ext cx="11430000" cy="5577840"/>
          </a:xfrm>
          <a:prstGeom prst="rect">
            <a:avLst/>
          </a:prstGeo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F4E1-5161-4743-BEFD-B14847611333}"/>
              </a:ext>
            </a:extLst>
          </p:cNvPr>
          <p:cNvSpPr>
            <a:spLocks noGrp="1"/>
          </p:cNvSpPr>
          <p:nvPr>
            <p:ph type="title" hasCustomPrompt="1"/>
          </p:nvPr>
        </p:nvSpPr>
        <p:spPr/>
        <p:txBody>
          <a:bodyPr/>
          <a:lstStyle/>
          <a:p>
            <a:r>
              <a:rPr lang="en-US"/>
              <a:t>Title</a:t>
            </a:r>
            <a:endParaRPr lang="en-ID"/>
          </a:p>
        </p:txBody>
      </p:sp>
      <p:sp>
        <p:nvSpPr>
          <p:cNvPr id="3" name="Text Placeholder 7">
            <a:extLst>
              <a:ext uri="{FF2B5EF4-FFF2-40B4-BE49-F238E27FC236}">
                <a16:creationId xmlns:a16="http://schemas.microsoft.com/office/drawing/2014/main" id="{7CD7193D-8127-443A-8174-0CA8E6BEBE9E}"/>
              </a:ext>
            </a:extLst>
          </p:cNvPr>
          <p:cNvSpPr>
            <a:spLocks noGrp="1"/>
          </p:cNvSpPr>
          <p:nvPr>
            <p:ph type="body" sz="quarter" idx="13" hasCustomPrompt="1"/>
          </p:nvPr>
        </p:nvSpPr>
        <p:spPr>
          <a:xfrm>
            <a:off x="365760" y="1097280"/>
            <a:ext cx="11430000" cy="548640"/>
          </a:xfrm>
        </p:spPr>
        <p:txBody>
          <a:bodyPr anchor="ctr"/>
          <a:lstStyle>
            <a:lvl1pPr marL="0" indent="0">
              <a:spcBef>
                <a:spcPts val="0"/>
              </a:spcBef>
              <a:buNone/>
              <a:defRPr/>
            </a:lvl1pPr>
          </a:lstStyle>
          <a:p>
            <a:pPr lvl="0"/>
            <a:r>
              <a:rPr lang="en-US"/>
              <a:t>Preamble text</a:t>
            </a:r>
            <a:endParaRPr lang="id-ID"/>
          </a:p>
        </p:txBody>
      </p:sp>
      <p:sp>
        <p:nvSpPr>
          <p:cNvPr id="4" name="Text Placeholder 7">
            <a:extLst>
              <a:ext uri="{FF2B5EF4-FFF2-40B4-BE49-F238E27FC236}">
                <a16:creationId xmlns:a16="http://schemas.microsoft.com/office/drawing/2014/main" id="{EC741C55-92BB-4407-8B91-4CC4DB21B2A4}"/>
              </a:ext>
            </a:extLst>
          </p:cNvPr>
          <p:cNvSpPr>
            <a:spLocks noGrp="1"/>
          </p:cNvSpPr>
          <p:nvPr>
            <p:ph type="body" sz="quarter" idx="14" hasCustomPrompt="1"/>
          </p:nvPr>
        </p:nvSpPr>
        <p:spPr>
          <a:xfrm>
            <a:off x="365760" y="1737360"/>
            <a:ext cx="11430000" cy="3931920"/>
          </a:xfrm>
        </p:spPr>
        <p:txBody>
          <a:bodyPr numCol="3"/>
          <a:lstStyle>
            <a:lvl1pPr marL="342900" marR="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lvl1pPr>
          </a:lstStyle>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p:txBody>
      </p:sp>
      <p:sp>
        <p:nvSpPr>
          <p:cNvPr id="5" name="Text Placeholder 7">
            <a:extLst>
              <a:ext uri="{FF2B5EF4-FFF2-40B4-BE49-F238E27FC236}">
                <a16:creationId xmlns:a16="http://schemas.microsoft.com/office/drawing/2014/main" id="{D79DF830-4E3B-42FC-A98D-4DDEE4660F16}"/>
              </a:ext>
            </a:extLst>
          </p:cNvPr>
          <p:cNvSpPr>
            <a:spLocks noGrp="1"/>
          </p:cNvSpPr>
          <p:nvPr>
            <p:ph type="body" sz="quarter" idx="15" hasCustomPrompt="1"/>
          </p:nvPr>
        </p:nvSpPr>
        <p:spPr>
          <a:xfrm>
            <a:off x="365760" y="5760720"/>
            <a:ext cx="11430000" cy="548640"/>
          </a:xfrm>
        </p:spPr>
        <p:txBody>
          <a:bodyPr anchor="ctr"/>
          <a:lstStyle>
            <a:lvl1pPr marL="0" indent="0">
              <a:spcBef>
                <a:spcPts val="0"/>
              </a:spcBef>
              <a:buNone/>
              <a:defRPr/>
            </a:lvl1pPr>
          </a:lstStyle>
          <a:p>
            <a:pPr lvl="0"/>
            <a:r>
              <a:rPr lang="en-US"/>
              <a:t>Ending text</a:t>
            </a:r>
            <a:endParaRPr lang="id-ID"/>
          </a:p>
        </p:txBody>
      </p:sp>
    </p:spTree>
    <p:extLst>
      <p:ext uri="{BB962C8B-B14F-4D97-AF65-F5344CB8AC3E}">
        <p14:creationId xmlns:p14="http://schemas.microsoft.com/office/powerpoint/2010/main" val="66464181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and Text-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2640E-CD13-4C31-87B9-D6BDF1FA0F31}"/>
              </a:ext>
            </a:extLst>
          </p:cNvPr>
          <p:cNvSpPr>
            <a:spLocks noGrp="1"/>
          </p:cNvSpPr>
          <p:nvPr>
            <p:ph type="title" hasCustomPrompt="1"/>
          </p:nvPr>
        </p:nvSpPr>
        <p:spPr/>
        <p:txBody>
          <a:bodyPr/>
          <a:lstStyle>
            <a:lvl1pPr>
              <a:defRPr/>
            </a:lvl1pPr>
          </a:lstStyle>
          <a:p>
            <a:r>
              <a:rPr lang="en-US"/>
              <a:t>Title</a:t>
            </a:r>
            <a:endParaRPr lang="en-ID"/>
          </a:p>
        </p:txBody>
      </p:sp>
      <p:sp>
        <p:nvSpPr>
          <p:cNvPr id="3" name="Content Placeholder 6">
            <a:extLst>
              <a:ext uri="{FF2B5EF4-FFF2-40B4-BE49-F238E27FC236}">
                <a16:creationId xmlns:a16="http://schemas.microsoft.com/office/drawing/2014/main" id="{7BACB3DC-5C6E-45B6-8F17-C7C65C7C6D92}"/>
              </a:ext>
            </a:extLst>
          </p:cNvPr>
          <p:cNvSpPr>
            <a:spLocks noGrp="1"/>
          </p:cNvSpPr>
          <p:nvPr>
            <p:ph sz="quarter" idx="13"/>
          </p:nvPr>
        </p:nvSpPr>
        <p:spPr>
          <a:xfrm>
            <a:off x="3474720" y="1097280"/>
            <a:ext cx="8321040" cy="557784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7">
            <a:extLst>
              <a:ext uri="{FF2B5EF4-FFF2-40B4-BE49-F238E27FC236}">
                <a16:creationId xmlns:a16="http://schemas.microsoft.com/office/drawing/2014/main" id="{93C8B338-1D5A-4180-B1D0-CC75FD6CD800}"/>
              </a:ext>
            </a:extLst>
          </p:cNvPr>
          <p:cNvSpPr>
            <a:spLocks noGrp="1"/>
          </p:cNvSpPr>
          <p:nvPr>
            <p:ph sz="quarter" idx="14" hasCustomPrompt="1"/>
          </p:nvPr>
        </p:nvSpPr>
        <p:spPr>
          <a:xfrm>
            <a:off x="365760" y="1097280"/>
            <a:ext cx="2926080" cy="2926080"/>
          </a:xfrm>
        </p:spPr>
        <p:txBody>
          <a:bodyPr anchor="ctr" anchorCtr="1"/>
          <a:lstStyle>
            <a:lvl1pPr marL="0" indent="0">
              <a:buNone/>
              <a:defRPr/>
            </a:lvl1pPr>
          </a:lstStyle>
          <a:p>
            <a:pPr lvl="0"/>
            <a:r>
              <a:rPr lang="en-US"/>
              <a:t>Media Content (e.g., image, picture, chart)</a:t>
            </a:r>
            <a:endParaRPr lang="id-ID"/>
          </a:p>
        </p:txBody>
      </p:sp>
    </p:spTree>
    <p:extLst>
      <p:ext uri="{BB962C8B-B14F-4D97-AF65-F5344CB8AC3E}">
        <p14:creationId xmlns:p14="http://schemas.microsoft.com/office/powerpoint/2010/main" val="49877943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Text-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865FD-4D37-4843-84B8-CAA0D21A68DE}"/>
              </a:ext>
            </a:extLst>
          </p:cNvPr>
          <p:cNvSpPr>
            <a:spLocks noGrp="1"/>
          </p:cNvSpPr>
          <p:nvPr>
            <p:ph type="title" hasCustomPrompt="1"/>
          </p:nvPr>
        </p:nvSpPr>
        <p:spPr/>
        <p:txBody>
          <a:bodyPr/>
          <a:lstStyle>
            <a:lvl1pPr>
              <a:defRPr/>
            </a:lvl1pPr>
          </a:lstStyle>
          <a:p>
            <a:r>
              <a:rPr lang="en-US"/>
              <a:t>Title</a:t>
            </a:r>
            <a:endParaRPr lang="en-ID"/>
          </a:p>
        </p:txBody>
      </p:sp>
      <p:sp>
        <p:nvSpPr>
          <p:cNvPr id="3" name="Content Placeholder 6">
            <a:extLst>
              <a:ext uri="{FF2B5EF4-FFF2-40B4-BE49-F238E27FC236}">
                <a16:creationId xmlns:a16="http://schemas.microsoft.com/office/drawing/2014/main" id="{2B0FB4EA-08B9-4C1E-BF51-93CF9C5B584C}"/>
              </a:ext>
            </a:extLst>
          </p:cNvPr>
          <p:cNvSpPr>
            <a:spLocks noGrp="1"/>
          </p:cNvSpPr>
          <p:nvPr>
            <p:ph sz="quarter" idx="13"/>
          </p:nvPr>
        </p:nvSpPr>
        <p:spPr>
          <a:xfrm>
            <a:off x="365760" y="3383280"/>
            <a:ext cx="11430000" cy="329184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7">
            <a:extLst>
              <a:ext uri="{FF2B5EF4-FFF2-40B4-BE49-F238E27FC236}">
                <a16:creationId xmlns:a16="http://schemas.microsoft.com/office/drawing/2014/main" id="{6FDB0E20-B355-46C1-B6EE-0A1E7B20EA87}"/>
              </a:ext>
            </a:extLst>
          </p:cNvPr>
          <p:cNvSpPr>
            <a:spLocks noGrp="1"/>
          </p:cNvSpPr>
          <p:nvPr>
            <p:ph sz="quarter" idx="14" hasCustomPrompt="1"/>
          </p:nvPr>
        </p:nvSpPr>
        <p:spPr>
          <a:xfrm>
            <a:off x="365760" y="1097280"/>
            <a:ext cx="11430000" cy="2194560"/>
          </a:xfrm>
        </p:spPr>
        <p:txBody>
          <a:bodyPr anchor="ctr" anchorCtr="1"/>
          <a:lstStyle>
            <a:lvl1pPr marL="0" indent="0">
              <a:buNone/>
              <a:defRPr/>
            </a:lvl1pPr>
          </a:lstStyle>
          <a:p>
            <a:pPr lvl="0"/>
            <a:r>
              <a:rPr lang="en-US"/>
              <a:t>Media Content (e.g., image, picture, chart)</a:t>
            </a:r>
            <a:endParaRPr lang="id-ID"/>
          </a:p>
        </p:txBody>
      </p:sp>
    </p:spTree>
    <p:extLst>
      <p:ext uri="{BB962C8B-B14F-4D97-AF65-F5344CB8AC3E}">
        <p14:creationId xmlns:p14="http://schemas.microsoft.com/office/powerpoint/2010/main" val="218043733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35CA-E5B6-4262-9158-B0A60FC89AE2}"/>
              </a:ext>
            </a:extLst>
          </p:cNvPr>
          <p:cNvSpPr>
            <a:spLocks noGrp="1"/>
          </p:cNvSpPr>
          <p:nvPr>
            <p:ph type="title" hasCustomPrompt="1"/>
          </p:nvPr>
        </p:nvSpPr>
        <p:spPr/>
        <p:txBody>
          <a:bodyPr/>
          <a:lstStyle>
            <a:lvl1pPr>
              <a:defRPr/>
            </a:lvl1pPr>
          </a:lstStyle>
          <a:p>
            <a:r>
              <a:rPr lang="en-US"/>
              <a:t>Title</a:t>
            </a:r>
            <a:endParaRPr lang="en-ID"/>
          </a:p>
        </p:txBody>
      </p:sp>
      <p:sp>
        <p:nvSpPr>
          <p:cNvPr id="3" name="Text Placeholder 7">
            <a:extLst>
              <a:ext uri="{FF2B5EF4-FFF2-40B4-BE49-F238E27FC236}">
                <a16:creationId xmlns:a16="http://schemas.microsoft.com/office/drawing/2014/main" id="{2E4AE8E0-2EB3-47E4-850D-D44584378457}"/>
              </a:ext>
            </a:extLst>
          </p:cNvPr>
          <p:cNvSpPr>
            <a:spLocks noGrp="1"/>
          </p:cNvSpPr>
          <p:nvPr>
            <p:ph type="body" sz="quarter" idx="13" hasCustomPrompt="1"/>
          </p:nvPr>
        </p:nvSpPr>
        <p:spPr>
          <a:xfrm>
            <a:off x="365760" y="1097280"/>
            <a:ext cx="11430000" cy="548640"/>
          </a:xfrm>
        </p:spPr>
        <p:txBody>
          <a:bodyPr anchor="ctr"/>
          <a:lstStyle>
            <a:lvl1pPr marL="0" indent="0">
              <a:spcBef>
                <a:spcPts val="0"/>
              </a:spcBef>
              <a:buNone/>
              <a:defRPr/>
            </a:lvl1pPr>
          </a:lstStyle>
          <a:p>
            <a:pPr lvl="0"/>
            <a:r>
              <a:rPr lang="en-US"/>
              <a:t>Preamble text</a:t>
            </a:r>
            <a:endParaRPr lang="id-ID"/>
          </a:p>
        </p:txBody>
      </p:sp>
      <p:sp>
        <p:nvSpPr>
          <p:cNvPr id="4" name="Text Placeholder 7">
            <a:extLst>
              <a:ext uri="{FF2B5EF4-FFF2-40B4-BE49-F238E27FC236}">
                <a16:creationId xmlns:a16="http://schemas.microsoft.com/office/drawing/2014/main" id="{5778F0B0-C87B-4183-833D-B2A8B304712B}"/>
              </a:ext>
            </a:extLst>
          </p:cNvPr>
          <p:cNvSpPr>
            <a:spLocks noGrp="1"/>
          </p:cNvSpPr>
          <p:nvPr>
            <p:ph type="body" sz="quarter" idx="15" hasCustomPrompt="1"/>
          </p:nvPr>
        </p:nvSpPr>
        <p:spPr>
          <a:xfrm>
            <a:off x="365760" y="6035040"/>
            <a:ext cx="11430000" cy="548640"/>
          </a:xfrm>
        </p:spPr>
        <p:txBody>
          <a:bodyPr anchor="ctr"/>
          <a:lstStyle>
            <a:lvl1pPr marL="0" indent="0">
              <a:spcBef>
                <a:spcPts val="0"/>
              </a:spcBef>
              <a:buNone/>
              <a:defRPr/>
            </a:lvl1pPr>
          </a:lstStyle>
          <a:p>
            <a:pPr lvl="0"/>
            <a:r>
              <a:rPr lang="en-US"/>
              <a:t>Ending text</a:t>
            </a:r>
            <a:endParaRPr lang="id-ID"/>
          </a:p>
        </p:txBody>
      </p:sp>
      <p:sp>
        <p:nvSpPr>
          <p:cNvPr id="5" name="Content Placeholder 6">
            <a:extLst>
              <a:ext uri="{FF2B5EF4-FFF2-40B4-BE49-F238E27FC236}">
                <a16:creationId xmlns:a16="http://schemas.microsoft.com/office/drawing/2014/main" id="{54D2E50C-F61F-4DAC-A264-236620FEAEBF}"/>
              </a:ext>
            </a:extLst>
          </p:cNvPr>
          <p:cNvSpPr>
            <a:spLocks noGrp="1"/>
          </p:cNvSpPr>
          <p:nvPr>
            <p:ph sz="quarter" idx="16"/>
          </p:nvPr>
        </p:nvSpPr>
        <p:spPr>
          <a:xfrm>
            <a:off x="365760" y="2194560"/>
            <a:ext cx="5577840" cy="3749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Content Placeholder 6">
            <a:extLst>
              <a:ext uri="{FF2B5EF4-FFF2-40B4-BE49-F238E27FC236}">
                <a16:creationId xmlns:a16="http://schemas.microsoft.com/office/drawing/2014/main" id="{5BE40409-B032-409F-AA15-590EF112B4F8}"/>
              </a:ext>
            </a:extLst>
          </p:cNvPr>
          <p:cNvSpPr>
            <a:spLocks noGrp="1"/>
          </p:cNvSpPr>
          <p:nvPr>
            <p:ph sz="quarter" idx="17"/>
          </p:nvPr>
        </p:nvSpPr>
        <p:spPr>
          <a:xfrm>
            <a:off x="6217920" y="2194560"/>
            <a:ext cx="5577840" cy="3749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Text Placeholder 14">
            <a:extLst>
              <a:ext uri="{FF2B5EF4-FFF2-40B4-BE49-F238E27FC236}">
                <a16:creationId xmlns:a16="http://schemas.microsoft.com/office/drawing/2014/main" id="{E13EC654-1B38-421D-AB3D-5B2F4601960A}"/>
              </a:ext>
            </a:extLst>
          </p:cNvPr>
          <p:cNvSpPr>
            <a:spLocks noGrp="1"/>
          </p:cNvSpPr>
          <p:nvPr>
            <p:ph type="body" sz="quarter" idx="18" hasCustomPrompt="1"/>
          </p:nvPr>
        </p:nvSpPr>
        <p:spPr>
          <a:xfrm>
            <a:off x="365760" y="1737360"/>
            <a:ext cx="557784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8" name="Text Placeholder 14">
            <a:extLst>
              <a:ext uri="{FF2B5EF4-FFF2-40B4-BE49-F238E27FC236}">
                <a16:creationId xmlns:a16="http://schemas.microsoft.com/office/drawing/2014/main" id="{165B1191-6822-4612-A6A6-0409019729AD}"/>
              </a:ext>
            </a:extLst>
          </p:cNvPr>
          <p:cNvSpPr>
            <a:spLocks noGrp="1"/>
          </p:cNvSpPr>
          <p:nvPr>
            <p:ph type="body" sz="quarter" idx="19" hasCustomPrompt="1"/>
          </p:nvPr>
        </p:nvSpPr>
        <p:spPr>
          <a:xfrm>
            <a:off x="6217920" y="1737360"/>
            <a:ext cx="557784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28560974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Boxes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35CA-E5B6-4262-9158-B0A60FC89AE2}"/>
              </a:ext>
            </a:extLst>
          </p:cNvPr>
          <p:cNvSpPr>
            <a:spLocks noGrp="1"/>
          </p:cNvSpPr>
          <p:nvPr>
            <p:ph type="title" hasCustomPrompt="1"/>
          </p:nvPr>
        </p:nvSpPr>
        <p:spPr/>
        <p:txBody>
          <a:bodyPr/>
          <a:lstStyle>
            <a:lvl1pPr>
              <a:defRPr/>
            </a:lvl1pPr>
          </a:lstStyle>
          <a:p>
            <a:r>
              <a:rPr lang="en-US"/>
              <a:t>Title</a:t>
            </a:r>
            <a:endParaRPr lang="en-ID"/>
          </a:p>
        </p:txBody>
      </p:sp>
      <p:sp>
        <p:nvSpPr>
          <p:cNvPr id="5" name="Content Placeholder 6">
            <a:extLst>
              <a:ext uri="{FF2B5EF4-FFF2-40B4-BE49-F238E27FC236}">
                <a16:creationId xmlns:a16="http://schemas.microsoft.com/office/drawing/2014/main" id="{54D2E50C-F61F-4DAC-A264-236620FEAEBF}"/>
              </a:ext>
            </a:extLst>
          </p:cNvPr>
          <p:cNvSpPr>
            <a:spLocks noGrp="1"/>
          </p:cNvSpPr>
          <p:nvPr>
            <p:ph sz="quarter" idx="16"/>
          </p:nvPr>
        </p:nvSpPr>
        <p:spPr>
          <a:xfrm>
            <a:off x="365760" y="1554480"/>
            <a:ext cx="5577840" cy="51206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Content Placeholder 6">
            <a:extLst>
              <a:ext uri="{FF2B5EF4-FFF2-40B4-BE49-F238E27FC236}">
                <a16:creationId xmlns:a16="http://schemas.microsoft.com/office/drawing/2014/main" id="{5BE40409-B032-409F-AA15-590EF112B4F8}"/>
              </a:ext>
            </a:extLst>
          </p:cNvPr>
          <p:cNvSpPr>
            <a:spLocks noGrp="1"/>
          </p:cNvSpPr>
          <p:nvPr>
            <p:ph sz="quarter" idx="17"/>
          </p:nvPr>
        </p:nvSpPr>
        <p:spPr>
          <a:xfrm>
            <a:off x="6217920" y="1554480"/>
            <a:ext cx="5577840" cy="51206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Text Placeholder 14">
            <a:extLst>
              <a:ext uri="{FF2B5EF4-FFF2-40B4-BE49-F238E27FC236}">
                <a16:creationId xmlns:a16="http://schemas.microsoft.com/office/drawing/2014/main" id="{E13EC654-1B38-421D-AB3D-5B2F4601960A}"/>
              </a:ext>
            </a:extLst>
          </p:cNvPr>
          <p:cNvSpPr>
            <a:spLocks noGrp="1"/>
          </p:cNvSpPr>
          <p:nvPr>
            <p:ph type="body" sz="quarter" idx="18" hasCustomPrompt="1"/>
          </p:nvPr>
        </p:nvSpPr>
        <p:spPr>
          <a:xfrm>
            <a:off x="365760" y="1097280"/>
            <a:ext cx="557784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8" name="Text Placeholder 14">
            <a:extLst>
              <a:ext uri="{FF2B5EF4-FFF2-40B4-BE49-F238E27FC236}">
                <a16:creationId xmlns:a16="http://schemas.microsoft.com/office/drawing/2014/main" id="{165B1191-6822-4612-A6A6-0409019729AD}"/>
              </a:ext>
            </a:extLst>
          </p:cNvPr>
          <p:cNvSpPr>
            <a:spLocks noGrp="1"/>
          </p:cNvSpPr>
          <p:nvPr>
            <p:ph type="body" sz="quarter" idx="19" hasCustomPrompt="1"/>
          </p:nvPr>
        </p:nvSpPr>
        <p:spPr>
          <a:xfrm>
            <a:off x="6217920" y="1097280"/>
            <a:ext cx="557784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100807326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Herika</a:t>
            </a:r>
            <a:r>
              <a:rPr lang="en-US" sz="1300" dirty="0">
                <a:solidFill>
                  <a:schemeClr val="accent1">
                    <a:lumMod val="50000"/>
                  </a:schemeClr>
                </a:solidFill>
                <a:latin typeface="Times New Roman" panose="02020603050405020304" pitchFamily="18" charset="0"/>
                <a:cs typeface="Times New Roman" panose="02020603050405020304" pitchFamily="18" charset="0"/>
              </a:rPr>
              <a:t> H., Anisa H.,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Aisyah</a:t>
            </a:r>
            <a:r>
              <a:rPr lang="en-US" sz="1300" dirty="0">
                <a:solidFill>
                  <a:schemeClr val="accent1">
                    <a:lumMod val="50000"/>
                  </a:schemeClr>
                </a:solidFill>
                <a:latin typeface="Times New Roman" panose="02020603050405020304" pitchFamily="18" charset="0"/>
                <a:cs typeface="Times New Roman" panose="02020603050405020304" pitchFamily="18" charset="0"/>
              </a:rPr>
              <a:t> D.A.,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dirty="0">
                <a:solidFill>
                  <a:schemeClr val="accent1">
                    <a:lumMod val="50000"/>
                  </a:schemeClr>
                </a:solidFill>
                <a:latin typeface="Times New Roman" panose="02020603050405020304" pitchFamily="18" charset="0"/>
                <a:cs typeface="Times New Roman" panose="02020603050405020304" pitchFamily="18" charset="0"/>
              </a:rPr>
              <a:t>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dirty="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dirty="0">
                <a:solidFill>
                  <a:schemeClr val="accent1">
                    <a:lumMod val="50000"/>
                  </a:schemeClr>
                </a:solidFill>
                <a:latin typeface="Times New Roman" panose="02020603050405020304" pitchFamily="18" charset="0"/>
                <a:cs typeface="Times New Roman" panose="02020603050405020304" pitchFamily="18" charset="0"/>
              </a:rPr>
              <a:t>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dirty="0">
                <a:solidFill>
                  <a:schemeClr val="accent1">
                    <a:lumMod val="50000"/>
                  </a:schemeClr>
                </a:solidFill>
                <a:latin typeface="Times New Roman" panose="02020603050405020304" pitchFamily="18" charset="0"/>
                <a:cs typeface="Times New Roman" panose="02020603050405020304" pitchFamily="18" charset="0"/>
              </a:rPr>
              <a:t> N.H.P.,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dirty="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dirty="0">
                <a:solidFill>
                  <a:schemeClr val="accent1">
                    <a:lumMod val="50000"/>
                  </a:schemeClr>
                </a:solidFill>
                <a:latin typeface="Times New Roman" panose="02020603050405020304" pitchFamily="18" charset="0"/>
                <a:cs typeface="Times New Roman" panose="02020603050405020304" pitchFamily="18" charset="0"/>
              </a:rPr>
              <a:t>, M.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dirty="0">
                <a:solidFill>
                  <a:schemeClr val="accent1">
                    <a:lumMod val="50000"/>
                  </a:schemeClr>
                </a:solidFill>
                <a:latin typeface="Times New Roman" panose="02020603050405020304" pitchFamily="18" charset="0"/>
                <a:cs typeface="Times New Roman" panose="02020603050405020304" pitchFamily="18" charset="0"/>
              </a:rPr>
              <a:t> C.</a:t>
            </a: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4224437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5131-254A-4E62-971F-B3FCAC3FB388}"/>
              </a:ext>
            </a:extLst>
          </p:cNvPr>
          <p:cNvSpPr>
            <a:spLocks noGrp="1"/>
          </p:cNvSpPr>
          <p:nvPr>
            <p:ph type="title" hasCustomPrompt="1"/>
          </p:nvPr>
        </p:nvSpPr>
        <p:spPr/>
        <p:txBody>
          <a:bodyPr/>
          <a:lstStyle>
            <a:lvl1pPr>
              <a:defRPr/>
            </a:lvl1pPr>
          </a:lstStyle>
          <a:p>
            <a:r>
              <a:rPr lang="en-US"/>
              <a:t>Title</a:t>
            </a:r>
            <a:endParaRPr lang="en-ID"/>
          </a:p>
        </p:txBody>
      </p:sp>
      <p:sp>
        <p:nvSpPr>
          <p:cNvPr id="5" name="Content Placeholder 6">
            <a:extLst>
              <a:ext uri="{FF2B5EF4-FFF2-40B4-BE49-F238E27FC236}">
                <a16:creationId xmlns:a16="http://schemas.microsoft.com/office/drawing/2014/main" id="{F56BD339-B7D5-49B9-ADAD-E407A83DFA8C}"/>
              </a:ext>
            </a:extLst>
          </p:cNvPr>
          <p:cNvSpPr>
            <a:spLocks noGrp="1"/>
          </p:cNvSpPr>
          <p:nvPr>
            <p:ph sz="quarter" idx="16"/>
          </p:nvPr>
        </p:nvSpPr>
        <p:spPr>
          <a:xfrm>
            <a:off x="365760" y="2194560"/>
            <a:ext cx="3657600" cy="3749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Text Placeholder 14">
            <a:extLst>
              <a:ext uri="{FF2B5EF4-FFF2-40B4-BE49-F238E27FC236}">
                <a16:creationId xmlns:a16="http://schemas.microsoft.com/office/drawing/2014/main" id="{F36211F5-8940-4DB0-9315-685B0036BBF1}"/>
              </a:ext>
            </a:extLst>
          </p:cNvPr>
          <p:cNvSpPr>
            <a:spLocks noGrp="1"/>
          </p:cNvSpPr>
          <p:nvPr>
            <p:ph type="body" sz="quarter" idx="18" hasCustomPrompt="1"/>
          </p:nvPr>
        </p:nvSpPr>
        <p:spPr>
          <a:xfrm>
            <a:off x="365760" y="173736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7" name="Content Placeholder 6">
            <a:extLst>
              <a:ext uri="{FF2B5EF4-FFF2-40B4-BE49-F238E27FC236}">
                <a16:creationId xmlns:a16="http://schemas.microsoft.com/office/drawing/2014/main" id="{768B3076-89C9-42ED-BD18-5ECF4EB3E799}"/>
              </a:ext>
            </a:extLst>
          </p:cNvPr>
          <p:cNvSpPr>
            <a:spLocks noGrp="1"/>
          </p:cNvSpPr>
          <p:nvPr>
            <p:ph sz="quarter" idx="19"/>
          </p:nvPr>
        </p:nvSpPr>
        <p:spPr>
          <a:xfrm>
            <a:off x="4251960" y="2194560"/>
            <a:ext cx="3657600" cy="3749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8" name="Text Placeholder 14">
            <a:extLst>
              <a:ext uri="{FF2B5EF4-FFF2-40B4-BE49-F238E27FC236}">
                <a16:creationId xmlns:a16="http://schemas.microsoft.com/office/drawing/2014/main" id="{2F76DB61-711A-4CC0-BF14-D9DD5B7C2ED4}"/>
              </a:ext>
            </a:extLst>
          </p:cNvPr>
          <p:cNvSpPr>
            <a:spLocks noGrp="1"/>
          </p:cNvSpPr>
          <p:nvPr>
            <p:ph type="body" sz="quarter" idx="20" hasCustomPrompt="1"/>
          </p:nvPr>
        </p:nvSpPr>
        <p:spPr>
          <a:xfrm>
            <a:off x="4251960" y="173736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9" name="Content Placeholder 6">
            <a:extLst>
              <a:ext uri="{FF2B5EF4-FFF2-40B4-BE49-F238E27FC236}">
                <a16:creationId xmlns:a16="http://schemas.microsoft.com/office/drawing/2014/main" id="{304111C3-F3B7-4796-91B9-3E69B4906740}"/>
              </a:ext>
            </a:extLst>
          </p:cNvPr>
          <p:cNvSpPr>
            <a:spLocks noGrp="1"/>
          </p:cNvSpPr>
          <p:nvPr>
            <p:ph sz="quarter" idx="21"/>
          </p:nvPr>
        </p:nvSpPr>
        <p:spPr>
          <a:xfrm>
            <a:off x="8138160" y="2194560"/>
            <a:ext cx="3657600" cy="3749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0" name="Text Placeholder 14">
            <a:extLst>
              <a:ext uri="{FF2B5EF4-FFF2-40B4-BE49-F238E27FC236}">
                <a16:creationId xmlns:a16="http://schemas.microsoft.com/office/drawing/2014/main" id="{356D7E1C-4595-488C-891F-B88158455CA8}"/>
              </a:ext>
            </a:extLst>
          </p:cNvPr>
          <p:cNvSpPr>
            <a:spLocks noGrp="1"/>
          </p:cNvSpPr>
          <p:nvPr>
            <p:ph type="body" sz="quarter" idx="22" hasCustomPrompt="1"/>
          </p:nvPr>
        </p:nvSpPr>
        <p:spPr>
          <a:xfrm>
            <a:off x="8138160" y="173736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11" name="Text Placeholder 7">
            <a:extLst>
              <a:ext uri="{FF2B5EF4-FFF2-40B4-BE49-F238E27FC236}">
                <a16:creationId xmlns:a16="http://schemas.microsoft.com/office/drawing/2014/main" id="{82BAB410-3DE3-4D4A-8429-357A11F72381}"/>
              </a:ext>
            </a:extLst>
          </p:cNvPr>
          <p:cNvSpPr>
            <a:spLocks noGrp="1"/>
          </p:cNvSpPr>
          <p:nvPr>
            <p:ph type="body" sz="quarter" idx="13" hasCustomPrompt="1"/>
          </p:nvPr>
        </p:nvSpPr>
        <p:spPr>
          <a:xfrm>
            <a:off x="365760" y="1097280"/>
            <a:ext cx="11430000" cy="548640"/>
          </a:xfrm>
        </p:spPr>
        <p:txBody>
          <a:bodyPr anchor="ctr"/>
          <a:lstStyle>
            <a:lvl1pPr marL="0" indent="0">
              <a:spcBef>
                <a:spcPts val="0"/>
              </a:spcBef>
              <a:buNone/>
              <a:defRPr/>
            </a:lvl1pPr>
          </a:lstStyle>
          <a:p>
            <a:pPr lvl="0"/>
            <a:r>
              <a:rPr lang="en-US"/>
              <a:t>Preamble text</a:t>
            </a:r>
            <a:endParaRPr lang="id-ID"/>
          </a:p>
        </p:txBody>
      </p:sp>
      <p:sp>
        <p:nvSpPr>
          <p:cNvPr id="12" name="Text Placeholder 7">
            <a:extLst>
              <a:ext uri="{FF2B5EF4-FFF2-40B4-BE49-F238E27FC236}">
                <a16:creationId xmlns:a16="http://schemas.microsoft.com/office/drawing/2014/main" id="{CE5C44F3-A1B0-45C1-9ED8-2FB14DF75A09}"/>
              </a:ext>
            </a:extLst>
          </p:cNvPr>
          <p:cNvSpPr>
            <a:spLocks noGrp="1"/>
          </p:cNvSpPr>
          <p:nvPr>
            <p:ph type="body" sz="quarter" idx="15" hasCustomPrompt="1"/>
          </p:nvPr>
        </p:nvSpPr>
        <p:spPr>
          <a:xfrm>
            <a:off x="365760" y="6035040"/>
            <a:ext cx="11430000" cy="548640"/>
          </a:xfrm>
        </p:spPr>
        <p:txBody>
          <a:bodyPr anchor="ctr"/>
          <a:lstStyle>
            <a:lvl1pPr marL="0" indent="0">
              <a:spcBef>
                <a:spcPts val="0"/>
              </a:spcBef>
              <a:buNone/>
              <a:defRPr/>
            </a:lvl1pPr>
          </a:lstStyle>
          <a:p>
            <a:pPr lvl="0"/>
            <a:r>
              <a:rPr lang="en-US"/>
              <a:t>Ending text</a:t>
            </a:r>
            <a:endParaRPr lang="id-ID"/>
          </a:p>
        </p:txBody>
      </p:sp>
    </p:spTree>
    <p:extLst>
      <p:ext uri="{BB962C8B-B14F-4D97-AF65-F5344CB8AC3E}">
        <p14:creationId xmlns:p14="http://schemas.microsoft.com/office/powerpoint/2010/main" val="18157077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Boxes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5131-254A-4E62-971F-B3FCAC3FB388}"/>
              </a:ext>
            </a:extLst>
          </p:cNvPr>
          <p:cNvSpPr>
            <a:spLocks noGrp="1"/>
          </p:cNvSpPr>
          <p:nvPr>
            <p:ph type="title" hasCustomPrompt="1"/>
          </p:nvPr>
        </p:nvSpPr>
        <p:spPr/>
        <p:txBody>
          <a:bodyPr/>
          <a:lstStyle>
            <a:lvl1pPr>
              <a:defRPr/>
            </a:lvl1pPr>
          </a:lstStyle>
          <a:p>
            <a:r>
              <a:rPr lang="en-US"/>
              <a:t>Title</a:t>
            </a:r>
            <a:endParaRPr lang="en-ID"/>
          </a:p>
        </p:txBody>
      </p:sp>
      <p:sp>
        <p:nvSpPr>
          <p:cNvPr id="5" name="Content Placeholder 6">
            <a:extLst>
              <a:ext uri="{FF2B5EF4-FFF2-40B4-BE49-F238E27FC236}">
                <a16:creationId xmlns:a16="http://schemas.microsoft.com/office/drawing/2014/main" id="{F56BD339-B7D5-49B9-ADAD-E407A83DFA8C}"/>
              </a:ext>
            </a:extLst>
          </p:cNvPr>
          <p:cNvSpPr>
            <a:spLocks noGrp="1"/>
          </p:cNvSpPr>
          <p:nvPr>
            <p:ph sz="quarter" idx="16"/>
          </p:nvPr>
        </p:nvSpPr>
        <p:spPr>
          <a:xfrm>
            <a:off x="365760" y="1554480"/>
            <a:ext cx="3657600" cy="51206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Text Placeholder 14">
            <a:extLst>
              <a:ext uri="{FF2B5EF4-FFF2-40B4-BE49-F238E27FC236}">
                <a16:creationId xmlns:a16="http://schemas.microsoft.com/office/drawing/2014/main" id="{F36211F5-8940-4DB0-9315-685B0036BBF1}"/>
              </a:ext>
            </a:extLst>
          </p:cNvPr>
          <p:cNvSpPr>
            <a:spLocks noGrp="1"/>
          </p:cNvSpPr>
          <p:nvPr>
            <p:ph type="body" sz="quarter" idx="18" hasCustomPrompt="1"/>
          </p:nvPr>
        </p:nvSpPr>
        <p:spPr>
          <a:xfrm>
            <a:off x="365760" y="109728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7" name="Content Placeholder 6">
            <a:extLst>
              <a:ext uri="{FF2B5EF4-FFF2-40B4-BE49-F238E27FC236}">
                <a16:creationId xmlns:a16="http://schemas.microsoft.com/office/drawing/2014/main" id="{768B3076-89C9-42ED-BD18-5ECF4EB3E799}"/>
              </a:ext>
            </a:extLst>
          </p:cNvPr>
          <p:cNvSpPr>
            <a:spLocks noGrp="1"/>
          </p:cNvSpPr>
          <p:nvPr>
            <p:ph sz="quarter" idx="19"/>
          </p:nvPr>
        </p:nvSpPr>
        <p:spPr>
          <a:xfrm>
            <a:off x="4251960" y="1554480"/>
            <a:ext cx="3657600" cy="51206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8" name="Text Placeholder 14">
            <a:extLst>
              <a:ext uri="{FF2B5EF4-FFF2-40B4-BE49-F238E27FC236}">
                <a16:creationId xmlns:a16="http://schemas.microsoft.com/office/drawing/2014/main" id="{2F76DB61-711A-4CC0-BF14-D9DD5B7C2ED4}"/>
              </a:ext>
            </a:extLst>
          </p:cNvPr>
          <p:cNvSpPr>
            <a:spLocks noGrp="1"/>
          </p:cNvSpPr>
          <p:nvPr>
            <p:ph type="body" sz="quarter" idx="20" hasCustomPrompt="1"/>
          </p:nvPr>
        </p:nvSpPr>
        <p:spPr>
          <a:xfrm>
            <a:off x="4251960" y="109728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9" name="Content Placeholder 6">
            <a:extLst>
              <a:ext uri="{FF2B5EF4-FFF2-40B4-BE49-F238E27FC236}">
                <a16:creationId xmlns:a16="http://schemas.microsoft.com/office/drawing/2014/main" id="{304111C3-F3B7-4796-91B9-3E69B4906740}"/>
              </a:ext>
            </a:extLst>
          </p:cNvPr>
          <p:cNvSpPr>
            <a:spLocks noGrp="1"/>
          </p:cNvSpPr>
          <p:nvPr>
            <p:ph sz="quarter" idx="21"/>
          </p:nvPr>
        </p:nvSpPr>
        <p:spPr>
          <a:xfrm>
            <a:off x="8138160" y="1554480"/>
            <a:ext cx="3657600" cy="51206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0" name="Text Placeholder 14">
            <a:extLst>
              <a:ext uri="{FF2B5EF4-FFF2-40B4-BE49-F238E27FC236}">
                <a16:creationId xmlns:a16="http://schemas.microsoft.com/office/drawing/2014/main" id="{356D7E1C-4595-488C-891F-B88158455CA8}"/>
              </a:ext>
            </a:extLst>
          </p:cNvPr>
          <p:cNvSpPr>
            <a:spLocks noGrp="1"/>
          </p:cNvSpPr>
          <p:nvPr>
            <p:ph type="body" sz="quarter" idx="22" hasCustomPrompt="1"/>
          </p:nvPr>
        </p:nvSpPr>
        <p:spPr>
          <a:xfrm>
            <a:off x="8138160" y="1097280"/>
            <a:ext cx="365760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149001755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F379B2C-8D11-4158-A8FE-342221CCCCFE}"/>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Title</a:t>
            </a:r>
          </a:p>
        </p:txBody>
      </p:sp>
      <p:sp>
        <p:nvSpPr>
          <p:cNvPr id="6" name="Text Placeholder 4">
            <a:extLst>
              <a:ext uri="{FF2B5EF4-FFF2-40B4-BE49-F238E27FC236}">
                <a16:creationId xmlns:a16="http://schemas.microsoft.com/office/drawing/2014/main" id="{77B45F7E-174A-420A-B0A7-3D7224CBB265}"/>
              </a:ext>
            </a:extLst>
          </p:cNvPr>
          <p:cNvSpPr>
            <a:spLocks noGrp="1"/>
          </p:cNvSpPr>
          <p:nvPr>
            <p:ph type="body" sz="quarter" idx="11" hasCustomPrompt="1"/>
          </p:nvPr>
        </p:nvSpPr>
        <p:spPr>
          <a:xfrm>
            <a:off x="365760" y="1097280"/>
            <a:ext cx="11430000" cy="55778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F5392-629D-427D-957D-6890A2C3BE7D}"/>
              </a:ext>
            </a:extLst>
          </p:cNvPr>
          <p:cNvSpPr>
            <a:spLocks noGrp="1"/>
          </p:cNvSpPr>
          <p:nvPr>
            <p:ph type="title" hasCustomPrompt="1"/>
          </p:nvPr>
        </p:nvSpPr>
        <p:spPr/>
        <p:txBody>
          <a:bodyPr/>
          <a:lstStyle>
            <a:lvl1pPr>
              <a:defRPr/>
            </a:lvl1pPr>
          </a:lstStyle>
          <a:p>
            <a:r>
              <a:rPr lang="en-US"/>
              <a:t>Title</a:t>
            </a:r>
            <a:endParaRPr lang="en-ID"/>
          </a:p>
        </p:txBody>
      </p:sp>
      <p:sp>
        <p:nvSpPr>
          <p:cNvPr id="4" name="Rectangle 3">
            <a:extLst>
              <a:ext uri="{FF2B5EF4-FFF2-40B4-BE49-F238E27FC236}">
                <a16:creationId xmlns:a16="http://schemas.microsoft.com/office/drawing/2014/main" id="{8EFF6754-E99D-4549-93DC-6A55F1D7662B}"/>
              </a:ext>
            </a:extLst>
          </p:cNvPr>
          <p:cNvSpPr/>
          <p:nvPr userDrawn="1"/>
        </p:nvSpPr>
        <p:spPr>
          <a:xfrm>
            <a:off x="0" y="932688"/>
            <a:ext cx="12252960" cy="594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1"/>
          </a:p>
        </p:txBody>
      </p:sp>
      <p:sp>
        <p:nvSpPr>
          <p:cNvPr id="10" name="Text Placeholder 4">
            <a:extLst>
              <a:ext uri="{FF2B5EF4-FFF2-40B4-BE49-F238E27FC236}">
                <a16:creationId xmlns:a16="http://schemas.microsoft.com/office/drawing/2014/main" id="{E7489286-B184-447C-83BA-887429817A22}"/>
              </a:ext>
            </a:extLst>
          </p:cNvPr>
          <p:cNvSpPr>
            <a:spLocks noGrp="1"/>
          </p:cNvSpPr>
          <p:nvPr>
            <p:ph type="body" sz="quarter" idx="11" hasCustomPrompt="1"/>
          </p:nvPr>
        </p:nvSpPr>
        <p:spPr>
          <a:xfrm>
            <a:off x="365760" y="1097280"/>
            <a:ext cx="11430000" cy="55778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Code snippet</a:t>
            </a:r>
            <a:endParaRPr lang="en-US" dirty="0"/>
          </a:p>
        </p:txBody>
      </p:sp>
    </p:spTree>
    <p:extLst>
      <p:ext uri="{BB962C8B-B14F-4D97-AF65-F5344CB8AC3E}">
        <p14:creationId xmlns:p14="http://schemas.microsoft.com/office/powerpoint/2010/main" val="36159971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02CA23-C6F1-4BF9-8C60-F7DB996A3AF4}"/>
              </a:ext>
            </a:extLst>
          </p:cNvPr>
          <p:cNvSpPr/>
          <p:nvPr userDrawn="1"/>
        </p:nvSpPr>
        <p:spPr>
          <a:xfrm>
            <a:off x="0" y="5669280"/>
            <a:ext cx="12252960" cy="1188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1">
            <a:extLst>
              <a:ext uri="{FF2B5EF4-FFF2-40B4-BE49-F238E27FC236}">
                <a16:creationId xmlns:a16="http://schemas.microsoft.com/office/drawing/2014/main" id="{6A6FFC96-EDC5-43B9-A65B-BF90EE8E7238}"/>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Title</a:t>
            </a:r>
          </a:p>
        </p:txBody>
      </p:sp>
      <p:sp>
        <p:nvSpPr>
          <p:cNvPr id="10" name="Text Placeholder 4">
            <a:extLst>
              <a:ext uri="{FF2B5EF4-FFF2-40B4-BE49-F238E27FC236}">
                <a16:creationId xmlns:a16="http://schemas.microsoft.com/office/drawing/2014/main" id="{47D1FC7D-F384-45C2-8499-FBA4FC7EB861}"/>
              </a:ext>
            </a:extLst>
          </p:cNvPr>
          <p:cNvSpPr>
            <a:spLocks noGrp="1"/>
          </p:cNvSpPr>
          <p:nvPr>
            <p:ph type="body" sz="quarter" idx="11" hasCustomPrompt="1"/>
          </p:nvPr>
        </p:nvSpPr>
        <p:spPr>
          <a:xfrm>
            <a:off x="457200" y="1097280"/>
            <a:ext cx="11338560" cy="44805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1" name="TextBox 10">
            <a:extLst>
              <a:ext uri="{FF2B5EF4-FFF2-40B4-BE49-F238E27FC236}">
                <a16:creationId xmlns:a16="http://schemas.microsoft.com/office/drawing/2014/main" id="{FB283E4A-10A4-479C-A466-D201A4245817}"/>
              </a:ext>
            </a:extLst>
          </p:cNvPr>
          <p:cNvSpPr txBox="1"/>
          <p:nvPr userDrawn="1"/>
        </p:nvSpPr>
        <p:spPr>
          <a:xfrm>
            <a:off x="365760" y="5763652"/>
            <a:ext cx="365760" cy="911468"/>
          </a:xfrm>
          <a:prstGeom prst="rect">
            <a:avLst/>
          </a:prstGeom>
          <a:noFill/>
        </p:spPr>
        <p:txBody>
          <a:bodyPr vert="vert270" wrap="none" rtlCol="0">
            <a:noAutofit/>
          </a:bodyPr>
          <a:lstStyle/>
          <a:p>
            <a:pPr algn="r">
              <a:lnSpc>
                <a:spcPct val="90000"/>
              </a:lnSpc>
            </a:pPr>
            <a:r>
              <a:rPr lang="en-US" sz="1800">
                <a:solidFill>
                  <a:schemeClr val="bg1"/>
                </a:solidFill>
                <a:latin typeface="Aharoni" panose="02010803020104030203" pitchFamily="2" charset="-79"/>
                <a:cs typeface="Aharoni" panose="02010803020104030203" pitchFamily="2" charset="-79"/>
              </a:rPr>
              <a:t>Output:</a:t>
            </a:r>
          </a:p>
        </p:txBody>
      </p:sp>
      <p:sp>
        <p:nvSpPr>
          <p:cNvPr id="12" name="Text Placeholder 6">
            <a:extLst>
              <a:ext uri="{FF2B5EF4-FFF2-40B4-BE49-F238E27FC236}">
                <a16:creationId xmlns:a16="http://schemas.microsoft.com/office/drawing/2014/main" id="{6186815C-8192-4B62-9021-FD5C333C22F0}"/>
              </a:ext>
            </a:extLst>
          </p:cNvPr>
          <p:cNvSpPr>
            <a:spLocks noGrp="1"/>
          </p:cNvSpPr>
          <p:nvPr>
            <p:ph type="body" sz="quarter" idx="12" hasCustomPrompt="1"/>
          </p:nvPr>
        </p:nvSpPr>
        <p:spPr>
          <a:xfrm>
            <a:off x="822960" y="5760720"/>
            <a:ext cx="10972800" cy="914400"/>
          </a:xfrm>
          <a:prstGeom prst="rect">
            <a:avLst/>
          </a:prstGeom>
        </p:spPr>
        <p:txBody>
          <a:bodyPr>
            <a:noAutofit/>
          </a:bodyPr>
          <a:lstStyle>
            <a:lvl1pPr marL="0" indent="0">
              <a:spcBef>
                <a:spcPts val="0"/>
              </a:spcBef>
              <a:buNone/>
              <a:defRPr sz="1800">
                <a:solidFill>
                  <a:schemeClr val="bg1"/>
                </a:solidFill>
                <a:latin typeface="Consolas" panose="020B0609020204030204" pitchFamily="49" charset="0"/>
              </a:defRPr>
            </a:lvl1pPr>
          </a:lstStyle>
          <a:p>
            <a:pPr lvl="0"/>
            <a:r>
              <a:rPr lang="en-US"/>
              <a:t>Output</a:t>
            </a:r>
            <a:endParaRPr lang="en-US" dirty="0"/>
          </a:p>
        </p:txBody>
      </p:sp>
    </p:spTree>
    <p:extLst>
      <p:ext uri="{BB962C8B-B14F-4D97-AF65-F5344CB8AC3E}">
        <p14:creationId xmlns:p14="http://schemas.microsoft.com/office/powerpoint/2010/main" val="105123540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yntax Declaration - E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FF67434-8B66-4D52-9534-D62B034E2A30}"/>
              </a:ext>
            </a:extLst>
          </p:cNvPr>
          <p:cNvSpPr/>
          <p:nvPr userDrawn="1"/>
        </p:nvSpPr>
        <p:spPr>
          <a:xfrm>
            <a:off x="0" y="3566160"/>
            <a:ext cx="12252960" cy="32918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720ABD1A-7D62-411C-A6C1-4B8E4C622D13}"/>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Syntax Title</a:t>
            </a:r>
          </a:p>
        </p:txBody>
      </p:sp>
      <p:sp>
        <p:nvSpPr>
          <p:cNvPr id="17" name="Text Placeholder 4">
            <a:extLst>
              <a:ext uri="{FF2B5EF4-FFF2-40B4-BE49-F238E27FC236}">
                <a16:creationId xmlns:a16="http://schemas.microsoft.com/office/drawing/2014/main" id="{24E4C4A3-036C-480A-B654-FB11B6687852}"/>
              </a:ext>
            </a:extLst>
          </p:cNvPr>
          <p:cNvSpPr>
            <a:spLocks noGrp="1"/>
          </p:cNvSpPr>
          <p:nvPr>
            <p:ph type="body" sz="quarter" idx="11" hasCustomPrompt="1"/>
          </p:nvPr>
        </p:nvSpPr>
        <p:spPr>
          <a:xfrm>
            <a:off x="365760" y="1097280"/>
            <a:ext cx="11430000" cy="2377440"/>
          </a:xfrm>
          <a:prstGeom prst="rect">
            <a:avLst/>
          </a:prstGeom>
        </p:spPr>
        <p:txBody>
          <a:bodyPr anchor="ctr">
            <a:normAutofit/>
          </a:bodyPr>
          <a:lstStyle>
            <a:lvl1pPr marL="0" indent="0" algn="ctr">
              <a:lnSpc>
                <a:spcPct val="120000"/>
              </a:lnSpc>
              <a:spcBef>
                <a:spcPts val="0"/>
              </a:spcBef>
              <a:buNone/>
              <a:tabLst>
                <a:tab pos="342900" algn="l"/>
                <a:tab pos="685800" algn="l"/>
                <a:tab pos="1028700" algn="l"/>
                <a:tab pos="1371600" algn="l"/>
              </a:tabLst>
              <a:defRPr sz="23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18" name="Text Placeholder 4">
            <a:extLst>
              <a:ext uri="{FF2B5EF4-FFF2-40B4-BE49-F238E27FC236}">
                <a16:creationId xmlns:a16="http://schemas.microsoft.com/office/drawing/2014/main" id="{09F7389A-BB76-49D3-88CD-F21B346997A6}"/>
              </a:ext>
            </a:extLst>
          </p:cNvPr>
          <p:cNvSpPr>
            <a:spLocks noGrp="1"/>
          </p:cNvSpPr>
          <p:nvPr>
            <p:ph type="body" sz="quarter" idx="12" hasCustomPrompt="1"/>
          </p:nvPr>
        </p:nvSpPr>
        <p:spPr>
          <a:xfrm>
            <a:off x="822960" y="3657599"/>
            <a:ext cx="10972800" cy="301752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Example(s)</a:t>
            </a:r>
          </a:p>
        </p:txBody>
      </p:sp>
      <p:sp>
        <p:nvSpPr>
          <p:cNvPr id="20" name="TextBox 19">
            <a:extLst>
              <a:ext uri="{FF2B5EF4-FFF2-40B4-BE49-F238E27FC236}">
                <a16:creationId xmlns:a16="http://schemas.microsoft.com/office/drawing/2014/main" id="{6C0A2420-D464-4A8F-B4F2-1C38E66553B2}"/>
              </a:ext>
            </a:extLst>
          </p:cNvPr>
          <p:cNvSpPr txBox="1"/>
          <p:nvPr userDrawn="1"/>
        </p:nvSpPr>
        <p:spPr>
          <a:xfrm>
            <a:off x="365760" y="3657600"/>
            <a:ext cx="365760" cy="1371600"/>
          </a:xfrm>
          <a:prstGeom prst="rect">
            <a:avLst/>
          </a:prstGeom>
          <a:noFill/>
        </p:spPr>
        <p:txBody>
          <a:bodyPr vert="vert270" wrap="none" rtlCol="0" anchor="b" anchorCtr="0">
            <a:noAutofit/>
          </a:bodyPr>
          <a:lstStyle/>
          <a:p>
            <a:pPr algn="r"/>
            <a:r>
              <a:rPr lang="en-US" sz="1800" dirty="0">
                <a:solidFill>
                  <a:schemeClr val="bg1"/>
                </a:solidFill>
                <a:latin typeface="Aharoni" panose="02010803020104030203" pitchFamily="2" charset="-79"/>
                <a:cs typeface="Aharoni" panose="02010803020104030203" pitchFamily="2" charset="-79"/>
              </a:rPr>
              <a:t>Example(s):</a:t>
            </a:r>
          </a:p>
        </p:txBody>
      </p:sp>
    </p:spTree>
    <p:extLst>
      <p:ext uri="{BB962C8B-B14F-4D97-AF65-F5344CB8AC3E}">
        <p14:creationId xmlns:p14="http://schemas.microsoft.com/office/powerpoint/2010/main" val="8493152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yntax Declaration - I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FF67434-8B66-4D52-9534-D62B034E2A30}"/>
              </a:ext>
            </a:extLst>
          </p:cNvPr>
          <p:cNvSpPr/>
          <p:nvPr userDrawn="1"/>
        </p:nvSpPr>
        <p:spPr>
          <a:xfrm>
            <a:off x="0" y="3566160"/>
            <a:ext cx="12252960" cy="32918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720ABD1A-7D62-411C-A6C1-4B8E4C622D13}"/>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Syntax Title</a:t>
            </a:r>
          </a:p>
        </p:txBody>
      </p:sp>
      <p:sp>
        <p:nvSpPr>
          <p:cNvPr id="17" name="Text Placeholder 4">
            <a:extLst>
              <a:ext uri="{FF2B5EF4-FFF2-40B4-BE49-F238E27FC236}">
                <a16:creationId xmlns:a16="http://schemas.microsoft.com/office/drawing/2014/main" id="{24E4C4A3-036C-480A-B654-FB11B6687852}"/>
              </a:ext>
            </a:extLst>
          </p:cNvPr>
          <p:cNvSpPr>
            <a:spLocks noGrp="1"/>
          </p:cNvSpPr>
          <p:nvPr>
            <p:ph type="body" sz="quarter" idx="11" hasCustomPrompt="1"/>
          </p:nvPr>
        </p:nvSpPr>
        <p:spPr>
          <a:xfrm>
            <a:off x="365760" y="1097280"/>
            <a:ext cx="11430000" cy="2377440"/>
          </a:xfrm>
          <a:prstGeom prst="rect">
            <a:avLst/>
          </a:prstGeom>
        </p:spPr>
        <p:txBody>
          <a:bodyPr anchor="ctr">
            <a:normAutofit/>
          </a:bodyPr>
          <a:lstStyle>
            <a:lvl1pPr marL="0" indent="0" algn="ctr">
              <a:lnSpc>
                <a:spcPct val="120000"/>
              </a:lnSpc>
              <a:spcBef>
                <a:spcPts val="0"/>
              </a:spcBef>
              <a:buNone/>
              <a:tabLst>
                <a:tab pos="342900" algn="l"/>
                <a:tab pos="685800" algn="l"/>
                <a:tab pos="1028700" algn="l"/>
                <a:tab pos="1371600" algn="l"/>
              </a:tabLst>
              <a:defRPr sz="23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18" name="Text Placeholder 4">
            <a:extLst>
              <a:ext uri="{FF2B5EF4-FFF2-40B4-BE49-F238E27FC236}">
                <a16:creationId xmlns:a16="http://schemas.microsoft.com/office/drawing/2014/main" id="{09F7389A-BB76-49D3-88CD-F21B346997A6}"/>
              </a:ext>
            </a:extLst>
          </p:cNvPr>
          <p:cNvSpPr>
            <a:spLocks noGrp="1"/>
          </p:cNvSpPr>
          <p:nvPr>
            <p:ph type="body" sz="quarter" idx="12" hasCustomPrompt="1"/>
          </p:nvPr>
        </p:nvSpPr>
        <p:spPr>
          <a:xfrm>
            <a:off x="822960" y="3657599"/>
            <a:ext cx="10972800" cy="301752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Example(s)</a:t>
            </a:r>
          </a:p>
        </p:txBody>
      </p:sp>
      <p:sp>
        <p:nvSpPr>
          <p:cNvPr id="20" name="TextBox 19">
            <a:extLst>
              <a:ext uri="{FF2B5EF4-FFF2-40B4-BE49-F238E27FC236}">
                <a16:creationId xmlns:a16="http://schemas.microsoft.com/office/drawing/2014/main" id="{6C0A2420-D464-4A8F-B4F2-1C38E66553B2}"/>
              </a:ext>
            </a:extLst>
          </p:cNvPr>
          <p:cNvSpPr txBox="1"/>
          <p:nvPr userDrawn="1"/>
        </p:nvSpPr>
        <p:spPr>
          <a:xfrm>
            <a:off x="365760" y="3657600"/>
            <a:ext cx="365760" cy="1371600"/>
          </a:xfrm>
          <a:prstGeom prst="rect">
            <a:avLst/>
          </a:prstGeom>
          <a:noFill/>
        </p:spPr>
        <p:txBody>
          <a:bodyPr vert="vert270" wrap="none" rtlCol="0" anchor="b" anchorCtr="0">
            <a:noAutofit/>
          </a:bodyPr>
          <a:lstStyle/>
          <a:p>
            <a:pPr algn="r"/>
            <a:r>
              <a:rPr lang="en-US" sz="1800">
                <a:solidFill>
                  <a:schemeClr val="bg1"/>
                </a:solidFill>
                <a:latin typeface="Aharoni" panose="02010803020104030203" pitchFamily="2" charset="-79"/>
                <a:cs typeface="Aharoni" panose="02010803020104030203" pitchFamily="2" charset="-79"/>
              </a:rPr>
              <a:t>Contoh:</a:t>
            </a:r>
            <a:endParaRPr lang="en-US" sz="18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95695837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4642C-45E6-4B32-8A28-0367498F8F44}"/>
              </a:ext>
            </a:extLst>
          </p:cNvPr>
          <p:cNvSpPr>
            <a:spLocks noGrp="1"/>
          </p:cNvSpPr>
          <p:nvPr>
            <p:ph type="title" hasCustomPrompt="1"/>
          </p:nvPr>
        </p:nvSpPr>
        <p:spPr/>
        <p:txBody>
          <a:bodyPr/>
          <a:lstStyle>
            <a:lvl1pPr>
              <a:defRPr/>
            </a:lvl1pPr>
          </a:lstStyle>
          <a:p>
            <a:r>
              <a:rPr lang="en-US"/>
              <a:t>Title</a:t>
            </a:r>
            <a:endParaRPr lang="en-ID"/>
          </a:p>
        </p:txBody>
      </p:sp>
      <p:sp>
        <p:nvSpPr>
          <p:cNvPr id="3" name="Text Placeholder 7">
            <a:extLst>
              <a:ext uri="{FF2B5EF4-FFF2-40B4-BE49-F238E27FC236}">
                <a16:creationId xmlns:a16="http://schemas.microsoft.com/office/drawing/2014/main" id="{A240999D-C5C7-4CBC-B160-CF13DB348542}"/>
              </a:ext>
            </a:extLst>
          </p:cNvPr>
          <p:cNvSpPr>
            <a:spLocks noGrp="1"/>
          </p:cNvSpPr>
          <p:nvPr>
            <p:ph type="body" sz="quarter" idx="13" hasCustomPrompt="1"/>
          </p:nvPr>
        </p:nvSpPr>
        <p:spPr>
          <a:xfrm>
            <a:off x="1097280" y="1463040"/>
            <a:ext cx="10058400" cy="2743200"/>
          </a:xfrm>
        </p:spPr>
        <p:txBody>
          <a:bodyPr anchor="ctr"/>
          <a:lstStyle>
            <a:lvl1pPr marL="0" indent="0" algn="ctr">
              <a:lnSpc>
                <a:spcPct val="150000"/>
              </a:lnSpc>
              <a:spcBef>
                <a:spcPts val="0"/>
              </a:spcBef>
              <a:buNone/>
              <a:defRPr/>
            </a:lvl1pPr>
          </a:lstStyle>
          <a:p>
            <a:pPr lvl="0"/>
            <a:r>
              <a:rPr lang="en-US" dirty="0"/>
              <a:t>Texts or quotation</a:t>
            </a:r>
            <a:endParaRPr lang="id-ID" dirty="0"/>
          </a:p>
        </p:txBody>
      </p:sp>
      <p:sp>
        <p:nvSpPr>
          <p:cNvPr id="4" name="Text Placeholder 7">
            <a:extLst>
              <a:ext uri="{FF2B5EF4-FFF2-40B4-BE49-F238E27FC236}">
                <a16:creationId xmlns:a16="http://schemas.microsoft.com/office/drawing/2014/main" id="{E7DE55C1-E2EA-4921-A1B3-E34CF3229CCA}"/>
              </a:ext>
            </a:extLst>
          </p:cNvPr>
          <p:cNvSpPr>
            <a:spLocks noGrp="1"/>
          </p:cNvSpPr>
          <p:nvPr>
            <p:ph type="body" sz="quarter" idx="15" hasCustomPrompt="1"/>
          </p:nvPr>
        </p:nvSpPr>
        <p:spPr>
          <a:xfrm>
            <a:off x="6035040" y="4754880"/>
            <a:ext cx="5120640" cy="548640"/>
          </a:xfrm>
        </p:spPr>
        <p:txBody>
          <a:bodyPr anchor="ctr">
            <a:normAutofit/>
          </a:bodyPr>
          <a:lstStyle>
            <a:lvl1pPr marL="0" indent="0" algn="r">
              <a:buNone/>
              <a:defRPr sz="2000"/>
            </a:lvl1pPr>
          </a:lstStyle>
          <a:p>
            <a:pPr lvl="0"/>
            <a:r>
              <a:rPr lang="en-US"/>
              <a:t>Ending text</a:t>
            </a:r>
            <a:endParaRPr lang="id-ID"/>
          </a:p>
        </p:txBody>
      </p:sp>
      <p:sp>
        <p:nvSpPr>
          <p:cNvPr id="5" name="Half Frame 4">
            <a:extLst>
              <a:ext uri="{FF2B5EF4-FFF2-40B4-BE49-F238E27FC236}">
                <a16:creationId xmlns:a16="http://schemas.microsoft.com/office/drawing/2014/main" id="{62A9D7E6-2DA8-4A96-A0BC-70E95D7BB091}"/>
              </a:ext>
            </a:extLst>
          </p:cNvPr>
          <p:cNvSpPr/>
          <p:nvPr userDrawn="1"/>
        </p:nvSpPr>
        <p:spPr>
          <a:xfrm>
            <a:off x="914400" y="1280160"/>
            <a:ext cx="457200" cy="457200"/>
          </a:xfrm>
          <a:prstGeom prst="half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6" name="Half Frame 5">
            <a:extLst>
              <a:ext uri="{FF2B5EF4-FFF2-40B4-BE49-F238E27FC236}">
                <a16:creationId xmlns:a16="http://schemas.microsoft.com/office/drawing/2014/main" id="{D76BC1DF-C932-4B31-848F-499AA48C1311}"/>
              </a:ext>
            </a:extLst>
          </p:cNvPr>
          <p:cNvSpPr/>
          <p:nvPr userDrawn="1"/>
        </p:nvSpPr>
        <p:spPr>
          <a:xfrm rot="10800000">
            <a:off x="10881360" y="3931920"/>
            <a:ext cx="457200" cy="457200"/>
          </a:xfrm>
          <a:prstGeom prst="half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extLst>
      <p:ext uri="{BB962C8B-B14F-4D97-AF65-F5344CB8AC3E}">
        <p14:creationId xmlns:p14="http://schemas.microsoft.com/office/powerpoint/2010/main" val="36152841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2103120" y="1097280"/>
            <a:ext cx="9692640" cy="4297680"/>
          </a:xfrm>
          <a:prstGeom prst="rect">
            <a:avLst/>
          </a:prstGeom>
        </p:spPr>
        <p:txBody>
          <a:bodyPr/>
          <a:lstStyle>
            <a:lvl1pPr marL="0" indent="0" algn="r">
              <a:lnSpc>
                <a:spcPct val="140000"/>
              </a:lnSpc>
              <a:spcBef>
                <a:spcPts val="0"/>
              </a:spcBef>
              <a:buNone/>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103120" y="5486631"/>
            <a:ext cx="9692640" cy="822960"/>
          </a:xfrm>
          <a:prstGeom prst="rect">
            <a:avLst/>
          </a:prstGeom>
        </p:spPr>
        <p:txBody>
          <a:bodyPr>
            <a:normAutofit/>
          </a:bodyPr>
          <a:lstStyle>
            <a:lvl1pPr marL="0" indent="0" algn="r">
              <a:lnSpc>
                <a:spcPct val="100000"/>
              </a:lnSpc>
              <a:spcBef>
                <a:spcPts val="0"/>
              </a:spcBef>
              <a:buNone/>
              <a:defRPr sz="1600">
                <a:solidFill>
                  <a:schemeClr val="accent2">
                    <a:lumMod val="75000"/>
                  </a:schemeClr>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2" name="Picture 1">
            <a:extLst>
              <a:ext uri="{FF2B5EF4-FFF2-40B4-BE49-F238E27FC236}">
                <a16:creationId xmlns:a16="http://schemas.microsoft.com/office/drawing/2014/main" id="{CECB5276-2B36-4546-B1B4-4C468758A0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188719"/>
            <a:ext cx="1828800" cy="3154679"/>
          </a:xfrm>
          <a:prstGeom prst="rect">
            <a:avLst/>
          </a:prstGeom>
        </p:spPr>
      </p:pic>
      <p:sp>
        <p:nvSpPr>
          <p:cNvPr id="5" name="Rectangle 4">
            <a:extLst>
              <a:ext uri="{FF2B5EF4-FFF2-40B4-BE49-F238E27FC236}">
                <a16:creationId xmlns:a16="http://schemas.microsoft.com/office/drawing/2014/main" id="{6DEC7C9A-0715-476B-9D3E-7C95B580DAEB}"/>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Notice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365760" y="1097279"/>
            <a:ext cx="9418320" cy="5303520"/>
          </a:xfrm>
          <a:prstGeom prst="rect">
            <a:avLst/>
          </a:prstGeom>
        </p:spPr>
        <p:txBody>
          <a:bodyPr/>
          <a:lstStyle>
            <a:lvl1pPr marL="0" indent="0" algn="l">
              <a:lnSpc>
                <a:spcPct val="150000"/>
              </a:lnSpc>
              <a:spcBef>
                <a:spcPts val="0"/>
              </a:spcBef>
              <a:buNone/>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Notice</a:t>
            </a:r>
          </a:p>
        </p:txBody>
      </p:sp>
      <p:pic>
        <p:nvPicPr>
          <p:cNvPr id="2" name="Picture 1" descr="A picture containing umbrella&#10;&#10;Description automatically generated">
            <a:extLst>
              <a:ext uri="{FF2B5EF4-FFF2-40B4-BE49-F238E27FC236}">
                <a16:creationId xmlns:a16="http://schemas.microsoft.com/office/drawing/2014/main" id="{59D8B96F-3465-4263-A8A9-585271610F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6960" y="3108960"/>
            <a:ext cx="2194560" cy="3483865"/>
          </a:xfrm>
          <a:prstGeom prst="rect">
            <a:avLst/>
          </a:prstGeom>
        </p:spPr>
      </p:pic>
      <p:sp>
        <p:nvSpPr>
          <p:cNvPr id="7" name="Rectangle 6">
            <a:extLst>
              <a:ext uri="{FF2B5EF4-FFF2-40B4-BE49-F238E27FC236}">
                <a16:creationId xmlns:a16="http://schemas.microsoft.com/office/drawing/2014/main" id="{494EF3AA-52A6-4598-8AD4-0DBFE18A0FD2}"/>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e Team of 2019.2020">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a:solidFill>
                  <a:schemeClr val="accent1">
                    <a:lumMod val="50000"/>
                  </a:schemeClr>
                </a:solidFill>
                <a:latin typeface="Times New Roman" panose="02020603050405020304" pitchFamily="18" charset="0"/>
                <a:cs typeface="Times New Roman" panose="02020603050405020304" pitchFamily="18" charset="0"/>
              </a:rPr>
              <a:t>Aisyah </a:t>
            </a:r>
            <a:r>
              <a:rPr lang="en-US" sz="1300" dirty="0">
                <a:solidFill>
                  <a:schemeClr val="accent1">
                    <a:lumMod val="50000"/>
                  </a:schemeClr>
                </a:solidFill>
                <a:latin typeface="Times New Roman" panose="02020603050405020304" pitchFamily="18" charset="0"/>
                <a:cs typeface="Times New Roman" panose="02020603050405020304" pitchFamily="18" charset="0"/>
              </a:rPr>
              <a:t>D.A.,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dirty="0">
                <a:solidFill>
                  <a:schemeClr val="accent1">
                    <a:lumMod val="50000"/>
                  </a:schemeClr>
                </a:solidFill>
                <a:latin typeface="Times New Roman" panose="02020603050405020304" pitchFamily="18" charset="0"/>
                <a:cs typeface="Times New Roman" panose="02020603050405020304" pitchFamily="18" charset="0"/>
              </a:rPr>
              <a:t>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dirty="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dirty="0">
                <a:solidFill>
                  <a:schemeClr val="accent1">
                    <a:lumMod val="50000"/>
                  </a:schemeClr>
                </a:solidFill>
                <a:latin typeface="Times New Roman" panose="02020603050405020304" pitchFamily="18" charset="0"/>
                <a:cs typeface="Times New Roman" panose="02020603050405020304" pitchFamily="18" charset="0"/>
              </a:rPr>
              <a:t>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dirty="0">
                <a:solidFill>
                  <a:schemeClr val="accent1">
                    <a:lumMod val="50000"/>
                  </a:schemeClr>
                </a:solidFill>
                <a:latin typeface="Times New Roman" panose="02020603050405020304" pitchFamily="18" charset="0"/>
                <a:cs typeface="Times New Roman" panose="02020603050405020304" pitchFamily="18" charset="0"/>
              </a:rPr>
              <a:t> N.H.P.,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dirty="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dirty="0">
                <a:solidFill>
                  <a:schemeClr val="accent1">
                    <a:lumMod val="50000"/>
                  </a:schemeClr>
                </a:solidFill>
                <a:latin typeface="Times New Roman" panose="02020603050405020304" pitchFamily="18" charset="0"/>
                <a:cs typeface="Times New Roman" panose="02020603050405020304" pitchFamily="18" charset="0"/>
              </a:rPr>
              <a:t>, M.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dirty="0">
                <a:solidFill>
                  <a:schemeClr val="accent1">
                    <a:lumMod val="50000"/>
                  </a:schemeClr>
                </a:solidFill>
                <a:latin typeface="Times New Roman" panose="02020603050405020304" pitchFamily="18" charset="0"/>
                <a:cs typeface="Times New Roman" panose="02020603050405020304" pitchFamily="18" charset="0"/>
              </a:rPr>
              <a:t> </a:t>
            </a:r>
            <a:r>
              <a:rPr lang="en-US" sz="1300">
                <a:solidFill>
                  <a:schemeClr val="accent1">
                    <a:lumMod val="50000"/>
                  </a:schemeClr>
                </a:solidFill>
                <a:latin typeface="Times New Roman" panose="02020603050405020304" pitchFamily="18" charset="0"/>
                <a:cs typeface="Times New Roman" panose="02020603050405020304" pitchFamily="18" charset="0"/>
              </a:rPr>
              <a:t>C., Andreas F., A. Zidan A.Z., Arkan W., Gilang R., S.H.R. Farhah., Titasani C.</a:t>
            </a: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39701269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id-ID" noProof="0"/>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103120" y="1097280"/>
            <a:ext cx="9692640" cy="4937760"/>
          </a:xfrm>
          <a:prstGeom prst="rect">
            <a:avLst/>
          </a:prstGeom>
          <a:solidFill>
            <a:srgbClr val="203864">
              <a:alpha val="89804"/>
            </a:srgbClr>
          </a:solidFill>
        </p:spPr>
        <p:txBody>
          <a:bodyPr anchor="t"/>
          <a:lstStyle>
            <a:lvl1pPr marL="0" indent="0" algn="r">
              <a:lnSpc>
                <a:spcPct val="140000"/>
              </a:lnSpc>
              <a:spcBef>
                <a:spcPts val="0"/>
              </a:spcBef>
              <a:buNone/>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noProof="0" dirty="0"/>
              <a:t>Question</a:t>
            </a:r>
            <a:endParaRPr lang="id-ID" noProof="0" dirty="0"/>
          </a:p>
        </p:txBody>
      </p:sp>
      <p:sp>
        <p:nvSpPr>
          <p:cNvPr id="7" name="Rectangle 6">
            <a:extLst>
              <a:ext uri="{FF2B5EF4-FFF2-40B4-BE49-F238E27FC236}">
                <a16:creationId xmlns:a16="http://schemas.microsoft.com/office/drawing/2014/main" id="{313CC5DA-C2AF-40E2-81F8-87DE8E45DDE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pic>
        <p:nvPicPr>
          <p:cNvPr id="11" name="Picture 10">
            <a:extLst>
              <a:ext uri="{FF2B5EF4-FFF2-40B4-BE49-F238E27FC236}">
                <a16:creationId xmlns:a16="http://schemas.microsoft.com/office/drawing/2014/main" id="{B4E975AF-F354-45AC-88EF-E0DA84920A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 y="3108960"/>
            <a:ext cx="1828800" cy="3310045"/>
          </a:xfrm>
          <a:prstGeom prst="rect">
            <a:avLst/>
          </a:prstGeom>
        </p:spPr>
      </p:pic>
    </p:spTree>
    <p:extLst>
      <p:ext uri="{BB962C8B-B14F-4D97-AF65-F5344CB8AC3E}">
        <p14:creationId xmlns:p14="http://schemas.microsoft.com/office/powerpoint/2010/main" val="12021229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synchronous Checklist">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365761" y="1097280"/>
            <a:ext cx="7890472" cy="4937760"/>
          </a:xfrm>
          <a:prstGeom prst="rect">
            <a:avLst/>
          </a:prstGeom>
          <a:solidFill>
            <a:srgbClr val="203864">
              <a:alpha val="89804"/>
            </a:srgbClr>
          </a:solidFill>
        </p:spPr>
        <p:txBody>
          <a:bodyPr anchor="t"/>
          <a:lstStyle>
            <a:lvl1pPr marL="342900" indent="-342900" algn="l">
              <a:lnSpc>
                <a:spcPct val="140000"/>
              </a:lnSpc>
              <a:spcBef>
                <a:spcPts val="0"/>
              </a:spcBef>
              <a:buFont typeface="Wingdings" panose="05000000000000000000" pitchFamily="2" charset="2"/>
              <a:buChar char="q"/>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noProof="0"/>
              <a:t>Asynchronous activities;</a:t>
            </a:r>
            <a:endParaRPr lang="id-ID" noProof="0" dirty="0"/>
          </a:p>
        </p:txBody>
      </p:sp>
      <p:sp>
        <p:nvSpPr>
          <p:cNvPr id="7" name="Rectangle 6">
            <a:extLst>
              <a:ext uri="{FF2B5EF4-FFF2-40B4-BE49-F238E27FC236}">
                <a16:creationId xmlns:a16="http://schemas.microsoft.com/office/drawing/2014/main" id="{313CC5DA-C2AF-40E2-81F8-87DE8E45DDE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pic>
        <p:nvPicPr>
          <p:cNvPr id="11" name="Picture 10">
            <a:extLst>
              <a:ext uri="{FF2B5EF4-FFF2-40B4-BE49-F238E27FC236}">
                <a16:creationId xmlns:a16="http://schemas.microsoft.com/office/drawing/2014/main" id="{B4E975AF-F354-45AC-88EF-E0DA84920A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369424" y="3379370"/>
            <a:ext cx="1570460" cy="2842461"/>
          </a:xfrm>
          <a:prstGeom prst="rect">
            <a:avLst/>
          </a:prstGeom>
        </p:spPr>
      </p:pic>
      <p:sp>
        <p:nvSpPr>
          <p:cNvPr id="2" name="TextBox 1">
            <a:extLst>
              <a:ext uri="{FF2B5EF4-FFF2-40B4-BE49-F238E27FC236}">
                <a16:creationId xmlns:a16="http://schemas.microsoft.com/office/drawing/2014/main" id="{66C847DC-2F57-3A6C-123A-4DDB80212665}"/>
              </a:ext>
            </a:extLst>
          </p:cNvPr>
          <p:cNvSpPr txBox="1"/>
          <p:nvPr userDrawn="1"/>
        </p:nvSpPr>
        <p:spPr>
          <a:xfrm>
            <a:off x="365760" y="182880"/>
            <a:ext cx="11430000" cy="584775"/>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Aktivitas Asinkronus</a:t>
            </a:r>
            <a:endParaRPr lang="en-US" sz="320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0AAC7BD-7C0F-216A-BE91-6813103F9498}"/>
              </a:ext>
            </a:extLst>
          </p:cNvPr>
          <p:cNvSpPr txBox="1"/>
          <p:nvPr userDrawn="1"/>
        </p:nvSpPr>
        <p:spPr>
          <a:xfrm>
            <a:off x="8256233" y="1915002"/>
            <a:ext cx="3518132" cy="1651158"/>
          </a:xfrm>
          <a:prstGeom prst="rect">
            <a:avLst/>
          </a:prstGeom>
          <a:noFill/>
        </p:spPr>
        <p:txBody>
          <a:bodyPr wrap="square" rtlCol="0">
            <a:spAutoFit/>
          </a:bodyPr>
          <a:lstStyle/>
          <a:p>
            <a:pPr algn="r">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Apakah kamu sudah selesai mengerjakan aktivitas-aktivitas ini? Apakah ada kendala?</a:t>
            </a:r>
            <a:endParaRPr lang="id-ID" sz="2000">
              <a:solidFill>
                <a:schemeClr val="accent1">
                  <a:lumMod val="50000"/>
                </a:schemeClr>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764214E7-8AF0-5AF1-FCC4-2A7C12FD7D38}"/>
              </a:ext>
            </a:extLst>
          </p:cNvPr>
          <p:cNvCxnSpPr>
            <a:cxnSpLocks/>
          </p:cNvCxnSpPr>
          <p:nvPr userDrawn="1"/>
        </p:nvCxnSpPr>
        <p:spPr>
          <a:xfrm flipV="1">
            <a:off x="9849509" y="3302493"/>
            <a:ext cx="421955" cy="263667"/>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517327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365760" y="182880"/>
            <a:ext cx="11430000" cy="640080"/>
          </a:xfrm>
          <a:prstGeom prst="rect">
            <a:avLst/>
          </a:prstGeom>
        </p:spPr>
        <p:txBody>
          <a:bodyPr/>
          <a:lstStyle>
            <a:lvl1pPr>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377439" y="1097279"/>
            <a:ext cx="9418320" cy="4023360"/>
          </a:xfrm>
          <a:prstGeom prst="rect">
            <a:avLst/>
          </a:prstGeom>
        </p:spPr>
        <p:txBody>
          <a:bodyPr anchor="ctr"/>
          <a:lstStyle>
            <a:lvl1pPr marL="0" indent="0">
              <a:lnSpc>
                <a:spcPct val="150000"/>
              </a:lnSpc>
              <a:spcBef>
                <a:spcPts val="0"/>
              </a:spcBef>
              <a:buNone/>
              <a:defRPr/>
            </a:lvl1pPr>
          </a:lstStyle>
          <a:p>
            <a:pPr lvl="0"/>
            <a:r>
              <a:rPr lang="en-US" dirty="0"/>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1978090" y="3181738"/>
            <a:ext cx="457199" cy="167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D9F9265-1736-4F89-A77B-921557FEB217}"/>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pic>
        <p:nvPicPr>
          <p:cNvPr id="6" name="Picture 5">
            <a:extLst>
              <a:ext uri="{FF2B5EF4-FFF2-40B4-BE49-F238E27FC236}">
                <a16:creationId xmlns:a16="http://schemas.microsoft.com/office/drawing/2014/main" id="{44A0D86D-5EA6-4CAF-8C28-80E590F6A9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 y="3017520"/>
            <a:ext cx="1828800" cy="3418318"/>
          </a:xfrm>
          <a:prstGeom prst="rect">
            <a:avLst/>
          </a:prstGeom>
        </p:spPr>
      </p:pic>
    </p:spTree>
    <p:extLst>
      <p:ext uri="{BB962C8B-B14F-4D97-AF65-F5344CB8AC3E}">
        <p14:creationId xmlns:p14="http://schemas.microsoft.com/office/powerpoint/2010/main" val="407033612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view-E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365760" y="182880"/>
            <a:ext cx="11430000" cy="640080"/>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20’ </a:t>
            </a:r>
            <a:r>
              <a:rPr lang="en-US" sz="3200" dirty="0">
                <a:solidFill>
                  <a:schemeClr val="accent1">
                    <a:lumMod val="50000"/>
                  </a:schemeClr>
                </a:solidFill>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3620666" y="4251231"/>
            <a:ext cx="4982454" cy="523220"/>
          </a:xfrm>
          <a:prstGeom prst="rect">
            <a:avLst/>
          </a:prstGeom>
          <a:noFill/>
        </p:spPr>
        <p:txBody>
          <a:bodyPr wrap="none" rtlCol="0">
            <a:spAutoFit/>
          </a:bodyPr>
          <a:lstStyle/>
          <a:p>
            <a:pPr algn="ctr"/>
            <a:r>
              <a:rPr lang="en-US" sz="2800" b="0">
                <a:solidFill>
                  <a:schemeClr val="accent1">
                    <a:lumMod val="50000"/>
                  </a:schemeClr>
                </a:solidFill>
                <a:latin typeface="Arial" panose="020B0604020202020204" pitchFamily="34" charset="0"/>
                <a:cs typeface="Arial" panose="020B0604020202020204" pitchFamily="34" charset="0"/>
              </a:rPr>
              <a:t>What did you learn last week?</a:t>
            </a:r>
          </a:p>
        </p:txBody>
      </p:sp>
      <p:grpSp>
        <p:nvGrpSpPr>
          <p:cNvPr id="5" name="Group 4">
            <a:extLst>
              <a:ext uri="{FF2B5EF4-FFF2-40B4-BE49-F238E27FC236}">
                <a16:creationId xmlns:a16="http://schemas.microsoft.com/office/drawing/2014/main" id="{13A0237C-6E0B-4CE1-B861-A7277AF558DE}"/>
              </a:ext>
            </a:extLst>
          </p:cNvPr>
          <p:cNvGrpSpPr/>
          <p:nvPr userDrawn="1"/>
        </p:nvGrpSpPr>
        <p:grpSpPr>
          <a:xfrm>
            <a:off x="4701886" y="1973738"/>
            <a:ext cx="2788231" cy="1572391"/>
            <a:chOff x="3390747" y="1881004"/>
            <a:chExt cx="2091173" cy="1572391"/>
          </a:xfrm>
        </p:grpSpPr>
        <p:sp>
          <p:nvSpPr>
            <p:cNvPr id="6" name="Isosceles Triangle 5">
              <a:extLst>
                <a:ext uri="{FF2B5EF4-FFF2-40B4-BE49-F238E27FC236}">
                  <a16:creationId xmlns:a16="http://schemas.microsoft.com/office/drawing/2014/main" id="{29D1ADFB-0F05-4911-A835-C8F441274567}"/>
                </a:ext>
              </a:extLst>
            </p:cNvPr>
            <p:cNvSpPr/>
            <p:nvPr userDrawn="1"/>
          </p:nvSpPr>
          <p:spPr>
            <a:xfrm rot="16200000">
              <a:off x="3132426" y="2139326"/>
              <a:ext cx="1572390" cy="10557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Isosceles Triangle 6">
              <a:extLst>
                <a:ext uri="{FF2B5EF4-FFF2-40B4-BE49-F238E27FC236}">
                  <a16:creationId xmlns:a16="http://schemas.microsoft.com/office/drawing/2014/main" id="{D3EEB397-8629-4412-97FD-7909C0643DFE}"/>
                </a:ext>
              </a:extLst>
            </p:cNvPr>
            <p:cNvSpPr/>
            <p:nvPr userDrawn="1"/>
          </p:nvSpPr>
          <p:spPr>
            <a:xfrm rot="16200000">
              <a:off x="3629968" y="2139325"/>
              <a:ext cx="1572390" cy="1055748"/>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Isosceles Triangle 10">
              <a:extLst>
                <a:ext uri="{FF2B5EF4-FFF2-40B4-BE49-F238E27FC236}">
                  <a16:creationId xmlns:a16="http://schemas.microsoft.com/office/drawing/2014/main" id="{FCD0A248-7D9B-4C48-A9D1-87DFFCECD0E7}"/>
                </a:ext>
              </a:extLst>
            </p:cNvPr>
            <p:cNvSpPr/>
            <p:nvPr userDrawn="1"/>
          </p:nvSpPr>
          <p:spPr>
            <a:xfrm rot="16200000">
              <a:off x="4167851" y="2139325"/>
              <a:ext cx="1572390" cy="105574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28058081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view-I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365760" y="182880"/>
            <a:ext cx="11430000" cy="640080"/>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20’ </a:t>
            </a:r>
            <a:r>
              <a:rPr lang="en-US" sz="3200" dirty="0">
                <a:solidFill>
                  <a:schemeClr val="accent1">
                    <a:lumMod val="50000"/>
                  </a:schemeClr>
                </a:solidFill>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3066088" y="4269893"/>
            <a:ext cx="6086924" cy="523220"/>
          </a:xfrm>
          <a:prstGeom prst="rect">
            <a:avLst/>
          </a:prstGeom>
          <a:noFill/>
        </p:spPr>
        <p:txBody>
          <a:bodyPr wrap="none" rtlCol="0">
            <a:spAutoFit/>
          </a:bodyPr>
          <a:lstStyle/>
          <a:p>
            <a:pPr algn="ctr"/>
            <a:r>
              <a:rPr lang="en-US" sz="2800" b="0">
                <a:solidFill>
                  <a:schemeClr val="accent1">
                    <a:lumMod val="50000"/>
                  </a:schemeClr>
                </a:solidFill>
                <a:latin typeface="Arial" panose="020B0604020202020204" pitchFamily="34" charset="0"/>
                <a:cs typeface="Arial" panose="020B0604020202020204" pitchFamily="34" charset="0"/>
              </a:rPr>
              <a:t>Apa yang kamu pelajari minggu lalu?</a:t>
            </a:r>
          </a:p>
        </p:txBody>
      </p:sp>
      <p:grpSp>
        <p:nvGrpSpPr>
          <p:cNvPr id="5" name="Group 4">
            <a:extLst>
              <a:ext uri="{FF2B5EF4-FFF2-40B4-BE49-F238E27FC236}">
                <a16:creationId xmlns:a16="http://schemas.microsoft.com/office/drawing/2014/main" id="{13A0237C-6E0B-4CE1-B861-A7277AF558DE}"/>
              </a:ext>
            </a:extLst>
          </p:cNvPr>
          <p:cNvGrpSpPr/>
          <p:nvPr userDrawn="1"/>
        </p:nvGrpSpPr>
        <p:grpSpPr>
          <a:xfrm>
            <a:off x="4701886" y="1973738"/>
            <a:ext cx="2788231" cy="1572391"/>
            <a:chOff x="3390747" y="1881004"/>
            <a:chExt cx="2091173" cy="1572391"/>
          </a:xfrm>
        </p:grpSpPr>
        <p:sp>
          <p:nvSpPr>
            <p:cNvPr id="6" name="Isosceles Triangle 5">
              <a:extLst>
                <a:ext uri="{FF2B5EF4-FFF2-40B4-BE49-F238E27FC236}">
                  <a16:creationId xmlns:a16="http://schemas.microsoft.com/office/drawing/2014/main" id="{29D1ADFB-0F05-4911-A835-C8F441274567}"/>
                </a:ext>
              </a:extLst>
            </p:cNvPr>
            <p:cNvSpPr/>
            <p:nvPr userDrawn="1"/>
          </p:nvSpPr>
          <p:spPr>
            <a:xfrm rot="16200000">
              <a:off x="3132426" y="2139326"/>
              <a:ext cx="1572390" cy="10557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Isosceles Triangle 6">
              <a:extLst>
                <a:ext uri="{FF2B5EF4-FFF2-40B4-BE49-F238E27FC236}">
                  <a16:creationId xmlns:a16="http://schemas.microsoft.com/office/drawing/2014/main" id="{D3EEB397-8629-4412-97FD-7909C0643DFE}"/>
                </a:ext>
              </a:extLst>
            </p:cNvPr>
            <p:cNvSpPr/>
            <p:nvPr userDrawn="1"/>
          </p:nvSpPr>
          <p:spPr>
            <a:xfrm rot="16200000">
              <a:off x="3629968" y="2139325"/>
              <a:ext cx="1572390" cy="1055748"/>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Isosceles Triangle 10">
              <a:extLst>
                <a:ext uri="{FF2B5EF4-FFF2-40B4-BE49-F238E27FC236}">
                  <a16:creationId xmlns:a16="http://schemas.microsoft.com/office/drawing/2014/main" id="{FCD0A248-7D9B-4C48-A9D1-87DFFCECD0E7}"/>
                </a:ext>
              </a:extLst>
            </p:cNvPr>
            <p:cNvSpPr/>
            <p:nvPr userDrawn="1"/>
          </p:nvSpPr>
          <p:spPr>
            <a:xfrm rot="16200000">
              <a:off x="4167851" y="2139325"/>
              <a:ext cx="1572390" cy="105574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3846739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pics-EN">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B6C32542-CA5D-426C-B76F-F23611FCA809}"/>
              </a:ext>
            </a:extLst>
          </p:cNvPr>
          <p:cNvSpPr txBox="1"/>
          <p:nvPr userDrawn="1"/>
        </p:nvSpPr>
        <p:spPr>
          <a:xfrm>
            <a:off x="365760" y="182880"/>
            <a:ext cx="11430000" cy="640080"/>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Topics</a:t>
            </a:r>
            <a:endParaRPr lang="en-US" sz="3200" dirty="0">
              <a:solidFill>
                <a:schemeClr val="accent1">
                  <a:lumMod val="50000"/>
                </a:schemeClr>
              </a:solidFill>
              <a:latin typeface="Arial" panose="020B0604020202020204" pitchFamily="34" charset="0"/>
              <a:cs typeface="Arial" panose="020B0604020202020204" pitchFamily="34" charset="0"/>
            </a:endParaRPr>
          </a:p>
        </p:txBody>
      </p:sp>
      <p:sp>
        <p:nvSpPr>
          <p:cNvPr id="12" name="Text Placeholder 144">
            <a:extLst>
              <a:ext uri="{FF2B5EF4-FFF2-40B4-BE49-F238E27FC236}">
                <a16:creationId xmlns:a16="http://schemas.microsoft.com/office/drawing/2014/main" id="{E7A8F5CF-5D50-483E-8D91-E357C5BC2955}"/>
              </a:ext>
            </a:extLst>
          </p:cNvPr>
          <p:cNvSpPr>
            <a:spLocks noGrp="1"/>
          </p:cNvSpPr>
          <p:nvPr>
            <p:ph type="body" sz="quarter" idx="11" hasCustomPrompt="1"/>
          </p:nvPr>
        </p:nvSpPr>
        <p:spPr>
          <a:xfrm>
            <a:off x="1097280" y="1280160"/>
            <a:ext cx="6858000" cy="4023360"/>
          </a:xfrm>
          <a:custGeom>
            <a:avLst/>
            <a:gdLst>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 name="connsiteX0" fmla="*/ 0 w 6858000"/>
              <a:gd name="connsiteY0" fmla="*/ 0 h 4023360"/>
              <a:gd name="connsiteX1" fmla="*/ 693419 w 6858000"/>
              <a:gd name="connsiteY1" fmla="*/ 0 h 4023360"/>
              <a:gd name="connsiteX2" fmla="*/ 1249680 w 6858000"/>
              <a:gd name="connsiteY2" fmla="*/ 0 h 4023360"/>
              <a:gd name="connsiteX3" fmla="*/ 2148838 w 6858000"/>
              <a:gd name="connsiteY3" fmla="*/ 0 h 4023360"/>
              <a:gd name="connsiteX4" fmla="*/ 2842258 w 6858000"/>
              <a:gd name="connsiteY4" fmla="*/ 0 h 4023360"/>
              <a:gd name="connsiteX5" fmla="*/ 3535679 w 6858000"/>
              <a:gd name="connsiteY5" fmla="*/ 0 h 4023360"/>
              <a:gd name="connsiteX6" fmla="*/ 4434838 w 6858000"/>
              <a:gd name="connsiteY6" fmla="*/ 0 h 4023360"/>
              <a:gd name="connsiteX7" fmla="*/ 5059679 w 6858000"/>
              <a:gd name="connsiteY7" fmla="*/ 0 h 4023360"/>
              <a:gd name="connsiteX8" fmla="*/ 5958838 w 6858000"/>
              <a:gd name="connsiteY8" fmla="*/ 0 h 4023360"/>
              <a:gd name="connsiteX9" fmla="*/ 6858000 w 6858000"/>
              <a:gd name="connsiteY9" fmla="*/ 0 h 4023360"/>
              <a:gd name="connsiteX10" fmla="*/ 6858000 w 6858000"/>
              <a:gd name="connsiteY10" fmla="*/ 574765 h 4023360"/>
              <a:gd name="connsiteX11" fmla="*/ 6858000 w 6858000"/>
              <a:gd name="connsiteY11" fmla="*/ 1149530 h 4023360"/>
              <a:gd name="connsiteX12" fmla="*/ 6858000 w 6858000"/>
              <a:gd name="connsiteY12" fmla="*/ 1764529 h 4023360"/>
              <a:gd name="connsiteX13" fmla="*/ 6858000 w 6858000"/>
              <a:gd name="connsiteY13" fmla="*/ 2218595 h 4023360"/>
              <a:gd name="connsiteX14" fmla="*/ 6858000 w 6858000"/>
              <a:gd name="connsiteY14" fmla="*/ 2793359 h 4023360"/>
              <a:gd name="connsiteX15" fmla="*/ 6858000 w 6858000"/>
              <a:gd name="connsiteY15" fmla="*/ 3368126 h 4023360"/>
              <a:gd name="connsiteX16" fmla="*/ 6858000 w 6858000"/>
              <a:gd name="connsiteY16" fmla="*/ 4023360 h 4023360"/>
              <a:gd name="connsiteX17" fmla="*/ 6027419 w 6858000"/>
              <a:gd name="connsiteY17" fmla="*/ 4023360 h 4023360"/>
              <a:gd name="connsiteX18" fmla="*/ 5265419 w 6858000"/>
              <a:gd name="connsiteY18" fmla="*/ 4023360 h 4023360"/>
              <a:gd name="connsiteX19" fmla="*/ 4709159 w 6858000"/>
              <a:gd name="connsiteY19" fmla="*/ 4023360 h 4023360"/>
              <a:gd name="connsiteX20" fmla="*/ 4084319 w 6858000"/>
              <a:gd name="connsiteY20" fmla="*/ 4023360 h 4023360"/>
              <a:gd name="connsiteX21" fmla="*/ 3185158 w 6858000"/>
              <a:gd name="connsiteY21" fmla="*/ 4023360 h 4023360"/>
              <a:gd name="connsiteX22" fmla="*/ 2423159 w 6858000"/>
              <a:gd name="connsiteY22" fmla="*/ 4023360 h 4023360"/>
              <a:gd name="connsiteX23" fmla="*/ 1798319 w 6858000"/>
              <a:gd name="connsiteY23" fmla="*/ 4023360 h 4023360"/>
              <a:gd name="connsiteX24" fmla="*/ 1036319 w 6858000"/>
              <a:gd name="connsiteY24" fmla="*/ 4023360 h 4023360"/>
              <a:gd name="connsiteX25" fmla="*/ 0 w 6858000"/>
              <a:gd name="connsiteY25" fmla="*/ 4023360 h 4023360"/>
              <a:gd name="connsiteX26" fmla="*/ 0 w 6858000"/>
              <a:gd name="connsiteY26" fmla="*/ 3569293 h 4023360"/>
              <a:gd name="connsiteX27" fmla="*/ 0 w 6858000"/>
              <a:gd name="connsiteY27" fmla="*/ 2954295 h 4023360"/>
              <a:gd name="connsiteX28" fmla="*/ 0 w 6858000"/>
              <a:gd name="connsiteY28" fmla="*/ 2459997 h 4023360"/>
              <a:gd name="connsiteX29" fmla="*/ 0 w 6858000"/>
              <a:gd name="connsiteY29" fmla="*/ 1804763 h 4023360"/>
              <a:gd name="connsiteX30" fmla="*/ 0 w 6858000"/>
              <a:gd name="connsiteY30" fmla="*/ 1270231 h 4023360"/>
              <a:gd name="connsiteX31" fmla="*/ 0 w 6858000"/>
              <a:gd name="connsiteY31" fmla="*/ 816167 h 4023360"/>
              <a:gd name="connsiteX32" fmla="*/ 0 w 6858000"/>
              <a:gd name="connsiteY32" fmla="*/ 0 h 4023360"/>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4023360" fill="none" extrusionOk="0">
                <a:moveTo>
                  <a:pt x="0" y="0"/>
                </a:moveTo>
                <a:cubicBezTo>
                  <a:pt x="223366" y="-5695"/>
                  <a:pt x="362765" y="152493"/>
                  <a:pt x="624838" y="0"/>
                </a:cubicBezTo>
                <a:cubicBezTo>
                  <a:pt x="958321" y="-34601"/>
                  <a:pt x="968560" y="22034"/>
                  <a:pt x="1386838" y="0"/>
                </a:cubicBezTo>
                <a:cubicBezTo>
                  <a:pt x="1726226" y="-40049"/>
                  <a:pt x="2132558" y="20087"/>
                  <a:pt x="2286000" y="0"/>
                </a:cubicBezTo>
                <a:cubicBezTo>
                  <a:pt x="2554882" y="-39042"/>
                  <a:pt x="2679367" y="-24572"/>
                  <a:pt x="2910838" y="0"/>
                </a:cubicBezTo>
                <a:cubicBezTo>
                  <a:pt x="3063897" y="-14718"/>
                  <a:pt x="3481383" y="130992"/>
                  <a:pt x="3741419" y="0"/>
                </a:cubicBezTo>
                <a:cubicBezTo>
                  <a:pt x="3980555" y="-77175"/>
                  <a:pt x="4253771" y="-22387"/>
                  <a:pt x="4366258" y="0"/>
                </a:cubicBezTo>
                <a:cubicBezTo>
                  <a:pt x="4547019" y="8031"/>
                  <a:pt x="4969581" y="75968"/>
                  <a:pt x="5128259" y="0"/>
                </a:cubicBezTo>
                <a:cubicBezTo>
                  <a:pt x="5342619" y="-44359"/>
                  <a:pt x="5764406" y="-56339"/>
                  <a:pt x="5958838" y="0"/>
                </a:cubicBezTo>
                <a:cubicBezTo>
                  <a:pt x="6158275" y="-63314"/>
                  <a:pt x="6457946" y="-55912"/>
                  <a:pt x="6858000" y="0"/>
                </a:cubicBezTo>
                <a:cubicBezTo>
                  <a:pt x="6827554" y="100197"/>
                  <a:pt x="6832745" y="311236"/>
                  <a:pt x="6858000" y="454065"/>
                </a:cubicBezTo>
                <a:cubicBezTo>
                  <a:pt x="6979786" y="515883"/>
                  <a:pt x="6829859" y="780523"/>
                  <a:pt x="6858000" y="1028830"/>
                </a:cubicBezTo>
                <a:cubicBezTo>
                  <a:pt x="6918246" y="1230989"/>
                  <a:pt x="6844299" y="1465008"/>
                  <a:pt x="6858000" y="1684063"/>
                </a:cubicBezTo>
                <a:cubicBezTo>
                  <a:pt x="6881965" y="1872855"/>
                  <a:pt x="6821945" y="2135249"/>
                  <a:pt x="6858000" y="2299061"/>
                </a:cubicBezTo>
                <a:cubicBezTo>
                  <a:pt x="6907989" y="2464883"/>
                  <a:pt x="6787621" y="2721420"/>
                  <a:pt x="6858000" y="2833594"/>
                </a:cubicBezTo>
                <a:cubicBezTo>
                  <a:pt x="6827866" y="2973537"/>
                  <a:pt x="6828321" y="3158059"/>
                  <a:pt x="6858000" y="3448593"/>
                </a:cubicBezTo>
                <a:cubicBezTo>
                  <a:pt x="6792115" y="3696928"/>
                  <a:pt x="6848979" y="3910172"/>
                  <a:pt x="6858000" y="4023360"/>
                </a:cubicBezTo>
                <a:cubicBezTo>
                  <a:pt x="6613365" y="4053218"/>
                  <a:pt x="6310266" y="3990076"/>
                  <a:pt x="6095998" y="4023360"/>
                </a:cubicBezTo>
                <a:cubicBezTo>
                  <a:pt x="5841343" y="4053632"/>
                  <a:pt x="5349836" y="3992350"/>
                  <a:pt x="5196840" y="4023360"/>
                </a:cubicBezTo>
                <a:cubicBezTo>
                  <a:pt x="4883462" y="4028450"/>
                  <a:pt x="4510468" y="3972956"/>
                  <a:pt x="4297679" y="4023360"/>
                </a:cubicBezTo>
                <a:cubicBezTo>
                  <a:pt x="4056228" y="4092080"/>
                  <a:pt x="3767724" y="4035419"/>
                  <a:pt x="3467100" y="4023360"/>
                </a:cubicBezTo>
                <a:cubicBezTo>
                  <a:pt x="3096748" y="4090261"/>
                  <a:pt x="2938023" y="4056752"/>
                  <a:pt x="2636518" y="4023360"/>
                </a:cubicBezTo>
                <a:cubicBezTo>
                  <a:pt x="2235045" y="4009019"/>
                  <a:pt x="2094676" y="3894438"/>
                  <a:pt x="1805938" y="4023360"/>
                </a:cubicBezTo>
                <a:cubicBezTo>
                  <a:pt x="1541302" y="4016682"/>
                  <a:pt x="1406476" y="3993285"/>
                  <a:pt x="1181100" y="4023360"/>
                </a:cubicBezTo>
                <a:cubicBezTo>
                  <a:pt x="1156105" y="3917081"/>
                  <a:pt x="532325" y="3879569"/>
                  <a:pt x="0" y="4023360"/>
                </a:cubicBezTo>
                <a:cubicBezTo>
                  <a:pt x="-66079" y="3857649"/>
                  <a:pt x="76695" y="3560551"/>
                  <a:pt x="0" y="3448593"/>
                </a:cubicBezTo>
                <a:cubicBezTo>
                  <a:pt x="-32810" y="3318824"/>
                  <a:pt x="51089" y="3076983"/>
                  <a:pt x="0" y="2994528"/>
                </a:cubicBezTo>
                <a:cubicBezTo>
                  <a:pt x="-168537" y="2913350"/>
                  <a:pt x="119435" y="2640504"/>
                  <a:pt x="0" y="2379529"/>
                </a:cubicBezTo>
                <a:cubicBezTo>
                  <a:pt x="-110501" y="2203819"/>
                  <a:pt x="72959" y="2141299"/>
                  <a:pt x="0" y="1925464"/>
                </a:cubicBezTo>
                <a:cubicBezTo>
                  <a:pt x="-15681" y="1614187"/>
                  <a:pt x="108208" y="1567203"/>
                  <a:pt x="0" y="1350699"/>
                </a:cubicBezTo>
                <a:cubicBezTo>
                  <a:pt x="-45153" y="1129135"/>
                  <a:pt x="68103" y="822153"/>
                  <a:pt x="0" y="695466"/>
                </a:cubicBezTo>
                <a:cubicBezTo>
                  <a:pt x="110133" y="574773"/>
                  <a:pt x="12033" y="333561"/>
                  <a:pt x="0" y="0"/>
                </a:cubicBezTo>
                <a:close/>
              </a:path>
              <a:path w="6858000" h="4023360" stroke="0" extrusionOk="0">
                <a:moveTo>
                  <a:pt x="0" y="0"/>
                </a:moveTo>
                <a:cubicBezTo>
                  <a:pt x="117957" y="-22795"/>
                  <a:pt x="605678" y="43090"/>
                  <a:pt x="693419" y="0"/>
                </a:cubicBezTo>
                <a:cubicBezTo>
                  <a:pt x="841073" y="-89380"/>
                  <a:pt x="1081162" y="1946"/>
                  <a:pt x="1249680" y="0"/>
                </a:cubicBezTo>
                <a:cubicBezTo>
                  <a:pt x="1509507" y="81197"/>
                  <a:pt x="1886029" y="3517"/>
                  <a:pt x="2148838" y="0"/>
                </a:cubicBezTo>
                <a:cubicBezTo>
                  <a:pt x="2554954" y="-23539"/>
                  <a:pt x="2567245" y="28300"/>
                  <a:pt x="2842258" y="0"/>
                </a:cubicBezTo>
                <a:cubicBezTo>
                  <a:pt x="3190205" y="-9581"/>
                  <a:pt x="3346051" y="26448"/>
                  <a:pt x="3535679" y="0"/>
                </a:cubicBezTo>
                <a:cubicBezTo>
                  <a:pt x="3802208" y="-32322"/>
                  <a:pt x="4009679" y="-67893"/>
                  <a:pt x="4434838" y="0"/>
                </a:cubicBezTo>
                <a:cubicBezTo>
                  <a:pt x="4864250" y="-45085"/>
                  <a:pt x="4802356" y="62394"/>
                  <a:pt x="5059679" y="0"/>
                </a:cubicBezTo>
                <a:cubicBezTo>
                  <a:pt x="5231621" y="-49391"/>
                  <a:pt x="5681964" y="-37213"/>
                  <a:pt x="5958838" y="0"/>
                </a:cubicBezTo>
                <a:cubicBezTo>
                  <a:pt x="6163185" y="-77272"/>
                  <a:pt x="6392284" y="152061"/>
                  <a:pt x="6858000" y="0"/>
                </a:cubicBezTo>
                <a:cubicBezTo>
                  <a:pt x="6967998" y="221771"/>
                  <a:pt x="6872155" y="405247"/>
                  <a:pt x="6858000" y="574765"/>
                </a:cubicBezTo>
                <a:cubicBezTo>
                  <a:pt x="6944515" y="744051"/>
                  <a:pt x="6846203" y="960894"/>
                  <a:pt x="6858000" y="1149530"/>
                </a:cubicBezTo>
                <a:cubicBezTo>
                  <a:pt x="6906296" y="1408366"/>
                  <a:pt x="6882623" y="1491351"/>
                  <a:pt x="6858000" y="1764529"/>
                </a:cubicBezTo>
                <a:cubicBezTo>
                  <a:pt x="6831850" y="2001623"/>
                  <a:pt x="6780115" y="2043842"/>
                  <a:pt x="6858000" y="2218595"/>
                </a:cubicBezTo>
                <a:cubicBezTo>
                  <a:pt x="6918953" y="2393285"/>
                  <a:pt x="6865215" y="2667710"/>
                  <a:pt x="6858000" y="2793359"/>
                </a:cubicBezTo>
                <a:cubicBezTo>
                  <a:pt x="6880286" y="2894289"/>
                  <a:pt x="6860273" y="3055007"/>
                  <a:pt x="6858000" y="3368126"/>
                </a:cubicBezTo>
                <a:cubicBezTo>
                  <a:pt x="6960426" y="3639920"/>
                  <a:pt x="6757729" y="3821409"/>
                  <a:pt x="6858000" y="4023360"/>
                </a:cubicBezTo>
                <a:cubicBezTo>
                  <a:pt x="6487620" y="4058666"/>
                  <a:pt x="6328018" y="3977973"/>
                  <a:pt x="6027419" y="4023360"/>
                </a:cubicBezTo>
                <a:cubicBezTo>
                  <a:pt x="5819348" y="4047009"/>
                  <a:pt x="5514040" y="3930838"/>
                  <a:pt x="5265419" y="4023360"/>
                </a:cubicBezTo>
                <a:cubicBezTo>
                  <a:pt x="4981384" y="4104997"/>
                  <a:pt x="4862777" y="4020945"/>
                  <a:pt x="4709159" y="4023360"/>
                </a:cubicBezTo>
                <a:cubicBezTo>
                  <a:pt x="4543643" y="4064698"/>
                  <a:pt x="4313042" y="4065905"/>
                  <a:pt x="4084319" y="4023360"/>
                </a:cubicBezTo>
                <a:cubicBezTo>
                  <a:pt x="3723413" y="4087784"/>
                  <a:pt x="3442100" y="4007037"/>
                  <a:pt x="3185158" y="4023360"/>
                </a:cubicBezTo>
                <a:cubicBezTo>
                  <a:pt x="2869230" y="4053583"/>
                  <a:pt x="2751249" y="4029201"/>
                  <a:pt x="2423159" y="4023360"/>
                </a:cubicBezTo>
                <a:cubicBezTo>
                  <a:pt x="2071202" y="4017931"/>
                  <a:pt x="2048717" y="3992802"/>
                  <a:pt x="1798319" y="4023360"/>
                </a:cubicBezTo>
                <a:cubicBezTo>
                  <a:pt x="1543355" y="4077881"/>
                  <a:pt x="1383787" y="4054623"/>
                  <a:pt x="1036319" y="4023360"/>
                </a:cubicBezTo>
                <a:cubicBezTo>
                  <a:pt x="826476" y="4019057"/>
                  <a:pt x="287868" y="4095779"/>
                  <a:pt x="0" y="4023360"/>
                </a:cubicBezTo>
                <a:cubicBezTo>
                  <a:pt x="-46695" y="3837424"/>
                  <a:pt x="11957" y="3741210"/>
                  <a:pt x="0" y="3569293"/>
                </a:cubicBezTo>
                <a:cubicBezTo>
                  <a:pt x="-75561" y="3414610"/>
                  <a:pt x="78124" y="3107256"/>
                  <a:pt x="0" y="2954295"/>
                </a:cubicBezTo>
                <a:cubicBezTo>
                  <a:pt x="14352" y="2841037"/>
                  <a:pt x="57287" y="2550091"/>
                  <a:pt x="0" y="2459997"/>
                </a:cubicBezTo>
                <a:cubicBezTo>
                  <a:pt x="29414" y="2424511"/>
                  <a:pt x="125012" y="1990856"/>
                  <a:pt x="0" y="1804763"/>
                </a:cubicBezTo>
                <a:cubicBezTo>
                  <a:pt x="38763" y="1671374"/>
                  <a:pt x="89725" y="1391938"/>
                  <a:pt x="0" y="1270231"/>
                </a:cubicBezTo>
                <a:cubicBezTo>
                  <a:pt x="-15244" y="1122638"/>
                  <a:pt x="43872" y="1009035"/>
                  <a:pt x="0" y="816167"/>
                </a:cubicBezTo>
                <a:cubicBezTo>
                  <a:pt x="86546" y="534120"/>
                  <a:pt x="45291" y="373467"/>
                  <a:pt x="0" y="0"/>
                </a:cubicBezTo>
                <a:close/>
              </a:path>
              <a:path w="6858000" h="4023360" fill="none" stroke="0" extrusionOk="0">
                <a:moveTo>
                  <a:pt x="0" y="0"/>
                </a:moveTo>
                <a:cubicBezTo>
                  <a:pt x="185605" y="-81149"/>
                  <a:pt x="326779" y="40357"/>
                  <a:pt x="624838" y="0"/>
                </a:cubicBezTo>
                <a:cubicBezTo>
                  <a:pt x="932797" y="-71496"/>
                  <a:pt x="981459" y="48535"/>
                  <a:pt x="1386838" y="0"/>
                </a:cubicBezTo>
                <a:cubicBezTo>
                  <a:pt x="1743652" y="-54119"/>
                  <a:pt x="2092952" y="-3706"/>
                  <a:pt x="2286000" y="0"/>
                </a:cubicBezTo>
                <a:cubicBezTo>
                  <a:pt x="2447520" y="-21213"/>
                  <a:pt x="2682728" y="22019"/>
                  <a:pt x="2910838" y="0"/>
                </a:cubicBezTo>
                <a:cubicBezTo>
                  <a:pt x="3174105" y="-69750"/>
                  <a:pt x="3506855" y="44378"/>
                  <a:pt x="3741419" y="0"/>
                </a:cubicBezTo>
                <a:cubicBezTo>
                  <a:pt x="3961321" y="-42103"/>
                  <a:pt x="4196323" y="36386"/>
                  <a:pt x="4366258" y="0"/>
                </a:cubicBezTo>
                <a:cubicBezTo>
                  <a:pt x="4453984" y="-47086"/>
                  <a:pt x="4839289" y="83070"/>
                  <a:pt x="5128259" y="0"/>
                </a:cubicBezTo>
                <a:cubicBezTo>
                  <a:pt x="5389906" y="-49012"/>
                  <a:pt x="5780811" y="15562"/>
                  <a:pt x="5958838" y="0"/>
                </a:cubicBezTo>
                <a:cubicBezTo>
                  <a:pt x="6142659" y="55096"/>
                  <a:pt x="6528759" y="75655"/>
                  <a:pt x="6858000" y="0"/>
                </a:cubicBezTo>
                <a:cubicBezTo>
                  <a:pt x="6907574" y="100310"/>
                  <a:pt x="6827703" y="356925"/>
                  <a:pt x="6858000" y="454065"/>
                </a:cubicBezTo>
                <a:cubicBezTo>
                  <a:pt x="6934973" y="662390"/>
                  <a:pt x="6861270" y="807244"/>
                  <a:pt x="6858000" y="1028830"/>
                </a:cubicBezTo>
                <a:cubicBezTo>
                  <a:pt x="6930285" y="1253575"/>
                  <a:pt x="6818699" y="1510340"/>
                  <a:pt x="6858000" y="1684063"/>
                </a:cubicBezTo>
                <a:cubicBezTo>
                  <a:pt x="6860989" y="1846719"/>
                  <a:pt x="6831535" y="2111586"/>
                  <a:pt x="6858000" y="2299061"/>
                </a:cubicBezTo>
                <a:cubicBezTo>
                  <a:pt x="6865555" y="2441594"/>
                  <a:pt x="6869165" y="2693997"/>
                  <a:pt x="6858000" y="2833594"/>
                </a:cubicBezTo>
                <a:cubicBezTo>
                  <a:pt x="6865264" y="2972728"/>
                  <a:pt x="6717945" y="3286940"/>
                  <a:pt x="6858000" y="3448593"/>
                </a:cubicBezTo>
                <a:cubicBezTo>
                  <a:pt x="6846812" y="3660549"/>
                  <a:pt x="6900848" y="3822017"/>
                  <a:pt x="6858000" y="4023360"/>
                </a:cubicBezTo>
                <a:cubicBezTo>
                  <a:pt x="6631032" y="4087869"/>
                  <a:pt x="6321857" y="3969466"/>
                  <a:pt x="6095998" y="4023360"/>
                </a:cubicBezTo>
                <a:cubicBezTo>
                  <a:pt x="5933680" y="4065995"/>
                  <a:pt x="5426284" y="3908704"/>
                  <a:pt x="5196840" y="4023360"/>
                </a:cubicBezTo>
                <a:cubicBezTo>
                  <a:pt x="4990630" y="4087552"/>
                  <a:pt x="4453359" y="3987515"/>
                  <a:pt x="4297679" y="4023360"/>
                </a:cubicBezTo>
                <a:cubicBezTo>
                  <a:pt x="4076034" y="3993823"/>
                  <a:pt x="3873316" y="3935969"/>
                  <a:pt x="3467100" y="4023360"/>
                </a:cubicBezTo>
                <a:cubicBezTo>
                  <a:pt x="3213000" y="4121028"/>
                  <a:pt x="2907291" y="4094508"/>
                  <a:pt x="2636518" y="4023360"/>
                </a:cubicBezTo>
                <a:cubicBezTo>
                  <a:pt x="2348882" y="4058770"/>
                  <a:pt x="2085333" y="3902637"/>
                  <a:pt x="1805938" y="4023360"/>
                </a:cubicBezTo>
                <a:cubicBezTo>
                  <a:pt x="1513139" y="4089822"/>
                  <a:pt x="1361373" y="3998490"/>
                  <a:pt x="1181100" y="4023360"/>
                </a:cubicBezTo>
                <a:cubicBezTo>
                  <a:pt x="1004167" y="4056347"/>
                  <a:pt x="485588" y="3949869"/>
                  <a:pt x="0" y="4023360"/>
                </a:cubicBezTo>
                <a:cubicBezTo>
                  <a:pt x="-87384" y="3851259"/>
                  <a:pt x="34182" y="3549219"/>
                  <a:pt x="0" y="3448593"/>
                </a:cubicBezTo>
                <a:cubicBezTo>
                  <a:pt x="-32218" y="3315627"/>
                  <a:pt x="67836" y="3067822"/>
                  <a:pt x="0" y="2994528"/>
                </a:cubicBezTo>
                <a:cubicBezTo>
                  <a:pt x="-156601" y="2929823"/>
                  <a:pt x="136921" y="2581075"/>
                  <a:pt x="0" y="2379529"/>
                </a:cubicBezTo>
                <a:cubicBezTo>
                  <a:pt x="-132595" y="2165804"/>
                  <a:pt x="40020" y="2118463"/>
                  <a:pt x="0" y="1925464"/>
                </a:cubicBezTo>
                <a:cubicBezTo>
                  <a:pt x="-24666" y="1655744"/>
                  <a:pt x="78537" y="1582625"/>
                  <a:pt x="0" y="1350699"/>
                </a:cubicBezTo>
                <a:cubicBezTo>
                  <a:pt x="-58093" y="1181803"/>
                  <a:pt x="13484" y="818482"/>
                  <a:pt x="0" y="695466"/>
                </a:cubicBezTo>
                <a:cubicBezTo>
                  <a:pt x="-13336" y="573221"/>
                  <a:pt x="60035" y="294134"/>
                  <a:pt x="0" y="0"/>
                </a:cubicBezTo>
                <a:close/>
              </a:path>
              <a:path w="6858000" h="4023360" fill="none" stroke="0" extrusionOk="0">
                <a:moveTo>
                  <a:pt x="0" y="0"/>
                </a:moveTo>
                <a:cubicBezTo>
                  <a:pt x="170956" y="-50048"/>
                  <a:pt x="292569" y="124039"/>
                  <a:pt x="624838" y="0"/>
                </a:cubicBezTo>
                <a:cubicBezTo>
                  <a:pt x="951206" y="-43850"/>
                  <a:pt x="959399" y="41000"/>
                  <a:pt x="1386838" y="0"/>
                </a:cubicBezTo>
                <a:cubicBezTo>
                  <a:pt x="1728228" y="-42413"/>
                  <a:pt x="2092070" y="61354"/>
                  <a:pt x="2286000" y="0"/>
                </a:cubicBezTo>
                <a:cubicBezTo>
                  <a:pt x="2522058" y="-37181"/>
                  <a:pt x="2730070" y="25963"/>
                  <a:pt x="2910838" y="0"/>
                </a:cubicBezTo>
                <a:cubicBezTo>
                  <a:pt x="3163467" y="-17026"/>
                  <a:pt x="3483009" y="73447"/>
                  <a:pt x="3741419" y="0"/>
                </a:cubicBezTo>
                <a:cubicBezTo>
                  <a:pt x="3966826" y="-66896"/>
                  <a:pt x="4217199" y="15427"/>
                  <a:pt x="4366258" y="0"/>
                </a:cubicBezTo>
                <a:cubicBezTo>
                  <a:pt x="4530926" y="-38266"/>
                  <a:pt x="4882432" y="117955"/>
                  <a:pt x="5128259" y="0"/>
                </a:cubicBezTo>
                <a:cubicBezTo>
                  <a:pt x="5370662" y="-51071"/>
                  <a:pt x="5775291" y="-1116"/>
                  <a:pt x="5958838" y="0"/>
                </a:cubicBezTo>
                <a:cubicBezTo>
                  <a:pt x="6084467" y="-61556"/>
                  <a:pt x="6443362" y="13624"/>
                  <a:pt x="6858000" y="0"/>
                </a:cubicBezTo>
                <a:cubicBezTo>
                  <a:pt x="6853911" y="123904"/>
                  <a:pt x="6818671" y="342055"/>
                  <a:pt x="6858000" y="454065"/>
                </a:cubicBezTo>
                <a:cubicBezTo>
                  <a:pt x="6987271" y="586809"/>
                  <a:pt x="6867552" y="834726"/>
                  <a:pt x="6858000" y="1028830"/>
                </a:cubicBezTo>
                <a:cubicBezTo>
                  <a:pt x="6953810" y="1206480"/>
                  <a:pt x="6846030" y="1448422"/>
                  <a:pt x="6858000" y="1684063"/>
                </a:cubicBezTo>
                <a:cubicBezTo>
                  <a:pt x="6845309" y="1870682"/>
                  <a:pt x="6822437" y="2142501"/>
                  <a:pt x="6858000" y="2299061"/>
                </a:cubicBezTo>
                <a:cubicBezTo>
                  <a:pt x="6892127" y="2457268"/>
                  <a:pt x="6810077" y="2710233"/>
                  <a:pt x="6858000" y="2833594"/>
                </a:cubicBezTo>
                <a:cubicBezTo>
                  <a:pt x="6840407" y="2963362"/>
                  <a:pt x="6775732" y="3245755"/>
                  <a:pt x="6858000" y="3448593"/>
                </a:cubicBezTo>
                <a:cubicBezTo>
                  <a:pt x="6824484" y="3687213"/>
                  <a:pt x="6877304" y="3915559"/>
                  <a:pt x="6858000" y="4023360"/>
                </a:cubicBezTo>
                <a:cubicBezTo>
                  <a:pt x="6628165" y="4071404"/>
                  <a:pt x="6277602" y="3975590"/>
                  <a:pt x="6095998" y="4023360"/>
                </a:cubicBezTo>
                <a:cubicBezTo>
                  <a:pt x="5832749" y="4107826"/>
                  <a:pt x="5397001" y="3968966"/>
                  <a:pt x="5196840" y="4023360"/>
                </a:cubicBezTo>
                <a:cubicBezTo>
                  <a:pt x="4947171" y="4125042"/>
                  <a:pt x="4480647" y="4002959"/>
                  <a:pt x="4297679" y="4023360"/>
                </a:cubicBezTo>
                <a:cubicBezTo>
                  <a:pt x="4078815" y="4046334"/>
                  <a:pt x="3691658" y="4010255"/>
                  <a:pt x="3467100" y="4023360"/>
                </a:cubicBezTo>
                <a:cubicBezTo>
                  <a:pt x="3125082" y="4108090"/>
                  <a:pt x="2913592" y="4086562"/>
                  <a:pt x="2636518" y="4023360"/>
                </a:cubicBezTo>
                <a:cubicBezTo>
                  <a:pt x="2262456" y="4070166"/>
                  <a:pt x="2065897" y="3890934"/>
                  <a:pt x="1805938" y="4023360"/>
                </a:cubicBezTo>
                <a:cubicBezTo>
                  <a:pt x="1559078" y="4061383"/>
                  <a:pt x="1395178" y="3986484"/>
                  <a:pt x="1181100" y="4023360"/>
                </a:cubicBezTo>
                <a:cubicBezTo>
                  <a:pt x="1084814" y="4028742"/>
                  <a:pt x="437885" y="3936532"/>
                  <a:pt x="0" y="4023360"/>
                </a:cubicBezTo>
                <a:cubicBezTo>
                  <a:pt x="-79704" y="3885894"/>
                  <a:pt x="54314" y="3541076"/>
                  <a:pt x="0" y="3448593"/>
                </a:cubicBezTo>
                <a:cubicBezTo>
                  <a:pt x="-14214" y="3301629"/>
                  <a:pt x="65477" y="3058058"/>
                  <a:pt x="0" y="2994528"/>
                </a:cubicBezTo>
                <a:cubicBezTo>
                  <a:pt x="-150695" y="2901061"/>
                  <a:pt x="141259" y="2576579"/>
                  <a:pt x="0" y="2379529"/>
                </a:cubicBezTo>
                <a:cubicBezTo>
                  <a:pt x="-115418" y="2179413"/>
                  <a:pt x="71748" y="2162804"/>
                  <a:pt x="0" y="1925464"/>
                </a:cubicBezTo>
                <a:cubicBezTo>
                  <a:pt x="-14405" y="1650811"/>
                  <a:pt x="75505" y="1559233"/>
                  <a:pt x="0" y="1350699"/>
                </a:cubicBezTo>
                <a:cubicBezTo>
                  <a:pt x="-13408" y="1142754"/>
                  <a:pt x="33271" y="803039"/>
                  <a:pt x="0" y="695466"/>
                </a:cubicBezTo>
                <a:cubicBezTo>
                  <a:pt x="130370" y="568129"/>
                  <a:pt x="43115" y="342368"/>
                  <a:pt x="0" y="0"/>
                </a:cubicBezTo>
                <a:close/>
              </a:path>
            </a:pathLst>
          </a:custGeom>
          <a:ln w="28575">
            <a:solidFill>
              <a:schemeClr val="accent1">
                <a:lumMod val="50000"/>
              </a:schemeClr>
            </a:solidFill>
            <a:extLst>
              <a:ext uri="{C807C97D-BFC1-408E-A445-0C87EB9F89A2}">
                <ask:lineSketchStyleProps xmlns:ask="http://schemas.microsoft.com/office/drawing/2018/sketchyshapes" sd="1219033472">
                  <a:custGeom>
                    <a:avLst/>
                    <a:gdLst>
                      <a:gd name="connsiteX0" fmla="*/ 0 w 5394960"/>
                      <a:gd name="connsiteY0" fmla="*/ 0 h 3840480"/>
                      <a:gd name="connsiteX1" fmla="*/ 491540 w 5394960"/>
                      <a:gd name="connsiteY1" fmla="*/ 0 h 3840480"/>
                      <a:gd name="connsiteX2" fmla="*/ 1090980 w 5394960"/>
                      <a:gd name="connsiteY2" fmla="*/ 0 h 3840480"/>
                      <a:gd name="connsiteX3" fmla="*/ 1798320 w 5394960"/>
                      <a:gd name="connsiteY3" fmla="*/ 0 h 3840480"/>
                      <a:gd name="connsiteX4" fmla="*/ 2289860 w 5394960"/>
                      <a:gd name="connsiteY4" fmla="*/ 0 h 3840480"/>
                      <a:gd name="connsiteX5" fmla="*/ 2943250 w 5394960"/>
                      <a:gd name="connsiteY5" fmla="*/ 0 h 3840480"/>
                      <a:gd name="connsiteX6" fmla="*/ 3434790 w 5394960"/>
                      <a:gd name="connsiteY6" fmla="*/ 0 h 3840480"/>
                      <a:gd name="connsiteX7" fmla="*/ 4034231 w 5394960"/>
                      <a:gd name="connsiteY7" fmla="*/ 0 h 3840480"/>
                      <a:gd name="connsiteX8" fmla="*/ 4687620 w 5394960"/>
                      <a:gd name="connsiteY8" fmla="*/ 0 h 3840480"/>
                      <a:gd name="connsiteX9" fmla="*/ 5394960 w 5394960"/>
                      <a:gd name="connsiteY9" fmla="*/ 0 h 3840480"/>
                      <a:gd name="connsiteX10" fmla="*/ 5394960 w 5394960"/>
                      <a:gd name="connsiteY10" fmla="*/ 433426 h 3840480"/>
                      <a:gd name="connsiteX11" fmla="*/ 5394960 w 5394960"/>
                      <a:gd name="connsiteY11" fmla="*/ 982065 h 3840480"/>
                      <a:gd name="connsiteX12" fmla="*/ 5394960 w 5394960"/>
                      <a:gd name="connsiteY12" fmla="*/ 1607515 h 3840480"/>
                      <a:gd name="connsiteX13" fmla="*/ 5394960 w 5394960"/>
                      <a:gd name="connsiteY13" fmla="*/ 2194559 h 3840480"/>
                      <a:gd name="connsiteX14" fmla="*/ 5394960 w 5394960"/>
                      <a:gd name="connsiteY14" fmla="*/ 2704795 h 3840480"/>
                      <a:gd name="connsiteX15" fmla="*/ 5394960 w 5394960"/>
                      <a:gd name="connsiteY15" fmla="*/ 3291839 h 3840480"/>
                      <a:gd name="connsiteX16" fmla="*/ 5394960 w 5394960"/>
                      <a:gd name="connsiteY16" fmla="*/ 3840480 h 3840480"/>
                      <a:gd name="connsiteX17" fmla="*/ 4795519 w 5394960"/>
                      <a:gd name="connsiteY17" fmla="*/ 3840480 h 3840480"/>
                      <a:gd name="connsiteX18" fmla="*/ 4088181 w 5394960"/>
                      <a:gd name="connsiteY18" fmla="*/ 3840480 h 3840480"/>
                      <a:gd name="connsiteX19" fmla="*/ 3380841 w 5394960"/>
                      <a:gd name="connsiteY19" fmla="*/ 3840480 h 3840480"/>
                      <a:gd name="connsiteX20" fmla="*/ 2727452 w 5394960"/>
                      <a:gd name="connsiteY20" fmla="*/ 3840480 h 3840480"/>
                      <a:gd name="connsiteX21" fmla="*/ 2074061 w 5394960"/>
                      <a:gd name="connsiteY21" fmla="*/ 3840480 h 3840480"/>
                      <a:gd name="connsiteX22" fmla="*/ 1420672 w 5394960"/>
                      <a:gd name="connsiteY22" fmla="*/ 3840480 h 3840480"/>
                      <a:gd name="connsiteX23" fmla="*/ 929132 w 5394960"/>
                      <a:gd name="connsiteY23" fmla="*/ 3840480 h 3840480"/>
                      <a:gd name="connsiteX24" fmla="*/ 0 w 5394960"/>
                      <a:gd name="connsiteY24" fmla="*/ 3840480 h 3840480"/>
                      <a:gd name="connsiteX25" fmla="*/ 0 w 5394960"/>
                      <a:gd name="connsiteY25" fmla="*/ 3291839 h 3840480"/>
                      <a:gd name="connsiteX26" fmla="*/ 0 w 5394960"/>
                      <a:gd name="connsiteY26" fmla="*/ 2858414 h 3840480"/>
                      <a:gd name="connsiteX27" fmla="*/ 0 w 5394960"/>
                      <a:gd name="connsiteY27" fmla="*/ 2271369 h 3840480"/>
                      <a:gd name="connsiteX28" fmla="*/ 0 w 5394960"/>
                      <a:gd name="connsiteY28" fmla="*/ 1837943 h 3840480"/>
                      <a:gd name="connsiteX29" fmla="*/ 0 w 5394960"/>
                      <a:gd name="connsiteY29" fmla="*/ 1289304 h 3840480"/>
                      <a:gd name="connsiteX30" fmla="*/ 0 w 5394960"/>
                      <a:gd name="connsiteY30" fmla="*/ 663854 h 3840480"/>
                      <a:gd name="connsiteX31" fmla="*/ 0 w 5394960"/>
                      <a:gd name="connsiteY31" fmla="*/ 0 h 3840480"/>
                      <a:gd name="connsiteX0" fmla="*/ 0 w 5394960"/>
                      <a:gd name="connsiteY0" fmla="*/ 0 h 3840480"/>
                      <a:gd name="connsiteX1" fmla="*/ 545490 w 5394960"/>
                      <a:gd name="connsiteY1" fmla="*/ 0 h 3840480"/>
                      <a:gd name="connsiteX2" fmla="*/ 983082 w 5394960"/>
                      <a:gd name="connsiteY2" fmla="*/ 0 h 3840480"/>
                      <a:gd name="connsiteX3" fmla="*/ 1690420 w 5394960"/>
                      <a:gd name="connsiteY3" fmla="*/ 0 h 3840480"/>
                      <a:gd name="connsiteX4" fmla="*/ 2235910 w 5394960"/>
                      <a:gd name="connsiteY4" fmla="*/ 0 h 3840480"/>
                      <a:gd name="connsiteX5" fmla="*/ 2781401 w 5394960"/>
                      <a:gd name="connsiteY5" fmla="*/ 0 h 3840480"/>
                      <a:gd name="connsiteX6" fmla="*/ 3488740 w 5394960"/>
                      <a:gd name="connsiteY6" fmla="*/ 0 h 3840480"/>
                      <a:gd name="connsiteX7" fmla="*/ 3980281 w 5394960"/>
                      <a:gd name="connsiteY7" fmla="*/ 0 h 3840480"/>
                      <a:gd name="connsiteX8" fmla="*/ 4687620 w 5394960"/>
                      <a:gd name="connsiteY8" fmla="*/ 0 h 3840480"/>
                      <a:gd name="connsiteX9" fmla="*/ 5394960 w 5394960"/>
                      <a:gd name="connsiteY9" fmla="*/ 0 h 3840480"/>
                      <a:gd name="connsiteX10" fmla="*/ 5394960 w 5394960"/>
                      <a:gd name="connsiteY10" fmla="*/ 548640 h 3840480"/>
                      <a:gd name="connsiteX11" fmla="*/ 5394960 w 5394960"/>
                      <a:gd name="connsiteY11" fmla="*/ 1097279 h 3840480"/>
                      <a:gd name="connsiteX12" fmla="*/ 5394960 w 5394960"/>
                      <a:gd name="connsiteY12" fmla="*/ 1684324 h 3840480"/>
                      <a:gd name="connsiteX13" fmla="*/ 5394960 w 5394960"/>
                      <a:gd name="connsiteY13" fmla="*/ 2117750 h 3840480"/>
                      <a:gd name="connsiteX14" fmla="*/ 5394960 w 5394960"/>
                      <a:gd name="connsiteY14" fmla="*/ 2666389 h 3840480"/>
                      <a:gd name="connsiteX15" fmla="*/ 5394960 w 5394960"/>
                      <a:gd name="connsiteY15" fmla="*/ 3215030 h 3840480"/>
                      <a:gd name="connsiteX16" fmla="*/ 5394960 w 5394960"/>
                      <a:gd name="connsiteY16" fmla="*/ 3840480 h 3840480"/>
                      <a:gd name="connsiteX17" fmla="*/ 4741570 w 5394960"/>
                      <a:gd name="connsiteY17" fmla="*/ 3840480 h 3840480"/>
                      <a:gd name="connsiteX18" fmla="*/ 4142130 w 5394960"/>
                      <a:gd name="connsiteY18" fmla="*/ 3840480 h 3840480"/>
                      <a:gd name="connsiteX19" fmla="*/ 3704539 w 5394960"/>
                      <a:gd name="connsiteY19" fmla="*/ 3840480 h 3840480"/>
                      <a:gd name="connsiteX20" fmla="*/ 3212998 w 5394960"/>
                      <a:gd name="connsiteY20" fmla="*/ 3840480 h 3840480"/>
                      <a:gd name="connsiteX21" fmla="*/ 2505658 w 5394960"/>
                      <a:gd name="connsiteY21" fmla="*/ 3840480 h 3840480"/>
                      <a:gd name="connsiteX22" fmla="*/ 1906219 w 5394960"/>
                      <a:gd name="connsiteY22" fmla="*/ 3840480 h 3840480"/>
                      <a:gd name="connsiteX23" fmla="*/ 1414678 w 5394960"/>
                      <a:gd name="connsiteY23" fmla="*/ 3840480 h 3840480"/>
                      <a:gd name="connsiteX24" fmla="*/ 815238 w 5394960"/>
                      <a:gd name="connsiteY24" fmla="*/ 3840480 h 3840480"/>
                      <a:gd name="connsiteX25" fmla="*/ 0 w 5394960"/>
                      <a:gd name="connsiteY25" fmla="*/ 3840480 h 3840480"/>
                      <a:gd name="connsiteX26" fmla="*/ 0 w 5394960"/>
                      <a:gd name="connsiteY26" fmla="*/ 3407053 h 3840480"/>
                      <a:gd name="connsiteX27" fmla="*/ 0 w 5394960"/>
                      <a:gd name="connsiteY27" fmla="*/ 2820009 h 3840480"/>
                      <a:gd name="connsiteX28" fmla="*/ 0 w 5394960"/>
                      <a:gd name="connsiteY28" fmla="*/ 2348179 h 3840480"/>
                      <a:gd name="connsiteX29" fmla="*/ 0 w 5394960"/>
                      <a:gd name="connsiteY29" fmla="*/ 1722729 h 3840480"/>
                      <a:gd name="connsiteX30" fmla="*/ 0 w 5394960"/>
                      <a:gd name="connsiteY30" fmla="*/ 1212494 h 3840480"/>
                      <a:gd name="connsiteX31" fmla="*/ 0 w 5394960"/>
                      <a:gd name="connsiteY31" fmla="*/ 779069 h 3840480"/>
                      <a:gd name="connsiteX32" fmla="*/ 0 w 5394960"/>
                      <a:gd name="connsiteY32" fmla="*/ 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94960" h="3840480" fill="none" extrusionOk="0">
                        <a:moveTo>
                          <a:pt x="0" y="0"/>
                        </a:moveTo>
                        <a:cubicBezTo>
                          <a:pt x="147951" y="-37695"/>
                          <a:pt x="270087" y="100216"/>
                          <a:pt x="491540" y="0"/>
                        </a:cubicBezTo>
                        <a:cubicBezTo>
                          <a:pt x="746049" y="-42427"/>
                          <a:pt x="772665" y="38445"/>
                          <a:pt x="1090980" y="0"/>
                        </a:cubicBezTo>
                        <a:cubicBezTo>
                          <a:pt x="1377915" y="-62258"/>
                          <a:pt x="1652649" y="12376"/>
                          <a:pt x="1798320" y="0"/>
                        </a:cubicBezTo>
                        <a:cubicBezTo>
                          <a:pt x="2000187" y="-24758"/>
                          <a:pt x="2123587" y="10830"/>
                          <a:pt x="2289860" y="0"/>
                        </a:cubicBezTo>
                        <a:cubicBezTo>
                          <a:pt x="2429306" y="-24786"/>
                          <a:pt x="2736188" y="79546"/>
                          <a:pt x="2943250" y="0"/>
                        </a:cubicBezTo>
                        <a:cubicBezTo>
                          <a:pt x="3141199" y="-60021"/>
                          <a:pt x="3327364" y="3492"/>
                          <a:pt x="3434790" y="0"/>
                        </a:cubicBezTo>
                        <a:cubicBezTo>
                          <a:pt x="3566839" y="-7475"/>
                          <a:pt x="3869533" y="64221"/>
                          <a:pt x="4034231" y="0"/>
                        </a:cubicBezTo>
                        <a:cubicBezTo>
                          <a:pt x="4221906" y="-50798"/>
                          <a:pt x="4535879" y="-3210"/>
                          <a:pt x="4687620" y="0"/>
                        </a:cubicBezTo>
                        <a:cubicBezTo>
                          <a:pt x="4843461" y="-47568"/>
                          <a:pt x="5063271" y="7540"/>
                          <a:pt x="5394960" y="0"/>
                        </a:cubicBezTo>
                        <a:cubicBezTo>
                          <a:pt x="5378806" y="94904"/>
                          <a:pt x="5363433" y="319116"/>
                          <a:pt x="5394960" y="433426"/>
                        </a:cubicBezTo>
                        <a:cubicBezTo>
                          <a:pt x="5470688" y="511605"/>
                          <a:pt x="5367972" y="745502"/>
                          <a:pt x="5394960" y="982065"/>
                        </a:cubicBezTo>
                        <a:cubicBezTo>
                          <a:pt x="5440613" y="1183213"/>
                          <a:pt x="5377172" y="1430366"/>
                          <a:pt x="5394960" y="1607515"/>
                        </a:cubicBezTo>
                        <a:cubicBezTo>
                          <a:pt x="5415155" y="1779638"/>
                          <a:pt x="5380850" y="2056724"/>
                          <a:pt x="5394960" y="2194559"/>
                        </a:cubicBezTo>
                        <a:cubicBezTo>
                          <a:pt x="5427333" y="2346051"/>
                          <a:pt x="5358927" y="2591162"/>
                          <a:pt x="5394960" y="2704795"/>
                        </a:cubicBezTo>
                        <a:cubicBezTo>
                          <a:pt x="5380776" y="2834324"/>
                          <a:pt x="5372501" y="3068280"/>
                          <a:pt x="5394960" y="3291839"/>
                        </a:cubicBezTo>
                        <a:cubicBezTo>
                          <a:pt x="5369867" y="3516851"/>
                          <a:pt x="5388640" y="3718189"/>
                          <a:pt x="5394960" y="3840480"/>
                        </a:cubicBezTo>
                        <a:cubicBezTo>
                          <a:pt x="5214324" y="3881540"/>
                          <a:pt x="4925127" y="3804422"/>
                          <a:pt x="4795519" y="3840480"/>
                        </a:cubicBezTo>
                        <a:cubicBezTo>
                          <a:pt x="4614143" y="3871574"/>
                          <a:pt x="4251210" y="3788199"/>
                          <a:pt x="4088181" y="3840480"/>
                        </a:cubicBezTo>
                        <a:cubicBezTo>
                          <a:pt x="3870172" y="3885639"/>
                          <a:pt x="3547310" y="3806587"/>
                          <a:pt x="3380841" y="3840480"/>
                        </a:cubicBezTo>
                        <a:cubicBezTo>
                          <a:pt x="3206282" y="3878969"/>
                          <a:pt x="2970371" y="3832521"/>
                          <a:pt x="2727452" y="3840480"/>
                        </a:cubicBezTo>
                        <a:cubicBezTo>
                          <a:pt x="2440799" y="3902974"/>
                          <a:pt x="2305244" y="3852380"/>
                          <a:pt x="2074061" y="3840480"/>
                        </a:cubicBezTo>
                        <a:cubicBezTo>
                          <a:pt x="1800138" y="3835615"/>
                          <a:pt x="1648922" y="3752310"/>
                          <a:pt x="1420672" y="3840480"/>
                        </a:cubicBezTo>
                        <a:cubicBezTo>
                          <a:pt x="1198673" y="3866205"/>
                          <a:pt x="1098210" y="3822145"/>
                          <a:pt x="929132" y="3840480"/>
                        </a:cubicBezTo>
                        <a:cubicBezTo>
                          <a:pt x="816069" y="3817089"/>
                          <a:pt x="373254" y="3749935"/>
                          <a:pt x="0" y="3840480"/>
                        </a:cubicBezTo>
                        <a:cubicBezTo>
                          <a:pt x="-53259" y="3673548"/>
                          <a:pt x="50512" y="3409865"/>
                          <a:pt x="0" y="3291839"/>
                        </a:cubicBezTo>
                        <a:cubicBezTo>
                          <a:pt x="-28934" y="3167736"/>
                          <a:pt x="40527" y="2942190"/>
                          <a:pt x="0" y="2858414"/>
                        </a:cubicBezTo>
                        <a:cubicBezTo>
                          <a:pt x="-102068" y="2776860"/>
                          <a:pt x="78785" y="2498048"/>
                          <a:pt x="0" y="2271369"/>
                        </a:cubicBezTo>
                        <a:cubicBezTo>
                          <a:pt x="-75535" y="2069967"/>
                          <a:pt x="51024" y="2046682"/>
                          <a:pt x="0" y="1837943"/>
                        </a:cubicBezTo>
                        <a:cubicBezTo>
                          <a:pt x="-25516" y="1579190"/>
                          <a:pt x="60613" y="1482839"/>
                          <a:pt x="0" y="1289304"/>
                        </a:cubicBezTo>
                        <a:cubicBezTo>
                          <a:pt x="-37432" y="1081454"/>
                          <a:pt x="32900" y="793149"/>
                          <a:pt x="0" y="663854"/>
                        </a:cubicBezTo>
                        <a:cubicBezTo>
                          <a:pt x="47674" y="540188"/>
                          <a:pt x="7898" y="294091"/>
                          <a:pt x="0" y="0"/>
                        </a:cubicBezTo>
                        <a:close/>
                      </a:path>
                      <a:path w="5394960" h="3840480" stroke="0" extrusionOk="0">
                        <a:moveTo>
                          <a:pt x="0" y="0"/>
                        </a:moveTo>
                        <a:cubicBezTo>
                          <a:pt x="108996" y="-14372"/>
                          <a:pt x="462154" y="42276"/>
                          <a:pt x="545490" y="0"/>
                        </a:cubicBezTo>
                        <a:cubicBezTo>
                          <a:pt x="662149" y="-59129"/>
                          <a:pt x="833556" y="16785"/>
                          <a:pt x="983082" y="0"/>
                        </a:cubicBezTo>
                        <a:cubicBezTo>
                          <a:pt x="1167944" y="29893"/>
                          <a:pt x="1426701" y="4864"/>
                          <a:pt x="1690420" y="0"/>
                        </a:cubicBezTo>
                        <a:cubicBezTo>
                          <a:pt x="2002255" y="-12960"/>
                          <a:pt x="2018900" y="28906"/>
                          <a:pt x="2235910" y="0"/>
                        </a:cubicBezTo>
                        <a:cubicBezTo>
                          <a:pt x="2476505" y="-27326"/>
                          <a:pt x="2622173" y="35812"/>
                          <a:pt x="2781401" y="0"/>
                        </a:cubicBezTo>
                        <a:cubicBezTo>
                          <a:pt x="2970921" y="-39456"/>
                          <a:pt x="3148123" y="-20435"/>
                          <a:pt x="3488740" y="0"/>
                        </a:cubicBezTo>
                        <a:cubicBezTo>
                          <a:pt x="3830094" y="-33525"/>
                          <a:pt x="3775119" y="34654"/>
                          <a:pt x="3980281" y="0"/>
                        </a:cubicBezTo>
                        <a:cubicBezTo>
                          <a:pt x="4145257" y="-38513"/>
                          <a:pt x="4470465" y="-13955"/>
                          <a:pt x="4687620" y="0"/>
                        </a:cubicBezTo>
                        <a:cubicBezTo>
                          <a:pt x="4871851" y="-49053"/>
                          <a:pt x="5047309" y="118420"/>
                          <a:pt x="5394960" y="0"/>
                        </a:cubicBezTo>
                        <a:cubicBezTo>
                          <a:pt x="5470982" y="204046"/>
                          <a:pt x="5371181" y="392930"/>
                          <a:pt x="5394960" y="548640"/>
                        </a:cubicBezTo>
                        <a:cubicBezTo>
                          <a:pt x="5459230" y="708237"/>
                          <a:pt x="5379527" y="912396"/>
                          <a:pt x="5394960" y="1097279"/>
                        </a:cubicBezTo>
                        <a:cubicBezTo>
                          <a:pt x="5438980" y="1322275"/>
                          <a:pt x="5399379" y="1433927"/>
                          <a:pt x="5394960" y="1684324"/>
                        </a:cubicBezTo>
                        <a:cubicBezTo>
                          <a:pt x="5389352" y="1919151"/>
                          <a:pt x="5337074" y="1957453"/>
                          <a:pt x="5394960" y="2117750"/>
                        </a:cubicBezTo>
                        <a:cubicBezTo>
                          <a:pt x="5444067" y="2274149"/>
                          <a:pt x="5396388" y="2542165"/>
                          <a:pt x="5394960" y="2666389"/>
                        </a:cubicBezTo>
                        <a:cubicBezTo>
                          <a:pt x="5410113" y="2775306"/>
                          <a:pt x="5391516" y="2927579"/>
                          <a:pt x="5394960" y="3215030"/>
                        </a:cubicBezTo>
                        <a:cubicBezTo>
                          <a:pt x="5464497" y="3471388"/>
                          <a:pt x="5336883" y="3632400"/>
                          <a:pt x="5394960" y="3840480"/>
                        </a:cubicBezTo>
                        <a:cubicBezTo>
                          <a:pt x="5110718" y="3858878"/>
                          <a:pt x="4960621" y="3793262"/>
                          <a:pt x="4741570" y="3840480"/>
                        </a:cubicBezTo>
                        <a:cubicBezTo>
                          <a:pt x="4572806" y="3866020"/>
                          <a:pt x="4351655" y="3776865"/>
                          <a:pt x="4142130" y="3840480"/>
                        </a:cubicBezTo>
                        <a:cubicBezTo>
                          <a:pt x="3925218" y="3899074"/>
                          <a:pt x="3814887" y="3822059"/>
                          <a:pt x="3704539" y="3840480"/>
                        </a:cubicBezTo>
                        <a:cubicBezTo>
                          <a:pt x="3586398" y="3878016"/>
                          <a:pt x="3389237" y="3827167"/>
                          <a:pt x="3212998" y="3840480"/>
                        </a:cubicBezTo>
                        <a:cubicBezTo>
                          <a:pt x="2980144" y="3891064"/>
                          <a:pt x="2710963" y="3808976"/>
                          <a:pt x="2505658" y="3840480"/>
                        </a:cubicBezTo>
                        <a:cubicBezTo>
                          <a:pt x="2287018" y="3877947"/>
                          <a:pt x="2179436" y="3835685"/>
                          <a:pt x="1906219" y="3840480"/>
                        </a:cubicBezTo>
                        <a:cubicBezTo>
                          <a:pt x="1627533" y="3842719"/>
                          <a:pt x="1614391" y="3813263"/>
                          <a:pt x="1414678" y="3840480"/>
                        </a:cubicBezTo>
                        <a:cubicBezTo>
                          <a:pt x="1210883" y="3875477"/>
                          <a:pt x="1078890" y="3837953"/>
                          <a:pt x="815238" y="3840480"/>
                        </a:cubicBezTo>
                        <a:cubicBezTo>
                          <a:pt x="612553" y="3858864"/>
                          <a:pt x="232393" y="3829940"/>
                          <a:pt x="0" y="3840480"/>
                        </a:cubicBezTo>
                        <a:cubicBezTo>
                          <a:pt x="-49561" y="3640950"/>
                          <a:pt x="5342" y="3576000"/>
                          <a:pt x="0" y="3407053"/>
                        </a:cubicBezTo>
                        <a:cubicBezTo>
                          <a:pt x="-24327" y="3244062"/>
                          <a:pt x="44470" y="2961739"/>
                          <a:pt x="0" y="2820009"/>
                        </a:cubicBezTo>
                        <a:cubicBezTo>
                          <a:pt x="-5752" y="2697290"/>
                          <a:pt x="35920" y="2443420"/>
                          <a:pt x="0" y="2348179"/>
                        </a:cubicBezTo>
                        <a:cubicBezTo>
                          <a:pt x="5937" y="2265575"/>
                          <a:pt x="59168" y="1893139"/>
                          <a:pt x="0" y="1722729"/>
                        </a:cubicBezTo>
                        <a:cubicBezTo>
                          <a:pt x="771" y="1572873"/>
                          <a:pt x="47127" y="1349607"/>
                          <a:pt x="0" y="1212494"/>
                        </a:cubicBezTo>
                        <a:cubicBezTo>
                          <a:pt x="-27325" y="1072593"/>
                          <a:pt x="30041" y="976116"/>
                          <a:pt x="0" y="779069"/>
                        </a:cubicBezTo>
                        <a:cubicBezTo>
                          <a:pt x="32546" y="533820"/>
                          <a:pt x="33470" y="319026"/>
                          <a:pt x="0" y="0"/>
                        </a:cubicBezTo>
                        <a:close/>
                      </a:path>
                      <a:path w="5394960" h="3840480" fill="none" stroke="0" extrusionOk="0">
                        <a:moveTo>
                          <a:pt x="0" y="0"/>
                        </a:moveTo>
                        <a:cubicBezTo>
                          <a:pt x="100254" y="-70487"/>
                          <a:pt x="245888" y="60677"/>
                          <a:pt x="491540" y="0"/>
                        </a:cubicBezTo>
                        <a:cubicBezTo>
                          <a:pt x="736449" y="-56760"/>
                          <a:pt x="784918" y="70351"/>
                          <a:pt x="1090980" y="0"/>
                        </a:cubicBezTo>
                        <a:cubicBezTo>
                          <a:pt x="1366990" y="-51715"/>
                          <a:pt x="1607996" y="47200"/>
                          <a:pt x="1798320" y="0"/>
                        </a:cubicBezTo>
                        <a:cubicBezTo>
                          <a:pt x="1942122" y="-25292"/>
                          <a:pt x="2145740" y="36774"/>
                          <a:pt x="2289860" y="0"/>
                        </a:cubicBezTo>
                        <a:cubicBezTo>
                          <a:pt x="2507040" y="-24367"/>
                          <a:pt x="2747760" y="18855"/>
                          <a:pt x="2943250" y="0"/>
                        </a:cubicBezTo>
                        <a:cubicBezTo>
                          <a:pt x="3125585" y="-51239"/>
                          <a:pt x="3301427" y="29993"/>
                          <a:pt x="3434790" y="0"/>
                        </a:cubicBezTo>
                        <a:cubicBezTo>
                          <a:pt x="3555369" y="-35424"/>
                          <a:pt x="3806594" y="88259"/>
                          <a:pt x="4034231" y="0"/>
                        </a:cubicBezTo>
                        <a:cubicBezTo>
                          <a:pt x="4246589" y="-53322"/>
                          <a:pt x="4556837" y="8984"/>
                          <a:pt x="4687620" y="0"/>
                        </a:cubicBezTo>
                        <a:cubicBezTo>
                          <a:pt x="4813969" y="-8069"/>
                          <a:pt x="5088781" y="93561"/>
                          <a:pt x="5394960" y="0"/>
                        </a:cubicBezTo>
                        <a:cubicBezTo>
                          <a:pt x="5421013" y="112683"/>
                          <a:pt x="5363628" y="341959"/>
                          <a:pt x="5394960" y="433426"/>
                        </a:cubicBezTo>
                        <a:cubicBezTo>
                          <a:pt x="5461589" y="596391"/>
                          <a:pt x="5373076" y="764405"/>
                          <a:pt x="5394960" y="982065"/>
                        </a:cubicBezTo>
                        <a:cubicBezTo>
                          <a:pt x="5456171" y="1196413"/>
                          <a:pt x="5372206" y="1448304"/>
                          <a:pt x="5394960" y="1607515"/>
                        </a:cubicBezTo>
                        <a:cubicBezTo>
                          <a:pt x="5385205" y="1768621"/>
                          <a:pt x="5374843" y="2054083"/>
                          <a:pt x="5394960" y="2194559"/>
                        </a:cubicBezTo>
                        <a:cubicBezTo>
                          <a:pt x="5392706" y="2327290"/>
                          <a:pt x="5379038" y="2576223"/>
                          <a:pt x="5394960" y="2704795"/>
                        </a:cubicBezTo>
                        <a:cubicBezTo>
                          <a:pt x="5409580" y="2788404"/>
                          <a:pt x="5320137" y="3115111"/>
                          <a:pt x="5394960" y="3291839"/>
                        </a:cubicBezTo>
                        <a:cubicBezTo>
                          <a:pt x="5398971" y="3531739"/>
                          <a:pt x="5404445" y="3678166"/>
                          <a:pt x="5394960" y="3840480"/>
                        </a:cubicBezTo>
                        <a:cubicBezTo>
                          <a:pt x="5227822" y="3912996"/>
                          <a:pt x="4933448" y="3797056"/>
                          <a:pt x="4795519" y="3840480"/>
                        </a:cubicBezTo>
                        <a:cubicBezTo>
                          <a:pt x="4647844" y="3911182"/>
                          <a:pt x="4257989" y="3774176"/>
                          <a:pt x="4088181" y="3840480"/>
                        </a:cubicBezTo>
                        <a:cubicBezTo>
                          <a:pt x="3902531" y="3933838"/>
                          <a:pt x="3536140" y="3820222"/>
                          <a:pt x="3380841" y="3840480"/>
                        </a:cubicBezTo>
                        <a:cubicBezTo>
                          <a:pt x="3221616" y="3828522"/>
                          <a:pt x="2982035" y="3783360"/>
                          <a:pt x="2727452" y="3840480"/>
                        </a:cubicBezTo>
                        <a:cubicBezTo>
                          <a:pt x="2495035" y="3922998"/>
                          <a:pt x="2284712" y="3881960"/>
                          <a:pt x="2074061" y="3840480"/>
                        </a:cubicBezTo>
                        <a:cubicBezTo>
                          <a:pt x="1845827" y="3849383"/>
                          <a:pt x="1616928" y="3754455"/>
                          <a:pt x="1420672" y="3840480"/>
                        </a:cubicBezTo>
                        <a:cubicBezTo>
                          <a:pt x="1209562" y="3887584"/>
                          <a:pt x="1088649" y="3818766"/>
                          <a:pt x="929132" y="3840480"/>
                        </a:cubicBezTo>
                        <a:cubicBezTo>
                          <a:pt x="776460" y="3854203"/>
                          <a:pt x="337502" y="3775067"/>
                          <a:pt x="0" y="3840480"/>
                        </a:cubicBezTo>
                        <a:cubicBezTo>
                          <a:pt x="-68474" y="3685256"/>
                          <a:pt x="31797" y="3381249"/>
                          <a:pt x="0" y="3291839"/>
                        </a:cubicBezTo>
                        <a:cubicBezTo>
                          <a:pt x="-40422" y="3164860"/>
                          <a:pt x="52453" y="2926610"/>
                          <a:pt x="0" y="2858414"/>
                        </a:cubicBezTo>
                        <a:cubicBezTo>
                          <a:pt x="-81634" y="2754523"/>
                          <a:pt x="74203" y="2482554"/>
                          <a:pt x="0" y="2271369"/>
                        </a:cubicBezTo>
                        <a:cubicBezTo>
                          <a:pt x="-95998" y="2070504"/>
                          <a:pt x="50999" y="2063338"/>
                          <a:pt x="0" y="1837943"/>
                        </a:cubicBezTo>
                        <a:cubicBezTo>
                          <a:pt x="-17935" y="1621803"/>
                          <a:pt x="43781" y="1499905"/>
                          <a:pt x="0" y="1289304"/>
                        </a:cubicBezTo>
                        <a:cubicBezTo>
                          <a:pt x="-35674" y="1104619"/>
                          <a:pt x="6853" y="769856"/>
                          <a:pt x="0" y="663854"/>
                        </a:cubicBezTo>
                        <a:cubicBezTo>
                          <a:pt x="-6370" y="529138"/>
                          <a:pt x="32781" y="309323"/>
                          <a:pt x="0" y="0"/>
                        </a:cubicBezTo>
                        <a:close/>
                      </a:path>
                    </a:pathLst>
                  </a:cu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chemeClr val="accent1">
                    <a:lumMod val="50000"/>
                  </a:schemeClr>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13" name="Picture 12" descr="A picture containing umbrella&#10;&#10;Description automatically generated">
            <a:extLst>
              <a:ext uri="{FF2B5EF4-FFF2-40B4-BE49-F238E27FC236}">
                <a16:creationId xmlns:a16="http://schemas.microsoft.com/office/drawing/2014/main" id="{B5179F30-86D7-4EB0-8885-A19BEB3FB0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0" y="2834640"/>
            <a:ext cx="2834640" cy="3564559"/>
          </a:xfrm>
          <a:prstGeom prst="rect">
            <a:avLst/>
          </a:prstGeom>
        </p:spPr>
      </p:pic>
      <p:sp>
        <p:nvSpPr>
          <p:cNvPr id="2" name="Rectangle 1">
            <a:extLst>
              <a:ext uri="{FF2B5EF4-FFF2-40B4-BE49-F238E27FC236}">
                <a16:creationId xmlns:a16="http://schemas.microsoft.com/office/drawing/2014/main" id="{F87A1EC7-3003-4FCC-ADA0-F919AB9B103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8015786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opics-ID">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B6C32542-CA5D-426C-B76F-F23611FCA809}"/>
              </a:ext>
            </a:extLst>
          </p:cNvPr>
          <p:cNvSpPr txBox="1"/>
          <p:nvPr userDrawn="1"/>
        </p:nvSpPr>
        <p:spPr>
          <a:xfrm>
            <a:off x="365760" y="182880"/>
            <a:ext cx="11430000" cy="584775"/>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Topik</a:t>
            </a:r>
            <a:endParaRPr lang="en-US" sz="3200" dirty="0">
              <a:solidFill>
                <a:schemeClr val="accent1">
                  <a:lumMod val="50000"/>
                </a:schemeClr>
              </a:solidFill>
              <a:latin typeface="Arial" panose="020B0604020202020204" pitchFamily="34" charset="0"/>
              <a:cs typeface="Arial" panose="020B0604020202020204" pitchFamily="34" charset="0"/>
            </a:endParaRPr>
          </a:p>
        </p:txBody>
      </p:sp>
      <p:sp>
        <p:nvSpPr>
          <p:cNvPr id="12" name="Text Placeholder 144">
            <a:extLst>
              <a:ext uri="{FF2B5EF4-FFF2-40B4-BE49-F238E27FC236}">
                <a16:creationId xmlns:a16="http://schemas.microsoft.com/office/drawing/2014/main" id="{E7A8F5CF-5D50-483E-8D91-E357C5BC2955}"/>
              </a:ext>
            </a:extLst>
          </p:cNvPr>
          <p:cNvSpPr>
            <a:spLocks noGrp="1"/>
          </p:cNvSpPr>
          <p:nvPr>
            <p:ph type="body" sz="quarter" idx="11" hasCustomPrompt="1"/>
          </p:nvPr>
        </p:nvSpPr>
        <p:spPr>
          <a:xfrm>
            <a:off x="1097280" y="1280160"/>
            <a:ext cx="6858000" cy="4023360"/>
          </a:xfrm>
          <a:custGeom>
            <a:avLst/>
            <a:gdLst>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 name="connsiteX0" fmla="*/ 0 w 6858000"/>
              <a:gd name="connsiteY0" fmla="*/ 0 h 4023360"/>
              <a:gd name="connsiteX1" fmla="*/ 693419 w 6858000"/>
              <a:gd name="connsiteY1" fmla="*/ 0 h 4023360"/>
              <a:gd name="connsiteX2" fmla="*/ 1249680 w 6858000"/>
              <a:gd name="connsiteY2" fmla="*/ 0 h 4023360"/>
              <a:gd name="connsiteX3" fmla="*/ 2148838 w 6858000"/>
              <a:gd name="connsiteY3" fmla="*/ 0 h 4023360"/>
              <a:gd name="connsiteX4" fmla="*/ 2842258 w 6858000"/>
              <a:gd name="connsiteY4" fmla="*/ 0 h 4023360"/>
              <a:gd name="connsiteX5" fmla="*/ 3535679 w 6858000"/>
              <a:gd name="connsiteY5" fmla="*/ 0 h 4023360"/>
              <a:gd name="connsiteX6" fmla="*/ 4434838 w 6858000"/>
              <a:gd name="connsiteY6" fmla="*/ 0 h 4023360"/>
              <a:gd name="connsiteX7" fmla="*/ 5059679 w 6858000"/>
              <a:gd name="connsiteY7" fmla="*/ 0 h 4023360"/>
              <a:gd name="connsiteX8" fmla="*/ 5958838 w 6858000"/>
              <a:gd name="connsiteY8" fmla="*/ 0 h 4023360"/>
              <a:gd name="connsiteX9" fmla="*/ 6858000 w 6858000"/>
              <a:gd name="connsiteY9" fmla="*/ 0 h 4023360"/>
              <a:gd name="connsiteX10" fmla="*/ 6858000 w 6858000"/>
              <a:gd name="connsiteY10" fmla="*/ 574765 h 4023360"/>
              <a:gd name="connsiteX11" fmla="*/ 6858000 w 6858000"/>
              <a:gd name="connsiteY11" fmla="*/ 1149530 h 4023360"/>
              <a:gd name="connsiteX12" fmla="*/ 6858000 w 6858000"/>
              <a:gd name="connsiteY12" fmla="*/ 1764529 h 4023360"/>
              <a:gd name="connsiteX13" fmla="*/ 6858000 w 6858000"/>
              <a:gd name="connsiteY13" fmla="*/ 2218595 h 4023360"/>
              <a:gd name="connsiteX14" fmla="*/ 6858000 w 6858000"/>
              <a:gd name="connsiteY14" fmla="*/ 2793359 h 4023360"/>
              <a:gd name="connsiteX15" fmla="*/ 6858000 w 6858000"/>
              <a:gd name="connsiteY15" fmla="*/ 3368126 h 4023360"/>
              <a:gd name="connsiteX16" fmla="*/ 6858000 w 6858000"/>
              <a:gd name="connsiteY16" fmla="*/ 4023360 h 4023360"/>
              <a:gd name="connsiteX17" fmla="*/ 6027419 w 6858000"/>
              <a:gd name="connsiteY17" fmla="*/ 4023360 h 4023360"/>
              <a:gd name="connsiteX18" fmla="*/ 5265419 w 6858000"/>
              <a:gd name="connsiteY18" fmla="*/ 4023360 h 4023360"/>
              <a:gd name="connsiteX19" fmla="*/ 4709159 w 6858000"/>
              <a:gd name="connsiteY19" fmla="*/ 4023360 h 4023360"/>
              <a:gd name="connsiteX20" fmla="*/ 4084319 w 6858000"/>
              <a:gd name="connsiteY20" fmla="*/ 4023360 h 4023360"/>
              <a:gd name="connsiteX21" fmla="*/ 3185158 w 6858000"/>
              <a:gd name="connsiteY21" fmla="*/ 4023360 h 4023360"/>
              <a:gd name="connsiteX22" fmla="*/ 2423159 w 6858000"/>
              <a:gd name="connsiteY22" fmla="*/ 4023360 h 4023360"/>
              <a:gd name="connsiteX23" fmla="*/ 1798319 w 6858000"/>
              <a:gd name="connsiteY23" fmla="*/ 4023360 h 4023360"/>
              <a:gd name="connsiteX24" fmla="*/ 1036319 w 6858000"/>
              <a:gd name="connsiteY24" fmla="*/ 4023360 h 4023360"/>
              <a:gd name="connsiteX25" fmla="*/ 0 w 6858000"/>
              <a:gd name="connsiteY25" fmla="*/ 4023360 h 4023360"/>
              <a:gd name="connsiteX26" fmla="*/ 0 w 6858000"/>
              <a:gd name="connsiteY26" fmla="*/ 3569293 h 4023360"/>
              <a:gd name="connsiteX27" fmla="*/ 0 w 6858000"/>
              <a:gd name="connsiteY27" fmla="*/ 2954295 h 4023360"/>
              <a:gd name="connsiteX28" fmla="*/ 0 w 6858000"/>
              <a:gd name="connsiteY28" fmla="*/ 2459997 h 4023360"/>
              <a:gd name="connsiteX29" fmla="*/ 0 w 6858000"/>
              <a:gd name="connsiteY29" fmla="*/ 1804763 h 4023360"/>
              <a:gd name="connsiteX30" fmla="*/ 0 w 6858000"/>
              <a:gd name="connsiteY30" fmla="*/ 1270231 h 4023360"/>
              <a:gd name="connsiteX31" fmla="*/ 0 w 6858000"/>
              <a:gd name="connsiteY31" fmla="*/ 816167 h 4023360"/>
              <a:gd name="connsiteX32" fmla="*/ 0 w 6858000"/>
              <a:gd name="connsiteY32" fmla="*/ 0 h 4023360"/>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4023360" fill="none" extrusionOk="0">
                <a:moveTo>
                  <a:pt x="0" y="0"/>
                </a:moveTo>
                <a:cubicBezTo>
                  <a:pt x="223366" y="-5695"/>
                  <a:pt x="362765" y="152493"/>
                  <a:pt x="624838" y="0"/>
                </a:cubicBezTo>
                <a:cubicBezTo>
                  <a:pt x="958321" y="-34601"/>
                  <a:pt x="968560" y="22034"/>
                  <a:pt x="1386838" y="0"/>
                </a:cubicBezTo>
                <a:cubicBezTo>
                  <a:pt x="1726226" y="-40049"/>
                  <a:pt x="2132558" y="20087"/>
                  <a:pt x="2286000" y="0"/>
                </a:cubicBezTo>
                <a:cubicBezTo>
                  <a:pt x="2554882" y="-39042"/>
                  <a:pt x="2679367" y="-24572"/>
                  <a:pt x="2910838" y="0"/>
                </a:cubicBezTo>
                <a:cubicBezTo>
                  <a:pt x="3063897" y="-14718"/>
                  <a:pt x="3481383" y="130992"/>
                  <a:pt x="3741419" y="0"/>
                </a:cubicBezTo>
                <a:cubicBezTo>
                  <a:pt x="3980555" y="-77175"/>
                  <a:pt x="4253771" y="-22387"/>
                  <a:pt x="4366258" y="0"/>
                </a:cubicBezTo>
                <a:cubicBezTo>
                  <a:pt x="4547019" y="8031"/>
                  <a:pt x="4969581" y="75968"/>
                  <a:pt x="5128259" y="0"/>
                </a:cubicBezTo>
                <a:cubicBezTo>
                  <a:pt x="5342619" y="-44359"/>
                  <a:pt x="5764406" y="-56339"/>
                  <a:pt x="5958838" y="0"/>
                </a:cubicBezTo>
                <a:cubicBezTo>
                  <a:pt x="6158275" y="-63314"/>
                  <a:pt x="6457946" y="-55912"/>
                  <a:pt x="6858000" y="0"/>
                </a:cubicBezTo>
                <a:cubicBezTo>
                  <a:pt x="6827554" y="100197"/>
                  <a:pt x="6832745" y="311236"/>
                  <a:pt x="6858000" y="454065"/>
                </a:cubicBezTo>
                <a:cubicBezTo>
                  <a:pt x="6979786" y="515883"/>
                  <a:pt x="6829859" y="780523"/>
                  <a:pt x="6858000" y="1028830"/>
                </a:cubicBezTo>
                <a:cubicBezTo>
                  <a:pt x="6918246" y="1230989"/>
                  <a:pt x="6844299" y="1465008"/>
                  <a:pt x="6858000" y="1684063"/>
                </a:cubicBezTo>
                <a:cubicBezTo>
                  <a:pt x="6881965" y="1872855"/>
                  <a:pt x="6821945" y="2135249"/>
                  <a:pt x="6858000" y="2299061"/>
                </a:cubicBezTo>
                <a:cubicBezTo>
                  <a:pt x="6907989" y="2464883"/>
                  <a:pt x="6787621" y="2721420"/>
                  <a:pt x="6858000" y="2833594"/>
                </a:cubicBezTo>
                <a:cubicBezTo>
                  <a:pt x="6827866" y="2973537"/>
                  <a:pt x="6828321" y="3158059"/>
                  <a:pt x="6858000" y="3448593"/>
                </a:cubicBezTo>
                <a:cubicBezTo>
                  <a:pt x="6792115" y="3696928"/>
                  <a:pt x="6848979" y="3910172"/>
                  <a:pt x="6858000" y="4023360"/>
                </a:cubicBezTo>
                <a:cubicBezTo>
                  <a:pt x="6613365" y="4053218"/>
                  <a:pt x="6310266" y="3990076"/>
                  <a:pt x="6095998" y="4023360"/>
                </a:cubicBezTo>
                <a:cubicBezTo>
                  <a:pt x="5841343" y="4053632"/>
                  <a:pt x="5349836" y="3992350"/>
                  <a:pt x="5196840" y="4023360"/>
                </a:cubicBezTo>
                <a:cubicBezTo>
                  <a:pt x="4883462" y="4028450"/>
                  <a:pt x="4510468" y="3972956"/>
                  <a:pt x="4297679" y="4023360"/>
                </a:cubicBezTo>
                <a:cubicBezTo>
                  <a:pt x="4056228" y="4092080"/>
                  <a:pt x="3767724" y="4035419"/>
                  <a:pt x="3467100" y="4023360"/>
                </a:cubicBezTo>
                <a:cubicBezTo>
                  <a:pt x="3096748" y="4090261"/>
                  <a:pt x="2938023" y="4056752"/>
                  <a:pt x="2636518" y="4023360"/>
                </a:cubicBezTo>
                <a:cubicBezTo>
                  <a:pt x="2235045" y="4009019"/>
                  <a:pt x="2094676" y="3894438"/>
                  <a:pt x="1805938" y="4023360"/>
                </a:cubicBezTo>
                <a:cubicBezTo>
                  <a:pt x="1541302" y="4016682"/>
                  <a:pt x="1406476" y="3993285"/>
                  <a:pt x="1181100" y="4023360"/>
                </a:cubicBezTo>
                <a:cubicBezTo>
                  <a:pt x="1156105" y="3917081"/>
                  <a:pt x="532325" y="3879569"/>
                  <a:pt x="0" y="4023360"/>
                </a:cubicBezTo>
                <a:cubicBezTo>
                  <a:pt x="-66079" y="3857649"/>
                  <a:pt x="76695" y="3560551"/>
                  <a:pt x="0" y="3448593"/>
                </a:cubicBezTo>
                <a:cubicBezTo>
                  <a:pt x="-32810" y="3318824"/>
                  <a:pt x="51089" y="3076983"/>
                  <a:pt x="0" y="2994528"/>
                </a:cubicBezTo>
                <a:cubicBezTo>
                  <a:pt x="-168537" y="2913350"/>
                  <a:pt x="119435" y="2640504"/>
                  <a:pt x="0" y="2379529"/>
                </a:cubicBezTo>
                <a:cubicBezTo>
                  <a:pt x="-110501" y="2203819"/>
                  <a:pt x="72959" y="2141299"/>
                  <a:pt x="0" y="1925464"/>
                </a:cubicBezTo>
                <a:cubicBezTo>
                  <a:pt x="-15681" y="1614187"/>
                  <a:pt x="108208" y="1567203"/>
                  <a:pt x="0" y="1350699"/>
                </a:cubicBezTo>
                <a:cubicBezTo>
                  <a:pt x="-45153" y="1129135"/>
                  <a:pt x="68103" y="822153"/>
                  <a:pt x="0" y="695466"/>
                </a:cubicBezTo>
                <a:cubicBezTo>
                  <a:pt x="110133" y="574773"/>
                  <a:pt x="12033" y="333561"/>
                  <a:pt x="0" y="0"/>
                </a:cubicBezTo>
                <a:close/>
              </a:path>
              <a:path w="6858000" h="4023360" stroke="0" extrusionOk="0">
                <a:moveTo>
                  <a:pt x="0" y="0"/>
                </a:moveTo>
                <a:cubicBezTo>
                  <a:pt x="117957" y="-22795"/>
                  <a:pt x="605678" y="43090"/>
                  <a:pt x="693419" y="0"/>
                </a:cubicBezTo>
                <a:cubicBezTo>
                  <a:pt x="841073" y="-89380"/>
                  <a:pt x="1081162" y="1946"/>
                  <a:pt x="1249680" y="0"/>
                </a:cubicBezTo>
                <a:cubicBezTo>
                  <a:pt x="1509507" y="81197"/>
                  <a:pt x="1886029" y="3517"/>
                  <a:pt x="2148838" y="0"/>
                </a:cubicBezTo>
                <a:cubicBezTo>
                  <a:pt x="2554954" y="-23539"/>
                  <a:pt x="2567245" y="28300"/>
                  <a:pt x="2842258" y="0"/>
                </a:cubicBezTo>
                <a:cubicBezTo>
                  <a:pt x="3190205" y="-9581"/>
                  <a:pt x="3346051" y="26448"/>
                  <a:pt x="3535679" y="0"/>
                </a:cubicBezTo>
                <a:cubicBezTo>
                  <a:pt x="3802208" y="-32322"/>
                  <a:pt x="4009679" y="-67893"/>
                  <a:pt x="4434838" y="0"/>
                </a:cubicBezTo>
                <a:cubicBezTo>
                  <a:pt x="4864250" y="-45085"/>
                  <a:pt x="4802356" y="62394"/>
                  <a:pt x="5059679" y="0"/>
                </a:cubicBezTo>
                <a:cubicBezTo>
                  <a:pt x="5231621" y="-49391"/>
                  <a:pt x="5681964" y="-37213"/>
                  <a:pt x="5958838" y="0"/>
                </a:cubicBezTo>
                <a:cubicBezTo>
                  <a:pt x="6163185" y="-77272"/>
                  <a:pt x="6392284" y="152061"/>
                  <a:pt x="6858000" y="0"/>
                </a:cubicBezTo>
                <a:cubicBezTo>
                  <a:pt x="6967998" y="221771"/>
                  <a:pt x="6872155" y="405247"/>
                  <a:pt x="6858000" y="574765"/>
                </a:cubicBezTo>
                <a:cubicBezTo>
                  <a:pt x="6944515" y="744051"/>
                  <a:pt x="6846203" y="960894"/>
                  <a:pt x="6858000" y="1149530"/>
                </a:cubicBezTo>
                <a:cubicBezTo>
                  <a:pt x="6906296" y="1408366"/>
                  <a:pt x="6882623" y="1491351"/>
                  <a:pt x="6858000" y="1764529"/>
                </a:cubicBezTo>
                <a:cubicBezTo>
                  <a:pt x="6831850" y="2001623"/>
                  <a:pt x="6780115" y="2043842"/>
                  <a:pt x="6858000" y="2218595"/>
                </a:cubicBezTo>
                <a:cubicBezTo>
                  <a:pt x="6918953" y="2393285"/>
                  <a:pt x="6865215" y="2667710"/>
                  <a:pt x="6858000" y="2793359"/>
                </a:cubicBezTo>
                <a:cubicBezTo>
                  <a:pt x="6880286" y="2894289"/>
                  <a:pt x="6860273" y="3055007"/>
                  <a:pt x="6858000" y="3368126"/>
                </a:cubicBezTo>
                <a:cubicBezTo>
                  <a:pt x="6960426" y="3639920"/>
                  <a:pt x="6757729" y="3821409"/>
                  <a:pt x="6858000" y="4023360"/>
                </a:cubicBezTo>
                <a:cubicBezTo>
                  <a:pt x="6487620" y="4058666"/>
                  <a:pt x="6328018" y="3977973"/>
                  <a:pt x="6027419" y="4023360"/>
                </a:cubicBezTo>
                <a:cubicBezTo>
                  <a:pt x="5819348" y="4047009"/>
                  <a:pt x="5514040" y="3930838"/>
                  <a:pt x="5265419" y="4023360"/>
                </a:cubicBezTo>
                <a:cubicBezTo>
                  <a:pt x="4981384" y="4104997"/>
                  <a:pt x="4862777" y="4020945"/>
                  <a:pt x="4709159" y="4023360"/>
                </a:cubicBezTo>
                <a:cubicBezTo>
                  <a:pt x="4543643" y="4064698"/>
                  <a:pt x="4313042" y="4065905"/>
                  <a:pt x="4084319" y="4023360"/>
                </a:cubicBezTo>
                <a:cubicBezTo>
                  <a:pt x="3723413" y="4087784"/>
                  <a:pt x="3442100" y="4007037"/>
                  <a:pt x="3185158" y="4023360"/>
                </a:cubicBezTo>
                <a:cubicBezTo>
                  <a:pt x="2869230" y="4053583"/>
                  <a:pt x="2751249" y="4029201"/>
                  <a:pt x="2423159" y="4023360"/>
                </a:cubicBezTo>
                <a:cubicBezTo>
                  <a:pt x="2071202" y="4017931"/>
                  <a:pt x="2048717" y="3992802"/>
                  <a:pt x="1798319" y="4023360"/>
                </a:cubicBezTo>
                <a:cubicBezTo>
                  <a:pt x="1543355" y="4077881"/>
                  <a:pt x="1383787" y="4054623"/>
                  <a:pt x="1036319" y="4023360"/>
                </a:cubicBezTo>
                <a:cubicBezTo>
                  <a:pt x="826476" y="4019057"/>
                  <a:pt x="287868" y="4095779"/>
                  <a:pt x="0" y="4023360"/>
                </a:cubicBezTo>
                <a:cubicBezTo>
                  <a:pt x="-46695" y="3837424"/>
                  <a:pt x="11957" y="3741210"/>
                  <a:pt x="0" y="3569293"/>
                </a:cubicBezTo>
                <a:cubicBezTo>
                  <a:pt x="-75561" y="3414610"/>
                  <a:pt x="78124" y="3107256"/>
                  <a:pt x="0" y="2954295"/>
                </a:cubicBezTo>
                <a:cubicBezTo>
                  <a:pt x="14352" y="2841037"/>
                  <a:pt x="57287" y="2550091"/>
                  <a:pt x="0" y="2459997"/>
                </a:cubicBezTo>
                <a:cubicBezTo>
                  <a:pt x="29414" y="2424511"/>
                  <a:pt x="125012" y="1990856"/>
                  <a:pt x="0" y="1804763"/>
                </a:cubicBezTo>
                <a:cubicBezTo>
                  <a:pt x="38763" y="1671374"/>
                  <a:pt x="89725" y="1391938"/>
                  <a:pt x="0" y="1270231"/>
                </a:cubicBezTo>
                <a:cubicBezTo>
                  <a:pt x="-15244" y="1122638"/>
                  <a:pt x="43872" y="1009035"/>
                  <a:pt x="0" y="816167"/>
                </a:cubicBezTo>
                <a:cubicBezTo>
                  <a:pt x="86546" y="534120"/>
                  <a:pt x="45291" y="373467"/>
                  <a:pt x="0" y="0"/>
                </a:cubicBezTo>
                <a:close/>
              </a:path>
              <a:path w="6858000" h="4023360" fill="none" stroke="0" extrusionOk="0">
                <a:moveTo>
                  <a:pt x="0" y="0"/>
                </a:moveTo>
                <a:cubicBezTo>
                  <a:pt x="185605" y="-81149"/>
                  <a:pt x="326779" y="40357"/>
                  <a:pt x="624838" y="0"/>
                </a:cubicBezTo>
                <a:cubicBezTo>
                  <a:pt x="932797" y="-71496"/>
                  <a:pt x="981459" y="48535"/>
                  <a:pt x="1386838" y="0"/>
                </a:cubicBezTo>
                <a:cubicBezTo>
                  <a:pt x="1743652" y="-54119"/>
                  <a:pt x="2092952" y="-3706"/>
                  <a:pt x="2286000" y="0"/>
                </a:cubicBezTo>
                <a:cubicBezTo>
                  <a:pt x="2447520" y="-21213"/>
                  <a:pt x="2682728" y="22019"/>
                  <a:pt x="2910838" y="0"/>
                </a:cubicBezTo>
                <a:cubicBezTo>
                  <a:pt x="3174105" y="-69750"/>
                  <a:pt x="3506855" y="44378"/>
                  <a:pt x="3741419" y="0"/>
                </a:cubicBezTo>
                <a:cubicBezTo>
                  <a:pt x="3961321" y="-42103"/>
                  <a:pt x="4196323" y="36386"/>
                  <a:pt x="4366258" y="0"/>
                </a:cubicBezTo>
                <a:cubicBezTo>
                  <a:pt x="4453984" y="-47086"/>
                  <a:pt x="4839289" y="83070"/>
                  <a:pt x="5128259" y="0"/>
                </a:cubicBezTo>
                <a:cubicBezTo>
                  <a:pt x="5389906" y="-49012"/>
                  <a:pt x="5780811" y="15562"/>
                  <a:pt x="5958838" y="0"/>
                </a:cubicBezTo>
                <a:cubicBezTo>
                  <a:pt x="6142659" y="55096"/>
                  <a:pt x="6528759" y="75655"/>
                  <a:pt x="6858000" y="0"/>
                </a:cubicBezTo>
                <a:cubicBezTo>
                  <a:pt x="6907574" y="100310"/>
                  <a:pt x="6827703" y="356925"/>
                  <a:pt x="6858000" y="454065"/>
                </a:cubicBezTo>
                <a:cubicBezTo>
                  <a:pt x="6934973" y="662390"/>
                  <a:pt x="6861270" y="807244"/>
                  <a:pt x="6858000" y="1028830"/>
                </a:cubicBezTo>
                <a:cubicBezTo>
                  <a:pt x="6930285" y="1253575"/>
                  <a:pt x="6818699" y="1510340"/>
                  <a:pt x="6858000" y="1684063"/>
                </a:cubicBezTo>
                <a:cubicBezTo>
                  <a:pt x="6860989" y="1846719"/>
                  <a:pt x="6831535" y="2111586"/>
                  <a:pt x="6858000" y="2299061"/>
                </a:cubicBezTo>
                <a:cubicBezTo>
                  <a:pt x="6865555" y="2441594"/>
                  <a:pt x="6869165" y="2693997"/>
                  <a:pt x="6858000" y="2833594"/>
                </a:cubicBezTo>
                <a:cubicBezTo>
                  <a:pt x="6865264" y="2972728"/>
                  <a:pt x="6717945" y="3286940"/>
                  <a:pt x="6858000" y="3448593"/>
                </a:cubicBezTo>
                <a:cubicBezTo>
                  <a:pt x="6846812" y="3660549"/>
                  <a:pt x="6900848" y="3822017"/>
                  <a:pt x="6858000" y="4023360"/>
                </a:cubicBezTo>
                <a:cubicBezTo>
                  <a:pt x="6631032" y="4087869"/>
                  <a:pt x="6321857" y="3969466"/>
                  <a:pt x="6095998" y="4023360"/>
                </a:cubicBezTo>
                <a:cubicBezTo>
                  <a:pt x="5933680" y="4065995"/>
                  <a:pt x="5426284" y="3908704"/>
                  <a:pt x="5196840" y="4023360"/>
                </a:cubicBezTo>
                <a:cubicBezTo>
                  <a:pt x="4990630" y="4087552"/>
                  <a:pt x="4453359" y="3987515"/>
                  <a:pt x="4297679" y="4023360"/>
                </a:cubicBezTo>
                <a:cubicBezTo>
                  <a:pt x="4076034" y="3993823"/>
                  <a:pt x="3873316" y="3935969"/>
                  <a:pt x="3467100" y="4023360"/>
                </a:cubicBezTo>
                <a:cubicBezTo>
                  <a:pt x="3213000" y="4121028"/>
                  <a:pt x="2907291" y="4094508"/>
                  <a:pt x="2636518" y="4023360"/>
                </a:cubicBezTo>
                <a:cubicBezTo>
                  <a:pt x="2348882" y="4058770"/>
                  <a:pt x="2085333" y="3902637"/>
                  <a:pt x="1805938" y="4023360"/>
                </a:cubicBezTo>
                <a:cubicBezTo>
                  <a:pt x="1513139" y="4089822"/>
                  <a:pt x="1361373" y="3998490"/>
                  <a:pt x="1181100" y="4023360"/>
                </a:cubicBezTo>
                <a:cubicBezTo>
                  <a:pt x="1004167" y="4056347"/>
                  <a:pt x="485588" y="3949869"/>
                  <a:pt x="0" y="4023360"/>
                </a:cubicBezTo>
                <a:cubicBezTo>
                  <a:pt x="-87384" y="3851259"/>
                  <a:pt x="34182" y="3549219"/>
                  <a:pt x="0" y="3448593"/>
                </a:cubicBezTo>
                <a:cubicBezTo>
                  <a:pt x="-32218" y="3315627"/>
                  <a:pt x="67836" y="3067822"/>
                  <a:pt x="0" y="2994528"/>
                </a:cubicBezTo>
                <a:cubicBezTo>
                  <a:pt x="-156601" y="2929823"/>
                  <a:pt x="136921" y="2581075"/>
                  <a:pt x="0" y="2379529"/>
                </a:cubicBezTo>
                <a:cubicBezTo>
                  <a:pt x="-132595" y="2165804"/>
                  <a:pt x="40020" y="2118463"/>
                  <a:pt x="0" y="1925464"/>
                </a:cubicBezTo>
                <a:cubicBezTo>
                  <a:pt x="-24666" y="1655744"/>
                  <a:pt x="78537" y="1582625"/>
                  <a:pt x="0" y="1350699"/>
                </a:cubicBezTo>
                <a:cubicBezTo>
                  <a:pt x="-58093" y="1181803"/>
                  <a:pt x="13484" y="818482"/>
                  <a:pt x="0" y="695466"/>
                </a:cubicBezTo>
                <a:cubicBezTo>
                  <a:pt x="-13336" y="573221"/>
                  <a:pt x="60035" y="294134"/>
                  <a:pt x="0" y="0"/>
                </a:cubicBezTo>
                <a:close/>
              </a:path>
              <a:path w="6858000" h="4023360" fill="none" stroke="0" extrusionOk="0">
                <a:moveTo>
                  <a:pt x="0" y="0"/>
                </a:moveTo>
                <a:cubicBezTo>
                  <a:pt x="170956" y="-50048"/>
                  <a:pt x="292569" y="124039"/>
                  <a:pt x="624838" y="0"/>
                </a:cubicBezTo>
                <a:cubicBezTo>
                  <a:pt x="951206" y="-43850"/>
                  <a:pt x="959399" y="41000"/>
                  <a:pt x="1386838" y="0"/>
                </a:cubicBezTo>
                <a:cubicBezTo>
                  <a:pt x="1728228" y="-42413"/>
                  <a:pt x="2092070" y="61354"/>
                  <a:pt x="2286000" y="0"/>
                </a:cubicBezTo>
                <a:cubicBezTo>
                  <a:pt x="2522058" y="-37181"/>
                  <a:pt x="2730070" y="25963"/>
                  <a:pt x="2910838" y="0"/>
                </a:cubicBezTo>
                <a:cubicBezTo>
                  <a:pt x="3163467" y="-17026"/>
                  <a:pt x="3483009" y="73447"/>
                  <a:pt x="3741419" y="0"/>
                </a:cubicBezTo>
                <a:cubicBezTo>
                  <a:pt x="3966826" y="-66896"/>
                  <a:pt x="4217199" y="15427"/>
                  <a:pt x="4366258" y="0"/>
                </a:cubicBezTo>
                <a:cubicBezTo>
                  <a:pt x="4530926" y="-38266"/>
                  <a:pt x="4882432" y="117955"/>
                  <a:pt x="5128259" y="0"/>
                </a:cubicBezTo>
                <a:cubicBezTo>
                  <a:pt x="5370662" y="-51071"/>
                  <a:pt x="5775291" y="-1116"/>
                  <a:pt x="5958838" y="0"/>
                </a:cubicBezTo>
                <a:cubicBezTo>
                  <a:pt x="6084467" y="-61556"/>
                  <a:pt x="6443362" y="13624"/>
                  <a:pt x="6858000" y="0"/>
                </a:cubicBezTo>
                <a:cubicBezTo>
                  <a:pt x="6853911" y="123904"/>
                  <a:pt x="6818671" y="342055"/>
                  <a:pt x="6858000" y="454065"/>
                </a:cubicBezTo>
                <a:cubicBezTo>
                  <a:pt x="6987271" y="586809"/>
                  <a:pt x="6867552" y="834726"/>
                  <a:pt x="6858000" y="1028830"/>
                </a:cubicBezTo>
                <a:cubicBezTo>
                  <a:pt x="6953810" y="1206480"/>
                  <a:pt x="6846030" y="1448422"/>
                  <a:pt x="6858000" y="1684063"/>
                </a:cubicBezTo>
                <a:cubicBezTo>
                  <a:pt x="6845309" y="1870682"/>
                  <a:pt x="6822437" y="2142501"/>
                  <a:pt x="6858000" y="2299061"/>
                </a:cubicBezTo>
                <a:cubicBezTo>
                  <a:pt x="6892127" y="2457268"/>
                  <a:pt x="6810077" y="2710233"/>
                  <a:pt x="6858000" y="2833594"/>
                </a:cubicBezTo>
                <a:cubicBezTo>
                  <a:pt x="6840407" y="2963362"/>
                  <a:pt x="6775732" y="3245755"/>
                  <a:pt x="6858000" y="3448593"/>
                </a:cubicBezTo>
                <a:cubicBezTo>
                  <a:pt x="6824484" y="3687213"/>
                  <a:pt x="6877304" y="3915559"/>
                  <a:pt x="6858000" y="4023360"/>
                </a:cubicBezTo>
                <a:cubicBezTo>
                  <a:pt x="6628165" y="4071404"/>
                  <a:pt x="6277602" y="3975590"/>
                  <a:pt x="6095998" y="4023360"/>
                </a:cubicBezTo>
                <a:cubicBezTo>
                  <a:pt x="5832749" y="4107826"/>
                  <a:pt x="5397001" y="3968966"/>
                  <a:pt x="5196840" y="4023360"/>
                </a:cubicBezTo>
                <a:cubicBezTo>
                  <a:pt x="4947171" y="4125042"/>
                  <a:pt x="4480647" y="4002959"/>
                  <a:pt x="4297679" y="4023360"/>
                </a:cubicBezTo>
                <a:cubicBezTo>
                  <a:pt x="4078815" y="4046334"/>
                  <a:pt x="3691658" y="4010255"/>
                  <a:pt x="3467100" y="4023360"/>
                </a:cubicBezTo>
                <a:cubicBezTo>
                  <a:pt x="3125082" y="4108090"/>
                  <a:pt x="2913592" y="4086562"/>
                  <a:pt x="2636518" y="4023360"/>
                </a:cubicBezTo>
                <a:cubicBezTo>
                  <a:pt x="2262456" y="4070166"/>
                  <a:pt x="2065897" y="3890934"/>
                  <a:pt x="1805938" y="4023360"/>
                </a:cubicBezTo>
                <a:cubicBezTo>
                  <a:pt x="1559078" y="4061383"/>
                  <a:pt x="1395178" y="3986484"/>
                  <a:pt x="1181100" y="4023360"/>
                </a:cubicBezTo>
                <a:cubicBezTo>
                  <a:pt x="1084814" y="4028742"/>
                  <a:pt x="437885" y="3936532"/>
                  <a:pt x="0" y="4023360"/>
                </a:cubicBezTo>
                <a:cubicBezTo>
                  <a:pt x="-79704" y="3885894"/>
                  <a:pt x="54314" y="3541076"/>
                  <a:pt x="0" y="3448593"/>
                </a:cubicBezTo>
                <a:cubicBezTo>
                  <a:pt x="-14214" y="3301629"/>
                  <a:pt x="65477" y="3058058"/>
                  <a:pt x="0" y="2994528"/>
                </a:cubicBezTo>
                <a:cubicBezTo>
                  <a:pt x="-150695" y="2901061"/>
                  <a:pt x="141259" y="2576579"/>
                  <a:pt x="0" y="2379529"/>
                </a:cubicBezTo>
                <a:cubicBezTo>
                  <a:pt x="-115418" y="2179413"/>
                  <a:pt x="71748" y="2162804"/>
                  <a:pt x="0" y="1925464"/>
                </a:cubicBezTo>
                <a:cubicBezTo>
                  <a:pt x="-14405" y="1650811"/>
                  <a:pt x="75505" y="1559233"/>
                  <a:pt x="0" y="1350699"/>
                </a:cubicBezTo>
                <a:cubicBezTo>
                  <a:pt x="-13408" y="1142754"/>
                  <a:pt x="33271" y="803039"/>
                  <a:pt x="0" y="695466"/>
                </a:cubicBezTo>
                <a:cubicBezTo>
                  <a:pt x="130370" y="568129"/>
                  <a:pt x="43115" y="342368"/>
                  <a:pt x="0" y="0"/>
                </a:cubicBezTo>
                <a:close/>
              </a:path>
            </a:pathLst>
          </a:custGeom>
          <a:ln w="28575">
            <a:solidFill>
              <a:schemeClr val="accent1">
                <a:lumMod val="50000"/>
              </a:schemeClr>
            </a:solidFill>
            <a:extLst>
              <a:ext uri="{C807C97D-BFC1-408E-A445-0C87EB9F89A2}">
                <ask:lineSketchStyleProps xmlns:ask="http://schemas.microsoft.com/office/drawing/2018/sketchyshapes" sd="1219033472">
                  <a:custGeom>
                    <a:avLst/>
                    <a:gdLst>
                      <a:gd name="connsiteX0" fmla="*/ 0 w 5394960"/>
                      <a:gd name="connsiteY0" fmla="*/ 0 h 3840480"/>
                      <a:gd name="connsiteX1" fmla="*/ 491540 w 5394960"/>
                      <a:gd name="connsiteY1" fmla="*/ 0 h 3840480"/>
                      <a:gd name="connsiteX2" fmla="*/ 1090980 w 5394960"/>
                      <a:gd name="connsiteY2" fmla="*/ 0 h 3840480"/>
                      <a:gd name="connsiteX3" fmla="*/ 1798320 w 5394960"/>
                      <a:gd name="connsiteY3" fmla="*/ 0 h 3840480"/>
                      <a:gd name="connsiteX4" fmla="*/ 2289860 w 5394960"/>
                      <a:gd name="connsiteY4" fmla="*/ 0 h 3840480"/>
                      <a:gd name="connsiteX5" fmla="*/ 2943250 w 5394960"/>
                      <a:gd name="connsiteY5" fmla="*/ 0 h 3840480"/>
                      <a:gd name="connsiteX6" fmla="*/ 3434790 w 5394960"/>
                      <a:gd name="connsiteY6" fmla="*/ 0 h 3840480"/>
                      <a:gd name="connsiteX7" fmla="*/ 4034231 w 5394960"/>
                      <a:gd name="connsiteY7" fmla="*/ 0 h 3840480"/>
                      <a:gd name="connsiteX8" fmla="*/ 4687620 w 5394960"/>
                      <a:gd name="connsiteY8" fmla="*/ 0 h 3840480"/>
                      <a:gd name="connsiteX9" fmla="*/ 5394960 w 5394960"/>
                      <a:gd name="connsiteY9" fmla="*/ 0 h 3840480"/>
                      <a:gd name="connsiteX10" fmla="*/ 5394960 w 5394960"/>
                      <a:gd name="connsiteY10" fmla="*/ 433426 h 3840480"/>
                      <a:gd name="connsiteX11" fmla="*/ 5394960 w 5394960"/>
                      <a:gd name="connsiteY11" fmla="*/ 982065 h 3840480"/>
                      <a:gd name="connsiteX12" fmla="*/ 5394960 w 5394960"/>
                      <a:gd name="connsiteY12" fmla="*/ 1607515 h 3840480"/>
                      <a:gd name="connsiteX13" fmla="*/ 5394960 w 5394960"/>
                      <a:gd name="connsiteY13" fmla="*/ 2194559 h 3840480"/>
                      <a:gd name="connsiteX14" fmla="*/ 5394960 w 5394960"/>
                      <a:gd name="connsiteY14" fmla="*/ 2704795 h 3840480"/>
                      <a:gd name="connsiteX15" fmla="*/ 5394960 w 5394960"/>
                      <a:gd name="connsiteY15" fmla="*/ 3291839 h 3840480"/>
                      <a:gd name="connsiteX16" fmla="*/ 5394960 w 5394960"/>
                      <a:gd name="connsiteY16" fmla="*/ 3840480 h 3840480"/>
                      <a:gd name="connsiteX17" fmla="*/ 4795519 w 5394960"/>
                      <a:gd name="connsiteY17" fmla="*/ 3840480 h 3840480"/>
                      <a:gd name="connsiteX18" fmla="*/ 4088181 w 5394960"/>
                      <a:gd name="connsiteY18" fmla="*/ 3840480 h 3840480"/>
                      <a:gd name="connsiteX19" fmla="*/ 3380841 w 5394960"/>
                      <a:gd name="connsiteY19" fmla="*/ 3840480 h 3840480"/>
                      <a:gd name="connsiteX20" fmla="*/ 2727452 w 5394960"/>
                      <a:gd name="connsiteY20" fmla="*/ 3840480 h 3840480"/>
                      <a:gd name="connsiteX21" fmla="*/ 2074061 w 5394960"/>
                      <a:gd name="connsiteY21" fmla="*/ 3840480 h 3840480"/>
                      <a:gd name="connsiteX22" fmla="*/ 1420672 w 5394960"/>
                      <a:gd name="connsiteY22" fmla="*/ 3840480 h 3840480"/>
                      <a:gd name="connsiteX23" fmla="*/ 929132 w 5394960"/>
                      <a:gd name="connsiteY23" fmla="*/ 3840480 h 3840480"/>
                      <a:gd name="connsiteX24" fmla="*/ 0 w 5394960"/>
                      <a:gd name="connsiteY24" fmla="*/ 3840480 h 3840480"/>
                      <a:gd name="connsiteX25" fmla="*/ 0 w 5394960"/>
                      <a:gd name="connsiteY25" fmla="*/ 3291839 h 3840480"/>
                      <a:gd name="connsiteX26" fmla="*/ 0 w 5394960"/>
                      <a:gd name="connsiteY26" fmla="*/ 2858414 h 3840480"/>
                      <a:gd name="connsiteX27" fmla="*/ 0 w 5394960"/>
                      <a:gd name="connsiteY27" fmla="*/ 2271369 h 3840480"/>
                      <a:gd name="connsiteX28" fmla="*/ 0 w 5394960"/>
                      <a:gd name="connsiteY28" fmla="*/ 1837943 h 3840480"/>
                      <a:gd name="connsiteX29" fmla="*/ 0 w 5394960"/>
                      <a:gd name="connsiteY29" fmla="*/ 1289304 h 3840480"/>
                      <a:gd name="connsiteX30" fmla="*/ 0 w 5394960"/>
                      <a:gd name="connsiteY30" fmla="*/ 663854 h 3840480"/>
                      <a:gd name="connsiteX31" fmla="*/ 0 w 5394960"/>
                      <a:gd name="connsiteY31" fmla="*/ 0 h 3840480"/>
                      <a:gd name="connsiteX0" fmla="*/ 0 w 5394960"/>
                      <a:gd name="connsiteY0" fmla="*/ 0 h 3840480"/>
                      <a:gd name="connsiteX1" fmla="*/ 545490 w 5394960"/>
                      <a:gd name="connsiteY1" fmla="*/ 0 h 3840480"/>
                      <a:gd name="connsiteX2" fmla="*/ 983082 w 5394960"/>
                      <a:gd name="connsiteY2" fmla="*/ 0 h 3840480"/>
                      <a:gd name="connsiteX3" fmla="*/ 1690420 w 5394960"/>
                      <a:gd name="connsiteY3" fmla="*/ 0 h 3840480"/>
                      <a:gd name="connsiteX4" fmla="*/ 2235910 w 5394960"/>
                      <a:gd name="connsiteY4" fmla="*/ 0 h 3840480"/>
                      <a:gd name="connsiteX5" fmla="*/ 2781401 w 5394960"/>
                      <a:gd name="connsiteY5" fmla="*/ 0 h 3840480"/>
                      <a:gd name="connsiteX6" fmla="*/ 3488740 w 5394960"/>
                      <a:gd name="connsiteY6" fmla="*/ 0 h 3840480"/>
                      <a:gd name="connsiteX7" fmla="*/ 3980281 w 5394960"/>
                      <a:gd name="connsiteY7" fmla="*/ 0 h 3840480"/>
                      <a:gd name="connsiteX8" fmla="*/ 4687620 w 5394960"/>
                      <a:gd name="connsiteY8" fmla="*/ 0 h 3840480"/>
                      <a:gd name="connsiteX9" fmla="*/ 5394960 w 5394960"/>
                      <a:gd name="connsiteY9" fmla="*/ 0 h 3840480"/>
                      <a:gd name="connsiteX10" fmla="*/ 5394960 w 5394960"/>
                      <a:gd name="connsiteY10" fmla="*/ 548640 h 3840480"/>
                      <a:gd name="connsiteX11" fmla="*/ 5394960 w 5394960"/>
                      <a:gd name="connsiteY11" fmla="*/ 1097279 h 3840480"/>
                      <a:gd name="connsiteX12" fmla="*/ 5394960 w 5394960"/>
                      <a:gd name="connsiteY12" fmla="*/ 1684324 h 3840480"/>
                      <a:gd name="connsiteX13" fmla="*/ 5394960 w 5394960"/>
                      <a:gd name="connsiteY13" fmla="*/ 2117750 h 3840480"/>
                      <a:gd name="connsiteX14" fmla="*/ 5394960 w 5394960"/>
                      <a:gd name="connsiteY14" fmla="*/ 2666389 h 3840480"/>
                      <a:gd name="connsiteX15" fmla="*/ 5394960 w 5394960"/>
                      <a:gd name="connsiteY15" fmla="*/ 3215030 h 3840480"/>
                      <a:gd name="connsiteX16" fmla="*/ 5394960 w 5394960"/>
                      <a:gd name="connsiteY16" fmla="*/ 3840480 h 3840480"/>
                      <a:gd name="connsiteX17" fmla="*/ 4741570 w 5394960"/>
                      <a:gd name="connsiteY17" fmla="*/ 3840480 h 3840480"/>
                      <a:gd name="connsiteX18" fmla="*/ 4142130 w 5394960"/>
                      <a:gd name="connsiteY18" fmla="*/ 3840480 h 3840480"/>
                      <a:gd name="connsiteX19" fmla="*/ 3704539 w 5394960"/>
                      <a:gd name="connsiteY19" fmla="*/ 3840480 h 3840480"/>
                      <a:gd name="connsiteX20" fmla="*/ 3212998 w 5394960"/>
                      <a:gd name="connsiteY20" fmla="*/ 3840480 h 3840480"/>
                      <a:gd name="connsiteX21" fmla="*/ 2505658 w 5394960"/>
                      <a:gd name="connsiteY21" fmla="*/ 3840480 h 3840480"/>
                      <a:gd name="connsiteX22" fmla="*/ 1906219 w 5394960"/>
                      <a:gd name="connsiteY22" fmla="*/ 3840480 h 3840480"/>
                      <a:gd name="connsiteX23" fmla="*/ 1414678 w 5394960"/>
                      <a:gd name="connsiteY23" fmla="*/ 3840480 h 3840480"/>
                      <a:gd name="connsiteX24" fmla="*/ 815238 w 5394960"/>
                      <a:gd name="connsiteY24" fmla="*/ 3840480 h 3840480"/>
                      <a:gd name="connsiteX25" fmla="*/ 0 w 5394960"/>
                      <a:gd name="connsiteY25" fmla="*/ 3840480 h 3840480"/>
                      <a:gd name="connsiteX26" fmla="*/ 0 w 5394960"/>
                      <a:gd name="connsiteY26" fmla="*/ 3407053 h 3840480"/>
                      <a:gd name="connsiteX27" fmla="*/ 0 w 5394960"/>
                      <a:gd name="connsiteY27" fmla="*/ 2820009 h 3840480"/>
                      <a:gd name="connsiteX28" fmla="*/ 0 w 5394960"/>
                      <a:gd name="connsiteY28" fmla="*/ 2348179 h 3840480"/>
                      <a:gd name="connsiteX29" fmla="*/ 0 w 5394960"/>
                      <a:gd name="connsiteY29" fmla="*/ 1722729 h 3840480"/>
                      <a:gd name="connsiteX30" fmla="*/ 0 w 5394960"/>
                      <a:gd name="connsiteY30" fmla="*/ 1212494 h 3840480"/>
                      <a:gd name="connsiteX31" fmla="*/ 0 w 5394960"/>
                      <a:gd name="connsiteY31" fmla="*/ 779069 h 3840480"/>
                      <a:gd name="connsiteX32" fmla="*/ 0 w 5394960"/>
                      <a:gd name="connsiteY32" fmla="*/ 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94960" h="3840480" fill="none" extrusionOk="0">
                        <a:moveTo>
                          <a:pt x="0" y="0"/>
                        </a:moveTo>
                        <a:cubicBezTo>
                          <a:pt x="147951" y="-37695"/>
                          <a:pt x="270087" y="100216"/>
                          <a:pt x="491540" y="0"/>
                        </a:cubicBezTo>
                        <a:cubicBezTo>
                          <a:pt x="746049" y="-42427"/>
                          <a:pt x="772665" y="38445"/>
                          <a:pt x="1090980" y="0"/>
                        </a:cubicBezTo>
                        <a:cubicBezTo>
                          <a:pt x="1377915" y="-62258"/>
                          <a:pt x="1652649" y="12376"/>
                          <a:pt x="1798320" y="0"/>
                        </a:cubicBezTo>
                        <a:cubicBezTo>
                          <a:pt x="2000187" y="-24758"/>
                          <a:pt x="2123587" y="10830"/>
                          <a:pt x="2289860" y="0"/>
                        </a:cubicBezTo>
                        <a:cubicBezTo>
                          <a:pt x="2429306" y="-24786"/>
                          <a:pt x="2736188" y="79546"/>
                          <a:pt x="2943250" y="0"/>
                        </a:cubicBezTo>
                        <a:cubicBezTo>
                          <a:pt x="3141199" y="-60021"/>
                          <a:pt x="3327364" y="3492"/>
                          <a:pt x="3434790" y="0"/>
                        </a:cubicBezTo>
                        <a:cubicBezTo>
                          <a:pt x="3566839" y="-7475"/>
                          <a:pt x="3869533" y="64221"/>
                          <a:pt x="4034231" y="0"/>
                        </a:cubicBezTo>
                        <a:cubicBezTo>
                          <a:pt x="4221906" y="-50798"/>
                          <a:pt x="4535879" y="-3210"/>
                          <a:pt x="4687620" y="0"/>
                        </a:cubicBezTo>
                        <a:cubicBezTo>
                          <a:pt x="4843461" y="-47568"/>
                          <a:pt x="5063271" y="7540"/>
                          <a:pt x="5394960" y="0"/>
                        </a:cubicBezTo>
                        <a:cubicBezTo>
                          <a:pt x="5378806" y="94904"/>
                          <a:pt x="5363433" y="319116"/>
                          <a:pt x="5394960" y="433426"/>
                        </a:cubicBezTo>
                        <a:cubicBezTo>
                          <a:pt x="5470688" y="511605"/>
                          <a:pt x="5367972" y="745502"/>
                          <a:pt x="5394960" y="982065"/>
                        </a:cubicBezTo>
                        <a:cubicBezTo>
                          <a:pt x="5440613" y="1183213"/>
                          <a:pt x="5377172" y="1430366"/>
                          <a:pt x="5394960" y="1607515"/>
                        </a:cubicBezTo>
                        <a:cubicBezTo>
                          <a:pt x="5415155" y="1779638"/>
                          <a:pt x="5380850" y="2056724"/>
                          <a:pt x="5394960" y="2194559"/>
                        </a:cubicBezTo>
                        <a:cubicBezTo>
                          <a:pt x="5427333" y="2346051"/>
                          <a:pt x="5358927" y="2591162"/>
                          <a:pt x="5394960" y="2704795"/>
                        </a:cubicBezTo>
                        <a:cubicBezTo>
                          <a:pt x="5380776" y="2834324"/>
                          <a:pt x="5372501" y="3068280"/>
                          <a:pt x="5394960" y="3291839"/>
                        </a:cubicBezTo>
                        <a:cubicBezTo>
                          <a:pt x="5369867" y="3516851"/>
                          <a:pt x="5388640" y="3718189"/>
                          <a:pt x="5394960" y="3840480"/>
                        </a:cubicBezTo>
                        <a:cubicBezTo>
                          <a:pt x="5214324" y="3881540"/>
                          <a:pt x="4925127" y="3804422"/>
                          <a:pt x="4795519" y="3840480"/>
                        </a:cubicBezTo>
                        <a:cubicBezTo>
                          <a:pt x="4614143" y="3871574"/>
                          <a:pt x="4251210" y="3788199"/>
                          <a:pt x="4088181" y="3840480"/>
                        </a:cubicBezTo>
                        <a:cubicBezTo>
                          <a:pt x="3870172" y="3885639"/>
                          <a:pt x="3547310" y="3806587"/>
                          <a:pt x="3380841" y="3840480"/>
                        </a:cubicBezTo>
                        <a:cubicBezTo>
                          <a:pt x="3206282" y="3878969"/>
                          <a:pt x="2970371" y="3832521"/>
                          <a:pt x="2727452" y="3840480"/>
                        </a:cubicBezTo>
                        <a:cubicBezTo>
                          <a:pt x="2440799" y="3902974"/>
                          <a:pt x="2305244" y="3852380"/>
                          <a:pt x="2074061" y="3840480"/>
                        </a:cubicBezTo>
                        <a:cubicBezTo>
                          <a:pt x="1800138" y="3835615"/>
                          <a:pt x="1648922" y="3752310"/>
                          <a:pt x="1420672" y="3840480"/>
                        </a:cubicBezTo>
                        <a:cubicBezTo>
                          <a:pt x="1198673" y="3866205"/>
                          <a:pt x="1098210" y="3822145"/>
                          <a:pt x="929132" y="3840480"/>
                        </a:cubicBezTo>
                        <a:cubicBezTo>
                          <a:pt x="816069" y="3817089"/>
                          <a:pt x="373254" y="3749935"/>
                          <a:pt x="0" y="3840480"/>
                        </a:cubicBezTo>
                        <a:cubicBezTo>
                          <a:pt x="-53259" y="3673548"/>
                          <a:pt x="50512" y="3409865"/>
                          <a:pt x="0" y="3291839"/>
                        </a:cubicBezTo>
                        <a:cubicBezTo>
                          <a:pt x="-28934" y="3167736"/>
                          <a:pt x="40527" y="2942190"/>
                          <a:pt x="0" y="2858414"/>
                        </a:cubicBezTo>
                        <a:cubicBezTo>
                          <a:pt x="-102068" y="2776860"/>
                          <a:pt x="78785" y="2498048"/>
                          <a:pt x="0" y="2271369"/>
                        </a:cubicBezTo>
                        <a:cubicBezTo>
                          <a:pt x="-75535" y="2069967"/>
                          <a:pt x="51024" y="2046682"/>
                          <a:pt x="0" y="1837943"/>
                        </a:cubicBezTo>
                        <a:cubicBezTo>
                          <a:pt x="-25516" y="1579190"/>
                          <a:pt x="60613" y="1482839"/>
                          <a:pt x="0" y="1289304"/>
                        </a:cubicBezTo>
                        <a:cubicBezTo>
                          <a:pt x="-37432" y="1081454"/>
                          <a:pt x="32900" y="793149"/>
                          <a:pt x="0" y="663854"/>
                        </a:cubicBezTo>
                        <a:cubicBezTo>
                          <a:pt x="47674" y="540188"/>
                          <a:pt x="7898" y="294091"/>
                          <a:pt x="0" y="0"/>
                        </a:cubicBezTo>
                        <a:close/>
                      </a:path>
                      <a:path w="5394960" h="3840480" stroke="0" extrusionOk="0">
                        <a:moveTo>
                          <a:pt x="0" y="0"/>
                        </a:moveTo>
                        <a:cubicBezTo>
                          <a:pt x="108996" y="-14372"/>
                          <a:pt x="462154" y="42276"/>
                          <a:pt x="545490" y="0"/>
                        </a:cubicBezTo>
                        <a:cubicBezTo>
                          <a:pt x="662149" y="-59129"/>
                          <a:pt x="833556" y="16785"/>
                          <a:pt x="983082" y="0"/>
                        </a:cubicBezTo>
                        <a:cubicBezTo>
                          <a:pt x="1167944" y="29893"/>
                          <a:pt x="1426701" y="4864"/>
                          <a:pt x="1690420" y="0"/>
                        </a:cubicBezTo>
                        <a:cubicBezTo>
                          <a:pt x="2002255" y="-12960"/>
                          <a:pt x="2018900" y="28906"/>
                          <a:pt x="2235910" y="0"/>
                        </a:cubicBezTo>
                        <a:cubicBezTo>
                          <a:pt x="2476505" y="-27326"/>
                          <a:pt x="2622173" y="35812"/>
                          <a:pt x="2781401" y="0"/>
                        </a:cubicBezTo>
                        <a:cubicBezTo>
                          <a:pt x="2970921" y="-39456"/>
                          <a:pt x="3148123" y="-20435"/>
                          <a:pt x="3488740" y="0"/>
                        </a:cubicBezTo>
                        <a:cubicBezTo>
                          <a:pt x="3830094" y="-33525"/>
                          <a:pt x="3775119" y="34654"/>
                          <a:pt x="3980281" y="0"/>
                        </a:cubicBezTo>
                        <a:cubicBezTo>
                          <a:pt x="4145257" y="-38513"/>
                          <a:pt x="4470465" y="-13955"/>
                          <a:pt x="4687620" y="0"/>
                        </a:cubicBezTo>
                        <a:cubicBezTo>
                          <a:pt x="4871851" y="-49053"/>
                          <a:pt x="5047309" y="118420"/>
                          <a:pt x="5394960" y="0"/>
                        </a:cubicBezTo>
                        <a:cubicBezTo>
                          <a:pt x="5470982" y="204046"/>
                          <a:pt x="5371181" y="392930"/>
                          <a:pt x="5394960" y="548640"/>
                        </a:cubicBezTo>
                        <a:cubicBezTo>
                          <a:pt x="5459230" y="708237"/>
                          <a:pt x="5379527" y="912396"/>
                          <a:pt x="5394960" y="1097279"/>
                        </a:cubicBezTo>
                        <a:cubicBezTo>
                          <a:pt x="5438980" y="1322275"/>
                          <a:pt x="5399379" y="1433927"/>
                          <a:pt x="5394960" y="1684324"/>
                        </a:cubicBezTo>
                        <a:cubicBezTo>
                          <a:pt x="5389352" y="1919151"/>
                          <a:pt x="5337074" y="1957453"/>
                          <a:pt x="5394960" y="2117750"/>
                        </a:cubicBezTo>
                        <a:cubicBezTo>
                          <a:pt x="5444067" y="2274149"/>
                          <a:pt x="5396388" y="2542165"/>
                          <a:pt x="5394960" y="2666389"/>
                        </a:cubicBezTo>
                        <a:cubicBezTo>
                          <a:pt x="5410113" y="2775306"/>
                          <a:pt x="5391516" y="2927579"/>
                          <a:pt x="5394960" y="3215030"/>
                        </a:cubicBezTo>
                        <a:cubicBezTo>
                          <a:pt x="5464497" y="3471388"/>
                          <a:pt x="5336883" y="3632400"/>
                          <a:pt x="5394960" y="3840480"/>
                        </a:cubicBezTo>
                        <a:cubicBezTo>
                          <a:pt x="5110718" y="3858878"/>
                          <a:pt x="4960621" y="3793262"/>
                          <a:pt x="4741570" y="3840480"/>
                        </a:cubicBezTo>
                        <a:cubicBezTo>
                          <a:pt x="4572806" y="3866020"/>
                          <a:pt x="4351655" y="3776865"/>
                          <a:pt x="4142130" y="3840480"/>
                        </a:cubicBezTo>
                        <a:cubicBezTo>
                          <a:pt x="3925218" y="3899074"/>
                          <a:pt x="3814887" y="3822059"/>
                          <a:pt x="3704539" y="3840480"/>
                        </a:cubicBezTo>
                        <a:cubicBezTo>
                          <a:pt x="3586398" y="3878016"/>
                          <a:pt x="3389237" y="3827167"/>
                          <a:pt x="3212998" y="3840480"/>
                        </a:cubicBezTo>
                        <a:cubicBezTo>
                          <a:pt x="2980144" y="3891064"/>
                          <a:pt x="2710963" y="3808976"/>
                          <a:pt x="2505658" y="3840480"/>
                        </a:cubicBezTo>
                        <a:cubicBezTo>
                          <a:pt x="2287018" y="3877947"/>
                          <a:pt x="2179436" y="3835685"/>
                          <a:pt x="1906219" y="3840480"/>
                        </a:cubicBezTo>
                        <a:cubicBezTo>
                          <a:pt x="1627533" y="3842719"/>
                          <a:pt x="1614391" y="3813263"/>
                          <a:pt x="1414678" y="3840480"/>
                        </a:cubicBezTo>
                        <a:cubicBezTo>
                          <a:pt x="1210883" y="3875477"/>
                          <a:pt x="1078890" y="3837953"/>
                          <a:pt x="815238" y="3840480"/>
                        </a:cubicBezTo>
                        <a:cubicBezTo>
                          <a:pt x="612553" y="3858864"/>
                          <a:pt x="232393" y="3829940"/>
                          <a:pt x="0" y="3840480"/>
                        </a:cubicBezTo>
                        <a:cubicBezTo>
                          <a:pt x="-49561" y="3640950"/>
                          <a:pt x="5342" y="3576000"/>
                          <a:pt x="0" y="3407053"/>
                        </a:cubicBezTo>
                        <a:cubicBezTo>
                          <a:pt x="-24327" y="3244062"/>
                          <a:pt x="44470" y="2961739"/>
                          <a:pt x="0" y="2820009"/>
                        </a:cubicBezTo>
                        <a:cubicBezTo>
                          <a:pt x="-5752" y="2697290"/>
                          <a:pt x="35920" y="2443420"/>
                          <a:pt x="0" y="2348179"/>
                        </a:cubicBezTo>
                        <a:cubicBezTo>
                          <a:pt x="5937" y="2265575"/>
                          <a:pt x="59168" y="1893139"/>
                          <a:pt x="0" y="1722729"/>
                        </a:cubicBezTo>
                        <a:cubicBezTo>
                          <a:pt x="771" y="1572873"/>
                          <a:pt x="47127" y="1349607"/>
                          <a:pt x="0" y="1212494"/>
                        </a:cubicBezTo>
                        <a:cubicBezTo>
                          <a:pt x="-27325" y="1072593"/>
                          <a:pt x="30041" y="976116"/>
                          <a:pt x="0" y="779069"/>
                        </a:cubicBezTo>
                        <a:cubicBezTo>
                          <a:pt x="32546" y="533820"/>
                          <a:pt x="33470" y="319026"/>
                          <a:pt x="0" y="0"/>
                        </a:cubicBezTo>
                        <a:close/>
                      </a:path>
                      <a:path w="5394960" h="3840480" fill="none" stroke="0" extrusionOk="0">
                        <a:moveTo>
                          <a:pt x="0" y="0"/>
                        </a:moveTo>
                        <a:cubicBezTo>
                          <a:pt x="100254" y="-70487"/>
                          <a:pt x="245888" y="60677"/>
                          <a:pt x="491540" y="0"/>
                        </a:cubicBezTo>
                        <a:cubicBezTo>
                          <a:pt x="736449" y="-56760"/>
                          <a:pt x="784918" y="70351"/>
                          <a:pt x="1090980" y="0"/>
                        </a:cubicBezTo>
                        <a:cubicBezTo>
                          <a:pt x="1366990" y="-51715"/>
                          <a:pt x="1607996" y="47200"/>
                          <a:pt x="1798320" y="0"/>
                        </a:cubicBezTo>
                        <a:cubicBezTo>
                          <a:pt x="1942122" y="-25292"/>
                          <a:pt x="2145740" y="36774"/>
                          <a:pt x="2289860" y="0"/>
                        </a:cubicBezTo>
                        <a:cubicBezTo>
                          <a:pt x="2507040" y="-24367"/>
                          <a:pt x="2747760" y="18855"/>
                          <a:pt x="2943250" y="0"/>
                        </a:cubicBezTo>
                        <a:cubicBezTo>
                          <a:pt x="3125585" y="-51239"/>
                          <a:pt x="3301427" y="29993"/>
                          <a:pt x="3434790" y="0"/>
                        </a:cubicBezTo>
                        <a:cubicBezTo>
                          <a:pt x="3555369" y="-35424"/>
                          <a:pt x="3806594" y="88259"/>
                          <a:pt x="4034231" y="0"/>
                        </a:cubicBezTo>
                        <a:cubicBezTo>
                          <a:pt x="4246589" y="-53322"/>
                          <a:pt x="4556837" y="8984"/>
                          <a:pt x="4687620" y="0"/>
                        </a:cubicBezTo>
                        <a:cubicBezTo>
                          <a:pt x="4813969" y="-8069"/>
                          <a:pt x="5088781" y="93561"/>
                          <a:pt x="5394960" y="0"/>
                        </a:cubicBezTo>
                        <a:cubicBezTo>
                          <a:pt x="5421013" y="112683"/>
                          <a:pt x="5363628" y="341959"/>
                          <a:pt x="5394960" y="433426"/>
                        </a:cubicBezTo>
                        <a:cubicBezTo>
                          <a:pt x="5461589" y="596391"/>
                          <a:pt x="5373076" y="764405"/>
                          <a:pt x="5394960" y="982065"/>
                        </a:cubicBezTo>
                        <a:cubicBezTo>
                          <a:pt x="5456171" y="1196413"/>
                          <a:pt x="5372206" y="1448304"/>
                          <a:pt x="5394960" y="1607515"/>
                        </a:cubicBezTo>
                        <a:cubicBezTo>
                          <a:pt x="5385205" y="1768621"/>
                          <a:pt x="5374843" y="2054083"/>
                          <a:pt x="5394960" y="2194559"/>
                        </a:cubicBezTo>
                        <a:cubicBezTo>
                          <a:pt x="5392706" y="2327290"/>
                          <a:pt x="5379038" y="2576223"/>
                          <a:pt x="5394960" y="2704795"/>
                        </a:cubicBezTo>
                        <a:cubicBezTo>
                          <a:pt x="5409580" y="2788404"/>
                          <a:pt x="5320137" y="3115111"/>
                          <a:pt x="5394960" y="3291839"/>
                        </a:cubicBezTo>
                        <a:cubicBezTo>
                          <a:pt x="5398971" y="3531739"/>
                          <a:pt x="5404445" y="3678166"/>
                          <a:pt x="5394960" y="3840480"/>
                        </a:cubicBezTo>
                        <a:cubicBezTo>
                          <a:pt x="5227822" y="3912996"/>
                          <a:pt x="4933448" y="3797056"/>
                          <a:pt x="4795519" y="3840480"/>
                        </a:cubicBezTo>
                        <a:cubicBezTo>
                          <a:pt x="4647844" y="3911182"/>
                          <a:pt x="4257989" y="3774176"/>
                          <a:pt x="4088181" y="3840480"/>
                        </a:cubicBezTo>
                        <a:cubicBezTo>
                          <a:pt x="3902531" y="3933838"/>
                          <a:pt x="3536140" y="3820222"/>
                          <a:pt x="3380841" y="3840480"/>
                        </a:cubicBezTo>
                        <a:cubicBezTo>
                          <a:pt x="3221616" y="3828522"/>
                          <a:pt x="2982035" y="3783360"/>
                          <a:pt x="2727452" y="3840480"/>
                        </a:cubicBezTo>
                        <a:cubicBezTo>
                          <a:pt x="2495035" y="3922998"/>
                          <a:pt x="2284712" y="3881960"/>
                          <a:pt x="2074061" y="3840480"/>
                        </a:cubicBezTo>
                        <a:cubicBezTo>
                          <a:pt x="1845827" y="3849383"/>
                          <a:pt x="1616928" y="3754455"/>
                          <a:pt x="1420672" y="3840480"/>
                        </a:cubicBezTo>
                        <a:cubicBezTo>
                          <a:pt x="1209562" y="3887584"/>
                          <a:pt x="1088649" y="3818766"/>
                          <a:pt x="929132" y="3840480"/>
                        </a:cubicBezTo>
                        <a:cubicBezTo>
                          <a:pt x="776460" y="3854203"/>
                          <a:pt x="337502" y="3775067"/>
                          <a:pt x="0" y="3840480"/>
                        </a:cubicBezTo>
                        <a:cubicBezTo>
                          <a:pt x="-68474" y="3685256"/>
                          <a:pt x="31797" y="3381249"/>
                          <a:pt x="0" y="3291839"/>
                        </a:cubicBezTo>
                        <a:cubicBezTo>
                          <a:pt x="-40422" y="3164860"/>
                          <a:pt x="52453" y="2926610"/>
                          <a:pt x="0" y="2858414"/>
                        </a:cubicBezTo>
                        <a:cubicBezTo>
                          <a:pt x="-81634" y="2754523"/>
                          <a:pt x="74203" y="2482554"/>
                          <a:pt x="0" y="2271369"/>
                        </a:cubicBezTo>
                        <a:cubicBezTo>
                          <a:pt x="-95998" y="2070504"/>
                          <a:pt x="50999" y="2063338"/>
                          <a:pt x="0" y="1837943"/>
                        </a:cubicBezTo>
                        <a:cubicBezTo>
                          <a:pt x="-17935" y="1621803"/>
                          <a:pt x="43781" y="1499905"/>
                          <a:pt x="0" y="1289304"/>
                        </a:cubicBezTo>
                        <a:cubicBezTo>
                          <a:pt x="-35674" y="1104619"/>
                          <a:pt x="6853" y="769856"/>
                          <a:pt x="0" y="663854"/>
                        </a:cubicBezTo>
                        <a:cubicBezTo>
                          <a:pt x="-6370" y="529138"/>
                          <a:pt x="32781" y="309323"/>
                          <a:pt x="0" y="0"/>
                        </a:cubicBezTo>
                        <a:close/>
                      </a:path>
                    </a:pathLst>
                  </a:cu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chemeClr val="accent1">
                    <a:lumMod val="50000"/>
                  </a:schemeClr>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13" name="Picture 12" descr="A picture containing umbrella&#10;&#10;Description automatically generated">
            <a:extLst>
              <a:ext uri="{FF2B5EF4-FFF2-40B4-BE49-F238E27FC236}">
                <a16:creationId xmlns:a16="http://schemas.microsoft.com/office/drawing/2014/main" id="{B5179F30-86D7-4EB0-8885-A19BEB3FB0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0" y="2834640"/>
            <a:ext cx="2834640" cy="3564559"/>
          </a:xfrm>
          <a:prstGeom prst="rect">
            <a:avLst/>
          </a:prstGeom>
        </p:spPr>
      </p:pic>
      <p:sp>
        <p:nvSpPr>
          <p:cNvPr id="2" name="Rectangle 1">
            <a:extLst>
              <a:ext uri="{FF2B5EF4-FFF2-40B4-BE49-F238E27FC236}">
                <a16:creationId xmlns:a16="http://schemas.microsoft.com/office/drawing/2014/main" id="{F87A1EC7-3003-4FCC-ADA0-F919AB9B103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3959169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arning Target">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B6C32542-CA5D-426C-B76F-F23611FCA809}"/>
              </a:ext>
            </a:extLst>
          </p:cNvPr>
          <p:cNvSpPr txBox="1"/>
          <p:nvPr userDrawn="1"/>
        </p:nvSpPr>
        <p:spPr>
          <a:xfrm>
            <a:off x="365760" y="182880"/>
            <a:ext cx="11430000" cy="584775"/>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Target</a:t>
            </a:r>
            <a:endParaRPr lang="en-US" sz="3200" dirty="0">
              <a:solidFill>
                <a:schemeClr val="accent1">
                  <a:lumMod val="50000"/>
                </a:schemeClr>
              </a:solidFill>
              <a:latin typeface="Arial" panose="020B0604020202020204" pitchFamily="34" charset="0"/>
              <a:cs typeface="Arial" panose="020B0604020202020204" pitchFamily="34" charset="0"/>
            </a:endParaRPr>
          </a:p>
        </p:txBody>
      </p:sp>
      <p:sp>
        <p:nvSpPr>
          <p:cNvPr id="12" name="Text Placeholder 144">
            <a:extLst>
              <a:ext uri="{FF2B5EF4-FFF2-40B4-BE49-F238E27FC236}">
                <a16:creationId xmlns:a16="http://schemas.microsoft.com/office/drawing/2014/main" id="{E7A8F5CF-5D50-483E-8D91-E357C5BC2955}"/>
              </a:ext>
            </a:extLst>
          </p:cNvPr>
          <p:cNvSpPr>
            <a:spLocks noGrp="1"/>
          </p:cNvSpPr>
          <p:nvPr>
            <p:ph type="body" sz="quarter" idx="11" hasCustomPrompt="1"/>
          </p:nvPr>
        </p:nvSpPr>
        <p:spPr>
          <a:xfrm>
            <a:off x="1097280" y="1280160"/>
            <a:ext cx="6858000" cy="4023360"/>
          </a:xfrm>
          <a:custGeom>
            <a:avLst/>
            <a:gdLst>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 name="connsiteX0" fmla="*/ 0 w 6858000"/>
              <a:gd name="connsiteY0" fmla="*/ 0 h 4023360"/>
              <a:gd name="connsiteX1" fmla="*/ 693419 w 6858000"/>
              <a:gd name="connsiteY1" fmla="*/ 0 h 4023360"/>
              <a:gd name="connsiteX2" fmla="*/ 1249680 w 6858000"/>
              <a:gd name="connsiteY2" fmla="*/ 0 h 4023360"/>
              <a:gd name="connsiteX3" fmla="*/ 2148838 w 6858000"/>
              <a:gd name="connsiteY3" fmla="*/ 0 h 4023360"/>
              <a:gd name="connsiteX4" fmla="*/ 2842258 w 6858000"/>
              <a:gd name="connsiteY4" fmla="*/ 0 h 4023360"/>
              <a:gd name="connsiteX5" fmla="*/ 3535679 w 6858000"/>
              <a:gd name="connsiteY5" fmla="*/ 0 h 4023360"/>
              <a:gd name="connsiteX6" fmla="*/ 4434838 w 6858000"/>
              <a:gd name="connsiteY6" fmla="*/ 0 h 4023360"/>
              <a:gd name="connsiteX7" fmla="*/ 5059679 w 6858000"/>
              <a:gd name="connsiteY7" fmla="*/ 0 h 4023360"/>
              <a:gd name="connsiteX8" fmla="*/ 5958838 w 6858000"/>
              <a:gd name="connsiteY8" fmla="*/ 0 h 4023360"/>
              <a:gd name="connsiteX9" fmla="*/ 6858000 w 6858000"/>
              <a:gd name="connsiteY9" fmla="*/ 0 h 4023360"/>
              <a:gd name="connsiteX10" fmla="*/ 6858000 w 6858000"/>
              <a:gd name="connsiteY10" fmla="*/ 574765 h 4023360"/>
              <a:gd name="connsiteX11" fmla="*/ 6858000 w 6858000"/>
              <a:gd name="connsiteY11" fmla="*/ 1149530 h 4023360"/>
              <a:gd name="connsiteX12" fmla="*/ 6858000 w 6858000"/>
              <a:gd name="connsiteY12" fmla="*/ 1764529 h 4023360"/>
              <a:gd name="connsiteX13" fmla="*/ 6858000 w 6858000"/>
              <a:gd name="connsiteY13" fmla="*/ 2218595 h 4023360"/>
              <a:gd name="connsiteX14" fmla="*/ 6858000 w 6858000"/>
              <a:gd name="connsiteY14" fmla="*/ 2793359 h 4023360"/>
              <a:gd name="connsiteX15" fmla="*/ 6858000 w 6858000"/>
              <a:gd name="connsiteY15" fmla="*/ 3368126 h 4023360"/>
              <a:gd name="connsiteX16" fmla="*/ 6858000 w 6858000"/>
              <a:gd name="connsiteY16" fmla="*/ 4023360 h 4023360"/>
              <a:gd name="connsiteX17" fmla="*/ 6027419 w 6858000"/>
              <a:gd name="connsiteY17" fmla="*/ 4023360 h 4023360"/>
              <a:gd name="connsiteX18" fmla="*/ 5265419 w 6858000"/>
              <a:gd name="connsiteY18" fmla="*/ 4023360 h 4023360"/>
              <a:gd name="connsiteX19" fmla="*/ 4709159 w 6858000"/>
              <a:gd name="connsiteY19" fmla="*/ 4023360 h 4023360"/>
              <a:gd name="connsiteX20" fmla="*/ 4084319 w 6858000"/>
              <a:gd name="connsiteY20" fmla="*/ 4023360 h 4023360"/>
              <a:gd name="connsiteX21" fmla="*/ 3185158 w 6858000"/>
              <a:gd name="connsiteY21" fmla="*/ 4023360 h 4023360"/>
              <a:gd name="connsiteX22" fmla="*/ 2423159 w 6858000"/>
              <a:gd name="connsiteY22" fmla="*/ 4023360 h 4023360"/>
              <a:gd name="connsiteX23" fmla="*/ 1798319 w 6858000"/>
              <a:gd name="connsiteY23" fmla="*/ 4023360 h 4023360"/>
              <a:gd name="connsiteX24" fmla="*/ 1036319 w 6858000"/>
              <a:gd name="connsiteY24" fmla="*/ 4023360 h 4023360"/>
              <a:gd name="connsiteX25" fmla="*/ 0 w 6858000"/>
              <a:gd name="connsiteY25" fmla="*/ 4023360 h 4023360"/>
              <a:gd name="connsiteX26" fmla="*/ 0 w 6858000"/>
              <a:gd name="connsiteY26" fmla="*/ 3569293 h 4023360"/>
              <a:gd name="connsiteX27" fmla="*/ 0 w 6858000"/>
              <a:gd name="connsiteY27" fmla="*/ 2954295 h 4023360"/>
              <a:gd name="connsiteX28" fmla="*/ 0 w 6858000"/>
              <a:gd name="connsiteY28" fmla="*/ 2459997 h 4023360"/>
              <a:gd name="connsiteX29" fmla="*/ 0 w 6858000"/>
              <a:gd name="connsiteY29" fmla="*/ 1804763 h 4023360"/>
              <a:gd name="connsiteX30" fmla="*/ 0 w 6858000"/>
              <a:gd name="connsiteY30" fmla="*/ 1270231 h 4023360"/>
              <a:gd name="connsiteX31" fmla="*/ 0 w 6858000"/>
              <a:gd name="connsiteY31" fmla="*/ 816167 h 4023360"/>
              <a:gd name="connsiteX32" fmla="*/ 0 w 6858000"/>
              <a:gd name="connsiteY32" fmla="*/ 0 h 4023360"/>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4023360" fill="none" extrusionOk="0">
                <a:moveTo>
                  <a:pt x="0" y="0"/>
                </a:moveTo>
                <a:cubicBezTo>
                  <a:pt x="223366" y="-5695"/>
                  <a:pt x="362765" y="152493"/>
                  <a:pt x="624838" y="0"/>
                </a:cubicBezTo>
                <a:cubicBezTo>
                  <a:pt x="958321" y="-34601"/>
                  <a:pt x="968560" y="22034"/>
                  <a:pt x="1386838" y="0"/>
                </a:cubicBezTo>
                <a:cubicBezTo>
                  <a:pt x="1726226" y="-40049"/>
                  <a:pt x="2132558" y="20087"/>
                  <a:pt x="2286000" y="0"/>
                </a:cubicBezTo>
                <a:cubicBezTo>
                  <a:pt x="2554882" y="-39042"/>
                  <a:pt x="2679367" y="-24572"/>
                  <a:pt x="2910838" y="0"/>
                </a:cubicBezTo>
                <a:cubicBezTo>
                  <a:pt x="3063897" y="-14718"/>
                  <a:pt x="3481383" y="130992"/>
                  <a:pt x="3741419" y="0"/>
                </a:cubicBezTo>
                <a:cubicBezTo>
                  <a:pt x="3980555" y="-77175"/>
                  <a:pt x="4253771" y="-22387"/>
                  <a:pt x="4366258" y="0"/>
                </a:cubicBezTo>
                <a:cubicBezTo>
                  <a:pt x="4547019" y="8031"/>
                  <a:pt x="4969581" y="75968"/>
                  <a:pt x="5128259" y="0"/>
                </a:cubicBezTo>
                <a:cubicBezTo>
                  <a:pt x="5342619" y="-44359"/>
                  <a:pt x="5764406" y="-56339"/>
                  <a:pt x="5958838" y="0"/>
                </a:cubicBezTo>
                <a:cubicBezTo>
                  <a:pt x="6158275" y="-63314"/>
                  <a:pt x="6457946" y="-55912"/>
                  <a:pt x="6858000" y="0"/>
                </a:cubicBezTo>
                <a:cubicBezTo>
                  <a:pt x="6827554" y="100197"/>
                  <a:pt x="6832745" y="311236"/>
                  <a:pt x="6858000" y="454065"/>
                </a:cubicBezTo>
                <a:cubicBezTo>
                  <a:pt x="6979786" y="515883"/>
                  <a:pt x="6829859" y="780523"/>
                  <a:pt x="6858000" y="1028830"/>
                </a:cubicBezTo>
                <a:cubicBezTo>
                  <a:pt x="6918246" y="1230989"/>
                  <a:pt x="6844299" y="1465008"/>
                  <a:pt x="6858000" y="1684063"/>
                </a:cubicBezTo>
                <a:cubicBezTo>
                  <a:pt x="6881965" y="1872855"/>
                  <a:pt x="6821945" y="2135249"/>
                  <a:pt x="6858000" y="2299061"/>
                </a:cubicBezTo>
                <a:cubicBezTo>
                  <a:pt x="6907989" y="2464883"/>
                  <a:pt x="6787621" y="2721420"/>
                  <a:pt x="6858000" y="2833594"/>
                </a:cubicBezTo>
                <a:cubicBezTo>
                  <a:pt x="6827866" y="2973537"/>
                  <a:pt x="6828321" y="3158059"/>
                  <a:pt x="6858000" y="3448593"/>
                </a:cubicBezTo>
                <a:cubicBezTo>
                  <a:pt x="6792115" y="3696928"/>
                  <a:pt x="6848979" y="3910172"/>
                  <a:pt x="6858000" y="4023360"/>
                </a:cubicBezTo>
                <a:cubicBezTo>
                  <a:pt x="6613365" y="4053218"/>
                  <a:pt x="6310266" y="3990076"/>
                  <a:pt x="6095998" y="4023360"/>
                </a:cubicBezTo>
                <a:cubicBezTo>
                  <a:pt x="5841343" y="4053632"/>
                  <a:pt x="5349836" y="3992350"/>
                  <a:pt x="5196840" y="4023360"/>
                </a:cubicBezTo>
                <a:cubicBezTo>
                  <a:pt x="4883462" y="4028450"/>
                  <a:pt x="4510468" y="3972956"/>
                  <a:pt x="4297679" y="4023360"/>
                </a:cubicBezTo>
                <a:cubicBezTo>
                  <a:pt x="4056228" y="4092080"/>
                  <a:pt x="3767724" y="4035419"/>
                  <a:pt x="3467100" y="4023360"/>
                </a:cubicBezTo>
                <a:cubicBezTo>
                  <a:pt x="3096748" y="4090261"/>
                  <a:pt x="2938023" y="4056752"/>
                  <a:pt x="2636518" y="4023360"/>
                </a:cubicBezTo>
                <a:cubicBezTo>
                  <a:pt x="2235045" y="4009019"/>
                  <a:pt x="2094676" y="3894438"/>
                  <a:pt x="1805938" y="4023360"/>
                </a:cubicBezTo>
                <a:cubicBezTo>
                  <a:pt x="1541302" y="4016682"/>
                  <a:pt x="1406476" y="3993285"/>
                  <a:pt x="1181100" y="4023360"/>
                </a:cubicBezTo>
                <a:cubicBezTo>
                  <a:pt x="1156105" y="3917081"/>
                  <a:pt x="532325" y="3879569"/>
                  <a:pt x="0" y="4023360"/>
                </a:cubicBezTo>
                <a:cubicBezTo>
                  <a:pt x="-66079" y="3857649"/>
                  <a:pt x="76695" y="3560551"/>
                  <a:pt x="0" y="3448593"/>
                </a:cubicBezTo>
                <a:cubicBezTo>
                  <a:pt x="-32810" y="3318824"/>
                  <a:pt x="51089" y="3076983"/>
                  <a:pt x="0" y="2994528"/>
                </a:cubicBezTo>
                <a:cubicBezTo>
                  <a:pt x="-168537" y="2913350"/>
                  <a:pt x="119435" y="2640504"/>
                  <a:pt x="0" y="2379529"/>
                </a:cubicBezTo>
                <a:cubicBezTo>
                  <a:pt x="-110501" y="2203819"/>
                  <a:pt x="72959" y="2141299"/>
                  <a:pt x="0" y="1925464"/>
                </a:cubicBezTo>
                <a:cubicBezTo>
                  <a:pt x="-15681" y="1614187"/>
                  <a:pt x="108208" y="1567203"/>
                  <a:pt x="0" y="1350699"/>
                </a:cubicBezTo>
                <a:cubicBezTo>
                  <a:pt x="-45153" y="1129135"/>
                  <a:pt x="68103" y="822153"/>
                  <a:pt x="0" y="695466"/>
                </a:cubicBezTo>
                <a:cubicBezTo>
                  <a:pt x="110133" y="574773"/>
                  <a:pt x="12033" y="333561"/>
                  <a:pt x="0" y="0"/>
                </a:cubicBezTo>
                <a:close/>
              </a:path>
              <a:path w="6858000" h="4023360" stroke="0" extrusionOk="0">
                <a:moveTo>
                  <a:pt x="0" y="0"/>
                </a:moveTo>
                <a:cubicBezTo>
                  <a:pt x="117957" y="-22795"/>
                  <a:pt x="605678" y="43090"/>
                  <a:pt x="693419" y="0"/>
                </a:cubicBezTo>
                <a:cubicBezTo>
                  <a:pt x="841073" y="-89380"/>
                  <a:pt x="1081162" y="1946"/>
                  <a:pt x="1249680" y="0"/>
                </a:cubicBezTo>
                <a:cubicBezTo>
                  <a:pt x="1509507" y="81197"/>
                  <a:pt x="1886029" y="3517"/>
                  <a:pt x="2148838" y="0"/>
                </a:cubicBezTo>
                <a:cubicBezTo>
                  <a:pt x="2554954" y="-23539"/>
                  <a:pt x="2567245" y="28300"/>
                  <a:pt x="2842258" y="0"/>
                </a:cubicBezTo>
                <a:cubicBezTo>
                  <a:pt x="3190205" y="-9581"/>
                  <a:pt x="3346051" y="26448"/>
                  <a:pt x="3535679" y="0"/>
                </a:cubicBezTo>
                <a:cubicBezTo>
                  <a:pt x="3802208" y="-32322"/>
                  <a:pt x="4009679" y="-67893"/>
                  <a:pt x="4434838" y="0"/>
                </a:cubicBezTo>
                <a:cubicBezTo>
                  <a:pt x="4864250" y="-45085"/>
                  <a:pt x="4802356" y="62394"/>
                  <a:pt x="5059679" y="0"/>
                </a:cubicBezTo>
                <a:cubicBezTo>
                  <a:pt x="5231621" y="-49391"/>
                  <a:pt x="5681964" y="-37213"/>
                  <a:pt x="5958838" y="0"/>
                </a:cubicBezTo>
                <a:cubicBezTo>
                  <a:pt x="6163185" y="-77272"/>
                  <a:pt x="6392284" y="152061"/>
                  <a:pt x="6858000" y="0"/>
                </a:cubicBezTo>
                <a:cubicBezTo>
                  <a:pt x="6967998" y="221771"/>
                  <a:pt x="6872155" y="405247"/>
                  <a:pt x="6858000" y="574765"/>
                </a:cubicBezTo>
                <a:cubicBezTo>
                  <a:pt x="6944515" y="744051"/>
                  <a:pt x="6846203" y="960894"/>
                  <a:pt x="6858000" y="1149530"/>
                </a:cubicBezTo>
                <a:cubicBezTo>
                  <a:pt x="6906296" y="1408366"/>
                  <a:pt x="6882623" y="1491351"/>
                  <a:pt x="6858000" y="1764529"/>
                </a:cubicBezTo>
                <a:cubicBezTo>
                  <a:pt x="6831850" y="2001623"/>
                  <a:pt x="6780115" y="2043842"/>
                  <a:pt x="6858000" y="2218595"/>
                </a:cubicBezTo>
                <a:cubicBezTo>
                  <a:pt x="6918953" y="2393285"/>
                  <a:pt x="6865215" y="2667710"/>
                  <a:pt x="6858000" y="2793359"/>
                </a:cubicBezTo>
                <a:cubicBezTo>
                  <a:pt x="6880286" y="2894289"/>
                  <a:pt x="6860273" y="3055007"/>
                  <a:pt x="6858000" y="3368126"/>
                </a:cubicBezTo>
                <a:cubicBezTo>
                  <a:pt x="6960426" y="3639920"/>
                  <a:pt x="6757729" y="3821409"/>
                  <a:pt x="6858000" y="4023360"/>
                </a:cubicBezTo>
                <a:cubicBezTo>
                  <a:pt x="6487620" y="4058666"/>
                  <a:pt x="6328018" y="3977973"/>
                  <a:pt x="6027419" y="4023360"/>
                </a:cubicBezTo>
                <a:cubicBezTo>
                  <a:pt x="5819348" y="4047009"/>
                  <a:pt x="5514040" y="3930838"/>
                  <a:pt x="5265419" y="4023360"/>
                </a:cubicBezTo>
                <a:cubicBezTo>
                  <a:pt x="4981384" y="4104997"/>
                  <a:pt x="4862777" y="4020945"/>
                  <a:pt x="4709159" y="4023360"/>
                </a:cubicBezTo>
                <a:cubicBezTo>
                  <a:pt x="4543643" y="4064698"/>
                  <a:pt x="4313042" y="4065905"/>
                  <a:pt x="4084319" y="4023360"/>
                </a:cubicBezTo>
                <a:cubicBezTo>
                  <a:pt x="3723413" y="4087784"/>
                  <a:pt x="3442100" y="4007037"/>
                  <a:pt x="3185158" y="4023360"/>
                </a:cubicBezTo>
                <a:cubicBezTo>
                  <a:pt x="2869230" y="4053583"/>
                  <a:pt x="2751249" y="4029201"/>
                  <a:pt x="2423159" y="4023360"/>
                </a:cubicBezTo>
                <a:cubicBezTo>
                  <a:pt x="2071202" y="4017931"/>
                  <a:pt x="2048717" y="3992802"/>
                  <a:pt x="1798319" y="4023360"/>
                </a:cubicBezTo>
                <a:cubicBezTo>
                  <a:pt x="1543355" y="4077881"/>
                  <a:pt x="1383787" y="4054623"/>
                  <a:pt x="1036319" y="4023360"/>
                </a:cubicBezTo>
                <a:cubicBezTo>
                  <a:pt x="826476" y="4019057"/>
                  <a:pt x="287868" y="4095779"/>
                  <a:pt x="0" y="4023360"/>
                </a:cubicBezTo>
                <a:cubicBezTo>
                  <a:pt x="-46695" y="3837424"/>
                  <a:pt x="11957" y="3741210"/>
                  <a:pt x="0" y="3569293"/>
                </a:cubicBezTo>
                <a:cubicBezTo>
                  <a:pt x="-75561" y="3414610"/>
                  <a:pt x="78124" y="3107256"/>
                  <a:pt x="0" y="2954295"/>
                </a:cubicBezTo>
                <a:cubicBezTo>
                  <a:pt x="14352" y="2841037"/>
                  <a:pt x="57287" y="2550091"/>
                  <a:pt x="0" y="2459997"/>
                </a:cubicBezTo>
                <a:cubicBezTo>
                  <a:pt x="29414" y="2424511"/>
                  <a:pt x="125012" y="1990856"/>
                  <a:pt x="0" y="1804763"/>
                </a:cubicBezTo>
                <a:cubicBezTo>
                  <a:pt x="38763" y="1671374"/>
                  <a:pt x="89725" y="1391938"/>
                  <a:pt x="0" y="1270231"/>
                </a:cubicBezTo>
                <a:cubicBezTo>
                  <a:pt x="-15244" y="1122638"/>
                  <a:pt x="43872" y="1009035"/>
                  <a:pt x="0" y="816167"/>
                </a:cubicBezTo>
                <a:cubicBezTo>
                  <a:pt x="86546" y="534120"/>
                  <a:pt x="45291" y="373467"/>
                  <a:pt x="0" y="0"/>
                </a:cubicBezTo>
                <a:close/>
              </a:path>
              <a:path w="6858000" h="4023360" fill="none" stroke="0" extrusionOk="0">
                <a:moveTo>
                  <a:pt x="0" y="0"/>
                </a:moveTo>
                <a:cubicBezTo>
                  <a:pt x="185605" y="-81149"/>
                  <a:pt x="326779" y="40357"/>
                  <a:pt x="624838" y="0"/>
                </a:cubicBezTo>
                <a:cubicBezTo>
                  <a:pt x="932797" y="-71496"/>
                  <a:pt x="981459" y="48535"/>
                  <a:pt x="1386838" y="0"/>
                </a:cubicBezTo>
                <a:cubicBezTo>
                  <a:pt x="1743652" y="-54119"/>
                  <a:pt x="2092952" y="-3706"/>
                  <a:pt x="2286000" y="0"/>
                </a:cubicBezTo>
                <a:cubicBezTo>
                  <a:pt x="2447520" y="-21213"/>
                  <a:pt x="2682728" y="22019"/>
                  <a:pt x="2910838" y="0"/>
                </a:cubicBezTo>
                <a:cubicBezTo>
                  <a:pt x="3174105" y="-69750"/>
                  <a:pt x="3506855" y="44378"/>
                  <a:pt x="3741419" y="0"/>
                </a:cubicBezTo>
                <a:cubicBezTo>
                  <a:pt x="3961321" y="-42103"/>
                  <a:pt x="4196323" y="36386"/>
                  <a:pt x="4366258" y="0"/>
                </a:cubicBezTo>
                <a:cubicBezTo>
                  <a:pt x="4453984" y="-47086"/>
                  <a:pt x="4839289" y="83070"/>
                  <a:pt x="5128259" y="0"/>
                </a:cubicBezTo>
                <a:cubicBezTo>
                  <a:pt x="5389906" y="-49012"/>
                  <a:pt x="5780811" y="15562"/>
                  <a:pt x="5958838" y="0"/>
                </a:cubicBezTo>
                <a:cubicBezTo>
                  <a:pt x="6142659" y="55096"/>
                  <a:pt x="6528759" y="75655"/>
                  <a:pt x="6858000" y="0"/>
                </a:cubicBezTo>
                <a:cubicBezTo>
                  <a:pt x="6907574" y="100310"/>
                  <a:pt x="6827703" y="356925"/>
                  <a:pt x="6858000" y="454065"/>
                </a:cubicBezTo>
                <a:cubicBezTo>
                  <a:pt x="6934973" y="662390"/>
                  <a:pt x="6861270" y="807244"/>
                  <a:pt x="6858000" y="1028830"/>
                </a:cubicBezTo>
                <a:cubicBezTo>
                  <a:pt x="6930285" y="1253575"/>
                  <a:pt x="6818699" y="1510340"/>
                  <a:pt x="6858000" y="1684063"/>
                </a:cubicBezTo>
                <a:cubicBezTo>
                  <a:pt x="6860989" y="1846719"/>
                  <a:pt x="6831535" y="2111586"/>
                  <a:pt x="6858000" y="2299061"/>
                </a:cubicBezTo>
                <a:cubicBezTo>
                  <a:pt x="6865555" y="2441594"/>
                  <a:pt x="6869165" y="2693997"/>
                  <a:pt x="6858000" y="2833594"/>
                </a:cubicBezTo>
                <a:cubicBezTo>
                  <a:pt x="6865264" y="2972728"/>
                  <a:pt x="6717945" y="3286940"/>
                  <a:pt x="6858000" y="3448593"/>
                </a:cubicBezTo>
                <a:cubicBezTo>
                  <a:pt x="6846812" y="3660549"/>
                  <a:pt x="6900848" y="3822017"/>
                  <a:pt x="6858000" y="4023360"/>
                </a:cubicBezTo>
                <a:cubicBezTo>
                  <a:pt x="6631032" y="4087869"/>
                  <a:pt x="6321857" y="3969466"/>
                  <a:pt x="6095998" y="4023360"/>
                </a:cubicBezTo>
                <a:cubicBezTo>
                  <a:pt x="5933680" y="4065995"/>
                  <a:pt x="5426284" y="3908704"/>
                  <a:pt x="5196840" y="4023360"/>
                </a:cubicBezTo>
                <a:cubicBezTo>
                  <a:pt x="4990630" y="4087552"/>
                  <a:pt x="4453359" y="3987515"/>
                  <a:pt x="4297679" y="4023360"/>
                </a:cubicBezTo>
                <a:cubicBezTo>
                  <a:pt x="4076034" y="3993823"/>
                  <a:pt x="3873316" y="3935969"/>
                  <a:pt x="3467100" y="4023360"/>
                </a:cubicBezTo>
                <a:cubicBezTo>
                  <a:pt x="3213000" y="4121028"/>
                  <a:pt x="2907291" y="4094508"/>
                  <a:pt x="2636518" y="4023360"/>
                </a:cubicBezTo>
                <a:cubicBezTo>
                  <a:pt x="2348882" y="4058770"/>
                  <a:pt x="2085333" y="3902637"/>
                  <a:pt x="1805938" y="4023360"/>
                </a:cubicBezTo>
                <a:cubicBezTo>
                  <a:pt x="1513139" y="4089822"/>
                  <a:pt x="1361373" y="3998490"/>
                  <a:pt x="1181100" y="4023360"/>
                </a:cubicBezTo>
                <a:cubicBezTo>
                  <a:pt x="1004167" y="4056347"/>
                  <a:pt x="485588" y="3949869"/>
                  <a:pt x="0" y="4023360"/>
                </a:cubicBezTo>
                <a:cubicBezTo>
                  <a:pt x="-87384" y="3851259"/>
                  <a:pt x="34182" y="3549219"/>
                  <a:pt x="0" y="3448593"/>
                </a:cubicBezTo>
                <a:cubicBezTo>
                  <a:pt x="-32218" y="3315627"/>
                  <a:pt x="67836" y="3067822"/>
                  <a:pt x="0" y="2994528"/>
                </a:cubicBezTo>
                <a:cubicBezTo>
                  <a:pt x="-156601" y="2929823"/>
                  <a:pt x="136921" y="2581075"/>
                  <a:pt x="0" y="2379529"/>
                </a:cubicBezTo>
                <a:cubicBezTo>
                  <a:pt x="-132595" y="2165804"/>
                  <a:pt x="40020" y="2118463"/>
                  <a:pt x="0" y="1925464"/>
                </a:cubicBezTo>
                <a:cubicBezTo>
                  <a:pt x="-24666" y="1655744"/>
                  <a:pt x="78537" y="1582625"/>
                  <a:pt x="0" y="1350699"/>
                </a:cubicBezTo>
                <a:cubicBezTo>
                  <a:pt x="-58093" y="1181803"/>
                  <a:pt x="13484" y="818482"/>
                  <a:pt x="0" y="695466"/>
                </a:cubicBezTo>
                <a:cubicBezTo>
                  <a:pt x="-13336" y="573221"/>
                  <a:pt x="60035" y="294134"/>
                  <a:pt x="0" y="0"/>
                </a:cubicBezTo>
                <a:close/>
              </a:path>
              <a:path w="6858000" h="4023360" fill="none" stroke="0" extrusionOk="0">
                <a:moveTo>
                  <a:pt x="0" y="0"/>
                </a:moveTo>
                <a:cubicBezTo>
                  <a:pt x="170956" y="-50048"/>
                  <a:pt x="292569" y="124039"/>
                  <a:pt x="624838" y="0"/>
                </a:cubicBezTo>
                <a:cubicBezTo>
                  <a:pt x="951206" y="-43850"/>
                  <a:pt x="959399" y="41000"/>
                  <a:pt x="1386838" y="0"/>
                </a:cubicBezTo>
                <a:cubicBezTo>
                  <a:pt x="1728228" y="-42413"/>
                  <a:pt x="2092070" y="61354"/>
                  <a:pt x="2286000" y="0"/>
                </a:cubicBezTo>
                <a:cubicBezTo>
                  <a:pt x="2522058" y="-37181"/>
                  <a:pt x="2730070" y="25963"/>
                  <a:pt x="2910838" y="0"/>
                </a:cubicBezTo>
                <a:cubicBezTo>
                  <a:pt x="3163467" y="-17026"/>
                  <a:pt x="3483009" y="73447"/>
                  <a:pt x="3741419" y="0"/>
                </a:cubicBezTo>
                <a:cubicBezTo>
                  <a:pt x="3966826" y="-66896"/>
                  <a:pt x="4217199" y="15427"/>
                  <a:pt x="4366258" y="0"/>
                </a:cubicBezTo>
                <a:cubicBezTo>
                  <a:pt x="4530926" y="-38266"/>
                  <a:pt x="4882432" y="117955"/>
                  <a:pt x="5128259" y="0"/>
                </a:cubicBezTo>
                <a:cubicBezTo>
                  <a:pt x="5370662" y="-51071"/>
                  <a:pt x="5775291" y="-1116"/>
                  <a:pt x="5958838" y="0"/>
                </a:cubicBezTo>
                <a:cubicBezTo>
                  <a:pt x="6084467" y="-61556"/>
                  <a:pt x="6443362" y="13624"/>
                  <a:pt x="6858000" y="0"/>
                </a:cubicBezTo>
                <a:cubicBezTo>
                  <a:pt x="6853911" y="123904"/>
                  <a:pt x="6818671" y="342055"/>
                  <a:pt x="6858000" y="454065"/>
                </a:cubicBezTo>
                <a:cubicBezTo>
                  <a:pt x="6987271" y="586809"/>
                  <a:pt x="6867552" y="834726"/>
                  <a:pt x="6858000" y="1028830"/>
                </a:cubicBezTo>
                <a:cubicBezTo>
                  <a:pt x="6953810" y="1206480"/>
                  <a:pt x="6846030" y="1448422"/>
                  <a:pt x="6858000" y="1684063"/>
                </a:cubicBezTo>
                <a:cubicBezTo>
                  <a:pt x="6845309" y="1870682"/>
                  <a:pt x="6822437" y="2142501"/>
                  <a:pt x="6858000" y="2299061"/>
                </a:cubicBezTo>
                <a:cubicBezTo>
                  <a:pt x="6892127" y="2457268"/>
                  <a:pt x="6810077" y="2710233"/>
                  <a:pt x="6858000" y="2833594"/>
                </a:cubicBezTo>
                <a:cubicBezTo>
                  <a:pt x="6840407" y="2963362"/>
                  <a:pt x="6775732" y="3245755"/>
                  <a:pt x="6858000" y="3448593"/>
                </a:cubicBezTo>
                <a:cubicBezTo>
                  <a:pt x="6824484" y="3687213"/>
                  <a:pt x="6877304" y="3915559"/>
                  <a:pt x="6858000" y="4023360"/>
                </a:cubicBezTo>
                <a:cubicBezTo>
                  <a:pt x="6628165" y="4071404"/>
                  <a:pt x="6277602" y="3975590"/>
                  <a:pt x="6095998" y="4023360"/>
                </a:cubicBezTo>
                <a:cubicBezTo>
                  <a:pt x="5832749" y="4107826"/>
                  <a:pt x="5397001" y="3968966"/>
                  <a:pt x="5196840" y="4023360"/>
                </a:cubicBezTo>
                <a:cubicBezTo>
                  <a:pt x="4947171" y="4125042"/>
                  <a:pt x="4480647" y="4002959"/>
                  <a:pt x="4297679" y="4023360"/>
                </a:cubicBezTo>
                <a:cubicBezTo>
                  <a:pt x="4078815" y="4046334"/>
                  <a:pt x="3691658" y="4010255"/>
                  <a:pt x="3467100" y="4023360"/>
                </a:cubicBezTo>
                <a:cubicBezTo>
                  <a:pt x="3125082" y="4108090"/>
                  <a:pt x="2913592" y="4086562"/>
                  <a:pt x="2636518" y="4023360"/>
                </a:cubicBezTo>
                <a:cubicBezTo>
                  <a:pt x="2262456" y="4070166"/>
                  <a:pt x="2065897" y="3890934"/>
                  <a:pt x="1805938" y="4023360"/>
                </a:cubicBezTo>
                <a:cubicBezTo>
                  <a:pt x="1559078" y="4061383"/>
                  <a:pt x="1395178" y="3986484"/>
                  <a:pt x="1181100" y="4023360"/>
                </a:cubicBezTo>
                <a:cubicBezTo>
                  <a:pt x="1084814" y="4028742"/>
                  <a:pt x="437885" y="3936532"/>
                  <a:pt x="0" y="4023360"/>
                </a:cubicBezTo>
                <a:cubicBezTo>
                  <a:pt x="-79704" y="3885894"/>
                  <a:pt x="54314" y="3541076"/>
                  <a:pt x="0" y="3448593"/>
                </a:cubicBezTo>
                <a:cubicBezTo>
                  <a:pt x="-14214" y="3301629"/>
                  <a:pt x="65477" y="3058058"/>
                  <a:pt x="0" y="2994528"/>
                </a:cubicBezTo>
                <a:cubicBezTo>
                  <a:pt x="-150695" y="2901061"/>
                  <a:pt x="141259" y="2576579"/>
                  <a:pt x="0" y="2379529"/>
                </a:cubicBezTo>
                <a:cubicBezTo>
                  <a:pt x="-115418" y="2179413"/>
                  <a:pt x="71748" y="2162804"/>
                  <a:pt x="0" y="1925464"/>
                </a:cubicBezTo>
                <a:cubicBezTo>
                  <a:pt x="-14405" y="1650811"/>
                  <a:pt x="75505" y="1559233"/>
                  <a:pt x="0" y="1350699"/>
                </a:cubicBezTo>
                <a:cubicBezTo>
                  <a:pt x="-13408" y="1142754"/>
                  <a:pt x="33271" y="803039"/>
                  <a:pt x="0" y="695466"/>
                </a:cubicBezTo>
                <a:cubicBezTo>
                  <a:pt x="130370" y="568129"/>
                  <a:pt x="43115" y="342368"/>
                  <a:pt x="0" y="0"/>
                </a:cubicBezTo>
                <a:close/>
              </a:path>
            </a:pathLst>
          </a:custGeom>
          <a:ln w="28575">
            <a:solidFill>
              <a:schemeClr val="accent1">
                <a:lumMod val="50000"/>
              </a:schemeClr>
            </a:solidFill>
            <a:extLst>
              <a:ext uri="{C807C97D-BFC1-408E-A445-0C87EB9F89A2}">
                <ask:lineSketchStyleProps xmlns:ask="http://schemas.microsoft.com/office/drawing/2018/sketchyshapes" sd="1219033472">
                  <a:custGeom>
                    <a:avLst/>
                    <a:gdLst>
                      <a:gd name="connsiteX0" fmla="*/ 0 w 5394960"/>
                      <a:gd name="connsiteY0" fmla="*/ 0 h 3840480"/>
                      <a:gd name="connsiteX1" fmla="*/ 491540 w 5394960"/>
                      <a:gd name="connsiteY1" fmla="*/ 0 h 3840480"/>
                      <a:gd name="connsiteX2" fmla="*/ 1090980 w 5394960"/>
                      <a:gd name="connsiteY2" fmla="*/ 0 h 3840480"/>
                      <a:gd name="connsiteX3" fmla="*/ 1798320 w 5394960"/>
                      <a:gd name="connsiteY3" fmla="*/ 0 h 3840480"/>
                      <a:gd name="connsiteX4" fmla="*/ 2289860 w 5394960"/>
                      <a:gd name="connsiteY4" fmla="*/ 0 h 3840480"/>
                      <a:gd name="connsiteX5" fmla="*/ 2943250 w 5394960"/>
                      <a:gd name="connsiteY5" fmla="*/ 0 h 3840480"/>
                      <a:gd name="connsiteX6" fmla="*/ 3434790 w 5394960"/>
                      <a:gd name="connsiteY6" fmla="*/ 0 h 3840480"/>
                      <a:gd name="connsiteX7" fmla="*/ 4034231 w 5394960"/>
                      <a:gd name="connsiteY7" fmla="*/ 0 h 3840480"/>
                      <a:gd name="connsiteX8" fmla="*/ 4687620 w 5394960"/>
                      <a:gd name="connsiteY8" fmla="*/ 0 h 3840480"/>
                      <a:gd name="connsiteX9" fmla="*/ 5394960 w 5394960"/>
                      <a:gd name="connsiteY9" fmla="*/ 0 h 3840480"/>
                      <a:gd name="connsiteX10" fmla="*/ 5394960 w 5394960"/>
                      <a:gd name="connsiteY10" fmla="*/ 433426 h 3840480"/>
                      <a:gd name="connsiteX11" fmla="*/ 5394960 w 5394960"/>
                      <a:gd name="connsiteY11" fmla="*/ 982065 h 3840480"/>
                      <a:gd name="connsiteX12" fmla="*/ 5394960 w 5394960"/>
                      <a:gd name="connsiteY12" fmla="*/ 1607515 h 3840480"/>
                      <a:gd name="connsiteX13" fmla="*/ 5394960 w 5394960"/>
                      <a:gd name="connsiteY13" fmla="*/ 2194559 h 3840480"/>
                      <a:gd name="connsiteX14" fmla="*/ 5394960 w 5394960"/>
                      <a:gd name="connsiteY14" fmla="*/ 2704795 h 3840480"/>
                      <a:gd name="connsiteX15" fmla="*/ 5394960 w 5394960"/>
                      <a:gd name="connsiteY15" fmla="*/ 3291839 h 3840480"/>
                      <a:gd name="connsiteX16" fmla="*/ 5394960 w 5394960"/>
                      <a:gd name="connsiteY16" fmla="*/ 3840480 h 3840480"/>
                      <a:gd name="connsiteX17" fmla="*/ 4795519 w 5394960"/>
                      <a:gd name="connsiteY17" fmla="*/ 3840480 h 3840480"/>
                      <a:gd name="connsiteX18" fmla="*/ 4088181 w 5394960"/>
                      <a:gd name="connsiteY18" fmla="*/ 3840480 h 3840480"/>
                      <a:gd name="connsiteX19" fmla="*/ 3380841 w 5394960"/>
                      <a:gd name="connsiteY19" fmla="*/ 3840480 h 3840480"/>
                      <a:gd name="connsiteX20" fmla="*/ 2727452 w 5394960"/>
                      <a:gd name="connsiteY20" fmla="*/ 3840480 h 3840480"/>
                      <a:gd name="connsiteX21" fmla="*/ 2074061 w 5394960"/>
                      <a:gd name="connsiteY21" fmla="*/ 3840480 h 3840480"/>
                      <a:gd name="connsiteX22" fmla="*/ 1420672 w 5394960"/>
                      <a:gd name="connsiteY22" fmla="*/ 3840480 h 3840480"/>
                      <a:gd name="connsiteX23" fmla="*/ 929132 w 5394960"/>
                      <a:gd name="connsiteY23" fmla="*/ 3840480 h 3840480"/>
                      <a:gd name="connsiteX24" fmla="*/ 0 w 5394960"/>
                      <a:gd name="connsiteY24" fmla="*/ 3840480 h 3840480"/>
                      <a:gd name="connsiteX25" fmla="*/ 0 w 5394960"/>
                      <a:gd name="connsiteY25" fmla="*/ 3291839 h 3840480"/>
                      <a:gd name="connsiteX26" fmla="*/ 0 w 5394960"/>
                      <a:gd name="connsiteY26" fmla="*/ 2858414 h 3840480"/>
                      <a:gd name="connsiteX27" fmla="*/ 0 w 5394960"/>
                      <a:gd name="connsiteY27" fmla="*/ 2271369 h 3840480"/>
                      <a:gd name="connsiteX28" fmla="*/ 0 w 5394960"/>
                      <a:gd name="connsiteY28" fmla="*/ 1837943 h 3840480"/>
                      <a:gd name="connsiteX29" fmla="*/ 0 w 5394960"/>
                      <a:gd name="connsiteY29" fmla="*/ 1289304 h 3840480"/>
                      <a:gd name="connsiteX30" fmla="*/ 0 w 5394960"/>
                      <a:gd name="connsiteY30" fmla="*/ 663854 h 3840480"/>
                      <a:gd name="connsiteX31" fmla="*/ 0 w 5394960"/>
                      <a:gd name="connsiteY31" fmla="*/ 0 h 3840480"/>
                      <a:gd name="connsiteX0" fmla="*/ 0 w 5394960"/>
                      <a:gd name="connsiteY0" fmla="*/ 0 h 3840480"/>
                      <a:gd name="connsiteX1" fmla="*/ 545490 w 5394960"/>
                      <a:gd name="connsiteY1" fmla="*/ 0 h 3840480"/>
                      <a:gd name="connsiteX2" fmla="*/ 983082 w 5394960"/>
                      <a:gd name="connsiteY2" fmla="*/ 0 h 3840480"/>
                      <a:gd name="connsiteX3" fmla="*/ 1690420 w 5394960"/>
                      <a:gd name="connsiteY3" fmla="*/ 0 h 3840480"/>
                      <a:gd name="connsiteX4" fmla="*/ 2235910 w 5394960"/>
                      <a:gd name="connsiteY4" fmla="*/ 0 h 3840480"/>
                      <a:gd name="connsiteX5" fmla="*/ 2781401 w 5394960"/>
                      <a:gd name="connsiteY5" fmla="*/ 0 h 3840480"/>
                      <a:gd name="connsiteX6" fmla="*/ 3488740 w 5394960"/>
                      <a:gd name="connsiteY6" fmla="*/ 0 h 3840480"/>
                      <a:gd name="connsiteX7" fmla="*/ 3980281 w 5394960"/>
                      <a:gd name="connsiteY7" fmla="*/ 0 h 3840480"/>
                      <a:gd name="connsiteX8" fmla="*/ 4687620 w 5394960"/>
                      <a:gd name="connsiteY8" fmla="*/ 0 h 3840480"/>
                      <a:gd name="connsiteX9" fmla="*/ 5394960 w 5394960"/>
                      <a:gd name="connsiteY9" fmla="*/ 0 h 3840480"/>
                      <a:gd name="connsiteX10" fmla="*/ 5394960 w 5394960"/>
                      <a:gd name="connsiteY10" fmla="*/ 548640 h 3840480"/>
                      <a:gd name="connsiteX11" fmla="*/ 5394960 w 5394960"/>
                      <a:gd name="connsiteY11" fmla="*/ 1097279 h 3840480"/>
                      <a:gd name="connsiteX12" fmla="*/ 5394960 w 5394960"/>
                      <a:gd name="connsiteY12" fmla="*/ 1684324 h 3840480"/>
                      <a:gd name="connsiteX13" fmla="*/ 5394960 w 5394960"/>
                      <a:gd name="connsiteY13" fmla="*/ 2117750 h 3840480"/>
                      <a:gd name="connsiteX14" fmla="*/ 5394960 w 5394960"/>
                      <a:gd name="connsiteY14" fmla="*/ 2666389 h 3840480"/>
                      <a:gd name="connsiteX15" fmla="*/ 5394960 w 5394960"/>
                      <a:gd name="connsiteY15" fmla="*/ 3215030 h 3840480"/>
                      <a:gd name="connsiteX16" fmla="*/ 5394960 w 5394960"/>
                      <a:gd name="connsiteY16" fmla="*/ 3840480 h 3840480"/>
                      <a:gd name="connsiteX17" fmla="*/ 4741570 w 5394960"/>
                      <a:gd name="connsiteY17" fmla="*/ 3840480 h 3840480"/>
                      <a:gd name="connsiteX18" fmla="*/ 4142130 w 5394960"/>
                      <a:gd name="connsiteY18" fmla="*/ 3840480 h 3840480"/>
                      <a:gd name="connsiteX19" fmla="*/ 3704539 w 5394960"/>
                      <a:gd name="connsiteY19" fmla="*/ 3840480 h 3840480"/>
                      <a:gd name="connsiteX20" fmla="*/ 3212998 w 5394960"/>
                      <a:gd name="connsiteY20" fmla="*/ 3840480 h 3840480"/>
                      <a:gd name="connsiteX21" fmla="*/ 2505658 w 5394960"/>
                      <a:gd name="connsiteY21" fmla="*/ 3840480 h 3840480"/>
                      <a:gd name="connsiteX22" fmla="*/ 1906219 w 5394960"/>
                      <a:gd name="connsiteY22" fmla="*/ 3840480 h 3840480"/>
                      <a:gd name="connsiteX23" fmla="*/ 1414678 w 5394960"/>
                      <a:gd name="connsiteY23" fmla="*/ 3840480 h 3840480"/>
                      <a:gd name="connsiteX24" fmla="*/ 815238 w 5394960"/>
                      <a:gd name="connsiteY24" fmla="*/ 3840480 h 3840480"/>
                      <a:gd name="connsiteX25" fmla="*/ 0 w 5394960"/>
                      <a:gd name="connsiteY25" fmla="*/ 3840480 h 3840480"/>
                      <a:gd name="connsiteX26" fmla="*/ 0 w 5394960"/>
                      <a:gd name="connsiteY26" fmla="*/ 3407053 h 3840480"/>
                      <a:gd name="connsiteX27" fmla="*/ 0 w 5394960"/>
                      <a:gd name="connsiteY27" fmla="*/ 2820009 h 3840480"/>
                      <a:gd name="connsiteX28" fmla="*/ 0 w 5394960"/>
                      <a:gd name="connsiteY28" fmla="*/ 2348179 h 3840480"/>
                      <a:gd name="connsiteX29" fmla="*/ 0 w 5394960"/>
                      <a:gd name="connsiteY29" fmla="*/ 1722729 h 3840480"/>
                      <a:gd name="connsiteX30" fmla="*/ 0 w 5394960"/>
                      <a:gd name="connsiteY30" fmla="*/ 1212494 h 3840480"/>
                      <a:gd name="connsiteX31" fmla="*/ 0 w 5394960"/>
                      <a:gd name="connsiteY31" fmla="*/ 779069 h 3840480"/>
                      <a:gd name="connsiteX32" fmla="*/ 0 w 5394960"/>
                      <a:gd name="connsiteY32" fmla="*/ 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94960" h="3840480" fill="none" extrusionOk="0">
                        <a:moveTo>
                          <a:pt x="0" y="0"/>
                        </a:moveTo>
                        <a:cubicBezTo>
                          <a:pt x="147951" y="-37695"/>
                          <a:pt x="270087" y="100216"/>
                          <a:pt x="491540" y="0"/>
                        </a:cubicBezTo>
                        <a:cubicBezTo>
                          <a:pt x="746049" y="-42427"/>
                          <a:pt x="772665" y="38445"/>
                          <a:pt x="1090980" y="0"/>
                        </a:cubicBezTo>
                        <a:cubicBezTo>
                          <a:pt x="1377915" y="-62258"/>
                          <a:pt x="1652649" y="12376"/>
                          <a:pt x="1798320" y="0"/>
                        </a:cubicBezTo>
                        <a:cubicBezTo>
                          <a:pt x="2000187" y="-24758"/>
                          <a:pt x="2123587" y="10830"/>
                          <a:pt x="2289860" y="0"/>
                        </a:cubicBezTo>
                        <a:cubicBezTo>
                          <a:pt x="2429306" y="-24786"/>
                          <a:pt x="2736188" y="79546"/>
                          <a:pt x="2943250" y="0"/>
                        </a:cubicBezTo>
                        <a:cubicBezTo>
                          <a:pt x="3141199" y="-60021"/>
                          <a:pt x="3327364" y="3492"/>
                          <a:pt x="3434790" y="0"/>
                        </a:cubicBezTo>
                        <a:cubicBezTo>
                          <a:pt x="3566839" y="-7475"/>
                          <a:pt x="3869533" y="64221"/>
                          <a:pt x="4034231" y="0"/>
                        </a:cubicBezTo>
                        <a:cubicBezTo>
                          <a:pt x="4221906" y="-50798"/>
                          <a:pt x="4535879" y="-3210"/>
                          <a:pt x="4687620" y="0"/>
                        </a:cubicBezTo>
                        <a:cubicBezTo>
                          <a:pt x="4843461" y="-47568"/>
                          <a:pt x="5063271" y="7540"/>
                          <a:pt x="5394960" y="0"/>
                        </a:cubicBezTo>
                        <a:cubicBezTo>
                          <a:pt x="5378806" y="94904"/>
                          <a:pt x="5363433" y="319116"/>
                          <a:pt x="5394960" y="433426"/>
                        </a:cubicBezTo>
                        <a:cubicBezTo>
                          <a:pt x="5470688" y="511605"/>
                          <a:pt x="5367972" y="745502"/>
                          <a:pt x="5394960" y="982065"/>
                        </a:cubicBezTo>
                        <a:cubicBezTo>
                          <a:pt x="5440613" y="1183213"/>
                          <a:pt x="5377172" y="1430366"/>
                          <a:pt x="5394960" y="1607515"/>
                        </a:cubicBezTo>
                        <a:cubicBezTo>
                          <a:pt x="5415155" y="1779638"/>
                          <a:pt x="5380850" y="2056724"/>
                          <a:pt x="5394960" y="2194559"/>
                        </a:cubicBezTo>
                        <a:cubicBezTo>
                          <a:pt x="5427333" y="2346051"/>
                          <a:pt x="5358927" y="2591162"/>
                          <a:pt x="5394960" y="2704795"/>
                        </a:cubicBezTo>
                        <a:cubicBezTo>
                          <a:pt x="5380776" y="2834324"/>
                          <a:pt x="5372501" y="3068280"/>
                          <a:pt x="5394960" y="3291839"/>
                        </a:cubicBezTo>
                        <a:cubicBezTo>
                          <a:pt x="5369867" y="3516851"/>
                          <a:pt x="5388640" y="3718189"/>
                          <a:pt x="5394960" y="3840480"/>
                        </a:cubicBezTo>
                        <a:cubicBezTo>
                          <a:pt x="5214324" y="3881540"/>
                          <a:pt x="4925127" y="3804422"/>
                          <a:pt x="4795519" y="3840480"/>
                        </a:cubicBezTo>
                        <a:cubicBezTo>
                          <a:pt x="4614143" y="3871574"/>
                          <a:pt x="4251210" y="3788199"/>
                          <a:pt x="4088181" y="3840480"/>
                        </a:cubicBezTo>
                        <a:cubicBezTo>
                          <a:pt x="3870172" y="3885639"/>
                          <a:pt x="3547310" y="3806587"/>
                          <a:pt x="3380841" y="3840480"/>
                        </a:cubicBezTo>
                        <a:cubicBezTo>
                          <a:pt x="3206282" y="3878969"/>
                          <a:pt x="2970371" y="3832521"/>
                          <a:pt x="2727452" y="3840480"/>
                        </a:cubicBezTo>
                        <a:cubicBezTo>
                          <a:pt x="2440799" y="3902974"/>
                          <a:pt x="2305244" y="3852380"/>
                          <a:pt x="2074061" y="3840480"/>
                        </a:cubicBezTo>
                        <a:cubicBezTo>
                          <a:pt x="1800138" y="3835615"/>
                          <a:pt x="1648922" y="3752310"/>
                          <a:pt x="1420672" y="3840480"/>
                        </a:cubicBezTo>
                        <a:cubicBezTo>
                          <a:pt x="1198673" y="3866205"/>
                          <a:pt x="1098210" y="3822145"/>
                          <a:pt x="929132" y="3840480"/>
                        </a:cubicBezTo>
                        <a:cubicBezTo>
                          <a:pt x="816069" y="3817089"/>
                          <a:pt x="373254" y="3749935"/>
                          <a:pt x="0" y="3840480"/>
                        </a:cubicBezTo>
                        <a:cubicBezTo>
                          <a:pt x="-53259" y="3673548"/>
                          <a:pt x="50512" y="3409865"/>
                          <a:pt x="0" y="3291839"/>
                        </a:cubicBezTo>
                        <a:cubicBezTo>
                          <a:pt x="-28934" y="3167736"/>
                          <a:pt x="40527" y="2942190"/>
                          <a:pt x="0" y="2858414"/>
                        </a:cubicBezTo>
                        <a:cubicBezTo>
                          <a:pt x="-102068" y="2776860"/>
                          <a:pt x="78785" y="2498048"/>
                          <a:pt x="0" y="2271369"/>
                        </a:cubicBezTo>
                        <a:cubicBezTo>
                          <a:pt x="-75535" y="2069967"/>
                          <a:pt x="51024" y="2046682"/>
                          <a:pt x="0" y="1837943"/>
                        </a:cubicBezTo>
                        <a:cubicBezTo>
                          <a:pt x="-25516" y="1579190"/>
                          <a:pt x="60613" y="1482839"/>
                          <a:pt x="0" y="1289304"/>
                        </a:cubicBezTo>
                        <a:cubicBezTo>
                          <a:pt x="-37432" y="1081454"/>
                          <a:pt x="32900" y="793149"/>
                          <a:pt x="0" y="663854"/>
                        </a:cubicBezTo>
                        <a:cubicBezTo>
                          <a:pt x="47674" y="540188"/>
                          <a:pt x="7898" y="294091"/>
                          <a:pt x="0" y="0"/>
                        </a:cubicBezTo>
                        <a:close/>
                      </a:path>
                      <a:path w="5394960" h="3840480" stroke="0" extrusionOk="0">
                        <a:moveTo>
                          <a:pt x="0" y="0"/>
                        </a:moveTo>
                        <a:cubicBezTo>
                          <a:pt x="108996" y="-14372"/>
                          <a:pt x="462154" y="42276"/>
                          <a:pt x="545490" y="0"/>
                        </a:cubicBezTo>
                        <a:cubicBezTo>
                          <a:pt x="662149" y="-59129"/>
                          <a:pt x="833556" y="16785"/>
                          <a:pt x="983082" y="0"/>
                        </a:cubicBezTo>
                        <a:cubicBezTo>
                          <a:pt x="1167944" y="29893"/>
                          <a:pt x="1426701" y="4864"/>
                          <a:pt x="1690420" y="0"/>
                        </a:cubicBezTo>
                        <a:cubicBezTo>
                          <a:pt x="2002255" y="-12960"/>
                          <a:pt x="2018900" y="28906"/>
                          <a:pt x="2235910" y="0"/>
                        </a:cubicBezTo>
                        <a:cubicBezTo>
                          <a:pt x="2476505" y="-27326"/>
                          <a:pt x="2622173" y="35812"/>
                          <a:pt x="2781401" y="0"/>
                        </a:cubicBezTo>
                        <a:cubicBezTo>
                          <a:pt x="2970921" y="-39456"/>
                          <a:pt x="3148123" y="-20435"/>
                          <a:pt x="3488740" y="0"/>
                        </a:cubicBezTo>
                        <a:cubicBezTo>
                          <a:pt x="3830094" y="-33525"/>
                          <a:pt x="3775119" y="34654"/>
                          <a:pt x="3980281" y="0"/>
                        </a:cubicBezTo>
                        <a:cubicBezTo>
                          <a:pt x="4145257" y="-38513"/>
                          <a:pt x="4470465" y="-13955"/>
                          <a:pt x="4687620" y="0"/>
                        </a:cubicBezTo>
                        <a:cubicBezTo>
                          <a:pt x="4871851" y="-49053"/>
                          <a:pt x="5047309" y="118420"/>
                          <a:pt x="5394960" y="0"/>
                        </a:cubicBezTo>
                        <a:cubicBezTo>
                          <a:pt x="5470982" y="204046"/>
                          <a:pt x="5371181" y="392930"/>
                          <a:pt x="5394960" y="548640"/>
                        </a:cubicBezTo>
                        <a:cubicBezTo>
                          <a:pt x="5459230" y="708237"/>
                          <a:pt x="5379527" y="912396"/>
                          <a:pt x="5394960" y="1097279"/>
                        </a:cubicBezTo>
                        <a:cubicBezTo>
                          <a:pt x="5438980" y="1322275"/>
                          <a:pt x="5399379" y="1433927"/>
                          <a:pt x="5394960" y="1684324"/>
                        </a:cubicBezTo>
                        <a:cubicBezTo>
                          <a:pt x="5389352" y="1919151"/>
                          <a:pt x="5337074" y="1957453"/>
                          <a:pt x="5394960" y="2117750"/>
                        </a:cubicBezTo>
                        <a:cubicBezTo>
                          <a:pt x="5444067" y="2274149"/>
                          <a:pt x="5396388" y="2542165"/>
                          <a:pt x="5394960" y="2666389"/>
                        </a:cubicBezTo>
                        <a:cubicBezTo>
                          <a:pt x="5410113" y="2775306"/>
                          <a:pt x="5391516" y="2927579"/>
                          <a:pt x="5394960" y="3215030"/>
                        </a:cubicBezTo>
                        <a:cubicBezTo>
                          <a:pt x="5464497" y="3471388"/>
                          <a:pt x="5336883" y="3632400"/>
                          <a:pt x="5394960" y="3840480"/>
                        </a:cubicBezTo>
                        <a:cubicBezTo>
                          <a:pt x="5110718" y="3858878"/>
                          <a:pt x="4960621" y="3793262"/>
                          <a:pt x="4741570" y="3840480"/>
                        </a:cubicBezTo>
                        <a:cubicBezTo>
                          <a:pt x="4572806" y="3866020"/>
                          <a:pt x="4351655" y="3776865"/>
                          <a:pt x="4142130" y="3840480"/>
                        </a:cubicBezTo>
                        <a:cubicBezTo>
                          <a:pt x="3925218" y="3899074"/>
                          <a:pt x="3814887" y="3822059"/>
                          <a:pt x="3704539" y="3840480"/>
                        </a:cubicBezTo>
                        <a:cubicBezTo>
                          <a:pt x="3586398" y="3878016"/>
                          <a:pt x="3389237" y="3827167"/>
                          <a:pt x="3212998" y="3840480"/>
                        </a:cubicBezTo>
                        <a:cubicBezTo>
                          <a:pt x="2980144" y="3891064"/>
                          <a:pt x="2710963" y="3808976"/>
                          <a:pt x="2505658" y="3840480"/>
                        </a:cubicBezTo>
                        <a:cubicBezTo>
                          <a:pt x="2287018" y="3877947"/>
                          <a:pt x="2179436" y="3835685"/>
                          <a:pt x="1906219" y="3840480"/>
                        </a:cubicBezTo>
                        <a:cubicBezTo>
                          <a:pt x="1627533" y="3842719"/>
                          <a:pt x="1614391" y="3813263"/>
                          <a:pt x="1414678" y="3840480"/>
                        </a:cubicBezTo>
                        <a:cubicBezTo>
                          <a:pt x="1210883" y="3875477"/>
                          <a:pt x="1078890" y="3837953"/>
                          <a:pt x="815238" y="3840480"/>
                        </a:cubicBezTo>
                        <a:cubicBezTo>
                          <a:pt x="612553" y="3858864"/>
                          <a:pt x="232393" y="3829940"/>
                          <a:pt x="0" y="3840480"/>
                        </a:cubicBezTo>
                        <a:cubicBezTo>
                          <a:pt x="-49561" y="3640950"/>
                          <a:pt x="5342" y="3576000"/>
                          <a:pt x="0" y="3407053"/>
                        </a:cubicBezTo>
                        <a:cubicBezTo>
                          <a:pt x="-24327" y="3244062"/>
                          <a:pt x="44470" y="2961739"/>
                          <a:pt x="0" y="2820009"/>
                        </a:cubicBezTo>
                        <a:cubicBezTo>
                          <a:pt x="-5752" y="2697290"/>
                          <a:pt x="35920" y="2443420"/>
                          <a:pt x="0" y="2348179"/>
                        </a:cubicBezTo>
                        <a:cubicBezTo>
                          <a:pt x="5937" y="2265575"/>
                          <a:pt x="59168" y="1893139"/>
                          <a:pt x="0" y="1722729"/>
                        </a:cubicBezTo>
                        <a:cubicBezTo>
                          <a:pt x="771" y="1572873"/>
                          <a:pt x="47127" y="1349607"/>
                          <a:pt x="0" y="1212494"/>
                        </a:cubicBezTo>
                        <a:cubicBezTo>
                          <a:pt x="-27325" y="1072593"/>
                          <a:pt x="30041" y="976116"/>
                          <a:pt x="0" y="779069"/>
                        </a:cubicBezTo>
                        <a:cubicBezTo>
                          <a:pt x="32546" y="533820"/>
                          <a:pt x="33470" y="319026"/>
                          <a:pt x="0" y="0"/>
                        </a:cubicBezTo>
                        <a:close/>
                      </a:path>
                      <a:path w="5394960" h="3840480" fill="none" stroke="0" extrusionOk="0">
                        <a:moveTo>
                          <a:pt x="0" y="0"/>
                        </a:moveTo>
                        <a:cubicBezTo>
                          <a:pt x="100254" y="-70487"/>
                          <a:pt x="245888" y="60677"/>
                          <a:pt x="491540" y="0"/>
                        </a:cubicBezTo>
                        <a:cubicBezTo>
                          <a:pt x="736449" y="-56760"/>
                          <a:pt x="784918" y="70351"/>
                          <a:pt x="1090980" y="0"/>
                        </a:cubicBezTo>
                        <a:cubicBezTo>
                          <a:pt x="1366990" y="-51715"/>
                          <a:pt x="1607996" y="47200"/>
                          <a:pt x="1798320" y="0"/>
                        </a:cubicBezTo>
                        <a:cubicBezTo>
                          <a:pt x="1942122" y="-25292"/>
                          <a:pt x="2145740" y="36774"/>
                          <a:pt x="2289860" y="0"/>
                        </a:cubicBezTo>
                        <a:cubicBezTo>
                          <a:pt x="2507040" y="-24367"/>
                          <a:pt x="2747760" y="18855"/>
                          <a:pt x="2943250" y="0"/>
                        </a:cubicBezTo>
                        <a:cubicBezTo>
                          <a:pt x="3125585" y="-51239"/>
                          <a:pt x="3301427" y="29993"/>
                          <a:pt x="3434790" y="0"/>
                        </a:cubicBezTo>
                        <a:cubicBezTo>
                          <a:pt x="3555369" y="-35424"/>
                          <a:pt x="3806594" y="88259"/>
                          <a:pt x="4034231" y="0"/>
                        </a:cubicBezTo>
                        <a:cubicBezTo>
                          <a:pt x="4246589" y="-53322"/>
                          <a:pt x="4556837" y="8984"/>
                          <a:pt x="4687620" y="0"/>
                        </a:cubicBezTo>
                        <a:cubicBezTo>
                          <a:pt x="4813969" y="-8069"/>
                          <a:pt x="5088781" y="93561"/>
                          <a:pt x="5394960" y="0"/>
                        </a:cubicBezTo>
                        <a:cubicBezTo>
                          <a:pt x="5421013" y="112683"/>
                          <a:pt x="5363628" y="341959"/>
                          <a:pt x="5394960" y="433426"/>
                        </a:cubicBezTo>
                        <a:cubicBezTo>
                          <a:pt x="5461589" y="596391"/>
                          <a:pt x="5373076" y="764405"/>
                          <a:pt x="5394960" y="982065"/>
                        </a:cubicBezTo>
                        <a:cubicBezTo>
                          <a:pt x="5456171" y="1196413"/>
                          <a:pt x="5372206" y="1448304"/>
                          <a:pt x="5394960" y="1607515"/>
                        </a:cubicBezTo>
                        <a:cubicBezTo>
                          <a:pt x="5385205" y="1768621"/>
                          <a:pt x="5374843" y="2054083"/>
                          <a:pt x="5394960" y="2194559"/>
                        </a:cubicBezTo>
                        <a:cubicBezTo>
                          <a:pt x="5392706" y="2327290"/>
                          <a:pt x="5379038" y="2576223"/>
                          <a:pt x="5394960" y="2704795"/>
                        </a:cubicBezTo>
                        <a:cubicBezTo>
                          <a:pt x="5409580" y="2788404"/>
                          <a:pt x="5320137" y="3115111"/>
                          <a:pt x="5394960" y="3291839"/>
                        </a:cubicBezTo>
                        <a:cubicBezTo>
                          <a:pt x="5398971" y="3531739"/>
                          <a:pt x="5404445" y="3678166"/>
                          <a:pt x="5394960" y="3840480"/>
                        </a:cubicBezTo>
                        <a:cubicBezTo>
                          <a:pt x="5227822" y="3912996"/>
                          <a:pt x="4933448" y="3797056"/>
                          <a:pt x="4795519" y="3840480"/>
                        </a:cubicBezTo>
                        <a:cubicBezTo>
                          <a:pt x="4647844" y="3911182"/>
                          <a:pt x="4257989" y="3774176"/>
                          <a:pt x="4088181" y="3840480"/>
                        </a:cubicBezTo>
                        <a:cubicBezTo>
                          <a:pt x="3902531" y="3933838"/>
                          <a:pt x="3536140" y="3820222"/>
                          <a:pt x="3380841" y="3840480"/>
                        </a:cubicBezTo>
                        <a:cubicBezTo>
                          <a:pt x="3221616" y="3828522"/>
                          <a:pt x="2982035" y="3783360"/>
                          <a:pt x="2727452" y="3840480"/>
                        </a:cubicBezTo>
                        <a:cubicBezTo>
                          <a:pt x="2495035" y="3922998"/>
                          <a:pt x="2284712" y="3881960"/>
                          <a:pt x="2074061" y="3840480"/>
                        </a:cubicBezTo>
                        <a:cubicBezTo>
                          <a:pt x="1845827" y="3849383"/>
                          <a:pt x="1616928" y="3754455"/>
                          <a:pt x="1420672" y="3840480"/>
                        </a:cubicBezTo>
                        <a:cubicBezTo>
                          <a:pt x="1209562" y="3887584"/>
                          <a:pt x="1088649" y="3818766"/>
                          <a:pt x="929132" y="3840480"/>
                        </a:cubicBezTo>
                        <a:cubicBezTo>
                          <a:pt x="776460" y="3854203"/>
                          <a:pt x="337502" y="3775067"/>
                          <a:pt x="0" y="3840480"/>
                        </a:cubicBezTo>
                        <a:cubicBezTo>
                          <a:pt x="-68474" y="3685256"/>
                          <a:pt x="31797" y="3381249"/>
                          <a:pt x="0" y="3291839"/>
                        </a:cubicBezTo>
                        <a:cubicBezTo>
                          <a:pt x="-40422" y="3164860"/>
                          <a:pt x="52453" y="2926610"/>
                          <a:pt x="0" y="2858414"/>
                        </a:cubicBezTo>
                        <a:cubicBezTo>
                          <a:pt x="-81634" y="2754523"/>
                          <a:pt x="74203" y="2482554"/>
                          <a:pt x="0" y="2271369"/>
                        </a:cubicBezTo>
                        <a:cubicBezTo>
                          <a:pt x="-95998" y="2070504"/>
                          <a:pt x="50999" y="2063338"/>
                          <a:pt x="0" y="1837943"/>
                        </a:cubicBezTo>
                        <a:cubicBezTo>
                          <a:pt x="-17935" y="1621803"/>
                          <a:pt x="43781" y="1499905"/>
                          <a:pt x="0" y="1289304"/>
                        </a:cubicBezTo>
                        <a:cubicBezTo>
                          <a:pt x="-35674" y="1104619"/>
                          <a:pt x="6853" y="769856"/>
                          <a:pt x="0" y="663854"/>
                        </a:cubicBezTo>
                        <a:cubicBezTo>
                          <a:pt x="-6370" y="529138"/>
                          <a:pt x="32781" y="309323"/>
                          <a:pt x="0" y="0"/>
                        </a:cubicBezTo>
                        <a:close/>
                      </a:path>
                    </a:pathLst>
                  </a:custGeom>
                  <ask:type>
                    <ask:lineSketchScribble/>
                  </ask:type>
                </ask:lineSketchStyleProps>
              </a:ext>
            </a:extLst>
          </a:ln>
        </p:spPr>
        <p:txBody>
          <a:bodyPr/>
          <a:lstStyle>
            <a:lvl1pPr marL="0" indent="0" algn="l">
              <a:lnSpc>
                <a:spcPct val="150000"/>
              </a:lnSpc>
              <a:spcBef>
                <a:spcPts val="0"/>
              </a:spcBef>
              <a:buFont typeface="Wingdings" panose="05000000000000000000" pitchFamily="2" charset="2"/>
              <a:buNone/>
              <a:defRPr sz="2400" baseline="0">
                <a:solidFill>
                  <a:schemeClr val="accent1">
                    <a:lumMod val="50000"/>
                  </a:schemeClr>
                </a:solidFill>
                <a:latin typeface="Arial" panose="020B0604020202020204" pitchFamily="34" charset="0"/>
                <a:cs typeface="Arial" panose="020B0604020202020204" pitchFamily="34" charset="0"/>
              </a:defRPr>
            </a:lvl1pPr>
          </a:lstStyle>
          <a:p>
            <a:pPr lvl="0"/>
            <a:r>
              <a:rPr lang="en-US"/>
              <a:t>Learning Objective</a:t>
            </a:r>
            <a:endParaRPr lang="en-US" dirty="0"/>
          </a:p>
        </p:txBody>
      </p:sp>
      <p:pic>
        <p:nvPicPr>
          <p:cNvPr id="13" name="Picture 12" descr="A picture containing umbrella&#10;&#10;Description automatically generated">
            <a:extLst>
              <a:ext uri="{FF2B5EF4-FFF2-40B4-BE49-F238E27FC236}">
                <a16:creationId xmlns:a16="http://schemas.microsoft.com/office/drawing/2014/main" id="{B5179F30-86D7-4EB0-8885-A19BEB3FB0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0" y="2834640"/>
            <a:ext cx="2834640" cy="3564559"/>
          </a:xfrm>
          <a:prstGeom prst="rect">
            <a:avLst/>
          </a:prstGeom>
        </p:spPr>
      </p:pic>
      <p:sp>
        <p:nvSpPr>
          <p:cNvPr id="2" name="Rectangle 1">
            <a:extLst>
              <a:ext uri="{FF2B5EF4-FFF2-40B4-BE49-F238E27FC236}">
                <a16:creationId xmlns:a16="http://schemas.microsoft.com/office/drawing/2014/main" id="{F87A1EC7-3003-4FCC-ADA0-F919AB9B103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6288629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earning Target with Time Limit">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B6C32542-CA5D-426C-B76F-F23611FCA809}"/>
              </a:ext>
            </a:extLst>
          </p:cNvPr>
          <p:cNvSpPr txBox="1"/>
          <p:nvPr userDrawn="1"/>
        </p:nvSpPr>
        <p:spPr>
          <a:xfrm>
            <a:off x="365760" y="182880"/>
            <a:ext cx="11430000" cy="584775"/>
          </a:xfrm>
          <a:prstGeom prst="rect">
            <a:avLst/>
          </a:prstGeom>
          <a:noFill/>
        </p:spPr>
        <p:txBody>
          <a:bodyPr wrap="square" rtlCol="0">
            <a:spAutoFit/>
          </a:bodyPr>
          <a:lstStyle/>
          <a:p>
            <a:pPr algn="ctr"/>
            <a:r>
              <a:rPr lang="en-US" sz="3200">
                <a:solidFill>
                  <a:schemeClr val="accent1">
                    <a:lumMod val="50000"/>
                  </a:schemeClr>
                </a:solidFill>
                <a:latin typeface="Arial" panose="020B0604020202020204" pitchFamily="34" charset="0"/>
                <a:cs typeface="Arial" panose="020B0604020202020204" pitchFamily="34" charset="0"/>
              </a:rPr>
              <a:t>Target</a:t>
            </a:r>
            <a:endParaRPr lang="en-US" sz="3200" dirty="0">
              <a:solidFill>
                <a:schemeClr val="accent1">
                  <a:lumMod val="50000"/>
                </a:schemeClr>
              </a:solidFill>
              <a:latin typeface="Arial" panose="020B0604020202020204" pitchFamily="34" charset="0"/>
              <a:cs typeface="Arial" panose="020B0604020202020204" pitchFamily="34" charset="0"/>
            </a:endParaRPr>
          </a:p>
        </p:txBody>
      </p:sp>
      <p:sp>
        <p:nvSpPr>
          <p:cNvPr id="12" name="Text Placeholder 144">
            <a:extLst>
              <a:ext uri="{FF2B5EF4-FFF2-40B4-BE49-F238E27FC236}">
                <a16:creationId xmlns:a16="http://schemas.microsoft.com/office/drawing/2014/main" id="{E7A8F5CF-5D50-483E-8D91-E357C5BC2955}"/>
              </a:ext>
            </a:extLst>
          </p:cNvPr>
          <p:cNvSpPr>
            <a:spLocks noGrp="1"/>
          </p:cNvSpPr>
          <p:nvPr>
            <p:ph type="body" sz="quarter" idx="11" hasCustomPrompt="1"/>
          </p:nvPr>
        </p:nvSpPr>
        <p:spPr>
          <a:xfrm>
            <a:off x="1097280" y="1280160"/>
            <a:ext cx="6858000" cy="4023360"/>
          </a:xfrm>
          <a:custGeom>
            <a:avLst/>
            <a:gdLst>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 name="connsiteX0" fmla="*/ 0 w 6858000"/>
              <a:gd name="connsiteY0" fmla="*/ 0 h 4023360"/>
              <a:gd name="connsiteX1" fmla="*/ 693419 w 6858000"/>
              <a:gd name="connsiteY1" fmla="*/ 0 h 4023360"/>
              <a:gd name="connsiteX2" fmla="*/ 1249680 w 6858000"/>
              <a:gd name="connsiteY2" fmla="*/ 0 h 4023360"/>
              <a:gd name="connsiteX3" fmla="*/ 2148838 w 6858000"/>
              <a:gd name="connsiteY3" fmla="*/ 0 h 4023360"/>
              <a:gd name="connsiteX4" fmla="*/ 2842258 w 6858000"/>
              <a:gd name="connsiteY4" fmla="*/ 0 h 4023360"/>
              <a:gd name="connsiteX5" fmla="*/ 3535679 w 6858000"/>
              <a:gd name="connsiteY5" fmla="*/ 0 h 4023360"/>
              <a:gd name="connsiteX6" fmla="*/ 4434838 w 6858000"/>
              <a:gd name="connsiteY6" fmla="*/ 0 h 4023360"/>
              <a:gd name="connsiteX7" fmla="*/ 5059679 w 6858000"/>
              <a:gd name="connsiteY7" fmla="*/ 0 h 4023360"/>
              <a:gd name="connsiteX8" fmla="*/ 5958838 w 6858000"/>
              <a:gd name="connsiteY8" fmla="*/ 0 h 4023360"/>
              <a:gd name="connsiteX9" fmla="*/ 6858000 w 6858000"/>
              <a:gd name="connsiteY9" fmla="*/ 0 h 4023360"/>
              <a:gd name="connsiteX10" fmla="*/ 6858000 w 6858000"/>
              <a:gd name="connsiteY10" fmla="*/ 574765 h 4023360"/>
              <a:gd name="connsiteX11" fmla="*/ 6858000 w 6858000"/>
              <a:gd name="connsiteY11" fmla="*/ 1149530 h 4023360"/>
              <a:gd name="connsiteX12" fmla="*/ 6858000 w 6858000"/>
              <a:gd name="connsiteY12" fmla="*/ 1764529 h 4023360"/>
              <a:gd name="connsiteX13" fmla="*/ 6858000 w 6858000"/>
              <a:gd name="connsiteY13" fmla="*/ 2218595 h 4023360"/>
              <a:gd name="connsiteX14" fmla="*/ 6858000 w 6858000"/>
              <a:gd name="connsiteY14" fmla="*/ 2793359 h 4023360"/>
              <a:gd name="connsiteX15" fmla="*/ 6858000 w 6858000"/>
              <a:gd name="connsiteY15" fmla="*/ 3368126 h 4023360"/>
              <a:gd name="connsiteX16" fmla="*/ 6858000 w 6858000"/>
              <a:gd name="connsiteY16" fmla="*/ 4023360 h 4023360"/>
              <a:gd name="connsiteX17" fmla="*/ 6027419 w 6858000"/>
              <a:gd name="connsiteY17" fmla="*/ 4023360 h 4023360"/>
              <a:gd name="connsiteX18" fmla="*/ 5265419 w 6858000"/>
              <a:gd name="connsiteY18" fmla="*/ 4023360 h 4023360"/>
              <a:gd name="connsiteX19" fmla="*/ 4709159 w 6858000"/>
              <a:gd name="connsiteY19" fmla="*/ 4023360 h 4023360"/>
              <a:gd name="connsiteX20" fmla="*/ 4084319 w 6858000"/>
              <a:gd name="connsiteY20" fmla="*/ 4023360 h 4023360"/>
              <a:gd name="connsiteX21" fmla="*/ 3185158 w 6858000"/>
              <a:gd name="connsiteY21" fmla="*/ 4023360 h 4023360"/>
              <a:gd name="connsiteX22" fmla="*/ 2423159 w 6858000"/>
              <a:gd name="connsiteY22" fmla="*/ 4023360 h 4023360"/>
              <a:gd name="connsiteX23" fmla="*/ 1798319 w 6858000"/>
              <a:gd name="connsiteY23" fmla="*/ 4023360 h 4023360"/>
              <a:gd name="connsiteX24" fmla="*/ 1036319 w 6858000"/>
              <a:gd name="connsiteY24" fmla="*/ 4023360 h 4023360"/>
              <a:gd name="connsiteX25" fmla="*/ 0 w 6858000"/>
              <a:gd name="connsiteY25" fmla="*/ 4023360 h 4023360"/>
              <a:gd name="connsiteX26" fmla="*/ 0 w 6858000"/>
              <a:gd name="connsiteY26" fmla="*/ 3569293 h 4023360"/>
              <a:gd name="connsiteX27" fmla="*/ 0 w 6858000"/>
              <a:gd name="connsiteY27" fmla="*/ 2954295 h 4023360"/>
              <a:gd name="connsiteX28" fmla="*/ 0 w 6858000"/>
              <a:gd name="connsiteY28" fmla="*/ 2459997 h 4023360"/>
              <a:gd name="connsiteX29" fmla="*/ 0 w 6858000"/>
              <a:gd name="connsiteY29" fmla="*/ 1804763 h 4023360"/>
              <a:gd name="connsiteX30" fmla="*/ 0 w 6858000"/>
              <a:gd name="connsiteY30" fmla="*/ 1270231 h 4023360"/>
              <a:gd name="connsiteX31" fmla="*/ 0 w 6858000"/>
              <a:gd name="connsiteY31" fmla="*/ 816167 h 4023360"/>
              <a:gd name="connsiteX32" fmla="*/ 0 w 6858000"/>
              <a:gd name="connsiteY32" fmla="*/ 0 h 4023360"/>
              <a:gd name="connsiteX0" fmla="*/ 0 w 6858000"/>
              <a:gd name="connsiteY0" fmla="*/ 0 h 4023360"/>
              <a:gd name="connsiteX1" fmla="*/ 624838 w 6858000"/>
              <a:gd name="connsiteY1" fmla="*/ 0 h 4023360"/>
              <a:gd name="connsiteX2" fmla="*/ 1386838 w 6858000"/>
              <a:gd name="connsiteY2" fmla="*/ 0 h 4023360"/>
              <a:gd name="connsiteX3" fmla="*/ 2286000 w 6858000"/>
              <a:gd name="connsiteY3" fmla="*/ 0 h 4023360"/>
              <a:gd name="connsiteX4" fmla="*/ 2910838 w 6858000"/>
              <a:gd name="connsiteY4" fmla="*/ 0 h 4023360"/>
              <a:gd name="connsiteX5" fmla="*/ 3741419 w 6858000"/>
              <a:gd name="connsiteY5" fmla="*/ 0 h 4023360"/>
              <a:gd name="connsiteX6" fmla="*/ 4366258 w 6858000"/>
              <a:gd name="connsiteY6" fmla="*/ 0 h 4023360"/>
              <a:gd name="connsiteX7" fmla="*/ 5128259 w 6858000"/>
              <a:gd name="connsiteY7" fmla="*/ 0 h 4023360"/>
              <a:gd name="connsiteX8" fmla="*/ 5958838 w 6858000"/>
              <a:gd name="connsiteY8" fmla="*/ 0 h 4023360"/>
              <a:gd name="connsiteX9" fmla="*/ 6858000 w 6858000"/>
              <a:gd name="connsiteY9" fmla="*/ 0 h 4023360"/>
              <a:gd name="connsiteX10" fmla="*/ 6858000 w 6858000"/>
              <a:gd name="connsiteY10" fmla="*/ 454065 h 4023360"/>
              <a:gd name="connsiteX11" fmla="*/ 6858000 w 6858000"/>
              <a:gd name="connsiteY11" fmla="*/ 1028830 h 4023360"/>
              <a:gd name="connsiteX12" fmla="*/ 6858000 w 6858000"/>
              <a:gd name="connsiteY12" fmla="*/ 1684063 h 4023360"/>
              <a:gd name="connsiteX13" fmla="*/ 6858000 w 6858000"/>
              <a:gd name="connsiteY13" fmla="*/ 2299061 h 4023360"/>
              <a:gd name="connsiteX14" fmla="*/ 6858000 w 6858000"/>
              <a:gd name="connsiteY14" fmla="*/ 2833594 h 4023360"/>
              <a:gd name="connsiteX15" fmla="*/ 6858000 w 6858000"/>
              <a:gd name="connsiteY15" fmla="*/ 3448593 h 4023360"/>
              <a:gd name="connsiteX16" fmla="*/ 6858000 w 6858000"/>
              <a:gd name="connsiteY16" fmla="*/ 4023360 h 4023360"/>
              <a:gd name="connsiteX17" fmla="*/ 6095998 w 6858000"/>
              <a:gd name="connsiteY17" fmla="*/ 4023360 h 4023360"/>
              <a:gd name="connsiteX18" fmla="*/ 5196840 w 6858000"/>
              <a:gd name="connsiteY18" fmla="*/ 4023360 h 4023360"/>
              <a:gd name="connsiteX19" fmla="*/ 4297679 w 6858000"/>
              <a:gd name="connsiteY19" fmla="*/ 4023360 h 4023360"/>
              <a:gd name="connsiteX20" fmla="*/ 3467100 w 6858000"/>
              <a:gd name="connsiteY20" fmla="*/ 4023360 h 4023360"/>
              <a:gd name="connsiteX21" fmla="*/ 2636518 w 6858000"/>
              <a:gd name="connsiteY21" fmla="*/ 4023360 h 4023360"/>
              <a:gd name="connsiteX22" fmla="*/ 1805938 w 6858000"/>
              <a:gd name="connsiteY22" fmla="*/ 4023360 h 4023360"/>
              <a:gd name="connsiteX23" fmla="*/ 1181100 w 6858000"/>
              <a:gd name="connsiteY23" fmla="*/ 4023360 h 4023360"/>
              <a:gd name="connsiteX24" fmla="*/ 0 w 6858000"/>
              <a:gd name="connsiteY24" fmla="*/ 4023360 h 4023360"/>
              <a:gd name="connsiteX25" fmla="*/ 0 w 6858000"/>
              <a:gd name="connsiteY25" fmla="*/ 3448593 h 4023360"/>
              <a:gd name="connsiteX26" fmla="*/ 0 w 6858000"/>
              <a:gd name="connsiteY26" fmla="*/ 2994528 h 4023360"/>
              <a:gd name="connsiteX27" fmla="*/ 0 w 6858000"/>
              <a:gd name="connsiteY27" fmla="*/ 2379529 h 4023360"/>
              <a:gd name="connsiteX28" fmla="*/ 0 w 6858000"/>
              <a:gd name="connsiteY28" fmla="*/ 1925464 h 4023360"/>
              <a:gd name="connsiteX29" fmla="*/ 0 w 6858000"/>
              <a:gd name="connsiteY29" fmla="*/ 1350699 h 4023360"/>
              <a:gd name="connsiteX30" fmla="*/ 0 w 6858000"/>
              <a:gd name="connsiteY30" fmla="*/ 695466 h 4023360"/>
              <a:gd name="connsiteX31" fmla="*/ 0 w 6858000"/>
              <a:gd name="connsiteY31"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4023360" fill="none" extrusionOk="0">
                <a:moveTo>
                  <a:pt x="0" y="0"/>
                </a:moveTo>
                <a:cubicBezTo>
                  <a:pt x="223366" y="-5695"/>
                  <a:pt x="362765" y="152493"/>
                  <a:pt x="624838" y="0"/>
                </a:cubicBezTo>
                <a:cubicBezTo>
                  <a:pt x="958321" y="-34601"/>
                  <a:pt x="968560" y="22034"/>
                  <a:pt x="1386838" y="0"/>
                </a:cubicBezTo>
                <a:cubicBezTo>
                  <a:pt x="1726226" y="-40049"/>
                  <a:pt x="2132558" y="20087"/>
                  <a:pt x="2286000" y="0"/>
                </a:cubicBezTo>
                <a:cubicBezTo>
                  <a:pt x="2554882" y="-39042"/>
                  <a:pt x="2679367" y="-24572"/>
                  <a:pt x="2910838" y="0"/>
                </a:cubicBezTo>
                <a:cubicBezTo>
                  <a:pt x="3063897" y="-14718"/>
                  <a:pt x="3481383" y="130992"/>
                  <a:pt x="3741419" y="0"/>
                </a:cubicBezTo>
                <a:cubicBezTo>
                  <a:pt x="3980555" y="-77175"/>
                  <a:pt x="4253771" y="-22387"/>
                  <a:pt x="4366258" y="0"/>
                </a:cubicBezTo>
                <a:cubicBezTo>
                  <a:pt x="4547019" y="8031"/>
                  <a:pt x="4969581" y="75968"/>
                  <a:pt x="5128259" y="0"/>
                </a:cubicBezTo>
                <a:cubicBezTo>
                  <a:pt x="5342619" y="-44359"/>
                  <a:pt x="5764406" y="-56339"/>
                  <a:pt x="5958838" y="0"/>
                </a:cubicBezTo>
                <a:cubicBezTo>
                  <a:pt x="6158275" y="-63314"/>
                  <a:pt x="6457946" y="-55912"/>
                  <a:pt x="6858000" y="0"/>
                </a:cubicBezTo>
                <a:cubicBezTo>
                  <a:pt x="6827554" y="100197"/>
                  <a:pt x="6832745" y="311236"/>
                  <a:pt x="6858000" y="454065"/>
                </a:cubicBezTo>
                <a:cubicBezTo>
                  <a:pt x="6979786" y="515883"/>
                  <a:pt x="6829859" y="780523"/>
                  <a:pt x="6858000" y="1028830"/>
                </a:cubicBezTo>
                <a:cubicBezTo>
                  <a:pt x="6918246" y="1230989"/>
                  <a:pt x="6844299" y="1465008"/>
                  <a:pt x="6858000" y="1684063"/>
                </a:cubicBezTo>
                <a:cubicBezTo>
                  <a:pt x="6881965" y="1872855"/>
                  <a:pt x="6821945" y="2135249"/>
                  <a:pt x="6858000" y="2299061"/>
                </a:cubicBezTo>
                <a:cubicBezTo>
                  <a:pt x="6907989" y="2464883"/>
                  <a:pt x="6787621" y="2721420"/>
                  <a:pt x="6858000" y="2833594"/>
                </a:cubicBezTo>
                <a:cubicBezTo>
                  <a:pt x="6827866" y="2973537"/>
                  <a:pt x="6828321" y="3158059"/>
                  <a:pt x="6858000" y="3448593"/>
                </a:cubicBezTo>
                <a:cubicBezTo>
                  <a:pt x="6792115" y="3696928"/>
                  <a:pt x="6848979" y="3910172"/>
                  <a:pt x="6858000" y="4023360"/>
                </a:cubicBezTo>
                <a:cubicBezTo>
                  <a:pt x="6613365" y="4053218"/>
                  <a:pt x="6310266" y="3990076"/>
                  <a:pt x="6095998" y="4023360"/>
                </a:cubicBezTo>
                <a:cubicBezTo>
                  <a:pt x="5841343" y="4053632"/>
                  <a:pt x="5349836" y="3992350"/>
                  <a:pt x="5196840" y="4023360"/>
                </a:cubicBezTo>
                <a:cubicBezTo>
                  <a:pt x="4883462" y="4028450"/>
                  <a:pt x="4510468" y="3972956"/>
                  <a:pt x="4297679" y="4023360"/>
                </a:cubicBezTo>
                <a:cubicBezTo>
                  <a:pt x="4056228" y="4092080"/>
                  <a:pt x="3767724" y="4035419"/>
                  <a:pt x="3467100" y="4023360"/>
                </a:cubicBezTo>
                <a:cubicBezTo>
                  <a:pt x="3096748" y="4090261"/>
                  <a:pt x="2938023" y="4056752"/>
                  <a:pt x="2636518" y="4023360"/>
                </a:cubicBezTo>
                <a:cubicBezTo>
                  <a:pt x="2235045" y="4009019"/>
                  <a:pt x="2094676" y="3894438"/>
                  <a:pt x="1805938" y="4023360"/>
                </a:cubicBezTo>
                <a:cubicBezTo>
                  <a:pt x="1541302" y="4016682"/>
                  <a:pt x="1406476" y="3993285"/>
                  <a:pt x="1181100" y="4023360"/>
                </a:cubicBezTo>
                <a:cubicBezTo>
                  <a:pt x="1156105" y="3917081"/>
                  <a:pt x="532325" y="3879569"/>
                  <a:pt x="0" y="4023360"/>
                </a:cubicBezTo>
                <a:cubicBezTo>
                  <a:pt x="-66079" y="3857649"/>
                  <a:pt x="76695" y="3560551"/>
                  <a:pt x="0" y="3448593"/>
                </a:cubicBezTo>
                <a:cubicBezTo>
                  <a:pt x="-32810" y="3318824"/>
                  <a:pt x="51089" y="3076983"/>
                  <a:pt x="0" y="2994528"/>
                </a:cubicBezTo>
                <a:cubicBezTo>
                  <a:pt x="-168537" y="2913350"/>
                  <a:pt x="119435" y="2640504"/>
                  <a:pt x="0" y="2379529"/>
                </a:cubicBezTo>
                <a:cubicBezTo>
                  <a:pt x="-110501" y="2203819"/>
                  <a:pt x="72959" y="2141299"/>
                  <a:pt x="0" y="1925464"/>
                </a:cubicBezTo>
                <a:cubicBezTo>
                  <a:pt x="-15681" y="1614187"/>
                  <a:pt x="108208" y="1567203"/>
                  <a:pt x="0" y="1350699"/>
                </a:cubicBezTo>
                <a:cubicBezTo>
                  <a:pt x="-45153" y="1129135"/>
                  <a:pt x="68103" y="822153"/>
                  <a:pt x="0" y="695466"/>
                </a:cubicBezTo>
                <a:cubicBezTo>
                  <a:pt x="110133" y="574773"/>
                  <a:pt x="12033" y="333561"/>
                  <a:pt x="0" y="0"/>
                </a:cubicBezTo>
                <a:close/>
              </a:path>
              <a:path w="6858000" h="4023360" stroke="0" extrusionOk="0">
                <a:moveTo>
                  <a:pt x="0" y="0"/>
                </a:moveTo>
                <a:cubicBezTo>
                  <a:pt x="117957" y="-22795"/>
                  <a:pt x="605678" y="43090"/>
                  <a:pt x="693419" y="0"/>
                </a:cubicBezTo>
                <a:cubicBezTo>
                  <a:pt x="841073" y="-89380"/>
                  <a:pt x="1081162" y="1946"/>
                  <a:pt x="1249680" y="0"/>
                </a:cubicBezTo>
                <a:cubicBezTo>
                  <a:pt x="1509507" y="81197"/>
                  <a:pt x="1886029" y="3517"/>
                  <a:pt x="2148838" y="0"/>
                </a:cubicBezTo>
                <a:cubicBezTo>
                  <a:pt x="2554954" y="-23539"/>
                  <a:pt x="2567245" y="28300"/>
                  <a:pt x="2842258" y="0"/>
                </a:cubicBezTo>
                <a:cubicBezTo>
                  <a:pt x="3190205" y="-9581"/>
                  <a:pt x="3346051" y="26448"/>
                  <a:pt x="3535679" y="0"/>
                </a:cubicBezTo>
                <a:cubicBezTo>
                  <a:pt x="3802208" y="-32322"/>
                  <a:pt x="4009679" y="-67893"/>
                  <a:pt x="4434838" y="0"/>
                </a:cubicBezTo>
                <a:cubicBezTo>
                  <a:pt x="4864250" y="-45085"/>
                  <a:pt x="4802356" y="62394"/>
                  <a:pt x="5059679" y="0"/>
                </a:cubicBezTo>
                <a:cubicBezTo>
                  <a:pt x="5231621" y="-49391"/>
                  <a:pt x="5681964" y="-37213"/>
                  <a:pt x="5958838" y="0"/>
                </a:cubicBezTo>
                <a:cubicBezTo>
                  <a:pt x="6163185" y="-77272"/>
                  <a:pt x="6392284" y="152061"/>
                  <a:pt x="6858000" y="0"/>
                </a:cubicBezTo>
                <a:cubicBezTo>
                  <a:pt x="6967998" y="221771"/>
                  <a:pt x="6872155" y="405247"/>
                  <a:pt x="6858000" y="574765"/>
                </a:cubicBezTo>
                <a:cubicBezTo>
                  <a:pt x="6944515" y="744051"/>
                  <a:pt x="6846203" y="960894"/>
                  <a:pt x="6858000" y="1149530"/>
                </a:cubicBezTo>
                <a:cubicBezTo>
                  <a:pt x="6906296" y="1408366"/>
                  <a:pt x="6882623" y="1491351"/>
                  <a:pt x="6858000" y="1764529"/>
                </a:cubicBezTo>
                <a:cubicBezTo>
                  <a:pt x="6831850" y="2001623"/>
                  <a:pt x="6780115" y="2043842"/>
                  <a:pt x="6858000" y="2218595"/>
                </a:cubicBezTo>
                <a:cubicBezTo>
                  <a:pt x="6918953" y="2393285"/>
                  <a:pt x="6865215" y="2667710"/>
                  <a:pt x="6858000" y="2793359"/>
                </a:cubicBezTo>
                <a:cubicBezTo>
                  <a:pt x="6880286" y="2894289"/>
                  <a:pt x="6860273" y="3055007"/>
                  <a:pt x="6858000" y="3368126"/>
                </a:cubicBezTo>
                <a:cubicBezTo>
                  <a:pt x="6960426" y="3639920"/>
                  <a:pt x="6757729" y="3821409"/>
                  <a:pt x="6858000" y="4023360"/>
                </a:cubicBezTo>
                <a:cubicBezTo>
                  <a:pt x="6487620" y="4058666"/>
                  <a:pt x="6328018" y="3977973"/>
                  <a:pt x="6027419" y="4023360"/>
                </a:cubicBezTo>
                <a:cubicBezTo>
                  <a:pt x="5819348" y="4047009"/>
                  <a:pt x="5514040" y="3930838"/>
                  <a:pt x="5265419" y="4023360"/>
                </a:cubicBezTo>
                <a:cubicBezTo>
                  <a:pt x="4981384" y="4104997"/>
                  <a:pt x="4862777" y="4020945"/>
                  <a:pt x="4709159" y="4023360"/>
                </a:cubicBezTo>
                <a:cubicBezTo>
                  <a:pt x="4543643" y="4064698"/>
                  <a:pt x="4313042" y="4065905"/>
                  <a:pt x="4084319" y="4023360"/>
                </a:cubicBezTo>
                <a:cubicBezTo>
                  <a:pt x="3723413" y="4087784"/>
                  <a:pt x="3442100" y="4007037"/>
                  <a:pt x="3185158" y="4023360"/>
                </a:cubicBezTo>
                <a:cubicBezTo>
                  <a:pt x="2869230" y="4053583"/>
                  <a:pt x="2751249" y="4029201"/>
                  <a:pt x="2423159" y="4023360"/>
                </a:cubicBezTo>
                <a:cubicBezTo>
                  <a:pt x="2071202" y="4017931"/>
                  <a:pt x="2048717" y="3992802"/>
                  <a:pt x="1798319" y="4023360"/>
                </a:cubicBezTo>
                <a:cubicBezTo>
                  <a:pt x="1543355" y="4077881"/>
                  <a:pt x="1383787" y="4054623"/>
                  <a:pt x="1036319" y="4023360"/>
                </a:cubicBezTo>
                <a:cubicBezTo>
                  <a:pt x="826476" y="4019057"/>
                  <a:pt x="287868" y="4095779"/>
                  <a:pt x="0" y="4023360"/>
                </a:cubicBezTo>
                <a:cubicBezTo>
                  <a:pt x="-46695" y="3837424"/>
                  <a:pt x="11957" y="3741210"/>
                  <a:pt x="0" y="3569293"/>
                </a:cubicBezTo>
                <a:cubicBezTo>
                  <a:pt x="-75561" y="3414610"/>
                  <a:pt x="78124" y="3107256"/>
                  <a:pt x="0" y="2954295"/>
                </a:cubicBezTo>
                <a:cubicBezTo>
                  <a:pt x="14352" y="2841037"/>
                  <a:pt x="57287" y="2550091"/>
                  <a:pt x="0" y="2459997"/>
                </a:cubicBezTo>
                <a:cubicBezTo>
                  <a:pt x="29414" y="2424511"/>
                  <a:pt x="125012" y="1990856"/>
                  <a:pt x="0" y="1804763"/>
                </a:cubicBezTo>
                <a:cubicBezTo>
                  <a:pt x="38763" y="1671374"/>
                  <a:pt x="89725" y="1391938"/>
                  <a:pt x="0" y="1270231"/>
                </a:cubicBezTo>
                <a:cubicBezTo>
                  <a:pt x="-15244" y="1122638"/>
                  <a:pt x="43872" y="1009035"/>
                  <a:pt x="0" y="816167"/>
                </a:cubicBezTo>
                <a:cubicBezTo>
                  <a:pt x="86546" y="534120"/>
                  <a:pt x="45291" y="373467"/>
                  <a:pt x="0" y="0"/>
                </a:cubicBezTo>
                <a:close/>
              </a:path>
              <a:path w="6858000" h="4023360" fill="none" stroke="0" extrusionOk="0">
                <a:moveTo>
                  <a:pt x="0" y="0"/>
                </a:moveTo>
                <a:cubicBezTo>
                  <a:pt x="185605" y="-81149"/>
                  <a:pt x="326779" y="40357"/>
                  <a:pt x="624838" y="0"/>
                </a:cubicBezTo>
                <a:cubicBezTo>
                  <a:pt x="932797" y="-71496"/>
                  <a:pt x="981459" y="48535"/>
                  <a:pt x="1386838" y="0"/>
                </a:cubicBezTo>
                <a:cubicBezTo>
                  <a:pt x="1743652" y="-54119"/>
                  <a:pt x="2092952" y="-3706"/>
                  <a:pt x="2286000" y="0"/>
                </a:cubicBezTo>
                <a:cubicBezTo>
                  <a:pt x="2447520" y="-21213"/>
                  <a:pt x="2682728" y="22019"/>
                  <a:pt x="2910838" y="0"/>
                </a:cubicBezTo>
                <a:cubicBezTo>
                  <a:pt x="3174105" y="-69750"/>
                  <a:pt x="3506855" y="44378"/>
                  <a:pt x="3741419" y="0"/>
                </a:cubicBezTo>
                <a:cubicBezTo>
                  <a:pt x="3961321" y="-42103"/>
                  <a:pt x="4196323" y="36386"/>
                  <a:pt x="4366258" y="0"/>
                </a:cubicBezTo>
                <a:cubicBezTo>
                  <a:pt x="4453984" y="-47086"/>
                  <a:pt x="4839289" y="83070"/>
                  <a:pt x="5128259" y="0"/>
                </a:cubicBezTo>
                <a:cubicBezTo>
                  <a:pt x="5389906" y="-49012"/>
                  <a:pt x="5780811" y="15562"/>
                  <a:pt x="5958838" y="0"/>
                </a:cubicBezTo>
                <a:cubicBezTo>
                  <a:pt x="6142659" y="55096"/>
                  <a:pt x="6528759" y="75655"/>
                  <a:pt x="6858000" y="0"/>
                </a:cubicBezTo>
                <a:cubicBezTo>
                  <a:pt x="6907574" y="100310"/>
                  <a:pt x="6827703" y="356925"/>
                  <a:pt x="6858000" y="454065"/>
                </a:cubicBezTo>
                <a:cubicBezTo>
                  <a:pt x="6934973" y="662390"/>
                  <a:pt x="6861270" y="807244"/>
                  <a:pt x="6858000" y="1028830"/>
                </a:cubicBezTo>
                <a:cubicBezTo>
                  <a:pt x="6930285" y="1253575"/>
                  <a:pt x="6818699" y="1510340"/>
                  <a:pt x="6858000" y="1684063"/>
                </a:cubicBezTo>
                <a:cubicBezTo>
                  <a:pt x="6860989" y="1846719"/>
                  <a:pt x="6831535" y="2111586"/>
                  <a:pt x="6858000" y="2299061"/>
                </a:cubicBezTo>
                <a:cubicBezTo>
                  <a:pt x="6865555" y="2441594"/>
                  <a:pt x="6869165" y="2693997"/>
                  <a:pt x="6858000" y="2833594"/>
                </a:cubicBezTo>
                <a:cubicBezTo>
                  <a:pt x="6865264" y="2972728"/>
                  <a:pt x="6717945" y="3286940"/>
                  <a:pt x="6858000" y="3448593"/>
                </a:cubicBezTo>
                <a:cubicBezTo>
                  <a:pt x="6846812" y="3660549"/>
                  <a:pt x="6900848" y="3822017"/>
                  <a:pt x="6858000" y="4023360"/>
                </a:cubicBezTo>
                <a:cubicBezTo>
                  <a:pt x="6631032" y="4087869"/>
                  <a:pt x="6321857" y="3969466"/>
                  <a:pt x="6095998" y="4023360"/>
                </a:cubicBezTo>
                <a:cubicBezTo>
                  <a:pt x="5933680" y="4065995"/>
                  <a:pt x="5426284" y="3908704"/>
                  <a:pt x="5196840" y="4023360"/>
                </a:cubicBezTo>
                <a:cubicBezTo>
                  <a:pt x="4990630" y="4087552"/>
                  <a:pt x="4453359" y="3987515"/>
                  <a:pt x="4297679" y="4023360"/>
                </a:cubicBezTo>
                <a:cubicBezTo>
                  <a:pt x="4076034" y="3993823"/>
                  <a:pt x="3873316" y="3935969"/>
                  <a:pt x="3467100" y="4023360"/>
                </a:cubicBezTo>
                <a:cubicBezTo>
                  <a:pt x="3213000" y="4121028"/>
                  <a:pt x="2907291" y="4094508"/>
                  <a:pt x="2636518" y="4023360"/>
                </a:cubicBezTo>
                <a:cubicBezTo>
                  <a:pt x="2348882" y="4058770"/>
                  <a:pt x="2085333" y="3902637"/>
                  <a:pt x="1805938" y="4023360"/>
                </a:cubicBezTo>
                <a:cubicBezTo>
                  <a:pt x="1513139" y="4089822"/>
                  <a:pt x="1361373" y="3998490"/>
                  <a:pt x="1181100" y="4023360"/>
                </a:cubicBezTo>
                <a:cubicBezTo>
                  <a:pt x="1004167" y="4056347"/>
                  <a:pt x="485588" y="3949869"/>
                  <a:pt x="0" y="4023360"/>
                </a:cubicBezTo>
                <a:cubicBezTo>
                  <a:pt x="-87384" y="3851259"/>
                  <a:pt x="34182" y="3549219"/>
                  <a:pt x="0" y="3448593"/>
                </a:cubicBezTo>
                <a:cubicBezTo>
                  <a:pt x="-32218" y="3315627"/>
                  <a:pt x="67836" y="3067822"/>
                  <a:pt x="0" y="2994528"/>
                </a:cubicBezTo>
                <a:cubicBezTo>
                  <a:pt x="-156601" y="2929823"/>
                  <a:pt x="136921" y="2581075"/>
                  <a:pt x="0" y="2379529"/>
                </a:cubicBezTo>
                <a:cubicBezTo>
                  <a:pt x="-132595" y="2165804"/>
                  <a:pt x="40020" y="2118463"/>
                  <a:pt x="0" y="1925464"/>
                </a:cubicBezTo>
                <a:cubicBezTo>
                  <a:pt x="-24666" y="1655744"/>
                  <a:pt x="78537" y="1582625"/>
                  <a:pt x="0" y="1350699"/>
                </a:cubicBezTo>
                <a:cubicBezTo>
                  <a:pt x="-58093" y="1181803"/>
                  <a:pt x="13484" y="818482"/>
                  <a:pt x="0" y="695466"/>
                </a:cubicBezTo>
                <a:cubicBezTo>
                  <a:pt x="-13336" y="573221"/>
                  <a:pt x="60035" y="294134"/>
                  <a:pt x="0" y="0"/>
                </a:cubicBezTo>
                <a:close/>
              </a:path>
              <a:path w="6858000" h="4023360" fill="none" stroke="0" extrusionOk="0">
                <a:moveTo>
                  <a:pt x="0" y="0"/>
                </a:moveTo>
                <a:cubicBezTo>
                  <a:pt x="170956" y="-50048"/>
                  <a:pt x="292569" y="124039"/>
                  <a:pt x="624838" y="0"/>
                </a:cubicBezTo>
                <a:cubicBezTo>
                  <a:pt x="951206" y="-43850"/>
                  <a:pt x="959399" y="41000"/>
                  <a:pt x="1386838" y="0"/>
                </a:cubicBezTo>
                <a:cubicBezTo>
                  <a:pt x="1728228" y="-42413"/>
                  <a:pt x="2092070" y="61354"/>
                  <a:pt x="2286000" y="0"/>
                </a:cubicBezTo>
                <a:cubicBezTo>
                  <a:pt x="2522058" y="-37181"/>
                  <a:pt x="2730070" y="25963"/>
                  <a:pt x="2910838" y="0"/>
                </a:cubicBezTo>
                <a:cubicBezTo>
                  <a:pt x="3163467" y="-17026"/>
                  <a:pt x="3483009" y="73447"/>
                  <a:pt x="3741419" y="0"/>
                </a:cubicBezTo>
                <a:cubicBezTo>
                  <a:pt x="3966826" y="-66896"/>
                  <a:pt x="4217199" y="15427"/>
                  <a:pt x="4366258" y="0"/>
                </a:cubicBezTo>
                <a:cubicBezTo>
                  <a:pt x="4530926" y="-38266"/>
                  <a:pt x="4882432" y="117955"/>
                  <a:pt x="5128259" y="0"/>
                </a:cubicBezTo>
                <a:cubicBezTo>
                  <a:pt x="5370662" y="-51071"/>
                  <a:pt x="5775291" y="-1116"/>
                  <a:pt x="5958838" y="0"/>
                </a:cubicBezTo>
                <a:cubicBezTo>
                  <a:pt x="6084467" y="-61556"/>
                  <a:pt x="6443362" y="13624"/>
                  <a:pt x="6858000" y="0"/>
                </a:cubicBezTo>
                <a:cubicBezTo>
                  <a:pt x="6853911" y="123904"/>
                  <a:pt x="6818671" y="342055"/>
                  <a:pt x="6858000" y="454065"/>
                </a:cubicBezTo>
                <a:cubicBezTo>
                  <a:pt x="6987271" y="586809"/>
                  <a:pt x="6867552" y="834726"/>
                  <a:pt x="6858000" y="1028830"/>
                </a:cubicBezTo>
                <a:cubicBezTo>
                  <a:pt x="6953810" y="1206480"/>
                  <a:pt x="6846030" y="1448422"/>
                  <a:pt x="6858000" y="1684063"/>
                </a:cubicBezTo>
                <a:cubicBezTo>
                  <a:pt x="6845309" y="1870682"/>
                  <a:pt x="6822437" y="2142501"/>
                  <a:pt x="6858000" y="2299061"/>
                </a:cubicBezTo>
                <a:cubicBezTo>
                  <a:pt x="6892127" y="2457268"/>
                  <a:pt x="6810077" y="2710233"/>
                  <a:pt x="6858000" y="2833594"/>
                </a:cubicBezTo>
                <a:cubicBezTo>
                  <a:pt x="6840407" y="2963362"/>
                  <a:pt x="6775732" y="3245755"/>
                  <a:pt x="6858000" y="3448593"/>
                </a:cubicBezTo>
                <a:cubicBezTo>
                  <a:pt x="6824484" y="3687213"/>
                  <a:pt x="6877304" y="3915559"/>
                  <a:pt x="6858000" y="4023360"/>
                </a:cubicBezTo>
                <a:cubicBezTo>
                  <a:pt x="6628165" y="4071404"/>
                  <a:pt x="6277602" y="3975590"/>
                  <a:pt x="6095998" y="4023360"/>
                </a:cubicBezTo>
                <a:cubicBezTo>
                  <a:pt x="5832749" y="4107826"/>
                  <a:pt x="5397001" y="3968966"/>
                  <a:pt x="5196840" y="4023360"/>
                </a:cubicBezTo>
                <a:cubicBezTo>
                  <a:pt x="4947171" y="4125042"/>
                  <a:pt x="4480647" y="4002959"/>
                  <a:pt x="4297679" y="4023360"/>
                </a:cubicBezTo>
                <a:cubicBezTo>
                  <a:pt x="4078815" y="4046334"/>
                  <a:pt x="3691658" y="4010255"/>
                  <a:pt x="3467100" y="4023360"/>
                </a:cubicBezTo>
                <a:cubicBezTo>
                  <a:pt x="3125082" y="4108090"/>
                  <a:pt x="2913592" y="4086562"/>
                  <a:pt x="2636518" y="4023360"/>
                </a:cubicBezTo>
                <a:cubicBezTo>
                  <a:pt x="2262456" y="4070166"/>
                  <a:pt x="2065897" y="3890934"/>
                  <a:pt x="1805938" y="4023360"/>
                </a:cubicBezTo>
                <a:cubicBezTo>
                  <a:pt x="1559078" y="4061383"/>
                  <a:pt x="1395178" y="3986484"/>
                  <a:pt x="1181100" y="4023360"/>
                </a:cubicBezTo>
                <a:cubicBezTo>
                  <a:pt x="1084814" y="4028742"/>
                  <a:pt x="437885" y="3936532"/>
                  <a:pt x="0" y="4023360"/>
                </a:cubicBezTo>
                <a:cubicBezTo>
                  <a:pt x="-79704" y="3885894"/>
                  <a:pt x="54314" y="3541076"/>
                  <a:pt x="0" y="3448593"/>
                </a:cubicBezTo>
                <a:cubicBezTo>
                  <a:pt x="-14214" y="3301629"/>
                  <a:pt x="65477" y="3058058"/>
                  <a:pt x="0" y="2994528"/>
                </a:cubicBezTo>
                <a:cubicBezTo>
                  <a:pt x="-150695" y="2901061"/>
                  <a:pt x="141259" y="2576579"/>
                  <a:pt x="0" y="2379529"/>
                </a:cubicBezTo>
                <a:cubicBezTo>
                  <a:pt x="-115418" y="2179413"/>
                  <a:pt x="71748" y="2162804"/>
                  <a:pt x="0" y="1925464"/>
                </a:cubicBezTo>
                <a:cubicBezTo>
                  <a:pt x="-14405" y="1650811"/>
                  <a:pt x="75505" y="1559233"/>
                  <a:pt x="0" y="1350699"/>
                </a:cubicBezTo>
                <a:cubicBezTo>
                  <a:pt x="-13408" y="1142754"/>
                  <a:pt x="33271" y="803039"/>
                  <a:pt x="0" y="695466"/>
                </a:cubicBezTo>
                <a:cubicBezTo>
                  <a:pt x="130370" y="568129"/>
                  <a:pt x="43115" y="342368"/>
                  <a:pt x="0" y="0"/>
                </a:cubicBezTo>
                <a:close/>
              </a:path>
            </a:pathLst>
          </a:custGeom>
          <a:ln w="28575">
            <a:solidFill>
              <a:schemeClr val="accent1">
                <a:lumMod val="50000"/>
              </a:schemeClr>
            </a:solidFill>
            <a:extLst>
              <a:ext uri="{C807C97D-BFC1-408E-A445-0C87EB9F89A2}">
                <ask:lineSketchStyleProps xmlns:ask="http://schemas.microsoft.com/office/drawing/2018/sketchyshapes" sd="1219033472">
                  <a:custGeom>
                    <a:avLst/>
                    <a:gdLst>
                      <a:gd name="connsiteX0" fmla="*/ 0 w 5394960"/>
                      <a:gd name="connsiteY0" fmla="*/ 0 h 3840480"/>
                      <a:gd name="connsiteX1" fmla="*/ 491540 w 5394960"/>
                      <a:gd name="connsiteY1" fmla="*/ 0 h 3840480"/>
                      <a:gd name="connsiteX2" fmla="*/ 1090980 w 5394960"/>
                      <a:gd name="connsiteY2" fmla="*/ 0 h 3840480"/>
                      <a:gd name="connsiteX3" fmla="*/ 1798320 w 5394960"/>
                      <a:gd name="connsiteY3" fmla="*/ 0 h 3840480"/>
                      <a:gd name="connsiteX4" fmla="*/ 2289860 w 5394960"/>
                      <a:gd name="connsiteY4" fmla="*/ 0 h 3840480"/>
                      <a:gd name="connsiteX5" fmla="*/ 2943250 w 5394960"/>
                      <a:gd name="connsiteY5" fmla="*/ 0 h 3840480"/>
                      <a:gd name="connsiteX6" fmla="*/ 3434790 w 5394960"/>
                      <a:gd name="connsiteY6" fmla="*/ 0 h 3840480"/>
                      <a:gd name="connsiteX7" fmla="*/ 4034231 w 5394960"/>
                      <a:gd name="connsiteY7" fmla="*/ 0 h 3840480"/>
                      <a:gd name="connsiteX8" fmla="*/ 4687620 w 5394960"/>
                      <a:gd name="connsiteY8" fmla="*/ 0 h 3840480"/>
                      <a:gd name="connsiteX9" fmla="*/ 5394960 w 5394960"/>
                      <a:gd name="connsiteY9" fmla="*/ 0 h 3840480"/>
                      <a:gd name="connsiteX10" fmla="*/ 5394960 w 5394960"/>
                      <a:gd name="connsiteY10" fmla="*/ 433426 h 3840480"/>
                      <a:gd name="connsiteX11" fmla="*/ 5394960 w 5394960"/>
                      <a:gd name="connsiteY11" fmla="*/ 982065 h 3840480"/>
                      <a:gd name="connsiteX12" fmla="*/ 5394960 w 5394960"/>
                      <a:gd name="connsiteY12" fmla="*/ 1607515 h 3840480"/>
                      <a:gd name="connsiteX13" fmla="*/ 5394960 w 5394960"/>
                      <a:gd name="connsiteY13" fmla="*/ 2194559 h 3840480"/>
                      <a:gd name="connsiteX14" fmla="*/ 5394960 w 5394960"/>
                      <a:gd name="connsiteY14" fmla="*/ 2704795 h 3840480"/>
                      <a:gd name="connsiteX15" fmla="*/ 5394960 w 5394960"/>
                      <a:gd name="connsiteY15" fmla="*/ 3291839 h 3840480"/>
                      <a:gd name="connsiteX16" fmla="*/ 5394960 w 5394960"/>
                      <a:gd name="connsiteY16" fmla="*/ 3840480 h 3840480"/>
                      <a:gd name="connsiteX17" fmla="*/ 4795519 w 5394960"/>
                      <a:gd name="connsiteY17" fmla="*/ 3840480 h 3840480"/>
                      <a:gd name="connsiteX18" fmla="*/ 4088181 w 5394960"/>
                      <a:gd name="connsiteY18" fmla="*/ 3840480 h 3840480"/>
                      <a:gd name="connsiteX19" fmla="*/ 3380841 w 5394960"/>
                      <a:gd name="connsiteY19" fmla="*/ 3840480 h 3840480"/>
                      <a:gd name="connsiteX20" fmla="*/ 2727452 w 5394960"/>
                      <a:gd name="connsiteY20" fmla="*/ 3840480 h 3840480"/>
                      <a:gd name="connsiteX21" fmla="*/ 2074061 w 5394960"/>
                      <a:gd name="connsiteY21" fmla="*/ 3840480 h 3840480"/>
                      <a:gd name="connsiteX22" fmla="*/ 1420672 w 5394960"/>
                      <a:gd name="connsiteY22" fmla="*/ 3840480 h 3840480"/>
                      <a:gd name="connsiteX23" fmla="*/ 929132 w 5394960"/>
                      <a:gd name="connsiteY23" fmla="*/ 3840480 h 3840480"/>
                      <a:gd name="connsiteX24" fmla="*/ 0 w 5394960"/>
                      <a:gd name="connsiteY24" fmla="*/ 3840480 h 3840480"/>
                      <a:gd name="connsiteX25" fmla="*/ 0 w 5394960"/>
                      <a:gd name="connsiteY25" fmla="*/ 3291839 h 3840480"/>
                      <a:gd name="connsiteX26" fmla="*/ 0 w 5394960"/>
                      <a:gd name="connsiteY26" fmla="*/ 2858414 h 3840480"/>
                      <a:gd name="connsiteX27" fmla="*/ 0 w 5394960"/>
                      <a:gd name="connsiteY27" fmla="*/ 2271369 h 3840480"/>
                      <a:gd name="connsiteX28" fmla="*/ 0 w 5394960"/>
                      <a:gd name="connsiteY28" fmla="*/ 1837943 h 3840480"/>
                      <a:gd name="connsiteX29" fmla="*/ 0 w 5394960"/>
                      <a:gd name="connsiteY29" fmla="*/ 1289304 h 3840480"/>
                      <a:gd name="connsiteX30" fmla="*/ 0 w 5394960"/>
                      <a:gd name="connsiteY30" fmla="*/ 663854 h 3840480"/>
                      <a:gd name="connsiteX31" fmla="*/ 0 w 5394960"/>
                      <a:gd name="connsiteY31" fmla="*/ 0 h 3840480"/>
                      <a:gd name="connsiteX0" fmla="*/ 0 w 5394960"/>
                      <a:gd name="connsiteY0" fmla="*/ 0 h 3840480"/>
                      <a:gd name="connsiteX1" fmla="*/ 545490 w 5394960"/>
                      <a:gd name="connsiteY1" fmla="*/ 0 h 3840480"/>
                      <a:gd name="connsiteX2" fmla="*/ 983082 w 5394960"/>
                      <a:gd name="connsiteY2" fmla="*/ 0 h 3840480"/>
                      <a:gd name="connsiteX3" fmla="*/ 1690420 w 5394960"/>
                      <a:gd name="connsiteY3" fmla="*/ 0 h 3840480"/>
                      <a:gd name="connsiteX4" fmla="*/ 2235910 w 5394960"/>
                      <a:gd name="connsiteY4" fmla="*/ 0 h 3840480"/>
                      <a:gd name="connsiteX5" fmla="*/ 2781401 w 5394960"/>
                      <a:gd name="connsiteY5" fmla="*/ 0 h 3840480"/>
                      <a:gd name="connsiteX6" fmla="*/ 3488740 w 5394960"/>
                      <a:gd name="connsiteY6" fmla="*/ 0 h 3840480"/>
                      <a:gd name="connsiteX7" fmla="*/ 3980281 w 5394960"/>
                      <a:gd name="connsiteY7" fmla="*/ 0 h 3840480"/>
                      <a:gd name="connsiteX8" fmla="*/ 4687620 w 5394960"/>
                      <a:gd name="connsiteY8" fmla="*/ 0 h 3840480"/>
                      <a:gd name="connsiteX9" fmla="*/ 5394960 w 5394960"/>
                      <a:gd name="connsiteY9" fmla="*/ 0 h 3840480"/>
                      <a:gd name="connsiteX10" fmla="*/ 5394960 w 5394960"/>
                      <a:gd name="connsiteY10" fmla="*/ 548640 h 3840480"/>
                      <a:gd name="connsiteX11" fmla="*/ 5394960 w 5394960"/>
                      <a:gd name="connsiteY11" fmla="*/ 1097279 h 3840480"/>
                      <a:gd name="connsiteX12" fmla="*/ 5394960 w 5394960"/>
                      <a:gd name="connsiteY12" fmla="*/ 1684324 h 3840480"/>
                      <a:gd name="connsiteX13" fmla="*/ 5394960 w 5394960"/>
                      <a:gd name="connsiteY13" fmla="*/ 2117750 h 3840480"/>
                      <a:gd name="connsiteX14" fmla="*/ 5394960 w 5394960"/>
                      <a:gd name="connsiteY14" fmla="*/ 2666389 h 3840480"/>
                      <a:gd name="connsiteX15" fmla="*/ 5394960 w 5394960"/>
                      <a:gd name="connsiteY15" fmla="*/ 3215030 h 3840480"/>
                      <a:gd name="connsiteX16" fmla="*/ 5394960 w 5394960"/>
                      <a:gd name="connsiteY16" fmla="*/ 3840480 h 3840480"/>
                      <a:gd name="connsiteX17" fmla="*/ 4741570 w 5394960"/>
                      <a:gd name="connsiteY17" fmla="*/ 3840480 h 3840480"/>
                      <a:gd name="connsiteX18" fmla="*/ 4142130 w 5394960"/>
                      <a:gd name="connsiteY18" fmla="*/ 3840480 h 3840480"/>
                      <a:gd name="connsiteX19" fmla="*/ 3704539 w 5394960"/>
                      <a:gd name="connsiteY19" fmla="*/ 3840480 h 3840480"/>
                      <a:gd name="connsiteX20" fmla="*/ 3212998 w 5394960"/>
                      <a:gd name="connsiteY20" fmla="*/ 3840480 h 3840480"/>
                      <a:gd name="connsiteX21" fmla="*/ 2505658 w 5394960"/>
                      <a:gd name="connsiteY21" fmla="*/ 3840480 h 3840480"/>
                      <a:gd name="connsiteX22" fmla="*/ 1906219 w 5394960"/>
                      <a:gd name="connsiteY22" fmla="*/ 3840480 h 3840480"/>
                      <a:gd name="connsiteX23" fmla="*/ 1414678 w 5394960"/>
                      <a:gd name="connsiteY23" fmla="*/ 3840480 h 3840480"/>
                      <a:gd name="connsiteX24" fmla="*/ 815238 w 5394960"/>
                      <a:gd name="connsiteY24" fmla="*/ 3840480 h 3840480"/>
                      <a:gd name="connsiteX25" fmla="*/ 0 w 5394960"/>
                      <a:gd name="connsiteY25" fmla="*/ 3840480 h 3840480"/>
                      <a:gd name="connsiteX26" fmla="*/ 0 w 5394960"/>
                      <a:gd name="connsiteY26" fmla="*/ 3407053 h 3840480"/>
                      <a:gd name="connsiteX27" fmla="*/ 0 w 5394960"/>
                      <a:gd name="connsiteY27" fmla="*/ 2820009 h 3840480"/>
                      <a:gd name="connsiteX28" fmla="*/ 0 w 5394960"/>
                      <a:gd name="connsiteY28" fmla="*/ 2348179 h 3840480"/>
                      <a:gd name="connsiteX29" fmla="*/ 0 w 5394960"/>
                      <a:gd name="connsiteY29" fmla="*/ 1722729 h 3840480"/>
                      <a:gd name="connsiteX30" fmla="*/ 0 w 5394960"/>
                      <a:gd name="connsiteY30" fmla="*/ 1212494 h 3840480"/>
                      <a:gd name="connsiteX31" fmla="*/ 0 w 5394960"/>
                      <a:gd name="connsiteY31" fmla="*/ 779069 h 3840480"/>
                      <a:gd name="connsiteX32" fmla="*/ 0 w 5394960"/>
                      <a:gd name="connsiteY32" fmla="*/ 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94960" h="3840480" fill="none" extrusionOk="0">
                        <a:moveTo>
                          <a:pt x="0" y="0"/>
                        </a:moveTo>
                        <a:cubicBezTo>
                          <a:pt x="147951" y="-37695"/>
                          <a:pt x="270087" y="100216"/>
                          <a:pt x="491540" y="0"/>
                        </a:cubicBezTo>
                        <a:cubicBezTo>
                          <a:pt x="746049" y="-42427"/>
                          <a:pt x="772665" y="38445"/>
                          <a:pt x="1090980" y="0"/>
                        </a:cubicBezTo>
                        <a:cubicBezTo>
                          <a:pt x="1377915" y="-62258"/>
                          <a:pt x="1652649" y="12376"/>
                          <a:pt x="1798320" y="0"/>
                        </a:cubicBezTo>
                        <a:cubicBezTo>
                          <a:pt x="2000187" y="-24758"/>
                          <a:pt x="2123587" y="10830"/>
                          <a:pt x="2289860" y="0"/>
                        </a:cubicBezTo>
                        <a:cubicBezTo>
                          <a:pt x="2429306" y="-24786"/>
                          <a:pt x="2736188" y="79546"/>
                          <a:pt x="2943250" y="0"/>
                        </a:cubicBezTo>
                        <a:cubicBezTo>
                          <a:pt x="3141199" y="-60021"/>
                          <a:pt x="3327364" y="3492"/>
                          <a:pt x="3434790" y="0"/>
                        </a:cubicBezTo>
                        <a:cubicBezTo>
                          <a:pt x="3566839" y="-7475"/>
                          <a:pt x="3869533" y="64221"/>
                          <a:pt x="4034231" y="0"/>
                        </a:cubicBezTo>
                        <a:cubicBezTo>
                          <a:pt x="4221906" y="-50798"/>
                          <a:pt x="4535879" y="-3210"/>
                          <a:pt x="4687620" y="0"/>
                        </a:cubicBezTo>
                        <a:cubicBezTo>
                          <a:pt x="4843461" y="-47568"/>
                          <a:pt x="5063271" y="7540"/>
                          <a:pt x="5394960" y="0"/>
                        </a:cubicBezTo>
                        <a:cubicBezTo>
                          <a:pt x="5378806" y="94904"/>
                          <a:pt x="5363433" y="319116"/>
                          <a:pt x="5394960" y="433426"/>
                        </a:cubicBezTo>
                        <a:cubicBezTo>
                          <a:pt x="5470688" y="511605"/>
                          <a:pt x="5367972" y="745502"/>
                          <a:pt x="5394960" y="982065"/>
                        </a:cubicBezTo>
                        <a:cubicBezTo>
                          <a:pt x="5440613" y="1183213"/>
                          <a:pt x="5377172" y="1430366"/>
                          <a:pt x="5394960" y="1607515"/>
                        </a:cubicBezTo>
                        <a:cubicBezTo>
                          <a:pt x="5415155" y="1779638"/>
                          <a:pt x="5380850" y="2056724"/>
                          <a:pt x="5394960" y="2194559"/>
                        </a:cubicBezTo>
                        <a:cubicBezTo>
                          <a:pt x="5427333" y="2346051"/>
                          <a:pt x="5358927" y="2591162"/>
                          <a:pt x="5394960" y="2704795"/>
                        </a:cubicBezTo>
                        <a:cubicBezTo>
                          <a:pt x="5380776" y="2834324"/>
                          <a:pt x="5372501" y="3068280"/>
                          <a:pt x="5394960" y="3291839"/>
                        </a:cubicBezTo>
                        <a:cubicBezTo>
                          <a:pt x="5369867" y="3516851"/>
                          <a:pt x="5388640" y="3718189"/>
                          <a:pt x="5394960" y="3840480"/>
                        </a:cubicBezTo>
                        <a:cubicBezTo>
                          <a:pt x="5214324" y="3881540"/>
                          <a:pt x="4925127" y="3804422"/>
                          <a:pt x="4795519" y="3840480"/>
                        </a:cubicBezTo>
                        <a:cubicBezTo>
                          <a:pt x="4614143" y="3871574"/>
                          <a:pt x="4251210" y="3788199"/>
                          <a:pt x="4088181" y="3840480"/>
                        </a:cubicBezTo>
                        <a:cubicBezTo>
                          <a:pt x="3870172" y="3885639"/>
                          <a:pt x="3547310" y="3806587"/>
                          <a:pt x="3380841" y="3840480"/>
                        </a:cubicBezTo>
                        <a:cubicBezTo>
                          <a:pt x="3206282" y="3878969"/>
                          <a:pt x="2970371" y="3832521"/>
                          <a:pt x="2727452" y="3840480"/>
                        </a:cubicBezTo>
                        <a:cubicBezTo>
                          <a:pt x="2440799" y="3902974"/>
                          <a:pt x="2305244" y="3852380"/>
                          <a:pt x="2074061" y="3840480"/>
                        </a:cubicBezTo>
                        <a:cubicBezTo>
                          <a:pt x="1800138" y="3835615"/>
                          <a:pt x="1648922" y="3752310"/>
                          <a:pt x="1420672" y="3840480"/>
                        </a:cubicBezTo>
                        <a:cubicBezTo>
                          <a:pt x="1198673" y="3866205"/>
                          <a:pt x="1098210" y="3822145"/>
                          <a:pt x="929132" y="3840480"/>
                        </a:cubicBezTo>
                        <a:cubicBezTo>
                          <a:pt x="816069" y="3817089"/>
                          <a:pt x="373254" y="3749935"/>
                          <a:pt x="0" y="3840480"/>
                        </a:cubicBezTo>
                        <a:cubicBezTo>
                          <a:pt x="-53259" y="3673548"/>
                          <a:pt x="50512" y="3409865"/>
                          <a:pt x="0" y="3291839"/>
                        </a:cubicBezTo>
                        <a:cubicBezTo>
                          <a:pt x="-28934" y="3167736"/>
                          <a:pt x="40527" y="2942190"/>
                          <a:pt x="0" y="2858414"/>
                        </a:cubicBezTo>
                        <a:cubicBezTo>
                          <a:pt x="-102068" y="2776860"/>
                          <a:pt x="78785" y="2498048"/>
                          <a:pt x="0" y="2271369"/>
                        </a:cubicBezTo>
                        <a:cubicBezTo>
                          <a:pt x="-75535" y="2069967"/>
                          <a:pt x="51024" y="2046682"/>
                          <a:pt x="0" y="1837943"/>
                        </a:cubicBezTo>
                        <a:cubicBezTo>
                          <a:pt x="-25516" y="1579190"/>
                          <a:pt x="60613" y="1482839"/>
                          <a:pt x="0" y="1289304"/>
                        </a:cubicBezTo>
                        <a:cubicBezTo>
                          <a:pt x="-37432" y="1081454"/>
                          <a:pt x="32900" y="793149"/>
                          <a:pt x="0" y="663854"/>
                        </a:cubicBezTo>
                        <a:cubicBezTo>
                          <a:pt x="47674" y="540188"/>
                          <a:pt x="7898" y="294091"/>
                          <a:pt x="0" y="0"/>
                        </a:cubicBezTo>
                        <a:close/>
                      </a:path>
                      <a:path w="5394960" h="3840480" stroke="0" extrusionOk="0">
                        <a:moveTo>
                          <a:pt x="0" y="0"/>
                        </a:moveTo>
                        <a:cubicBezTo>
                          <a:pt x="108996" y="-14372"/>
                          <a:pt x="462154" y="42276"/>
                          <a:pt x="545490" y="0"/>
                        </a:cubicBezTo>
                        <a:cubicBezTo>
                          <a:pt x="662149" y="-59129"/>
                          <a:pt x="833556" y="16785"/>
                          <a:pt x="983082" y="0"/>
                        </a:cubicBezTo>
                        <a:cubicBezTo>
                          <a:pt x="1167944" y="29893"/>
                          <a:pt x="1426701" y="4864"/>
                          <a:pt x="1690420" y="0"/>
                        </a:cubicBezTo>
                        <a:cubicBezTo>
                          <a:pt x="2002255" y="-12960"/>
                          <a:pt x="2018900" y="28906"/>
                          <a:pt x="2235910" y="0"/>
                        </a:cubicBezTo>
                        <a:cubicBezTo>
                          <a:pt x="2476505" y="-27326"/>
                          <a:pt x="2622173" y="35812"/>
                          <a:pt x="2781401" y="0"/>
                        </a:cubicBezTo>
                        <a:cubicBezTo>
                          <a:pt x="2970921" y="-39456"/>
                          <a:pt x="3148123" y="-20435"/>
                          <a:pt x="3488740" y="0"/>
                        </a:cubicBezTo>
                        <a:cubicBezTo>
                          <a:pt x="3830094" y="-33525"/>
                          <a:pt x="3775119" y="34654"/>
                          <a:pt x="3980281" y="0"/>
                        </a:cubicBezTo>
                        <a:cubicBezTo>
                          <a:pt x="4145257" y="-38513"/>
                          <a:pt x="4470465" y="-13955"/>
                          <a:pt x="4687620" y="0"/>
                        </a:cubicBezTo>
                        <a:cubicBezTo>
                          <a:pt x="4871851" y="-49053"/>
                          <a:pt x="5047309" y="118420"/>
                          <a:pt x="5394960" y="0"/>
                        </a:cubicBezTo>
                        <a:cubicBezTo>
                          <a:pt x="5470982" y="204046"/>
                          <a:pt x="5371181" y="392930"/>
                          <a:pt x="5394960" y="548640"/>
                        </a:cubicBezTo>
                        <a:cubicBezTo>
                          <a:pt x="5459230" y="708237"/>
                          <a:pt x="5379527" y="912396"/>
                          <a:pt x="5394960" y="1097279"/>
                        </a:cubicBezTo>
                        <a:cubicBezTo>
                          <a:pt x="5438980" y="1322275"/>
                          <a:pt x="5399379" y="1433927"/>
                          <a:pt x="5394960" y="1684324"/>
                        </a:cubicBezTo>
                        <a:cubicBezTo>
                          <a:pt x="5389352" y="1919151"/>
                          <a:pt x="5337074" y="1957453"/>
                          <a:pt x="5394960" y="2117750"/>
                        </a:cubicBezTo>
                        <a:cubicBezTo>
                          <a:pt x="5444067" y="2274149"/>
                          <a:pt x="5396388" y="2542165"/>
                          <a:pt x="5394960" y="2666389"/>
                        </a:cubicBezTo>
                        <a:cubicBezTo>
                          <a:pt x="5410113" y="2775306"/>
                          <a:pt x="5391516" y="2927579"/>
                          <a:pt x="5394960" y="3215030"/>
                        </a:cubicBezTo>
                        <a:cubicBezTo>
                          <a:pt x="5464497" y="3471388"/>
                          <a:pt x="5336883" y="3632400"/>
                          <a:pt x="5394960" y="3840480"/>
                        </a:cubicBezTo>
                        <a:cubicBezTo>
                          <a:pt x="5110718" y="3858878"/>
                          <a:pt x="4960621" y="3793262"/>
                          <a:pt x="4741570" y="3840480"/>
                        </a:cubicBezTo>
                        <a:cubicBezTo>
                          <a:pt x="4572806" y="3866020"/>
                          <a:pt x="4351655" y="3776865"/>
                          <a:pt x="4142130" y="3840480"/>
                        </a:cubicBezTo>
                        <a:cubicBezTo>
                          <a:pt x="3925218" y="3899074"/>
                          <a:pt x="3814887" y="3822059"/>
                          <a:pt x="3704539" y="3840480"/>
                        </a:cubicBezTo>
                        <a:cubicBezTo>
                          <a:pt x="3586398" y="3878016"/>
                          <a:pt x="3389237" y="3827167"/>
                          <a:pt x="3212998" y="3840480"/>
                        </a:cubicBezTo>
                        <a:cubicBezTo>
                          <a:pt x="2980144" y="3891064"/>
                          <a:pt x="2710963" y="3808976"/>
                          <a:pt x="2505658" y="3840480"/>
                        </a:cubicBezTo>
                        <a:cubicBezTo>
                          <a:pt x="2287018" y="3877947"/>
                          <a:pt x="2179436" y="3835685"/>
                          <a:pt x="1906219" y="3840480"/>
                        </a:cubicBezTo>
                        <a:cubicBezTo>
                          <a:pt x="1627533" y="3842719"/>
                          <a:pt x="1614391" y="3813263"/>
                          <a:pt x="1414678" y="3840480"/>
                        </a:cubicBezTo>
                        <a:cubicBezTo>
                          <a:pt x="1210883" y="3875477"/>
                          <a:pt x="1078890" y="3837953"/>
                          <a:pt x="815238" y="3840480"/>
                        </a:cubicBezTo>
                        <a:cubicBezTo>
                          <a:pt x="612553" y="3858864"/>
                          <a:pt x="232393" y="3829940"/>
                          <a:pt x="0" y="3840480"/>
                        </a:cubicBezTo>
                        <a:cubicBezTo>
                          <a:pt x="-49561" y="3640950"/>
                          <a:pt x="5342" y="3576000"/>
                          <a:pt x="0" y="3407053"/>
                        </a:cubicBezTo>
                        <a:cubicBezTo>
                          <a:pt x="-24327" y="3244062"/>
                          <a:pt x="44470" y="2961739"/>
                          <a:pt x="0" y="2820009"/>
                        </a:cubicBezTo>
                        <a:cubicBezTo>
                          <a:pt x="-5752" y="2697290"/>
                          <a:pt x="35920" y="2443420"/>
                          <a:pt x="0" y="2348179"/>
                        </a:cubicBezTo>
                        <a:cubicBezTo>
                          <a:pt x="5937" y="2265575"/>
                          <a:pt x="59168" y="1893139"/>
                          <a:pt x="0" y="1722729"/>
                        </a:cubicBezTo>
                        <a:cubicBezTo>
                          <a:pt x="771" y="1572873"/>
                          <a:pt x="47127" y="1349607"/>
                          <a:pt x="0" y="1212494"/>
                        </a:cubicBezTo>
                        <a:cubicBezTo>
                          <a:pt x="-27325" y="1072593"/>
                          <a:pt x="30041" y="976116"/>
                          <a:pt x="0" y="779069"/>
                        </a:cubicBezTo>
                        <a:cubicBezTo>
                          <a:pt x="32546" y="533820"/>
                          <a:pt x="33470" y="319026"/>
                          <a:pt x="0" y="0"/>
                        </a:cubicBezTo>
                        <a:close/>
                      </a:path>
                      <a:path w="5394960" h="3840480" fill="none" stroke="0" extrusionOk="0">
                        <a:moveTo>
                          <a:pt x="0" y="0"/>
                        </a:moveTo>
                        <a:cubicBezTo>
                          <a:pt x="100254" y="-70487"/>
                          <a:pt x="245888" y="60677"/>
                          <a:pt x="491540" y="0"/>
                        </a:cubicBezTo>
                        <a:cubicBezTo>
                          <a:pt x="736449" y="-56760"/>
                          <a:pt x="784918" y="70351"/>
                          <a:pt x="1090980" y="0"/>
                        </a:cubicBezTo>
                        <a:cubicBezTo>
                          <a:pt x="1366990" y="-51715"/>
                          <a:pt x="1607996" y="47200"/>
                          <a:pt x="1798320" y="0"/>
                        </a:cubicBezTo>
                        <a:cubicBezTo>
                          <a:pt x="1942122" y="-25292"/>
                          <a:pt x="2145740" y="36774"/>
                          <a:pt x="2289860" y="0"/>
                        </a:cubicBezTo>
                        <a:cubicBezTo>
                          <a:pt x="2507040" y="-24367"/>
                          <a:pt x="2747760" y="18855"/>
                          <a:pt x="2943250" y="0"/>
                        </a:cubicBezTo>
                        <a:cubicBezTo>
                          <a:pt x="3125585" y="-51239"/>
                          <a:pt x="3301427" y="29993"/>
                          <a:pt x="3434790" y="0"/>
                        </a:cubicBezTo>
                        <a:cubicBezTo>
                          <a:pt x="3555369" y="-35424"/>
                          <a:pt x="3806594" y="88259"/>
                          <a:pt x="4034231" y="0"/>
                        </a:cubicBezTo>
                        <a:cubicBezTo>
                          <a:pt x="4246589" y="-53322"/>
                          <a:pt x="4556837" y="8984"/>
                          <a:pt x="4687620" y="0"/>
                        </a:cubicBezTo>
                        <a:cubicBezTo>
                          <a:pt x="4813969" y="-8069"/>
                          <a:pt x="5088781" y="93561"/>
                          <a:pt x="5394960" y="0"/>
                        </a:cubicBezTo>
                        <a:cubicBezTo>
                          <a:pt x="5421013" y="112683"/>
                          <a:pt x="5363628" y="341959"/>
                          <a:pt x="5394960" y="433426"/>
                        </a:cubicBezTo>
                        <a:cubicBezTo>
                          <a:pt x="5461589" y="596391"/>
                          <a:pt x="5373076" y="764405"/>
                          <a:pt x="5394960" y="982065"/>
                        </a:cubicBezTo>
                        <a:cubicBezTo>
                          <a:pt x="5456171" y="1196413"/>
                          <a:pt x="5372206" y="1448304"/>
                          <a:pt x="5394960" y="1607515"/>
                        </a:cubicBezTo>
                        <a:cubicBezTo>
                          <a:pt x="5385205" y="1768621"/>
                          <a:pt x="5374843" y="2054083"/>
                          <a:pt x="5394960" y="2194559"/>
                        </a:cubicBezTo>
                        <a:cubicBezTo>
                          <a:pt x="5392706" y="2327290"/>
                          <a:pt x="5379038" y="2576223"/>
                          <a:pt x="5394960" y="2704795"/>
                        </a:cubicBezTo>
                        <a:cubicBezTo>
                          <a:pt x="5409580" y="2788404"/>
                          <a:pt x="5320137" y="3115111"/>
                          <a:pt x="5394960" y="3291839"/>
                        </a:cubicBezTo>
                        <a:cubicBezTo>
                          <a:pt x="5398971" y="3531739"/>
                          <a:pt x="5404445" y="3678166"/>
                          <a:pt x="5394960" y="3840480"/>
                        </a:cubicBezTo>
                        <a:cubicBezTo>
                          <a:pt x="5227822" y="3912996"/>
                          <a:pt x="4933448" y="3797056"/>
                          <a:pt x="4795519" y="3840480"/>
                        </a:cubicBezTo>
                        <a:cubicBezTo>
                          <a:pt x="4647844" y="3911182"/>
                          <a:pt x="4257989" y="3774176"/>
                          <a:pt x="4088181" y="3840480"/>
                        </a:cubicBezTo>
                        <a:cubicBezTo>
                          <a:pt x="3902531" y="3933838"/>
                          <a:pt x="3536140" y="3820222"/>
                          <a:pt x="3380841" y="3840480"/>
                        </a:cubicBezTo>
                        <a:cubicBezTo>
                          <a:pt x="3221616" y="3828522"/>
                          <a:pt x="2982035" y="3783360"/>
                          <a:pt x="2727452" y="3840480"/>
                        </a:cubicBezTo>
                        <a:cubicBezTo>
                          <a:pt x="2495035" y="3922998"/>
                          <a:pt x="2284712" y="3881960"/>
                          <a:pt x="2074061" y="3840480"/>
                        </a:cubicBezTo>
                        <a:cubicBezTo>
                          <a:pt x="1845827" y="3849383"/>
                          <a:pt x="1616928" y="3754455"/>
                          <a:pt x="1420672" y="3840480"/>
                        </a:cubicBezTo>
                        <a:cubicBezTo>
                          <a:pt x="1209562" y="3887584"/>
                          <a:pt x="1088649" y="3818766"/>
                          <a:pt x="929132" y="3840480"/>
                        </a:cubicBezTo>
                        <a:cubicBezTo>
                          <a:pt x="776460" y="3854203"/>
                          <a:pt x="337502" y="3775067"/>
                          <a:pt x="0" y="3840480"/>
                        </a:cubicBezTo>
                        <a:cubicBezTo>
                          <a:pt x="-68474" y="3685256"/>
                          <a:pt x="31797" y="3381249"/>
                          <a:pt x="0" y="3291839"/>
                        </a:cubicBezTo>
                        <a:cubicBezTo>
                          <a:pt x="-40422" y="3164860"/>
                          <a:pt x="52453" y="2926610"/>
                          <a:pt x="0" y="2858414"/>
                        </a:cubicBezTo>
                        <a:cubicBezTo>
                          <a:pt x="-81634" y="2754523"/>
                          <a:pt x="74203" y="2482554"/>
                          <a:pt x="0" y="2271369"/>
                        </a:cubicBezTo>
                        <a:cubicBezTo>
                          <a:pt x="-95998" y="2070504"/>
                          <a:pt x="50999" y="2063338"/>
                          <a:pt x="0" y="1837943"/>
                        </a:cubicBezTo>
                        <a:cubicBezTo>
                          <a:pt x="-17935" y="1621803"/>
                          <a:pt x="43781" y="1499905"/>
                          <a:pt x="0" y="1289304"/>
                        </a:cubicBezTo>
                        <a:cubicBezTo>
                          <a:pt x="-35674" y="1104619"/>
                          <a:pt x="6853" y="769856"/>
                          <a:pt x="0" y="663854"/>
                        </a:cubicBezTo>
                        <a:cubicBezTo>
                          <a:pt x="-6370" y="529138"/>
                          <a:pt x="32781" y="309323"/>
                          <a:pt x="0" y="0"/>
                        </a:cubicBezTo>
                        <a:close/>
                      </a:path>
                    </a:pathLst>
                  </a:custGeom>
                  <ask:type>
                    <ask:lineSketchScribble/>
                  </ask:type>
                </ask:lineSketchStyleProps>
              </a:ext>
            </a:extLst>
          </a:ln>
        </p:spPr>
        <p:txBody>
          <a:bodyPr/>
          <a:lstStyle>
            <a:lvl1pPr marL="0" indent="0" algn="l">
              <a:lnSpc>
                <a:spcPct val="150000"/>
              </a:lnSpc>
              <a:spcBef>
                <a:spcPts val="0"/>
              </a:spcBef>
              <a:buFont typeface="Wingdings" panose="05000000000000000000" pitchFamily="2" charset="2"/>
              <a:buNone/>
              <a:defRPr sz="2400" baseline="0">
                <a:solidFill>
                  <a:schemeClr val="accent1">
                    <a:lumMod val="50000"/>
                  </a:schemeClr>
                </a:solidFill>
                <a:latin typeface="Arial" panose="020B0604020202020204" pitchFamily="34" charset="0"/>
                <a:cs typeface="Arial" panose="020B0604020202020204" pitchFamily="34" charset="0"/>
              </a:defRPr>
            </a:lvl1pPr>
          </a:lstStyle>
          <a:p>
            <a:pPr lvl="0"/>
            <a:r>
              <a:rPr lang="en-US"/>
              <a:t>Learning Objective</a:t>
            </a:r>
            <a:endParaRPr lang="en-US" dirty="0"/>
          </a:p>
        </p:txBody>
      </p:sp>
      <p:pic>
        <p:nvPicPr>
          <p:cNvPr id="13" name="Picture 12" descr="A picture containing umbrella&#10;&#10;Description automatically generated">
            <a:extLst>
              <a:ext uri="{FF2B5EF4-FFF2-40B4-BE49-F238E27FC236}">
                <a16:creationId xmlns:a16="http://schemas.microsoft.com/office/drawing/2014/main" id="{B5179F30-86D7-4EB0-8885-A19BEB3FB0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0" y="2834640"/>
            <a:ext cx="2834640" cy="3564559"/>
          </a:xfrm>
          <a:prstGeom prst="rect">
            <a:avLst/>
          </a:prstGeom>
        </p:spPr>
      </p:pic>
      <p:sp>
        <p:nvSpPr>
          <p:cNvPr id="2" name="Rectangle 1">
            <a:extLst>
              <a:ext uri="{FF2B5EF4-FFF2-40B4-BE49-F238E27FC236}">
                <a16:creationId xmlns:a16="http://schemas.microsoft.com/office/drawing/2014/main" id="{F87A1EC7-3003-4FCC-ADA0-F919AB9B1031}"/>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3C6CEEC7-E341-8587-2422-97B087E3998C}"/>
              </a:ext>
            </a:extLst>
          </p:cNvPr>
          <p:cNvSpPr txBox="1"/>
          <p:nvPr userDrawn="1"/>
        </p:nvSpPr>
        <p:spPr>
          <a:xfrm>
            <a:off x="8746772" y="2468880"/>
            <a:ext cx="726481" cy="365760"/>
          </a:xfrm>
          <a:prstGeom prst="rect">
            <a:avLst/>
          </a:prstGeom>
          <a:noFill/>
        </p:spPr>
        <p:txBody>
          <a:bodyPr wrap="none" rtlCol="0">
            <a:spAutoFit/>
          </a:bodyPr>
          <a:lstStyle/>
          <a:p>
            <a:r>
              <a:rPr lang="en-US" sz="2000">
                <a:solidFill>
                  <a:srgbClr val="C00000"/>
                </a:solidFill>
                <a:latin typeface="Garamond" panose="02020404030301010803" pitchFamily="18" charset="0"/>
                <a:cs typeface="Arial" panose="020B0604020202020204" pitchFamily="34" charset="0"/>
              </a:rPr>
              <a:t>Limit</a:t>
            </a:r>
            <a:endParaRPr lang="id-ID" sz="2000">
              <a:solidFill>
                <a:srgbClr val="C00000"/>
              </a:solidFill>
              <a:latin typeface="Garamond" panose="02020404030301010803" pitchFamily="18" charset="0"/>
              <a:cs typeface="Arial" panose="020B0604020202020204" pitchFamily="34" charset="0"/>
            </a:endParaRPr>
          </a:p>
        </p:txBody>
      </p:sp>
      <p:sp>
        <p:nvSpPr>
          <p:cNvPr id="5" name="Text Placeholder 4">
            <a:extLst>
              <a:ext uri="{FF2B5EF4-FFF2-40B4-BE49-F238E27FC236}">
                <a16:creationId xmlns:a16="http://schemas.microsoft.com/office/drawing/2014/main" id="{B4CC3C69-AB88-2065-BC42-7AC31D19C14F}"/>
              </a:ext>
            </a:extLst>
          </p:cNvPr>
          <p:cNvSpPr>
            <a:spLocks noGrp="1"/>
          </p:cNvSpPr>
          <p:nvPr>
            <p:ph type="body" sz="quarter" idx="12" hasCustomPrompt="1"/>
          </p:nvPr>
        </p:nvSpPr>
        <p:spPr>
          <a:xfrm>
            <a:off x="9348513" y="2487542"/>
            <a:ext cx="587413" cy="365760"/>
          </a:xfrm>
        </p:spPr>
        <p:txBody>
          <a:bodyPr>
            <a:normAutofit/>
          </a:bodyPr>
          <a:lstStyle>
            <a:lvl1pPr marL="0" indent="0" algn="ctr">
              <a:buNone/>
              <a:defRPr sz="2000">
                <a:solidFill>
                  <a:srgbClr val="C00000"/>
                </a:solidFill>
                <a:latin typeface="Garamond" panose="02020404030301010803" pitchFamily="18" charset="0"/>
                <a:cs typeface="Arial" panose="020B0604020202020204" pitchFamily="34" charset="0"/>
              </a:defRPr>
            </a:lvl1pPr>
          </a:lstStyle>
          <a:p>
            <a:pPr lvl="0"/>
            <a:r>
              <a:rPr lang="en-US"/>
              <a:t>999</a:t>
            </a:r>
            <a:endParaRPr lang="id-ID"/>
          </a:p>
        </p:txBody>
      </p:sp>
      <p:sp>
        <p:nvSpPr>
          <p:cNvPr id="4" name="TextBox 3">
            <a:extLst>
              <a:ext uri="{FF2B5EF4-FFF2-40B4-BE49-F238E27FC236}">
                <a16:creationId xmlns:a16="http://schemas.microsoft.com/office/drawing/2014/main" id="{7A33D163-4F03-82E2-97A1-85FEE10D95C3}"/>
              </a:ext>
            </a:extLst>
          </p:cNvPr>
          <p:cNvSpPr txBox="1"/>
          <p:nvPr userDrawn="1"/>
        </p:nvSpPr>
        <p:spPr>
          <a:xfrm>
            <a:off x="9784572" y="2468880"/>
            <a:ext cx="755335" cy="365760"/>
          </a:xfrm>
          <a:prstGeom prst="rect">
            <a:avLst/>
          </a:prstGeom>
          <a:noFill/>
        </p:spPr>
        <p:txBody>
          <a:bodyPr wrap="none" rtlCol="0">
            <a:spAutoFit/>
          </a:bodyPr>
          <a:lstStyle/>
          <a:p>
            <a:r>
              <a:rPr lang="en-US" sz="2000">
                <a:solidFill>
                  <a:srgbClr val="C00000"/>
                </a:solidFill>
                <a:latin typeface="Garamond" panose="02020404030301010803" pitchFamily="18" charset="0"/>
                <a:cs typeface="Arial" panose="020B0604020202020204" pitchFamily="34" charset="0"/>
              </a:rPr>
              <a:t>menit</a:t>
            </a:r>
            <a:endParaRPr lang="id-ID" sz="2000">
              <a:solidFill>
                <a:srgbClr val="C00000"/>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44460401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1005840" y="182880"/>
            <a:ext cx="10789920" cy="6492240"/>
          </a:xfrm>
          <a:prstGeom prst="rect">
            <a:avLst/>
          </a:prstGeo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916C3103-D75B-40AA-B2C2-B26DFA667617}"/>
              </a:ext>
            </a:extLst>
          </p:cNvPr>
          <p:cNvSpPr>
            <a:spLocks noGrp="1"/>
          </p:cNvSpPr>
          <p:nvPr>
            <p:ph type="title" hasCustomPrompt="1"/>
          </p:nvPr>
        </p:nvSpPr>
        <p:spPr/>
        <p:txBody>
          <a:bodyPr/>
          <a:lstStyle>
            <a:lvl1pPr>
              <a:defRPr/>
            </a:lvl1pPr>
          </a:lstStyle>
          <a:p>
            <a:r>
              <a:rPr lang="en-US"/>
              <a:t>Title</a:t>
            </a:r>
            <a:endParaRPr lang="en-ID"/>
          </a:p>
        </p:txBody>
      </p:sp>
    </p:spTree>
    <p:extLst>
      <p:ext uri="{BB962C8B-B14F-4D97-AF65-F5344CB8AC3E}">
        <p14:creationId xmlns:p14="http://schemas.microsoft.com/office/powerpoint/2010/main" val="347366369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tabLs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Herika</a:t>
            </a:r>
            <a:r>
              <a:rPr lang="en-US" sz="1300" dirty="0">
                <a:solidFill>
                  <a:schemeClr val="accent1">
                    <a:lumMod val="50000"/>
                  </a:schemeClr>
                </a:solidFill>
                <a:latin typeface="Times New Roman" panose="02020603050405020304" pitchFamily="18" charset="0"/>
                <a:cs typeface="Times New Roman" panose="02020603050405020304" pitchFamily="18" charset="0"/>
              </a:rPr>
              <a:t> H., and Anisa H.</a:t>
            </a: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625883D1-95CE-414A-85C0-E196A347AF40}"/>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314618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with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F4E1-5161-4743-BEFD-B14847611333}"/>
              </a:ext>
            </a:extLst>
          </p:cNvPr>
          <p:cNvSpPr>
            <a:spLocks noGrp="1"/>
          </p:cNvSpPr>
          <p:nvPr>
            <p:ph type="title" hasCustomPrompt="1"/>
          </p:nvPr>
        </p:nvSpPr>
        <p:spPr/>
        <p:txBody>
          <a:bodyPr/>
          <a:lstStyle/>
          <a:p>
            <a:r>
              <a:rPr lang="en-US"/>
              <a:t>Title</a:t>
            </a:r>
            <a:endParaRPr lang="en-ID"/>
          </a:p>
        </p:txBody>
      </p:sp>
      <p:sp>
        <p:nvSpPr>
          <p:cNvPr id="3" name="Text Placeholder 7">
            <a:extLst>
              <a:ext uri="{FF2B5EF4-FFF2-40B4-BE49-F238E27FC236}">
                <a16:creationId xmlns:a16="http://schemas.microsoft.com/office/drawing/2014/main" id="{7CD7193D-8127-443A-8174-0CA8E6BEBE9E}"/>
              </a:ext>
            </a:extLst>
          </p:cNvPr>
          <p:cNvSpPr>
            <a:spLocks noGrp="1"/>
          </p:cNvSpPr>
          <p:nvPr>
            <p:ph type="body" sz="quarter" idx="13" hasCustomPrompt="1"/>
          </p:nvPr>
        </p:nvSpPr>
        <p:spPr>
          <a:xfrm>
            <a:off x="1005840" y="182880"/>
            <a:ext cx="10789920" cy="548640"/>
          </a:xfrm>
        </p:spPr>
        <p:txBody>
          <a:bodyPr anchor="ctr"/>
          <a:lstStyle>
            <a:lvl1pPr marL="0" indent="0">
              <a:spcBef>
                <a:spcPts val="0"/>
              </a:spcBef>
              <a:buNone/>
              <a:defRPr/>
            </a:lvl1pPr>
          </a:lstStyle>
          <a:p>
            <a:pPr lvl="0"/>
            <a:r>
              <a:rPr lang="en-US"/>
              <a:t>Preamble text</a:t>
            </a:r>
            <a:endParaRPr lang="id-ID"/>
          </a:p>
        </p:txBody>
      </p:sp>
      <p:sp>
        <p:nvSpPr>
          <p:cNvPr id="4" name="Text Placeholder 7">
            <a:extLst>
              <a:ext uri="{FF2B5EF4-FFF2-40B4-BE49-F238E27FC236}">
                <a16:creationId xmlns:a16="http://schemas.microsoft.com/office/drawing/2014/main" id="{EC741C55-92BB-4407-8B91-4CC4DB21B2A4}"/>
              </a:ext>
            </a:extLst>
          </p:cNvPr>
          <p:cNvSpPr>
            <a:spLocks noGrp="1"/>
          </p:cNvSpPr>
          <p:nvPr>
            <p:ph type="body" sz="quarter" idx="14" hasCustomPrompt="1"/>
          </p:nvPr>
        </p:nvSpPr>
        <p:spPr>
          <a:xfrm>
            <a:off x="1005840" y="822960"/>
            <a:ext cx="10789920" cy="5212080"/>
          </a:xfrm>
        </p:spPr>
        <p:txBody>
          <a:bodyPr numCol="3"/>
          <a:lstStyle>
            <a:lvl1pPr marL="342900" marR="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lvl1pPr>
          </a:lstStyle>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p>
          <a:p>
            <a:pPr marL="342900" marR="0" lvl="0"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t>Item</a:t>
            </a:r>
            <a:endParaRPr lang="id-ID"/>
          </a:p>
        </p:txBody>
      </p:sp>
      <p:sp>
        <p:nvSpPr>
          <p:cNvPr id="5" name="Text Placeholder 7">
            <a:extLst>
              <a:ext uri="{FF2B5EF4-FFF2-40B4-BE49-F238E27FC236}">
                <a16:creationId xmlns:a16="http://schemas.microsoft.com/office/drawing/2014/main" id="{D79DF830-4E3B-42FC-A98D-4DDEE4660F16}"/>
              </a:ext>
            </a:extLst>
          </p:cNvPr>
          <p:cNvSpPr>
            <a:spLocks noGrp="1"/>
          </p:cNvSpPr>
          <p:nvPr>
            <p:ph type="body" sz="quarter" idx="15" hasCustomPrompt="1"/>
          </p:nvPr>
        </p:nvSpPr>
        <p:spPr>
          <a:xfrm>
            <a:off x="1005840" y="6126480"/>
            <a:ext cx="10789920" cy="548640"/>
          </a:xfrm>
        </p:spPr>
        <p:txBody>
          <a:bodyPr anchor="ctr"/>
          <a:lstStyle>
            <a:lvl1pPr marL="0" indent="0">
              <a:spcBef>
                <a:spcPts val="0"/>
              </a:spcBef>
              <a:buNone/>
              <a:defRPr/>
            </a:lvl1pPr>
          </a:lstStyle>
          <a:p>
            <a:pPr lvl="0"/>
            <a:r>
              <a:rPr lang="en-US"/>
              <a:t>Ending text</a:t>
            </a:r>
            <a:endParaRPr lang="id-ID"/>
          </a:p>
        </p:txBody>
      </p:sp>
    </p:spTree>
    <p:extLst>
      <p:ext uri="{BB962C8B-B14F-4D97-AF65-F5344CB8AC3E}">
        <p14:creationId xmlns:p14="http://schemas.microsoft.com/office/powerpoint/2010/main" val="257439624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35CA-E5B6-4262-9158-B0A60FC89AE2}"/>
              </a:ext>
            </a:extLst>
          </p:cNvPr>
          <p:cNvSpPr>
            <a:spLocks noGrp="1"/>
          </p:cNvSpPr>
          <p:nvPr>
            <p:ph type="title" hasCustomPrompt="1"/>
          </p:nvPr>
        </p:nvSpPr>
        <p:spPr/>
        <p:txBody>
          <a:bodyPr/>
          <a:lstStyle>
            <a:lvl1pPr>
              <a:defRPr/>
            </a:lvl1pPr>
          </a:lstStyle>
          <a:p>
            <a:r>
              <a:rPr lang="en-US"/>
              <a:t>Title</a:t>
            </a:r>
            <a:endParaRPr lang="en-ID"/>
          </a:p>
        </p:txBody>
      </p:sp>
      <p:sp>
        <p:nvSpPr>
          <p:cNvPr id="11" name="Content Placeholder 6">
            <a:extLst>
              <a:ext uri="{FF2B5EF4-FFF2-40B4-BE49-F238E27FC236}">
                <a16:creationId xmlns:a16="http://schemas.microsoft.com/office/drawing/2014/main" id="{0133AAC4-827C-40F4-A54C-D49064F2F058}"/>
              </a:ext>
            </a:extLst>
          </p:cNvPr>
          <p:cNvSpPr>
            <a:spLocks noGrp="1"/>
          </p:cNvSpPr>
          <p:nvPr>
            <p:ph sz="quarter" idx="16"/>
          </p:nvPr>
        </p:nvSpPr>
        <p:spPr>
          <a:xfrm>
            <a:off x="1097280" y="640080"/>
            <a:ext cx="5212080" cy="6035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2" name="Text Placeholder 14">
            <a:extLst>
              <a:ext uri="{FF2B5EF4-FFF2-40B4-BE49-F238E27FC236}">
                <a16:creationId xmlns:a16="http://schemas.microsoft.com/office/drawing/2014/main" id="{B0083699-D01E-4671-B584-3FA1C899BD52}"/>
              </a:ext>
            </a:extLst>
          </p:cNvPr>
          <p:cNvSpPr>
            <a:spLocks noGrp="1"/>
          </p:cNvSpPr>
          <p:nvPr>
            <p:ph type="body" sz="quarter" idx="18" hasCustomPrompt="1"/>
          </p:nvPr>
        </p:nvSpPr>
        <p:spPr>
          <a:xfrm>
            <a:off x="1097280" y="18288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13" name="Content Placeholder 6">
            <a:extLst>
              <a:ext uri="{FF2B5EF4-FFF2-40B4-BE49-F238E27FC236}">
                <a16:creationId xmlns:a16="http://schemas.microsoft.com/office/drawing/2014/main" id="{8F311E53-0D22-4739-9FF1-51F7167E8F22}"/>
              </a:ext>
            </a:extLst>
          </p:cNvPr>
          <p:cNvSpPr>
            <a:spLocks noGrp="1"/>
          </p:cNvSpPr>
          <p:nvPr>
            <p:ph sz="quarter" idx="19"/>
          </p:nvPr>
        </p:nvSpPr>
        <p:spPr>
          <a:xfrm>
            <a:off x="6583680" y="640080"/>
            <a:ext cx="5212080" cy="603504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4" name="Text Placeholder 14">
            <a:extLst>
              <a:ext uri="{FF2B5EF4-FFF2-40B4-BE49-F238E27FC236}">
                <a16:creationId xmlns:a16="http://schemas.microsoft.com/office/drawing/2014/main" id="{C71C3B23-0D8B-4DA9-B207-6B59A6E668D9}"/>
              </a:ext>
            </a:extLst>
          </p:cNvPr>
          <p:cNvSpPr>
            <a:spLocks noGrp="1"/>
          </p:cNvSpPr>
          <p:nvPr>
            <p:ph type="body" sz="quarter" idx="20" hasCustomPrompt="1"/>
          </p:nvPr>
        </p:nvSpPr>
        <p:spPr>
          <a:xfrm>
            <a:off x="6583680" y="18288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177618229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5131-254A-4E62-971F-B3FCAC3FB388}"/>
              </a:ext>
            </a:extLst>
          </p:cNvPr>
          <p:cNvSpPr>
            <a:spLocks noGrp="1"/>
          </p:cNvSpPr>
          <p:nvPr>
            <p:ph type="title" hasCustomPrompt="1"/>
          </p:nvPr>
        </p:nvSpPr>
        <p:spPr/>
        <p:txBody>
          <a:bodyPr/>
          <a:lstStyle>
            <a:lvl1pPr>
              <a:defRPr/>
            </a:lvl1pPr>
          </a:lstStyle>
          <a:p>
            <a:r>
              <a:rPr lang="en-US"/>
              <a:t>Title</a:t>
            </a:r>
            <a:endParaRPr lang="en-ID"/>
          </a:p>
        </p:txBody>
      </p:sp>
      <p:sp>
        <p:nvSpPr>
          <p:cNvPr id="15" name="Content Placeholder 6">
            <a:extLst>
              <a:ext uri="{FF2B5EF4-FFF2-40B4-BE49-F238E27FC236}">
                <a16:creationId xmlns:a16="http://schemas.microsoft.com/office/drawing/2014/main" id="{F58EB472-8E72-4209-84DF-6A83A483B014}"/>
              </a:ext>
            </a:extLst>
          </p:cNvPr>
          <p:cNvSpPr>
            <a:spLocks noGrp="1"/>
          </p:cNvSpPr>
          <p:nvPr>
            <p:ph sz="quarter" idx="16"/>
          </p:nvPr>
        </p:nvSpPr>
        <p:spPr>
          <a:xfrm>
            <a:off x="1097280" y="640080"/>
            <a:ext cx="5212080" cy="265176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6" name="Text Placeholder 14">
            <a:extLst>
              <a:ext uri="{FF2B5EF4-FFF2-40B4-BE49-F238E27FC236}">
                <a16:creationId xmlns:a16="http://schemas.microsoft.com/office/drawing/2014/main" id="{57127FD2-DBE9-47C1-AF66-6FF8B08FB20F}"/>
              </a:ext>
            </a:extLst>
          </p:cNvPr>
          <p:cNvSpPr>
            <a:spLocks noGrp="1"/>
          </p:cNvSpPr>
          <p:nvPr>
            <p:ph type="body" sz="quarter" idx="18" hasCustomPrompt="1"/>
          </p:nvPr>
        </p:nvSpPr>
        <p:spPr>
          <a:xfrm>
            <a:off x="1097280" y="18288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17" name="Content Placeholder 6">
            <a:extLst>
              <a:ext uri="{FF2B5EF4-FFF2-40B4-BE49-F238E27FC236}">
                <a16:creationId xmlns:a16="http://schemas.microsoft.com/office/drawing/2014/main" id="{0AF8F23F-7947-423A-99D4-5792628AA7C1}"/>
              </a:ext>
            </a:extLst>
          </p:cNvPr>
          <p:cNvSpPr>
            <a:spLocks noGrp="1"/>
          </p:cNvSpPr>
          <p:nvPr>
            <p:ph sz="quarter" idx="21"/>
          </p:nvPr>
        </p:nvSpPr>
        <p:spPr>
          <a:xfrm>
            <a:off x="1097280" y="3931920"/>
            <a:ext cx="5212080" cy="265176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18" name="Text Placeholder 14">
            <a:extLst>
              <a:ext uri="{FF2B5EF4-FFF2-40B4-BE49-F238E27FC236}">
                <a16:creationId xmlns:a16="http://schemas.microsoft.com/office/drawing/2014/main" id="{3AEDF4C4-18A1-41B7-A9C2-9BB7D984C528}"/>
              </a:ext>
            </a:extLst>
          </p:cNvPr>
          <p:cNvSpPr>
            <a:spLocks noGrp="1"/>
          </p:cNvSpPr>
          <p:nvPr>
            <p:ph type="body" sz="quarter" idx="22" hasCustomPrompt="1"/>
          </p:nvPr>
        </p:nvSpPr>
        <p:spPr>
          <a:xfrm>
            <a:off x="1097280" y="347472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19" name="Content Placeholder 6">
            <a:extLst>
              <a:ext uri="{FF2B5EF4-FFF2-40B4-BE49-F238E27FC236}">
                <a16:creationId xmlns:a16="http://schemas.microsoft.com/office/drawing/2014/main" id="{02EABA25-38ED-4B5F-83AE-2B5DB6A521DF}"/>
              </a:ext>
            </a:extLst>
          </p:cNvPr>
          <p:cNvSpPr>
            <a:spLocks noGrp="1"/>
          </p:cNvSpPr>
          <p:nvPr>
            <p:ph sz="quarter" idx="23"/>
          </p:nvPr>
        </p:nvSpPr>
        <p:spPr>
          <a:xfrm>
            <a:off x="6583680" y="640080"/>
            <a:ext cx="5212080" cy="265176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20" name="Text Placeholder 14">
            <a:extLst>
              <a:ext uri="{FF2B5EF4-FFF2-40B4-BE49-F238E27FC236}">
                <a16:creationId xmlns:a16="http://schemas.microsoft.com/office/drawing/2014/main" id="{54A8CCA0-36C7-4A77-953E-7D1DEDDF7365}"/>
              </a:ext>
            </a:extLst>
          </p:cNvPr>
          <p:cNvSpPr>
            <a:spLocks noGrp="1"/>
          </p:cNvSpPr>
          <p:nvPr>
            <p:ph type="body" sz="quarter" idx="24" hasCustomPrompt="1"/>
          </p:nvPr>
        </p:nvSpPr>
        <p:spPr>
          <a:xfrm>
            <a:off x="6583680" y="18288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
        <p:nvSpPr>
          <p:cNvPr id="21" name="Content Placeholder 6">
            <a:extLst>
              <a:ext uri="{FF2B5EF4-FFF2-40B4-BE49-F238E27FC236}">
                <a16:creationId xmlns:a16="http://schemas.microsoft.com/office/drawing/2014/main" id="{0AD53926-D219-4C6A-BDB8-47FB1EF50751}"/>
              </a:ext>
            </a:extLst>
          </p:cNvPr>
          <p:cNvSpPr>
            <a:spLocks noGrp="1"/>
          </p:cNvSpPr>
          <p:nvPr>
            <p:ph sz="quarter" idx="25"/>
          </p:nvPr>
        </p:nvSpPr>
        <p:spPr>
          <a:xfrm>
            <a:off x="6583680" y="3931920"/>
            <a:ext cx="5212080" cy="2651760"/>
          </a:xfrm>
          <a:ln w="12700">
            <a:solidFill>
              <a:srgbClr val="1E511F"/>
            </a:solidFill>
          </a:ln>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22" name="Text Placeholder 14">
            <a:extLst>
              <a:ext uri="{FF2B5EF4-FFF2-40B4-BE49-F238E27FC236}">
                <a16:creationId xmlns:a16="http://schemas.microsoft.com/office/drawing/2014/main" id="{7CAA5BFB-3AC6-4AB5-B871-2ECE99565E53}"/>
              </a:ext>
            </a:extLst>
          </p:cNvPr>
          <p:cNvSpPr>
            <a:spLocks noGrp="1"/>
          </p:cNvSpPr>
          <p:nvPr>
            <p:ph type="body" sz="quarter" idx="26" hasCustomPrompt="1"/>
          </p:nvPr>
        </p:nvSpPr>
        <p:spPr>
          <a:xfrm>
            <a:off x="6583680" y="3474720"/>
            <a:ext cx="5212080" cy="457200"/>
          </a:xfrm>
          <a:solidFill>
            <a:schemeClr val="accent1">
              <a:lumMod val="50000"/>
            </a:schemeClr>
          </a:solidFill>
          <a:ln w="12700">
            <a:solidFill>
              <a:srgbClr val="1E511F"/>
            </a:solidFill>
          </a:ln>
        </p:spPr>
        <p:txBody>
          <a:bodyPr anchor="ctr" anchorCtr="1"/>
          <a:lstStyle>
            <a:lvl1pPr marL="0" indent="0" algn="ctr">
              <a:buNone/>
              <a:defRPr>
                <a:solidFill>
                  <a:schemeClr val="bg1"/>
                </a:solidFill>
              </a:defRPr>
            </a:lvl1pPr>
          </a:lstStyle>
          <a:p>
            <a:pPr lvl="0"/>
            <a:r>
              <a:rPr lang="en-US"/>
              <a:t>Box Title</a:t>
            </a:r>
            <a:endParaRPr lang="id-ID"/>
          </a:p>
        </p:txBody>
      </p:sp>
    </p:spTree>
    <p:extLst>
      <p:ext uri="{BB962C8B-B14F-4D97-AF65-F5344CB8AC3E}">
        <p14:creationId xmlns:p14="http://schemas.microsoft.com/office/powerpoint/2010/main" val="201191549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77B45F7E-174A-420A-B0A7-3D7224CBB265}"/>
              </a:ext>
            </a:extLst>
          </p:cNvPr>
          <p:cNvSpPr>
            <a:spLocks noGrp="1"/>
          </p:cNvSpPr>
          <p:nvPr>
            <p:ph type="body" sz="quarter" idx="11" hasCustomPrompt="1"/>
          </p:nvPr>
        </p:nvSpPr>
        <p:spPr>
          <a:xfrm>
            <a:off x="1005840" y="182880"/>
            <a:ext cx="10789920" cy="64922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 name="Title 1">
            <a:extLst>
              <a:ext uri="{FF2B5EF4-FFF2-40B4-BE49-F238E27FC236}">
                <a16:creationId xmlns:a16="http://schemas.microsoft.com/office/drawing/2014/main" id="{60399535-1101-4904-92E5-88A868A67E76}"/>
              </a:ext>
            </a:extLst>
          </p:cNvPr>
          <p:cNvSpPr>
            <a:spLocks noGrp="1"/>
          </p:cNvSpPr>
          <p:nvPr>
            <p:ph type="title" hasCustomPrompt="1"/>
          </p:nvPr>
        </p:nvSpPr>
        <p:spPr/>
        <p:txBody>
          <a:bodyPr/>
          <a:lstStyle>
            <a:lvl1pPr>
              <a:defRPr/>
            </a:lvl1pPr>
          </a:lstStyle>
          <a:p>
            <a:r>
              <a:rPr lang="en-US"/>
              <a:t>Title</a:t>
            </a:r>
            <a:endParaRPr lang="en-ID"/>
          </a:p>
        </p:txBody>
      </p:sp>
    </p:spTree>
    <p:extLst>
      <p:ext uri="{BB962C8B-B14F-4D97-AF65-F5344CB8AC3E}">
        <p14:creationId xmlns:p14="http://schemas.microsoft.com/office/powerpoint/2010/main" val="67754825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A2DA-7DB7-4E35-A1A9-9831600724C3}"/>
              </a:ext>
            </a:extLst>
          </p:cNvPr>
          <p:cNvSpPr>
            <a:spLocks noGrp="1"/>
          </p:cNvSpPr>
          <p:nvPr>
            <p:ph type="title" hasCustomPrompt="1"/>
          </p:nvPr>
        </p:nvSpPr>
        <p:spPr/>
        <p:txBody>
          <a:bodyPr/>
          <a:lstStyle>
            <a:lvl1pPr>
              <a:defRPr/>
            </a:lvl1pPr>
          </a:lstStyle>
          <a:p>
            <a:r>
              <a:rPr lang="en-US"/>
              <a:t>Title</a:t>
            </a:r>
            <a:endParaRPr lang="en-ID"/>
          </a:p>
        </p:txBody>
      </p:sp>
      <p:sp>
        <p:nvSpPr>
          <p:cNvPr id="5" name="Rectangle 4">
            <a:extLst>
              <a:ext uri="{FF2B5EF4-FFF2-40B4-BE49-F238E27FC236}">
                <a16:creationId xmlns:a16="http://schemas.microsoft.com/office/drawing/2014/main" id="{8875094F-5882-48D9-A102-4EFEBF8F3B29}"/>
              </a:ext>
            </a:extLst>
          </p:cNvPr>
          <p:cNvSpPr/>
          <p:nvPr userDrawn="1"/>
        </p:nvSpPr>
        <p:spPr>
          <a:xfrm>
            <a:off x="868680" y="0"/>
            <a:ext cx="11338560" cy="6858000"/>
          </a:xfrm>
          <a:prstGeom prst="rect">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1">
              <a:ln>
                <a:noFill/>
              </a:ln>
              <a:solidFill>
                <a:prstClr val="white"/>
              </a:solidFill>
              <a:effectLst/>
              <a:uLnTx/>
              <a:uFillTx/>
              <a:latin typeface="Calibri" panose="020F0502020204030204"/>
              <a:ea typeface="+mn-ea"/>
              <a:cs typeface="+mn-cs"/>
            </a:endParaRPr>
          </a:p>
        </p:txBody>
      </p:sp>
      <p:sp>
        <p:nvSpPr>
          <p:cNvPr id="7" name="Text Placeholder 4">
            <a:extLst>
              <a:ext uri="{FF2B5EF4-FFF2-40B4-BE49-F238E27FC236}">
                <a16:creationId xmlns:a16="http://schemas.microsoft.com/office/drawing/2014/main" id="{B8303C52-0C45-490E-8C81-F073E781C9A7}"/>
              </a:ext>
            </a:extLst>
          </p:cNvPr>
          <p:cNvSpPr>
            <a:spLocks noGrp="1"/>
          </p:cNvSpPr>
          <p:nvPr>
            <p:ph type="body" sz="quarter" idx="11" hasCustomPrompt="1"/>
          </p:nvPr>
        </p:nvSpPr>
        <p:spPr>
          <a:xfrm>
            <a:off x="1005840" y="182880"/>
            <a:ext cx="10789920" cy="64922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Code snippet</a:t>
            </a:r>
          </a:p>
        </p:txBody>
      </p:sp>
    </p:spTree>
    <p:extLst>
      <p:ext uri="{BB962C8B-B14F-4D97-AF65-F5344CB8AC3E}">
        <p14:creationId xmlns:p14="http://schemas.microsoft.com/office/powerpoint/2010/main" val="213256574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02CA23-C6F1-4BF9-8C60-F7DB996A3AF4}"/>
              </a:ext>
            </a:extLst>
          </p:cNvPr>
          <p:cNvSpPr/>
          <p:nvPr userDrawn="1"/>
        </p:nvSpPr>
        <p:spPr>
          <a:xfrm>
            <a:off x="868680" y="5669280"/>
            <a:ext cx="11338560" cy="1188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4">
            <a:extLst>
              <a:ext uri="{FF2B5EF4-FFF2-40B4-BE49-F238E27FC236}">
                <a16:creationId xmlns:a16="http://schemas.microsoft.com/office/drawing/2014/main" id="{47D1FC7D-F384-45C2-8499-FBA4FC7EB861}"/>
              </a:ext>
            </a:extLst>
          </p:cNvPr>
          <p:cNvSpPr>
            <a:spLocks noGrp="1"/>
          </p:cNvSpPr>
          <p:nvPr>
            <p:ph type="body" sz="quarter" idx="11" hasCustomPrompt="1"/>
          </p:nvPr>
        </p:nvSpPr>
        <p:spPr>
          <a:xfrm>
            <a:off x="1554480" y="182880"/>
            <a:ext cx="10241280" cy="53949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accent1">
                    <a:lumMod val="50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1" name="TextBox 10">
            <a:extLst>
              <a:ext uri="{FF2B5EF4-FFF2-40B4-BE49-F238E27FC236}">
                <a16:creationId xmlns:a16="http://schemas.microsoft.com/office/drawing/2014/main" id="{FB283E4A-10A4-479C-A466-D201A4245817}"/>
              </a:ext>
            </a:extLst>
          </p:cNvPr>
          <p:cNvSpPr txBox="1"/>
          <p:nvPr userDrawn="1"/>
        </p:nvSpPr>
        <p:spPr>
          <a:xfrm>
            <a:off x="1097280" y="5763652"/>
            <a:ext cx="365760" cy="911468"/>
          </a:xfrm>
          <a:prstGeom prst="rect">
            <a:avLst/>
          </a:prstGeom>
          <a:noFill/>
        </p:spPr>
        <p:txBody>
          <a:bodyPr vert="vert270" wrap="none" rtlCol="0">
            <a:noAutofit/>
          </a:bodyPr>
          <a:lstStyle/>
          <a:p>
            <a:pPr algn="r">
              <a:lnSpc>
                <a:spcPct val="90000"/>
              </a:lnSpc>
            </a:pPr>
            <a:r>
              <a:rPr lang="en-US" sz="1800">
                <a:solidFill>
                  <a:schemeClr val="bg1"/>
                </a:solidFill>
                <a:latin typeface="Aharoni" panose="02010803020104030203" pitchFamily="2" charset="-79"/>
                <a:cs typeface="Aharoni" panose="02010803020104030203" pitchFamily="2" charset="-79"/>
              </a:rPr>
              <a:t>Output:</a:t>
            </a:r>
          </a:p>
        </p:txBody>
      </p:sp>
      <p:sp>
        <p:nvSpPr>
          <p:cNvPr id="12" name="Text Placeholder 6">
            <a:extLst>
              <a:ext uri="{FF2B5EF4-FFF2-40B4-BE49-F238E27FC236}">
                <a16:creationId xmlns:a16="http://schemas.microsoft.com/office/drawing/2014/main" id="{6186815C-8192-4B62-9021-FD5C333C22F0}"/>
              </a:ext>
            </a:extLst>
          </p:cNvPr>
          <p:cNvSpPr>
            <a:spLocks noGrp="1"/>
          </p:cNvSpPr>
          <p:nvPr>
            <p:ph type="body" sz="quarter" idx="12" hasCustomPrompt="1"/>
          </p:nvPr>
        </p:nvSpPr>
        <p:spPr>
          <a:xfrm>
            <a:off x="1554480" y="5760720"/>
            <a:ext cx="10241280" cy="914400"/>
          </a:xfrm>
          <a:prstGeom prst="rect">
            <a:avLst/>
          </a:prstGeom>
        </p:spPr>
        <p:txBody>
          <a:bodyPr>
            <a:noAutofit/>
          </a:bodyPr>
          <a:lstStyle>
            <a:lvl1pPr marL="0" indent="0">
              <a:spcBef>
                <a:spcPts val="0"/>
              </a:spcBef>
              <a:buNone/>
              <a:defRPr sz="1800">
                <a:solidFill>
                  <a:schemeClr val="bg1"/>
                </a:solidFill>
                <a:latin typeface="Consolas" panose="020B0609020204030204" pitchFamily="49" charset="0"/>
              </a:defRPr>
            </a:lvl1pPr>
          </a:lstStyle>
          <a:p>
            <a:pPr lvl="0"/>
            <a:r>
              <a:rPr lang="en-US"/>
              <a:t>Output</a:t>
            </a:r>
            <a:endParaRPr lang="en-US" dirty="0"/>
          </a:p>
        </p:txBody>
      </p:sp>
      <p:sp>
        <p:nvSpPr>
          <p:cNvPr id="3" name="Title 2">
            <a:extLst>
              <a:ext uri="{FF2B5EF4-FFF2-40B4-BE49-F238E27FC236}">
                <a16:creationId xmlns:a16="http://schemas.microsoft.com/office/drawing/2014/main" id="{7DEB1E49-9EB0-4F04-A076-5862D94F39E7}"/>
              </a:ext>
            </a:extLst>
          </p:cNvPr>
          <p:cNvSpPr>
            <a:spLocks noGrp="1"/>
          </p:cNvSpPr>
          <p:nvPr>
            <p:ph type="title" hasCustomPrompt="1"/>
          </p:nvPr>
        </p:nvSpPr>
        <p:spPr/>
        <p:txBody>
          <a:bodyPr/>
          <a:lstStyle>
            <a:lvl1pPr>
              <a:defRPr/>
            </a:lvl1pPr>
          </a:lstStyle>
          <a:p>
            <a:r>
              <a:rPr lang="en-US"/>
              <a:t>Title</a:t>
            </a:r>
            <a:endParaRPr lang="en-ID"/>
          </a:p>
        </p:txBody>
      </p:sp>
    </p:spTree>
    <p:extLst>
      <p:ext uri="{BB962C8B-B14F-4D97-AF65-F5344CB8AC3E}">
        <p14:creationId xmlns:p14="http://schemas.microsoft.com/office/powerpoint/2010/main" val="358060303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4642C-45E6-4B32-8A28-0367498F8F44}"/>
              </a:ext>
            </a:extLst>
          </p:cNvPr>
          <p:cNvSpPr>
            <a:spLocks noGrp="1"/>
          </p:cNvSpPr>
          <p:nvPr>
            <p:ph type="title" hasCustomPrompt="1"/>
          </p:nvPr>
        </p:nvSpPr>
        <p:spPr/>
        <p:txBody>
          <a:bodyPr/>
          <a:lstStyle>
            <a:lvl1pPr>
              <a:defRPr/>
            </a:lvl1pPr>
          </a:lstStyle>
          <a:p>
            <a:r>
              <a:rPr lang="en-US"/>
              <a:t>Title</a:t>
            </a:r>
            <a:endParaRPr lang="en-ID"/>
          </a:p>
        </p:txBody>
      </p:sp>
      <p:sp>
        <p:nvSpPr>
          <p:cNvPr id="7" name="Text Placeholder 7">
            <a:extLst>
              <a:ext uri="{FF2B5EF4-FFF2-40B4-BE49-F238E27FC236}">
                <a16:creationId xmlns:a16="http://schemas.microsoft.com/office/drawing/2014/main" id="{035867BF-910C-4D8F-BD58-CA1483B51C53}"/>
              </a:ext>
            </a:extLst>
          </p:cNvPr>
          <p:cNvSpPr>
            <a:spLocks noGrp="1"/>
          </p:cNvSpPr>
          <p:nvPr>
            <p:ph type="body" sz="quarter" idx="14" hasCustomPrompt="1"/>
          </p:nvPr>
        </p:nvSpPr>
        <p:spPr>
          <a:xfrm>
            <a:off x="1463040" y="640080"/>
            <a:ext cx="10058400" cy="4023360"/>
          </a:xfrm>
        </p:spPr>
        <p:txBody>
          <a:bodyPr anchor="ctr"/>
          <a:lstStyle>
            <a:lvl1pPr marL="0" indent="0" algn="ctr">
              <a:lnSpc>
                <a:spcPct val="150000"/>
              </a:lnSpc>
              <a:spcBef>
                <a:spcPts val="0"/>
              </a:spcBef>
              <a:buNone/>
              <a:defRPr/>
            </a:lvl1pPr>
          </a:lstStyle>
          <a:p>
            <a:pPr lvl="0"/>
            <a:r>
              <a:rPr lang="en-US"/>
              <a:t>Texts or quotation</a:t>
            </a:r>
            <a:endParaRPr lang="id-ID"/>
          </a:p>
        </p:txBody>
      </p:sp>
      <p:sp>
        <p:nvSpPr>
          <p:cNvPr id="8" name="Text Placeholder 7">
            <a:extLst>
              <a:ext uri="{FF2B5EF4-FFF2-40B4-BE49-F238E27FC236}">
                <a16:creationId xmlns:a16="http://schemas.microsoft.com/office/drawing/2014/main" id="{6A08236D-8427-433E-A68E-676954DB2626}"/>
              </a:ext>
            </a:extLst>
          </p:cNvPr>
          <p:cNvSpPr>
            <a:spLocks noGrp="1"/>
          </p:cNvSpPr>
          <p:nvPr>
            <p:ph type="body" sz="quarter" idx="15" hasCustomPrompt="1"/>
          </p:nvPr>
        </p:nvSpPr>
        <p:spPr>
          <a:xfrm>
            <a:off x="6035040" y="5120640"/>
            <a:ext cx="5669280" cy="548640"/>
          </a:xfrm>
        </p:spPr>
        <p:txBody>
          <a:bodyPr anchor="ctr">
            <a:normAutofit/>
          </a:bodyPr>
          <a:lstStyle>
            <a:lvl1pPr marL="0" indent="0" algn="r">
              <a:buNone/>
              <a:defRPr sz="2000"/>
            </a:lvl1pPr>
          </a:lstStyle>
          <a:p>
            <a:pPr lvl="0"/>
            <a:r>
              <a:rPr lang="en-US"/>
              <a:t>Ending text</a:t>
            </a:r>
            <a:endParaRPr lang="id-ID"/>
          </a:p>
        </p:txBody>
      </p:sp>
      <p:sp>
        <p:nvSpPr>
          <p:cNvPr id="9" name="Half Frame 8">
            <a:extLst>
              <a:ext uri="{FF2B5EF4-FFF2-40B4-BE49-F238E27FC236}">
                <a16:creationId xmlns:a16="http://schemas.microsoft.com/office/drawing/2014/main" id="{BB55656A-6414-4947-9496-428E31D7FD38}"/>
              </a:ext>
            </a:extLst>
          </p:cNvPr>
          <p:cNvSpPr/>
          <p:nvPr userDrawn="1"/>
        </p:nvSpPr>
        <p:spPr>
          <a:xfrm>
            <a:off x="1280160" y="457200"/>
            <a:ext cx="457200" cy="457200"/>
          </a:xfrm>
          <a:prstGeom prst="half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0" name="Half Frame 9">
            <a:extLst>
              <a:ext uri="{FF2B5EF4-FFF2-40B4-BE49-F238E27FC236}">
                <a16:creationId xmlns:a16="http://schemas.microsoft.com/office/drawing/2014/main" id="{623072CD-E86B-46CF-86EC-94424ED025D3}"/>
              </a:ext>
            </a:extLst>
          </p:cNvPr>
          <p:cNvSpPr/>
          <p:nvPr userDrawn="1"/>
        </p:nvSpPr>
        <p:spPr>
          <a:xfrm rot="10800000">
            <a:off x="11247120" y="4389120"/>
            <a:ext cx="457200" cy="457200"/>
          </a:xfrm>
          <a:prstGeom prst="half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extLst>
      <p:ext uri="{BB962C8B-B14F-4D97-AF65-F5344CB8AC3E}">
        <p14:creationId xmlns:p14="http://schemas.microsoft.com/office/powerpoint/2010/main" val="42471283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eneral Goal and Instructi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44FE56-7018-4C0D-94CA-B72421F5CB8A}"/>
              </a:ext>
            </a:extLst>
          </p:cNvPr>
          <p:cNvSpPr txBox="1">
            <a:spLocks/>
          </p:cNvSpPr>
          <p:nvPr userDrawn="1"/>
        </p:nvSpPr>
        <p:spPr>
          <a:xfrm>
            <a:off x="365760" y="182880"/>
            <a:ext cx="11430000" cy="6400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id-ID"/>
              <a:t>Capaian</a:t>
            </a:r>
            <a:r>
              <a:rPr lang="en-US"/>
              <a:t> dan Instruksi</a:t>
            </a:r>
            <a:r>
              <a:rPr lang="id-ID"/>
              <a:t> Pembelajaran</a:t>
            </a:r>
          </a:p>
        </p:txBody>
      </p:sp>
      <p:pic>
        <p:nvPicPr>
          <p:cNvPr id="11" name="Picture 10">
            <a:extLst>
              <a:ext uri="{FF2B5EF4-FFF2-40B4-BE49-F238E27FC236}">
                <a16:creationId xmlns:a16="http://schemas.microsoft.com/office/drawing/2014/main" id="{7431845C-CDAF-41DE-B764-172602648A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363200" y="3124821"/>
            <a:ext cx="1828800" cy="3154679"/>
          </a:xfrm>
          <a:prstGeom prst="rect">
            <a:avLst/>
          </a:prstGeom>
        </p:spPr>
      </p:pic>
      <p:sp>
        <p:nvSpPr>
          <p:cNvPr id="13" name="Rectangle 12">
            <a:extLst>
              <a:ext uri="{FF2B5EF4-FFF2-40B4-BE49-F238E27FC236}">
                <a16:creationId xmlns:a16="http://schemas.microsoft.com/office/drawing/2014/main" id="{2372ADC2-DC9F-499E-9FA1-AC7884F64A1F}"/>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DB4713B-155C-4173-A9A7-B4FA41B94B36}"/>
              </a:ext>
            </a:extLst>
          </p:cNvPr>
          <p:cNvSpPr txBox="1"/>
          <p:nvPr userDrawn="1"/>
        </p:nvSpPr>
        <p:spPr>
          <a:xfrm>
            <a:off x="365760" y="1134795"/>
            <a:ext cx="11530676" cy="1685846"/>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id-ID" sz="2400">
                <a:solidFill>
                  <a:schemeClr val="accent1">
                    <a:lumMod val="50000"/>
                  </a:schemeClr>
                </a:solidFill>
                <a:latin typeface="Arial" panose="020B0604020202020204" pitchFamily="34" charset="0"/>
                <a:cs typeface="Arial" panose="020B0604020202020204" pitchFamily="34" charset="0"/>
              </a:rPr>
              <a:t>Melalui </a:t>
            </a:r>
            <a:r>
              <a:rPr lang="en-US" sz="2400">
                <a:solidFill>
                  <a:schemeClr val="accent1">
                    <a:lumMod val="50000"/>
                  </a:schemeClr>
                </a:solidFill>
                <a:latin typeface="Arial" panose="020B0604020202020204" pitchFamily="34" charset="0"/>
                <a:cs typeface="Arial" panose="020B0604020202020204" pitchFamily="34" charset="0"/>
              </a:rPr>
              <a:t>Tugas </a:t>
            </a:r>
            <a:r>
              <a:rPr lang="id-ID" sz="2400">
                <a:solidFill>
                  <a:schemeClr val="accent1">
                    <a:lumMod val="50000"/>
                  </a:schemeClr>
                </a:solidFill>
                <a:latin typeface="Arial" panose="020B0604020202020204" pitchFamily="34" charset="0"/>
                <a:cs typeface="Arial" panose="020B0604020202020204" pitchFamily="34" charset="0"/>
              </a:rPr>
              <a:t>ini, kamu diharapkan bisa menulis, mengkompilasi, dan menjalankan program yang menggunakan berbagai tipe data, operator, dan struktur yang sudah dipelajari</a:t>
            </a:r>
            <a:r>
              <a:rPr lang="en-US" sz="2400">
                <a:solidFill>
                  <a:schemeClr val="accent1">
                    <a:lumMod val="50000"/>
                  </a:schemeClr>
                </a:solidFill>
                <a:latin typeface="Arial" panose="020B0604020202020204" pitchFamily="34" charset="0"/>
                <a:cs typeface="Arial" panose="020B0604020202020204" pitchFamily="34" charset="0"/>
              </a:rPr>
              <a:t>, di mana program tersebut dibuat mengikuti spesifikasi tertentu</a:t>
            </a:r>
            <a:r>
              <a:rPr lang="id-ID" sz="2400">
                <a:solidFill>
                  <a:schemeClr val="accent1">
                    <a:lumMod val="50000"/>
                  </a:schemeClr>
                </a:solidFill>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86CEAF4D-2AD5-4398-B5FF-B78C4BCF1896}"/>
              </a:ext>
            </a:extLst>
          </p:cNvPr>
          <p:cNvSpPr txBox="1"/>
          <p:nvPr userDrawn="1"/>
        </p:nvSpPr>
        <p:spPr>
          <a:xfrm>
            <a:off x="1979352" y="3739553"/>
            <a:ext cx="8303492" cy="1685846"/>
          </a:xfrm>
          <a:prstGeom prst="rect">
            <a:avLst/>
          </a:prstGeom>
          <a:noFill/>
        </p:spPr>
        <p:txBody>
          <a:bodyPr wrap="square" rtlCol="0">
            <a:spAutoFit/>
          </a:bodyPr>
          <a:lstStyle/>
          <a:p>
            <a:pPr marL="0" marR="0" lvl="0" indent="0" algn="r" defTabSz="457200" rtl="0" eaLnBrk="1" fontAlgn="auto" latinLnBrk="0" hangingPunct="1">
              <a:lnSpc>
                <a:spcPct val="150000"/>
              </a:lnSpc>
              <a:spcBef>
                <a:spcPts val="0"/>
              </a:spcBef>
              <a:spcAft>
                <a:spcPts val="0"/>
              </a:spcAft>
              <a:buClrTx/>
              <a:buSzTx/>
              <a:buFontTx/>
              <a:buNone/>
              <a:tabLst/>
              <a:defRPr/>
            </a:pPr>
            <a:r>
              <a:rPr lang="id-ID" sz="2400">
                <a:solidFill>
                  <a:schemeClr val="accent1">
                    <a:lumMod val="50000"/>
                  </a:schemeClr>
                </a:solidFill>
                <a:latin typeface="Arial" panose="020B0604020202020204" pitchFamily="34" charset="0"/>
                <a:cs typeface="Arial" panose="020B0604020202020204" pitchFamily="34" charset="0"/>
              </a:rPr>
              <a:t>Buatlah program yang berprilaku dan menggunakan tipe data, operator, dan struktur sesuai dengan deskripsi yang diberikan dalam dokumen ini!</a:t>
            </a:r>
          </a:p>
        </p:txBody>
      </p:sp>
      <p:sp>
        <p:nvSpPr>
          <p:cNvPr id="21" name="TextBox 20">
            <a:extLst>
              <a:ext uri="{FF2B5EF4-FFF2-40B4-BE49-F238E27FC236}">
                <a16:creationId xmlns:a16="http://schemas.microsoft.com/office/drawing/2014/main" id="{F761EECD-3AF3-4023-B260-C3FFC507218F}"/>
              </a:ext>
            </a:extLst>
          </p:cNvPr>
          <p:cNvSpPr txBox="1"/>
          <p:nvPr userDrawn="1"/>
        </p:nvSpPr>
        <p:spPr>
          <a:xfrm rot="20363387">
            <a:off x="1675465" y="3702492"/>
            <a:ext cx="1107996" cy="369332"/>
          </a:xfrm>
          <a:prstGeom prst="rect">
            <a:avLst/>
          </a:prstGeom>
          <a:noFill/>
        </p:spPr>
        <p:txBody>
          <a:bodyPr wrap="none" rtlCol="0">
            <a:spAutoFit/>
          </a:bodyPr>
          <a:lstStyle/>
          <a:p>
            <a:r>
              <a:rPr lang="en-US">
                <a:solidFill>
                  <a:schemeClr val="accent1">
                    <a:lumMod val="50000"/>
                  </a:schemeClr>
                </a:solidFill>
                <a:latin typeface="Arial" panose="020B0604020202020204" pitchFamily="34" charset="0"/>
                <a:cs typeface="Arial" panose="020B0604020202020204" pitchFamily="34" charset="0"/>
              </a:rPr>
              <a:t>Instruksi:</a:t>
            </a:r>
            <a:endParaRPr lang="id-ID">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156731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equirement">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hasCustomPrompt="1"/>
          </p:nvPr>
        </p:nvSpPr>
        <p:spPr>
          <a:xfrm>
            <a:off x="365760" y="1097280"/>
            <a:ext cx="11430000" cy="1463040"/>
          </a:xfrm>
          <a:prstGeom prst="rect">
            <a:avLst/>
          </a:prstGeom>
        </p:spPr>
        <p:txBody>
          <a:bodyPr/>
          <a:lstStyle>
            <a:lvl1pPr marL="0" indent="0">
              <a:lnSpc>
                <a:spcPct val="120000"/>
              </a:lnSpc>
              <a:spcBef>
                <a:spcPts val="0"/>
              </a:spcBef>
              <a:buNone/>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Program overview</a:t>
            </a:r>
          </a:p>
        </p:txBody>
      </p:sp>
      <p:sp>
        <p:nvSpPr>
          <p:cNvPr id="3" name="TextBox 2">
            <a:extLst>
              <a:ext uri="{FF2B5EF4-FFF2-40B4-BE49-F238E27FC236}">
                <a16:creationId xmlns:a16="http://schemas.microsoft.com/office/drawing/2014/main" id="{C220D20B-3E3D-433F-AD2D-ED3299547787}"/>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Kebutuhan</a:t>
            </a:r>
            <a:endParaRPr lang="en-ID" sz="3200">
              <a:solidFill>
                <a:schemeClr val="accent1">
                  <a:lumMod val="50000"/>
                </a:schemeClr>
              </a:solidFill>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8AA40EA0-2253-47FE-9D24-60B985864455}"/>
              </a:ext>
            </a:extLst>
          </p:cNvPr>
          <p:cNvSpPr>
            <a:spLocks noGrp="1"/>
          </p:cNvSpPr>
          <p:nvPr>
            <p:ph type="body" sz="quarter" idx="11" hasCustomPrompt="1"/>
          </p:nvPr>
        </p:nvSpPr>
        <p:spPr>
          <a:xfrm>
            <a:off x="365760" y="3749040"/>
            <a:ext cx="11430000" cy="1371600"/>
          </a:xfrm>
          <a:prstGeom prst="rect">
            <a:avLst/>
          </a:prstGeom>
        </p:spPr>
        <p:txBody>
          <a:bodyPr/>
          <a:lstStyle>
            <a:lvl1pPr marL="0" indent="0">
              <a:lnSpc>
                <a:spcPct val="120000"/>
              </a:lnSpc>
              <a:spcBef>
                <a:spcPts val="0"/>
              </a:spcBef>
              <a:buNone/>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Other statement on program overview, if any</a:t>
            </a:r>
          </a:p>
        </p:txBody>
      </p:sp>
      <p:sp>
        <p:nvSpPr>
          <p:cNvPr id="7" name="Text Placeholder 3">
            <a:extLst>
              <a:ext uri="{FF2B5EF4-FFF2-40B4-BE49-F238E27FC236}">
                <a16:creationId xmlns:a16="http://schemas.microsoft.com/office/drawing/2014/main" id="{CDE7E567-FB84-4BDC-8BEC-51AA497A41E1}"/>
              </a:ext>
            </a:extLst>
          </p:cNvPr>
          <p:cNvSpPr>
            <a:spLocks noGrp="1"/>
          </p:cNvSpPr>
          <p:nvPr>
            <p:ph type="body" sz="quarter" idx="12" hasCustomPrompt="1"/>
          </p:nvPr>
        </p:nvSpPr>
        <p:spPr>
          <a:xfrm>
            <a:off x="822960" y="2743200"/>
            <a:ext cx="10515600" cy="822960"/>
          </a:xfrm>
          <a:prstGeom prst="rect">
            <a:avLst/>
          </a:prstGeom>
        </p:spPr>
        <p:txBody>
          <a:bodyPr>
            <a:normAutofit/>
          </a:bodyPr>
          <a:lstStyle>
            <a:lvl1pPr marL="0" indent="0" algn="ctr">
              <a:lnSpc>
                <a:spcPct val="120000"/>
              </a:lnSpc>
              <a:spcBef>
                <a:spcPts val="0"/>
              </a:spcBef>
              <a:buNone/>
              <a:defRPr sz="1800">
                <a:latin typeface="Consolas" panose="020B0609020204030204" pitchFamily="49" charset="0"/>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Program overview</a:t>
            </a:r>
          </a:p>
        </p:txBody>
      </p:sp>
    </p:spTree>
    <p:extLst>
      <p:ext uri="{BB962C8B-B14F-4D97-AF65-F5344CB8AC3E}">
        <p14:creationId xmlns:p14="http://schemas.microsoft.com/office/powerpoint/2010/main" val="27934844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uput Exampl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20D20B-3E3D-433F-AD2D-ED3299547787}"/>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Contoh Keluaran</a:t>
            </a:r>
            <a:endParaRPr lang="en-ID" sz="3200">
              <a:solidFill>
                <a:schemeClr val="accent1">
                  <a:lumMod val="50000"/>
                </a:schemeClr>
              </a:solidFill>
              <a:latin typeface="Arial" panose="020B0604020202020204" pitchFamily="34" charset="0"/>
              <a:cs typeface="Arial" panose="020B0604020202020204" pitchFamily="34" charset="0"/>
            </a:endParaRPr>
          </a:p>
        </p:txBody>
      </p:sp>
      <p:sp>
        <p:nvSpPr>
          <p:cNvPr id="7" name="Text Placeholder 3">
            <a:extLst>
              <a:ext uri="{FF2B5EF4-FFF2-40B4-BE49-F238E27FC236}">
                <a16:creationId xmlns:a16="http://schemas.microsoft.com/office/drawing/2014/main" id="{CDE7E567-FB84-4BDC-8BEC-51AA497A41E1}"/>
              </a:ext>
            </a:extLst>
          </p:cNvPr>
          <p:cNvSpPr>
            <a:spLocks noGrp="1"/>
          </p:cNvSpPr>
          <p:nvPr>
            <p:ph type="body" sz="quarter" idx="12" hasCustomPrompt="1"/>
          </p:nvPr>
        </p:nvSpPr>
        <p:spPr>
          <a:xfrm>
            <a:off x="365760" y="1097280"/>
            <a:ext cx="11430000" cy="5486400"/>
          </a:xfrm>
          <a:prstGeom prst="rect">
            <a:avLst/>
          </a:prstGeom>
        </p:spPr>
        <p:txBody>
          <a:bodyPr>
            <a:normAutofit/>
          </a:bodyPr>
          <a:lstStyle>
            <a:lvl1pPr marL="0" indent="0" algn="l">
              <a:lnSpc>
                <a:spcPct val="120000"/>
              </a:lnSpc>
              <a:spcBef>
                <a:spcPts val="0"/>
              </a:spcBef>
              <a:buNone/>
              <a:defRPr sz="1800">
                <a:latin typeface="Consolas" panose="020B0609020204030204" pitchFamily="49" charset="0"/>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Program overview</a:t>
            </a:r>
          </a:p>
        </p:txBody>
      </p:sp>
    </p:spTree>
    <p:extLst>
      <p:ext uri="{BB962C8B-B14F-4D97-AF65-F5344CB8AC3E}">
        <p14:creationId xmlns:p14="http://schemas.microsoft.com/office/powerpoint/2010/main" val="200721198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9" name="Title Placeholder 29">
            <a:extLst>
              <a:ext uri="{FF2B5EF4-FFF2-40B4-BE49-F238E27FC236}">
                <a16:creationId xmlns:a16="http://schemas.microsoft.com/office/drawing/2014/main" id="{7D8B3174-417A-4CAD-B6CB-585D26BBFA79}"/>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8816791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utput Format Information">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09778A8-8368-46E8-8866-EEA87052F2CE}"/>
              </a:ext>
            </a:extLst>
          </p:cNvPr>
          <p:cNvSpPr txBox="1">
            <a:spLocks/>
          </p:cNvSpPr>
          <p:nvPr userDrawn="1"/>
        </p:nvSpPr>
        <p:spPr>
          <a:xfrm>
            <a:off x="365760" y="182880"/>
            <a:ext cx="11430000" cy="6400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id-ID"/>
              <a:t>Keterangan Umum Terkait Keluaran</a:t>
            </a:r>
          </a:p>
        </p:txBody>
      </p:sp>
      <p:sp>
        <p:nvSpPr>
          <p:cNvPr id="6" name="TextBox 5">
            <a:extLst>
              <a:ext uri="{FF2B5EF4-FFF2-40B4-BE49-F238E27FC236}">
                <a16:creationId xmlns:a16="http://schemas.microsoft.com/office/drawing/2014/main" id="{F1A4CF72-EED7-4CBC-87F7-DE6A6AE18F7E}"/>
              </a:ext>
            </a:extLst>
          </p:cNvPr>
          <p:cNvSpPr txBox="1"/>
          <p:nvPr userDrawn="1"/>
        </p:nvSpPr>
        <p:spPr>
          <a:xfrm>
            <a:off x="365760" y="1134795"/>
            <a:ext cx="11530676" cy="446705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id-ID" sz="2400">
                <a:highlight>
                  <a:srgbClr val="FFFF00"/>
                </a:highlight>
                <a:latin typeface="Arial" panose="020B0604020202020204" pitchFamily="34" charset="0"/>
                <a:ea typeface="Calibri" panose="020F0502020204030204" pitchFamily="34" charset="0"/>
                <a:cs typeface="Arial" panose="020B0604020202020204" pitchFamily="34" charset="0"/>
              </a:rPr>
              <a:t>Teks dengan warna belakang kuning</a:t>
            </a:r>
            <a:r>
              <a:rPr lang="id-ID" sz="2400">
                <a:latin typeface="Arial" panose="020B0604020202020204" pitchFamily="34" charset="0"/>
                <a:ea typeface="Calibri" panose="020F0502020204030204" pitchFamily="34" charset="0"/>
                <a:cs typeface="Arial" panose="020B0604020202020204" pitchFamily="34" charset="0"/>
              </a:rPr>
              <a:t> merupakan masukan dari pengguna.</a:t>
            </a:r>
            <a:r>
              <a:rPr lang="en-US" sz="2400">
                <a:latin typeface="Arial" panose="020B0604020202020204" pitchFamily="34" charset="0"/>
                <a:ea typeface="Calibri" panose="020F0502020204030204" pitchFamily="34" charset="0"/>
                <a:cs typeface="Arial" panose="020B0604020202020204" pitchFamily="34" charset="0"/>
              </a:rPr>
              <a:t> </a:t>
            </a:r>
          </a:p>
          <a:p>
            <a:pPr marL="342900" indent="-342900">
              <a:lnSpc>
                <a:spcPct val="150000"/>
              </a:lnSpc>
              <a:buFont typeface="Arial" panose="020B0604020202020204" pitchFamily="34" charset="0"/>
              <a:buChar char="•"/>
            </a:pPr>
            <a:r>
              <a:rPr lang="id-ID" sz="2400">
                <a:latin typeface="Arial" panose="020B0604020202020204" pitchFamily="34" charset="0"/>
                <a:ea typeface="Calibri" panose="020F0502020204030204" pitchFamily="34" charset="0"/>
                <a:cs typeface="Arial" panose="020B0604020202020204" pitchFamily="34" charset="0"/>
              </a:rPr>
              <a:t>Setiap implementasi masukan </a:t>
            </a:r>
            <a:r>
              <a:rPr lang="en-US" sz="2400">
                <a:latin typeface="Arial" panose="020B0604020202020204" pitchFamily="34" charset="0"/>
                <a:ea typeface="Calibri" panose="020F0502020204030204" pitchFamily="34" charset="0"/>
                <a:cs typeface="Arial" panose="020B0604020202020204" pitchFamily="34" charset="0"/>
              </a:rPr>
              <a:t>pengguna </a:t>
            </a:r>
            <a:r>
              <a:rPr lang="id-ID" sz="2400">
                <a:latin typeface="Arial" panose="020B0604020202020204" pitchFamily="34" charset="0"/>
                <a:ea typeface="Calibri" panose="020F0502020204030204" pitchFamily="34" charset="0"/>
                <a:cs typeface="Arial" panose="020B0604020202020204" pitchFamily="34" charset="0"/>
              </a:rPr>
              <a:t>yang terlewat akan membuat nilai</a:t>
            </a:r>
            <a:r>
              <a:rPr lang="en-US" sz="2400">
                <a:latin typeface="Arial" panose="020B0604020202020204" pitchFamily="34" charset="0"/>
                <a:ea typeface="Calibri" panose="020F0502020204030204" pitchFamily="34" charset="0"/>
                <a:cs typeface="Arial" panose="020B0604020202020204" pitchFamily="34" charset="0"/>
              </a:rPr>
              <a:t>mu </a:t>
            </a:r>
            <a:r>
              <a:rPr lang="id-ID" sz="240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berkurang satu poin</a:t>
            </a:r>
            <a:r>
              <a:rPr lang="id-ID" sz="2400">
                <a:latin typeface="Arial" panose="020B0604020202020204" pitchFamily="34" charset="0"/>
                <a:ea typeface="Calibri" panose="020F0502020204030204" pitchFamily="34" charset="0"/>
                <a:cs typeface="Arial" panose="020B0604020202020204" pitchFamily="34" charset="0"/>
              </a:rPr>
              <a:t>. </a:t>
            </a:r>
            <a:endParaRPr lang="en-US" sz="2400">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Arial" panose="020B0604020202020204" pitchFamily="34" charset="0"/>
              <a:buChar char="•"/>
            </a:pPr>
            <a:r>
              <a:rPr lang="id-ID" sz="2400">
                <a:highlight>
                  <a:srgbClr val="00FFFF"/>
                </a:highlight>
                <a:latin typeface="Arial" panose="020B0604020202020204" pitchFamily="34" charset="0"/>
                <a:ea typeface="Calibri" panose="020F0502020204030204" pitchFamily="34" charset="0"/>
                <a:cs typeface="Arial" panose="020B0604020202020204" pitchFamily="34" charset="0"/>
              </a:rPr>
              <a:t>Teks </a:t>
            </a:r>
            <a:r>
              <a:rPr lang="en-US" sz="2400">
                <a:highlight>
                  <a:srgbClr val="00FFFF"/>
                </a:highlight>
                <a:latin typeface="Arial" panose="020B0604020202020204" pitchFamily="34" charset="0"/>
                <a:ea typeface="Calibri" panose="020F0502020204030204" pitchFamily="34" charset="0"/>
                <a:cs typeface="Arial" panose="020B0604020202020204" pitchFamily="34" charset="0"/>
              </a:rPr>
              <a:t>dengan warna belakang </a:t>
            </a:r>
            <a:r>
              <a:rPr lang="id-ID" sz="2400">
                <a:highlight>
                  <a:srgbClr val="00FFFF"/>
                </a:highlight>
                <a:latin typeface="Arial" panose="020B0604020202020204" pitchFamily="34" charset="0"/>
                <a:ea typeface="Calibri" panose="020F0502020204030204" pitchFamily="34" charset="0"/>
                <a:cs typeface="Arial" panose="020B0604020202020204" pitchFamily="34" charset="0"/>
              </a:rPr>
              <a:t>biru</a:t>
            </a:r>
            <a:r>
              <a:rPr lang="id-ID" sz="2400">
                <a:latin typeface="Arial" panose="020B0604020202020204" pitchFamily="34" charset="0"/>
                <a:ea typeface="Calibri" panose="020F0502020204030204" pitchFamily="34" charset="0"/>
                <a:cs typeface="Arial" panose="020B0604020202020204" pitchFamily="34" charset="0"/>
              </a:rPr>
              <a:t> merupakan teks dinamis yang selalu berubah-ubah sesuai dengan </a:t>
            </a:r>
            <a:r>
              <a:rPr lang="en-US" sz="2400">
                <a:latin typeface="Arial" panose="020B0604020202020204" pitchFamily="34" charset="0"/>
                <a:ea typeface="Calibri" panose="020F0502020204030204" pitchFamily="34" charset="0"/>
                <a:cs typeface="Arial" panose="020B0604020202020204" pitchFamily="34" charset="0"/>
              </a:rPr>
              <a:t>argumen atau </a:t>
            </a:r>
            <a:r>
              <a:rPr lang="id-ID" sz="2400">
                <a:latin typeface="Arial" panose="020B0604020202020204" pitchFamily="34" charset="0"/>
                <a:ea typeface="Calibri" panose="020F0502020204030204" pitchFamily="34" charset="0"/>
                <a:cs typeface="Arial" panose="020B0604020202020204" pitchFamily="34" charset="0"/>
              </a:rPr>
              <a:t>masukan </a:t>
            </a:r>
            <a:r>
              <a:rPr lang="en-US" sz="2400">
                <a:latin typeface="Arial" panose="020B0604020202020204" pitchFamily="34" charset="0"/>
                <a:ea typeface="Calibri" panose="020F0502020204030204" pitchFamily="34" charset="0"/>
                <a:cs typeface="Arial" panose="020B0604020202020204" pitchFamily="34" charset="0"/>
              </a:rPr>
              <a:t>dari </a:t>
            </a:r>
            <a:r>
              <a:rPr lang="id-ID" sz="2400">
                <a:latin typeface="Arial" panose="020B0604020202020204" pitchFamily="34" charset="0"/>
                <a:ea typeface="Calibri" panose="020F0502020204030204" pitchFamily="34" charset="0"/>
                <a:cs typeface="Arial" panose="020B0604020202020204" pitchFamily="34" charset="0"/>
              </a:rPr>
              <a:t>pengguna</a:t>
            </a:r>
            <a:r>
              <a:rPr lang="en-US" sz="2400">
                <a:latin typeface="Arial" panose="020B0604020202020204" pitchFamily="34" charset="0"/>
                <a:ea typeface="Calibri" panose="020F0502020204030204" pitchFamily="34" charset="0"/>
                <a:cs typeface="Arial" panose="020B0604020202020204" pitchFamily="34" charset="0"/>
              </a:rPr>
              <a:t>,</a:t>
            </a:r>
            <a:r>
              <a:rPr lang="id-ID" sz="2400">
                <a:latin typeface="Arial" panose="020B0604020202020204" pitchFamily="34" charset="0"/>
                <a:ea typeface="Calibri" panose="020F0502020204030204" pitchFamily="34" charset="0"/>
                <a:cs typeface="Arial" panose="020B0604020202020204" pitchFamily="34" charset="0"/>
              </a:rPr>
              <a:t> dan harus ditampilkan dalam program yang Anda buat. </a:t>
            </a:r>
            <a:endParaRPr lang="en-US" sz="2400">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Arial" panose="020B0604020202020204" pitchFamily="34" charset="0"/>
              <a:buChar char="•"/>
            </a:pPr>
            <a:r>
              <a:rPr lang="id-ID" sz="2400">
                <a:latin typeface="Arial" panose="020B0604020202020204" pitchFamily="34" charset="0"/>
                <a:ea typeface="Calibri" panose="020F0502020204030204" pitchFamily="34" charset="0"/>
                <a:cs typeface="Arial" panose="020B0604020202020204" pitchFamily="34" charset="0"/>
              </a:rPr>
              <a:t>Setiap </a:t>
            </a:r>
            <a:r>
              <a:rPr lang="en-US" sz="2400">
                <a:latin typeface="Arial" panose="020B0604020202020204" pitchFamily="34" charset="0"/>
                <a:ea typeface="Calibri" panose="020F0502020204030204" pitchFamily="34" charset="0"/>
                <a:cs typeface="Arial" panose="020B0604020202020204" pitchFamily="34" charset="0"/>
              </a:rPr>
              <a:t>implementasi </a:t>
            </a:r>
            <a:r>
              <a:rPr lang="id-ID" sz="2400">
                <a:latin typeface="Arial" panose="020B0604020202020204" pitchFamily="34" charset="0"/>
                <a:ea typeface="Calibri" panose="020F0502020204030204" pitchFamily="34" charset="0"/>
                <a:cs typeface="Arial" panose="020B0604020202020204" pitchFamily="34" charset="0"/>
              </a:rPr>
              <a:t>teks biru yang terlewat atau tidak sesuai akan membuat nilai Anda </a:t>
            </a:r>
            <a:r>
              <a:rPr lang="id-ID" sz="240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berkurang satu poin</a:t>
            </a:r>
            <a:r>
              <a:rPr lang="en-US" sz="2400">
                <a:solidFill>
                  <a:srgbClr val="00B050"/>
                </a:solidFill>
                <a:latin typeface="Arial" panose="020B0604020202020204" pitchFamily="34" charset="0"/>
                <a:ea typeface="Calibri" panose="020F0502020204030204" pitchFamily="34" charset="0"/>
                <a:cs typeface="Arial" panose="020B0604020202020204" pitchFamily="34" charset="0"/>
              </a:rPr>
              <a:t>.</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479355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eneral Criteria">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CD3A063-6EC7-42E3-9BB0-7BF4E5A33866}"/>
              </a:ext>
            </a:extLst>
          </p:cNvPr>
          <p:cNvSpPr txBox="1">
            <a:spLocks/>
          </p:cNvSpPr>
          <p:nvPr userDrawn="1"/>
        </p:nvSpPr>
        <p:spPr>
          <a:xfrm>
            <a:off x="365760" y="182880"/>
            <a:ext cx="11430000" cy="6400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id-ID"/>
              <a:t>Kriteria Umum Program</a:t>
            </a:r>
          </a:p>
        </p:txBody>
      </p:sp>
      <p:sp>
        <p:nvSpPr>
          <p:cNvPr id="6" name="TextBox 5">
            <a:extLst>
              <a:ext uri="{FF2B5EF4-FFF2-40B4-BE49-F238E27FC236}">
                <a16:creationId xmlns:a16="http://schemas.microsoft.com/office/drawing/2014/main" id="{01D7D278-6B0D-4D2C-826B-F16255F86A96}"/>
              </a:ext>
            </a:extLst>
          </p:cNvPr>
          <p:cNvSpPr txBox="1"/>
          <p:nvPr userDrawn="1"/>
        </p:nvSpPr>
        <p:spPr>
          <a:xfrm>
            <a:off x="365760" y="1134795"/>
            <a:ext cx="11530676" cy="279384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Kode dan keluaran program harus mencantumkan NPM dan nama kamu, yang ditulis dalam bentuk komentar atau luaran. </a:t>
            </a:r>
          </a:p>
          <a:p>
            <a:pPr marL="342900" indent="-342900">
              <a:lnSpc>
                <a:spcPct val="150000"/>
              </a:lnSpc>
              <a:buFont typeface="Arial" panose="020B0604020202020204" pitchFamily="34" charset="0"/>
              <a:buChar char="•"/>
            </a:pPr>
            <a:r>
              <a:rPr lang="en-US" sz="2400">
                <a:solidFill>
                  <a:schemeClr val="accent2">
                    <a:lumMod val="75000"/>
                  </a:schemeClr>
                </a:solidFill>
                <a:latin typeface="Arial" panose="020B0604020202020204" pitchFamily="34" charset="0"/>
                <a:cs typeface="Arial" panose="020B0604020202020204" pitchFamily="34" charset="0"/>
              </a:rPr>
              <a:t>[20 poin]</a:t>
            </a:r>
            <a:r>
              <a:rPr lang="en-US" sz="2400">
                <a:solidFill>
                  <a:schemeClr val="accent1">
                    <a:lumMod val="50000"/>
                  </a:schemeClr>
                </a:solidFill>
                <a:latin typeface="Arial" panose="020B0604020202020204" pitchFamily="34" charset="0"/>
                <a:cs typeface="Arial" panose="020B0604020202020204" pitchFamily="34" charset="0"/>
              </a:rPr>
              <a:t> Kamu boleh mengubah tampilan luaran program selama memiliki informasi yang diminta (e.g., nilai argumen dan label keluaran). </a:t>
            </a:r>
          </a:p>
          <a:p>
            <a:pPr marL="342900" indent="-3429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Berkas kode program yang dikumpulkan harus dengan nama </a:t>
            </a:r>
          </a:p>
        </p:txBody>
      </p:sp>
      <p:sp>
        <p:nvSpPr>
          <p:cNvPr id="8" name="Text Placeholder 2">
            <a:extLst>
              <a:ext uri="{FF2B5EF4-FFF2-40B4-BE49-F238E27FC236}">
                <a16:creationId xmlns:a16="http://schemas.microsoft.com/office/drawing/2014/main" id="{7A015658-69C5-4977-B40A-DD8D15FA4925}"/>
              </a:ext>
            </a:extLst>
          </p:cNvPr>
          <p:cNvSpPr>
            <a:spLocks noGrp="1"/>
          </p:cNvSpPr>
          <p:nvPr>
            <p:ph type="body" sz="quarter" idx="10" hasCustomPrompt="1"/>
          </p:nvPr>
        </p:nvSpPr>
        <p:spPr>
          <a:xfrm>
            <a:off x="711201" y="4023360"/>
            <a:ext cx="10972800" cy="1737360"/>
          </a:xfrm>
        </p:spPr>
        <p:txBody>
          <a:bodyPr/>
          <a:lstStyle>
            <a:lvl1pPr marL="0" indent="0">
              <a:spcBef>
                <a:spcPts val="0"/>
              </a:spcBef>
              <a:buNone/>
              <a:defRPr/>
            </a:lvl1pPr>
          </a:lstStyle>
          <a:p>
            <a:pPr>
              <a:lnSpc>
                <a:spcPct val="150000"/>
              </a:lnSpc>
            </a:pPr>
            <a:r>
              <a:rPr lang="en-US" sz="2400"/>
              <a:t>nama program (e.g., contoh).</a:t>
            </a:r>
          </a:p>
        </p:txBody>
      </p:sp>
    </p:spTree>
    <p:extLst>
      <p:ext uri="{BB962C8B-B14F-4D97-AF65-F5344CB8AC3E}">
        <p14:creationId xmlns:p14="http://schemas.microsoft.com/office/powerpoint/2010/main" val="378080999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ubmission">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84A4446-26D1-4E40-9ADD-BA01666E5BD9}"/>
              </a:ext>
            </a:extLst>
          </p:cNvPr>
          <p:cNvSpPr txBox="1">
            <a:spLocks/>
          </p:cNvSpPr>
          <p:nvPr userDrawn="1"/>
        </p:nvSpPr>
        <p:spPr>
          <a:xfrm>
            <a:off x="365760" y="182880"/>
            <a:ext cx="11430000" cy="6400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id-ID"/>
              <a:t>Pengumpulan</a:t>
            </a:r>
          </a:p>
        </p:txBody>
      </p:sp>
      <p:sp>
        <p:nvSpPr>
          <p:cNvPr id="6" name="TextBox 5">
            <a:extLst>
              <a:ext uri="{FF2B5EF4-FFF2-40B4-BE49-F238E27FC236}">
                <a16:creationId xmlns:a16="http://schemas.microsoft.com/office/drawing/2014/main" id="{A806334D-A6DF-44B5-9410-2D26A848918A}"/>
              </a:ext>
            </a:extLst>
          </p:cNvPr>
          <p:cNvSpPr txBox="1"/>
          <p:nvPr userDrawn="1"/>
        </p:nvSpPr>
        <p:spPr>
          <a:xfrm>
            <a:off x="1079768" y="1813527"/>
            <a:ext cx="8715985" cy="2793842"/>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id-ID" sz="2400">
                <a:solidFill>
                  <a:schemeClr val="accent1">
                    <a:lumMod val="50000"/>
                  </a:schemeClr>
                </a:solidFill>
                <a:latin typeface="Arial" panose="020B0604020202020204" pitchFamily="34" charset="0"/>
                <a:cs typeface="Arial" panose="020B0604020202020204" pitchFamily="34" charset="0"/>
              </a:rPr>
              <a:t>Kumpulkan berkas kode Java™ (i.e., *.java) kamu ke tempat pengumpulan yang disediakan di LAYAR sebelum batas akhir waktu yang tertera. Jangan lupa untuk memperhatikan panduan penilaian pada bagian Kriteria Program, Skema Penilaian, dan Plagiarisme. </a:t>
            </a:r>
          </a:p>
        </p:txBody>
      </p:sp>
      <p:pic>
        <p:nvPicPr>
          <p:cNvPr id="8" name="Picture 7" descr="A picture containing umbrella&#10;&#10;Description automatically generated">
            <a:extLst>
              <a:ext uri="{FF2B5EF4-FFF2-40B4-BE49-F238E27FC236}">
                <a16:creationId xmlns:a16="http://schemas.microsoft.com/office/drawing/2014/main" id="{5A449A8A-ED77-4CFD-BD53-C2B9F6BC2B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04053" y="1813527"/>
            <a:ext cx="2194560" cy="3483865"/>
          </a:xfrm>
          <a:prstGeom prst="rect">
            <a:avLst/>
          </a:prstGeom>
        </p:spPr>
      </p:pic>
      <p:sp>
        <p:nvSpPr>
          <p:cNvPr id="10" name="Rectangle 9">
            <a:extLst>
              <a:ext uri="{FF2B5EF4-FFF2-40B4-BE49-F238E27FC236}">
                <a16:creationId xmlns:a16="http://schemas.microsoft.com/office/drawing/2014/main" id="{8649440A-3AFF-49B0-AD56-DE5CCFE6DF7A}"/>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8537586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ading Defaul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2073458477"/>
              </p:ext>
            </p:extLst>
          </p:nvPr>
        </p:nvGraphicFramePr>
        <p:xfrm>
          <a:off x="457200" y="1097280"/>
          <a:ext cx="11247120" cy="4303268"/>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96503274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rading Default with Late Penalty">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4224897725"/>
              </p:ext>
            </p:extLst>
          </p:nvPr>
        </p:nvGraphicFramePr>
        <p:xfrm>
          <a:off x="457200" y="1097280"/>
          <a:ext cx="11247120" cy="4714240"/>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-5</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sv-SE" sz="1800">
                          <a:solidFill>
                            <a:schemeClr val="accent1">
                              <a:lumMod val="50000"/>
                            </a:schemeClr>
                          </a:solidFill>
                          <a:latin typeface="Arial" panose="020B0604020202020204" pitchFamily="34" charset="0"/>
                          <a:cs typeface="Arial" panose="020B0604020202020204" pitchFamily="34" charset="0"/>
                        </a:rPr>
                        <a:t>Per-hari keterlambatan mengumpulkan berkas solusi.</a:t>
                      </a:r>
                    </a:p>
                  </a:txBody>
                  <a:tcPr/>
                </a:tc>
                <a:extLst>
                  <a:ext uri="{0D108BD9-81ED-4DB2-BD59-A6C34878D82A}">
                    <a16:rowId xmlns:a16="http://schemas.microsoft.com/office/drawing/2014/main" val="248575941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150055475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rading with Branching or Loopin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2640665028"/>
              </p:ext>
            </p:extLst>
          </p:nvPr>
        </p:nvGraphicFramePr>
        <p:xfrm>
          <a:off x="457200" y="1097280"/>
          <a:ext cx="11247120" cy="4714240"/>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menggunakan struktur percabangan atau pengulangan sesuai dengan kriteria.</a:t>
                      </a:r>
                    </a:p>
                  </a:txBody>
                  <a:tcPr/>
                </a:tc>
                <a:extLst>
                  <a:ext uri="{0D108BD9-81ED-4DB2-BD59-A6C34878D82A}">
                    <a16:rowId xmlns:a16="http://schemas.microsoft.com/office/drawing/2014/main" val="37725680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1115366562"/>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rading-Late with Branching or Loopin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1589913398"/>
              </p:ext>
            </p:extLst>
          </p:nvPr>
        </p:nvGraphicFramePr>
        <p:xfrm>
          <a:off x="457200" y="1097280"/>
          <a:ext cx="11247120" cy="5125212"/>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menggunakan struktur percabangan atau pengulangan sesuai dengan kriteria.</a:t>
                      </a:r>
                    </a:p>
                  </a:txBody>
                  <a:tcPr/>
                </a:tc>
                <a:extLst>
                  <a:ext uri="{0D108BD9-81ED-4DB2-BD59-A6C34878D82A}">
                    <a16:rowId xmlns:a16="http://schemas.microsoft.com/office/drawing/2014/main" val="37725680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-5</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sv-SE" sz="1800">
                          <a:solidFill>
                            <a:schemeClr val="accent1">
                              <a:lumMod val="50000"/>
                            </a:schemeClr>
                          </a:solidFill>
                          <a:latin typeface="Arial" panose="020B0604020202020204" pitchFamily="34" charset="0"/>
                          <a:cs typeface="Arial" panose="020B0604020202020204" pitchFamily="34" charset="0"/>
                        </a:rPr>
                        <a:t>Per-hari keterlambatan mengumpulkan berkas solusi.</a:t>
                      </a:r>
                    </a:p>
                  </a:txBody>
                  <a:tcPr/>
                </a:tc>
                <a:extLst>
                  <a:ext uri="{0D108BD9-81ED-4DB2-BD59-A6C34878D82A}">
                    <a16:rowId xmlns:a16="http://schemas.microsoft.com/office/drawing/2014/main" val="3973334069"/>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312513310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ading for Recursio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3934079069"/>
              </p:ext>
            </p:extLst>
          </p:nvPr>
        </p:nvGraphicFramePr>
        <p:xfrm>
          <a:off x="457200" y="1097280"/>
          <a:ext cx="11247120" cy="4714240"/>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menggunakan teknik iteratif dan rekursif sesuai dengan kriteria.</a:t>
                      </a:r>
                    </a:p>
                  </a:txBody>
                  <a:tcPr/>
                </a:tc>
                <a:extLst>
                  <a:ext uri="{0D108BD9-81ED-4DB2-BD59-A6C34878D82A}">
                    <a16:rowId xmlns:a16="http://schemas.microsoft.com/office/drawing/2014/main" val="37725680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423616605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rading for Data Structur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71690-3D92-46FB-A230-A1142BC1768C}"/>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Skema Penilaian</a:t>
            </a:r>
            <a:endParaRPr lang="en-ID" sz="32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4F88C22-DEDF-459E-8E0B-1B4C25355996}"/>
              </a:ext>
            </a:extLst>
          </p:cNvPr>
          <p:cNvGraphicFramePr>
            <a:graphicFrameLocks noGrp="1"/>
          </p:cNvGraphicFramePr>
          <p:nvPr userDrawn="1">
            <p:extLst>
              <p:ext uri="{D42A27DB-BD31-4B8C-83A1-F6EECF244321}">
                <p14:modId xmlns:p14="http://schemas.microsoft.com/office/powerpoint/2010/main" val="2594973092"/>
              </p:ext>
            </p:extLst>
          </p:nvPr>
        </p:nvGraphicFramePr>
        <p:xfrm>
          <a:off x="457200" y="1097280"/>
          <a:ext cx="11247120" cy="4714240"/>
        </p:xfrm>
        <a:graphic>
          <a:graphicData uri="http://schemas.openxmlformats.org/drawingml/2006/table">
            <a:tbl>
              <a:tblPr firstRow="1" bandRow="1">
                <a:tableStyleId>{C083E6E3-FA7D-4D7B-A595-EF9225AFEA82}</a:tableStyleId>
              </a:tblPr>
              <a:tblGrid>
                <a:gridCol w="731520">
                  <a:extLst>
                    <a:ext uri="{9D8B030D-6E8A-4147-A177-3AD203B41FA5}">
                      <a16:colId xmlns:a16="http://schemas.microsoft.com/office/drawing/2014/main" val="1559748516"/>
                    </a:ext>
                  </a:extLst>
                </a:gridCol>
                <a:gridCol w="10515600">
                  <a:extLst>
                    <a:ext uri="{9D8B030D-6E8A-4147-A177-3AD203B41FA5}">
                      <a16:colId xmlns:a16="http://schemas.microsoft.com/office/drawing/2014/main" val="2197654118"/>
                    </a:ext>
                  </a:extLst>
                </a:gridCol>
              </a:tblGrid>
              <a:tr h="370840">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Nilai</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pPr algn="ctr">
                        <a:lnSpc>
                          <a:spcPct val="130000"/>
                        </a:lnSpc>
                      </a:pPr>
                      <a:r>
                        <a:rPr lang="en-US" sz="1800" dirty="0" err="1">
                          <a:solidFill>
                            <a:schemeClr val="bg1"/>
                          </a:solidFill>
                          <a:latin typeface="Arial" panose="020B0604020202020204" pitchFamily="34" charset="0"/>
                          <a:cs typeface="Arial" panose="020B0604020202020204" pitchFamily="34" charset="0"/>
                        </a:rPr>
                        <a:t>Kriteria</a:t>
                      </a:r>
                      <a:endParaRPr lang="en-US" sz="1800" dirty="0">
                        <a:solidFill>
                          <a:schemeClr val="bg1"/>
                        </a:solidFill>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39195685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berhasil </a:t>
                      </a:r>
                      <a:r>
                        <a:rPr lang="en-US" sz="1800" dirty="0" err="1">
                          <a:solidFill>
                            <a:schemeClr val="accent1">
                              <a:lumMod val="50000"/>
                            </a:schemeClr>
                          </a:solidFill>
                          <a:latin typeface="Arial" panose="020B0604020202020204" pitchFamily="34" charset="0"/>
                          <a:cs typeface="Arial" panose="020B0604020202020204" pitchFamily="34" charset="0"/>
                        </a:rPr>
                        <a:t>memenuhi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setiap</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kriteria</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diberikan</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573149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0</a:t>
                      </a:r>
                    </a:p>
                  </a:txBody>
                  <a:tcPr/>
                </a:tc>
                <a:tc>
                  <a:txBody>
                    <a:bodyPr/>
                    <a:lstStyle/>
                    <a:p>
                      <a:pPr>
                        <a:lnSpc>
                          <a:spcPct val="130000"/>
                        </a:lnSpc>
                      </a:pPr>
                      <a:r>
                        <a:rPr lang="en-US" sz="1800" err="1">
                          <a:solidFill>
                            <a:schemeClr val="accent1">
                              <a:lumMod val="50000"/>
                            </a:schemeClr>
                          </a:solidFill>
                          <a:latin typeface="Arial" panose="020B0604020202020204" pitchFamily="34" charset="0"/>
                          <a:cs typeface="Arial" panose="020B0604020202020204" pitchFamily="34" charset="0"/>
                        </a:rPr>
                        <a:t>Jika</a:t>
                      </a:r>
                      <a:r>
                        <a:rPr lang="en-US" sz="1800">
                          <a:solidFill>
                            <a:schemeClr val="accent1">
                              <a:lumMod val="50000"/>
                            </a:schemeClr>
                          </a:solidFill>
                          <a:latin typeface="Arial" panose="020B0604020202020204" pitchFamily="34" charset="0"/>
                          <a:cs typeface="Arial" panose="020B0604020202020204" pitchFamily="34" charset="0"/>
                        </a:rPr>
                        <a:t> program bukan merupakan solusi terhadap deskripsi soal yang diberikan.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718588"/>
                  </a:ext>
                </a:extLst>
              </a:tr>
              <a:tr h="370840">
                <a:tc>
                  <a:txBody>
                    <a:bodyPr/>
                    <a:lstStyle/>
                    <a:p>
                      <a:pPr algn="ctr">
                        <a:lnSpc>
                          <a:spcPct val="130000"/>
                        </a:lnSpc>
                      </a:pPr>
                      <a:r>
                        <a:rPr lang="id-ID" sz="1800" dirty="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berkas </a:t>
                      </a:r>
                      <a:r>
                        <a:rPr lang="en-US" sz="1800" dirty="0" err="1">
                          <a:solidFill>
                            <a:schemeClr val="accent1">
                              <a:lumMod val="50000"/>
                            </a:schemeClr>
                          </a:solidFill>
                          <a:latin typeface="Arial" panose="020B0604020202020204" pitchFamily="34" charset="0"/>
                          <a:cs typeface="Arial" panose="020B0604020202020204" pitchFamily="34" charset="0"/>
                        </a:rPr>
                        <a:t>tidak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sesuai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dengan</a:t>
                      </a:r>
                      <a:r>
                        <a:rPr lang="id-ID" sz="1800" dirty="0">
                          <a:solidFill>
                            <a:schemeClr val="accent1">
                              <a:lumMod val="50000"/>
                            </a:schemeClr>
                          </a:solidFill>
                          <a:latin typeface="Arial" panose="020B0604020202020204" pitchFamily="34" charset="0"/>
                          <a:cs typeface="Arial" panose="020B0604020202020204" pitchFamily="34" charset="0"/>
                        </a:rPr>
                        <a:t> format</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a:solidFill>
                            <a:schemeClr val="accent1">
                              <a:lumMod val="50000"/>
                            </a:schemeClr>
                          </a:solidFill>
                          <a:latin typeface="Arial" panose="020B0604020202020204" pitchFamily="34" charset="0"/>
                          <a:cs typeface="Arial" panose="020B0604020202020204" pitchFamily="34" charset="0"/>
                        </a:rPr>
                        <a:t>di tentukan.</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0</a:t>
                      </a:r>
                      <a:endParaRPr lang="en-US" sz="18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menggunakan struktur data sesuai dengan kriteria.</a:t>
                      </a:r>
                    </a:p>
                  </a:txBody>
                  <a:tcPr/>
                </a:tc>
                <a:extLst>
                  <a:ext uri="{0D108BD9-81ED-4DB2-BD59-A6C34878D82A}">
                    <a16:rowId xmlns:a16="http://schemas.microsoft.com/office/drawing/2014/main" val="3772568003"/>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a:lnSpc>
                          <a:spcPct val="130000"/>
                        </a:lnSpc>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memiliki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komentar</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berisi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867142776"/>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-10</a:t>
                      </a:r>
                    </a:p>
                  </a:txBody>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800">
                          <a:solidFill>
                            <a:schemeClr val="accent1">
                              <a:lumMod val="50000"/>
                            </a:schemeClr>
                          </a:solidFill>
                          <a:latin typeface="Arial" panose="020B0604020202020204" pitchFamily="34" charset="0"/>
                          <a:cs typeface="Arial" panose="020B0604020202020204" pitchFamily="34" charset="0"/>
                        </a:rPr>
                        <a:t>Jika program tidak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err="1">
                          <a:solidFill>
                            <a:schemeClr val="accent1">
                              <a:lumMod val="50000"/>
                            </a:schemeClr>
                          </a:solidFill>
                          <a:latin typeface="Arial" panose="020B0604020202020204" pitchFamily="34" charset="0"/>
                          <a:cs typeface="Arial" panose="020B0604020202020204" pitchFamily="34" charset="0"/>
                        </a:rPr>
                        <a:t>nama</a:t>
                      </a:r>
                      <a:r>
                        <a:rPr lang="en-US" sz="1800">
                          <a:solidFill>
                            <a:schemeClr val="accent1">
                              <a:lumMod val="50000"/>
                            </a:schemeClr>
                          </a:solidFill>
                          <a:latin typeface="Arial" panose="020B0604020202020204" pitchFamily="34" charset="0"/>
                          <a:cs typeface="Arial" panose="020B0604020202020204" pitchFamily="34" charset="0"/>
                        </a:rPr>
                        <a:t> lengkap dan NPM</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60984169"/>
                  </a:ext>
                </a:extLst>
              </a:tr>
              <a:tr h="370840">
                <a:tc>
                  <a:txBody>
                    <a:bodyPr/>
                    <a:lstStyle/>
                    <a:p>
                      <a:pPr algn="ctr">
                        <a:lnSpc>
                          <a:spcPct val="130000"/>
                        </a:lnSpc>
                      </a:pPr>
                      <a:r>
                        <a:rPr lang="en-US" sz="1800" dirty="0">
                          <a:solidFill>
                            <a:schemeClr val="accent1">
                              <a:lumMod val="50000"/>
                            </a:schemeClr>
                          </a:solidFill>
                          <a:latin typeface="Arial" panose="020B0604020202020204" pitchFamily="34" charset="0"/>
                          <a:cs typeface="Arial" panose="020B0604020202020204" pitchFamily="34" charset="0"/>
                        </a:rPr>
                        <a:t>-5</a:t>
                      </a:r>
                    </a:p>
                  </a:txBody>
                  <a:tcPr/>
                </a:tc>
                <a:tc>
                  <a:txBody>
                    <a:bodyPr/>
                    <a:lstStyle/>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Jika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setelah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buka</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kurung</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tutup</a:t>
                      </a:r>
                      <a:r>
                        <a:rPr lang="en-US" sz="1800" dirty="0">
                          <a:solidFill>
                            <a:schemeClr val="accent1">
                              <a:lumMod val="50000"/>
                            </a:schemeClr>
                          </a:solidFill>
                          <a:latin typeface="Arial" panose="020B0604020202020204" pitchFamily="34" charset="0"/>
                          <a:cs typeface="Arial" panose="020B0604020202020204" pitchFamily="34" charset="0"/>
                        </a:rPr>
                        <a:t> (“ )”), </a:t>
                      </a:r>
                      <a:r>
                        <a:rPr lang="en-US" sz="1800" dirty="0" err="1">
                          <a:solidFill>
                            <a:schemeClr val="accent1">
                              <a:lumMod val="50000"/>
                            </a:schemeClr>
                          </a:solidFill>
                          <a:latin typeface="Arial" panose="020B0604020202020204" pitchFamily="34" charset="0"/>
                          <a:cs typeface="Arial" panose="020B0604020202020204" pitchFamily="34" charset="0"/>
                        </a:rPr>
                        <a:t>atau</a:t>
                      </a:r>
                      <a:endParaRPr lang="en-US" sz="1800" dirty="0">
                        <a:solidFill>
                          <a:schemeClr val="accent1">
                            <a:lumMod val="50000"/>
                          </a:schemeClr>
                        </a:solidFill>
                        <a:latin typeface="Arial" panose="020B0604020202020204" pitchFamily="34" charset="0"/>
                        <a:cs typeface="Arial" panose="020B0604020202020204" pitchFamily="34" charset="0"/>
                      </a:endParaRPr>
                    </a:p>
                    <a:p>
                      <a:pPr marL="342900" indent="-342900">
                        <a:lnSpc>
                          <a:spcPct val="130000"/>
                        </a:lnSpc>
                        <a:buFont typeface="+mj-lt"/>
                        <a:buAutoNum type="arabicPeriod"/>
                      </a:pPr>
                      <a:r>
                        <a:rPr lang="en-US" sz="1800" dirty="0" err="1">
                          <a:solidFill>
                            <a:schemeClr val="accent1">
                              <a:lumMod val="50000"/>
                            </a:schemeClr>
                          </a:solidFill>
                          <a:latin typeface="Arial" panose="020B0604020202020204" pitchFamily="34" charset="0"/>
                          <a:cs typeface="Arial" panose="020B0604020202020204" pitchFamily="34" charset="0"/>
                        </a:rPr>
                        <a:t>menggunakan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a:t>
                      </a:r>
                      <a:r>
                        <a:rPr lang="en-US" sz="1800" dirty="0" err="1">
                          <a:solidFill>
                            <a:schemeClr val="accent1">
                              <a:lumMod val="50000"/>
                            </a:schemeClr>
                          </a:solidFill>
                          <a:latin typeface="Arial" panose="020B0604020202020204" pitchFamily="34" charset="0"/>
                          <a:cs typeface="Arial" panose="020B0604020202020204" pitchFamily="34" charset="0"/>
                        </a:rPr>
                        <a:t>sesudah</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strip (“ - ”).</a:t>
                      </a:r>
                    </a:p>
                    <a:p>
                      <a:pPr>
                        <a:lnSpc>
                          <a:spcPct val="130000"/>
                        </a:lnSpc>
                      </a:pPr>
                      <a:r>
                        <a:rPr lang="en-US" sz="1800" dirty="0" err="1">
                          <a:solidFill>
                            <a:schemeClr val="accent1">
                              <a:lumMod val="50000"/>
                            </a:schemeClr>
                          </a:solidFill>
                          <a:latin typeface="Arial" panose="020B0604020202020204" pitchFamily="34" charset="0"/>
                          <a:cs typeface="Arial" panose="020B0604020202020204" pitchFamily="34" charset="0"/>
                        </a:rPr>
                        <a:t>Penggunaan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spasi</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sebelum</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diperbolehkan</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untuk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keperluan</a:t>
                      </a:r>
                      <a:r>
                        <a:rPr lang="en-US" sz="1800" dirty="0">
                          <a:solidFill>
                            <a:schemeClr val="accent1">
                              <a:lumMod val="50000"/>
                            </a:schemeClr>
                          </a:solidFill>
                          <a:latin typeface="Arial" panose="020B0604020202020204" pitchFamily="34" charset="0"/>
                          <a:cs typeface="Arial" panose="020B0604020202020204" pitchFamily="34" charset="0"/>
                        </a:rPr>
                        <a:t> formatting, </a:t>
                      </a:r>
                      <a:r>
                        <a:rPr lang="en-US" sz="1800" dirty="0" err="1">
                          <a:solidFill>
                            <a:schemeClr val="accent1">
                              <a:lumMod val="50000"/>
                            </a:schemeClr>
                          </a:solidFill>
                          <a:latin typeface="Arial" panose="020B0604020202020204" pitchFamily="34" charset="0"/>
                          <a:cs typeface="Arial" panose="020B0604020202020204" pitchFamily="34" charset="0"/>
                        </a:rPr>
                        <a:t>contoh:Anda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mau</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mengatur</a:t>
                      </a:r>
                      <a:r>
                        <a:rPr lang="en-US" sz="1800" dirty="0">
                          <a:solidFill>
                            <a:schemeClr val="accent1">
                              <a:lumMod val="50000"/>
                            </a:schemeClr>
                          </a:solidFill>
                          <a:latin typeface="Arial" panose="020B0604020202020204" pitchFamily="34" charset="0"/>
                          <a:cs typeface="Arial" panose="020B0604020202020204" pitchFamily="34" charset="0"/>
                        </a:rPr>
                        <a:t> agar </a:t>
                      </a:r>
                      <a:r>
                        <a:rPr lang="en-US" sz="1800" dirty="0" err="1">
                          <a:solidFill>
                            <a:schemeClr val="accent1">
                              <a:lumMod val="50000"/>
                            </a:schemeClr>
                          </a:solidFill>
                          <a:latin typeface="Arial" panose="020B0604020202020204" pitchFamily="34" charset="0"/>
                          <a:cs typeface="Arial" panose="020B0604020202020204" pitchFamily="34" charset="0"/>
                        </a:rPr>
                        <a:t>tanda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titik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dua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dicetak</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pada</a:t>
                      </a:r>
                      <a:r>
                        <a:rPr lang="en-US" sz="1800" dirty="0">
                          <a:solidFill>
                            <a:schemeClr val="accent1">
                              <a:lumMod val="50000"/>
                            </a:schemeClr>
                          </a:solidFill>
                          <a:latin typeface="Arial" panose="020B0604020202020204" pitchFamily="34" charset="0"/>
                          <a:cs typeface="Arial" panose="020B0604020202020204" pitchFamily="34" charset="0"/>
                        </a:rPr>
                        <a:t> </a:t>
                      </a:r>
                      <a:r>
                        <a:rPr lang="en-US" sz="1800" dirty="0" err="1">
                          <a:solidFill>
                            <a:schemeClr val="accent1">
                              <a:lumMod val="50000"/>
                            </a:schemeClr>
                          </a:solidFill>
                          <a:latin typeface="Arial" panose="020B0604020202020204" pitchFamily="34" charset="0"/>
                          <a:cs typeface="Arial" panose="020B0604020202020204" pitchFamily="34" charset="0"/>
                        </a:rPr>
                        <a:t>posisi</a:t>
                      </a:r>
                      <a:r>
                        <a:rPr lang="en-US" sz="1800" dirty="0">
                          <a:solidFill>
                            <a:schemeClr val="accent1">
                              <a:lumMod val="50000"/>
                            </a:schemeClr>
                          </a:solidFill>
                          <a:latin typeface="Arial" panose="020B0604020202020204" pitchFamily="34" charset="0"/>
                          <a:cs typeface="Arial" panose="020B0604020202020204" pitchFamily="34" charset="0"/>
                        </a:rPr>
                        <a:t> yang </a:t>
                      </a:r>
                      <a:r>
                        <a:rPr lang="en-US" sz="1800" dirty="0" err="1">
                          <a:solidFill>
                            <a:schemeClr val="accent1">
                              <a:lumMod val="50000"/>
                            </a:schemeClr>
                          </a:solidFill>
                          <a:latin typeface="Arial" panose="020B0604020202020204" pitchFamily="34" charset="0"/>
                          <a:cs typeface="Arial" panose="020B0604020202020204" pitchFamily="34" charset="0"/>
                        </a:rPr>
                        <a:t>sama</a:t>
                      </a:r>
                      <a:r>
                        <a:rPr lang="en-US" sz="1800" dirty="0">
                          <a:solidFill>
                            <a:schemeClr val="accent1">
                              <a:lumMod val="50000"/>
                            </a:schemeClr>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857894379"/>
                  </a:ext>
                </a:extLst>
              </a:tr>
            </a:tbl>
          </a:graphicData>
        </a:graphic>
      </p:graphicFrame>
    </p:spTree>
    <p:extLst>
      <p:ext uri="{BB962C8B-B14F-4D97-AF65-F5344CB8AC3E}">
        <p14:creationId xmlns:p14="http://schemas.microsoft.com/office/powerpoint/2010/main" val="3645166948"/>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lagiarism">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551FCC-0027-41F7-8E61-F393727BA001}"/>
              </a:ext>
            </a:extLst>
          </p:cNvPr>
          <p:cNvSpPr txBox="1"/>
          <p:nvPr userDrawn="1"/>
        </p:nvSpPr>
        <p:spPr>
          <a:xfrm>
            <a:off x="365760" y="1097280"/>
            <a:ext cx="11430000" cy="5577840"/>
          </a:xfrm>
          <a:prstGeom prst="rect">
            <a:avLst/>
          </a:prstGeom>
          <a:noFill/>
        </p:spPr>
        <p:txBody>
          <a:bodyPr wrap="square" rtlCol="0">
            <a:normAutofit/>
          </a:bodyPr>
          <a:lstStyle/>
          <a:p>
            <a:pPr marL="457200" lvl="0" indent="-4572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Seluruh kode program yang dikumpulkan akan dibandingkan satu sama lain mengunakan LARON dengan konfigurasi sesuai karakteristik soal. </a:t>
            </a:r>
          </a:p>
          <a:p>
            <a:pPr marL="457200" lvl="0" indent="-4572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Jawaban dengan tingkat kemiripan di atas 80% akan dianggap plagiat dan nilai untuk jawaban soal tersebut akan di-nol-kan. </a:t>
            </a:r>
          </a:p>
          <a:p>
            <a:pPr marL="457200" lvl="0" indent="-457200">
              <a:lnSpc>
                <a:spcPct val="150000"/>
              </a:lnSpc>
              <a:buFont typeface="Arial" panose="020B0604020202020204" pitchFamily="34" charset="0"/>
              <a:buChar char="•"/>
            </a:pPr>
            <a:r>
              <a:rPr lang="en-US" sz="2400">
                <a:solidFill>
                  <a:schemeClr val="accent1">
                    <a:lumMod val="50000"/>
                  </a:schemeClr>
                </a:solidFill>
                <a:latin typeface="Arial" panose="020B0604020202020204" pitchFamily="34" charset="0"/>
                <a:cs typeface="Arial" panose="020B0604020202020204" pitchFamily="34" charset="0"/>
              </a:rPr>
              <a:t>Anda memiliki satu kesempatan untuk membuktikan sebaliknya (i.e., tidak plagiat). Mekanisme pembuktian dapat bervariasi, salah satunya adalah dengan mengerjakan soal di depan asisten dalam kurun waktu terbatas. Lebih detail mengenai hal ini dapat berkomunikasi langsung dengan asisten. </a:t>
            </a:r>
          </a:p>
        </p:txBody>
      </p:sp>
      <p:sp>
        <p:nvSpPr>
          <p:cNvPr id="6" name="TextBox 5">
            <a:extLst>
              <a:ext uri="{FF2B5EF4-FFF2-40B4-BE49-F238E27FC236}">
                <a16:creationId xmlns:a16="http://schemas.microsoft.com/office/drawing/2014/main" id="{1994C154-608B-46B1-95A4-8743D0929DDF}"/>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Kebijakan Plagiarisme</a:t>
            </a:r>
            <a:endParaRPr lang="en-ID" sz="320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928883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r>
              <a:rPr lang="en-US" sz="1300">
                <a:solidFill>
                  <a:schemeClr val="accent1">
                    <a:lumMod val="50000"/>
                  </a:schemeClr>
                </a:solidFill>
                <a:latin typeface="Times New Roman" panose="02020603050405020304" pitchFamily="18" charset="0"/>
                <a:cs typeface="Times New Roman" panose="02020603050405020304" pitchFamily="18" charset="0"/>
              </a:rPr>
              <a:t>., Herika </a:t>
            </a:r>
            <a:r>
              <a:rPr lang="en-US" sz="1300" dirty="0">
                <a:solidFill>
                  <a:schemeClr val="accent1">
                    <a:lumMod val="50000"/>
                  </a:schemeClr>
                </a:solidFill>
                <a:latin typeface="Times New Roman" panose="02020603050405020304" pitchFamily="18" charset="0"/>
                <a:cs typeface="Times New Roman" panose="02020603050405020304" pitchFamily="18" charset="0"/>
              </a:rPr>
              <a:t>H</a:t>
            </a:r>
            <a:r>
              <a:rPr lang="en-US" sz="1300">
                <a:solidFill>
                  <a:schemeClr val="accent1">
                    <a:lumMod val="50000"/>
                  </a:schemeClr>
                </a:solidFill>
                <a:latin typeface="Times New Roman" panose="02020603050405020304" pitchFamily="18" charset="0"/>
                <a:cs typeface="Times New Roman" panose="02020603050405020304" pitchFamily="18" charset="0"/>
              </a:rPr>
              <a:t>., Elan S., M. Fathurahman, Nova E.D., Aisyah </a:t>
            </a:r>
            <a:r>
              <a:rPr lang="en-US" sz="1300" dirty="0">
                <a:solidFill>
                  <a:schemeClr val="accent1">
                    <a:lumMod val="50000"/>
                  </a:schemeClr>
                </a:solidFill>
                <a:latin typeface="Times New Roman" panose="02020603050405020304" pitchFamily="18" charset="0"/>
                <a:cs typeface="Times New Roman" panose="02020603050405020304" pitchFamily="18" charset="0"/>
              </a:rPr>
              <a:t>D.A.,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dirty="0">
                <a:solidFill>
                  <a:schemeClr val="accent1">
                    <a:lumMod val="50000"/>
                  </a:schemeClr>
                </a:solidFill>
                <a:latin typeface="Times New Roman" panose="02020603050405020304" pitchFamily="18" charset="0"/>
                <a:cs typeface="Times New Roman" panose="02020603050405020304" pitchFamily="18" charset="0"/>
              </a:rPr>
              <a:t>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dirty="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dirty="0">
                <a:solidFill>
                  <a:schemeClr val="accent1">
                    <a:lumMod val="50000"/>
                  </a:schemeClr>
                </a:solidFill>
                <a:latin typeface="Times New Roman" panose="02020603050405020304" pitchFamily="18" charset="0"/>
                <a:cs typeface="Times New Roman" panose="02020603050405020304" pitchFamily="18" charset="0"/>
              </a:rPr>
              <a:t>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dirty="0">
                <a:solidFill>
                  <a:schemeClr val="accent1">
                    <a:lumMod val="50000"/>
                  </a:schemeClr>
                </a:solidFill>
                <a:latin typeface="Times New Roman" panose="02020603050405020304" pitchFamily="18" charset="0"/>
                <a:cs typeface="Times New Roman" panose="02020603050405020304" pitchFamily="18" charset="0"/>
              </a:rPr>
              <a:t> N.H.P.,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dirty="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dirty="0">
                <a:solidFill>
                  <a:schemeClr val="accent1">
                    <a:lumMod val="50000"/>
                  </a:schemeClr>
                </a:solidFill>
                <a:latin typeface="Times New Roman" panose="02020603050405020304" pitchFamily="18" charset="0"/>
                <a:cs typeface="Times New Roman" panose="02020603050405020304" pitchFamily="18" charset="0"/>
              </a:rPr>
              <a:t>, M.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dirty="0">
                <a:solidFill>
                  <a:schemeClr val="accent1">
                    <a:lumMod val="50000"/>
                  </a:schemeClr>
                </a:solidFill>
                <a:latin typeface="Times New Roman" panose="02020603050405020304" pitchFamily="18" charset="0"/>
                <a:cs typeface="Times New Roman" panose="02020603050405020304" pitchFamily="18" charset="0"/>
              </a:rPr>
              <a:t> C.</a:t>
            </a: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10202077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inalizatio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D693C3-D668-4254-93F1-E53122FF5983}"/>
              </a:ext>
            </a:extLst>
          </p:cNvPr>
          <p:cNvSpPr txBox="1"/>
          <p:nvPr userDrawn="1"/>
        </p:nvSpPr>
        <p:spPr>
          <a:xfrm>
            <a:off x="365760" y="182879"/>
            <a:ext cx="11430000" cy="640080"/>
          </a:xfrm>
          <a:prstGeom prst="rect">
            <a:avLst/>
          </a:prstGeom>
          <a:noFill/>
        </p:spPr>
        <p:txBody>
          <a:bodyPr wrap="none" rtlCol="0" anchor="ctr" anchorCtr="0">
            <a:normAutofit/>
          </a:bodyPr>
          <a:lstStyle/>
          <a:p>
            <a:pPr algn="ctr">
              <a:lnSpc>
                <a:spcPct val="90000"/>
              </a:lnSpc>
            </a:pPr>
            <a:r>
              <a:rPr lang="en-US" sz="3200">
                <a:solidFill>
                  <a:schemeClr val="accent1">
                    <a:lumMod val="50000"/>
                  </a:schemeClr>
                </a:solidFill>
                <a:latin typeface="Arial" panose="020B0604020202020204" pitchFamily="34" charset="0"/>
                <a:cs typeface="Arial" panose="020B0604020202020204" pitchFamily="34" charset="0"/>
              </a:rPr>
              <a:t>Finalisasi</a:t>
            </a:r>
            <a:endParaRPr lang="en-ID" sz="3200">
              <a:solidFill>
                <a:schemeClr val="accent1">
                  <a:lumMod val="50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5AE0A63-9166-457F-9E86-D8149A13BE4F}"/>
              </a:ext>
            </a:extLst>
          </p:cNvPr>
          <p:cNvSpPr txBox="1"/>
          <p:nvPr userDrawn="1"/>
        </p:nvSpPr>
        <p:spPr>
          <a:xfrm>
            <a:off x="365760" y="1097280"/>
            <a:ext cx="11430000" cy="5577840"/>
          </a:xfrm>
          <a:prstGeom prst="rect">
            <a:avLst/>
          </a:prstGeom>
          <a:noFill/>
        </p:spPr>
        <p:txBody>
          <a:bodyPr wrap="none" rtlCol="0">
            <a:normAutofit/>
          </a:bodyPr>
          <a:lstStyle/>
          <a:p>
            <a:pPr marL="457200" lvl="0" indent="-457200">
              <a:lnSpc>
                <a:spcPct val="150000"/>
              </a:lnSpc>
              <a:buFont typeface="+mj-lt"/>
              <a:buAutoNum type="arabicPeriod"/>
            </a:pPr>
            <a:r>
              <a:rPr lang="en-US" sz="2400">
                <a:solidFill>
                  <a:schemeClr val="accent1">
                    <a:lumMod val="50000"/>
                  </a:schemeClr>
                </a:solidFill>
                <a:latin typeface="Arial" panose="020B0604020202020204" pitchFamily="34" charset="0"/>
                <a:cs typeface="Arial" panose="020B0604020202020204" pitchFamily="34" charset="0"/>
              </a:rPr>
              <a:t>Unggah kode Java™ terakhir Anda ke Pengumpulan Praktikum di LAYAR.</a:t>
            </a:r>
          </a:p>
          <a:p>
            <a:pPr marL="457200" lvl="0" indent="-457200">
              <a:lnSpc>
                <a:spcPct val="150000"/>
              </a:lnSpc>
              <a:buFont typeface="+mj-lt"/>
              <a:buAutoNum type="arabicPeriod"/>
            </a:pPr>
            <a:r>
              <a:rPr lang="en-US" sz="2400">
                <a:solidFill>
                  <a:schemeClr val="accent1">
                    <a:lumMod val="50000"/>
                  </a:schemeClr>
                </a:solidFill>
                <a:latin typeface="Arial" panose="020B0604020202020204" pitchFamily="34" charset="0"/>
                <a:cs typeface="Arial" panose="020B0604020202020204" pitchFamily="34" charset="0"/>
              </a:rPr>
              <a:t>Kerjakan Latihan yang tersedia di LAYAR.</a:t>
            </a:r>
          </a:p>
          <a:p>
            <a:pPr marL="457200" lvl="0" indent="-457200">
              <a:lnSpc>
                <a:spcPct val="150000"/>
              </a:lnSpc>
              <a:buFont typeface="+mj-lt"/>
              <a:buAutoNum type="arabicPeriod"/>
            </a:pPr>
            <a:r>
              <a:rPr lang="en-US" sz="2400">
                <a:solidFill>
                  <a:schemeClr val="accent1">
                    <a:lumMod val="50000"/>
                  </a:schemeClr>
                </a:solidFill>
                <a:latin typeface="Arial" panose="020B0604020202020204" pitchFamily="34" charset="0"/>
                <a:cs typeface="Arial" panose="020B0604020202020204" pitchFamily="34" charset="0"/>
              </a:rPr>
              <a:t>Pastikan Anda mendapatkan nilai 70 poin untuk Praktikum dan Latihan. </a:t>
            </a:r>
          </a:p>
          <a:p>
            <a:pPr marL="457200" lvl="0" indent="-457200">
              <a:lnSpc>
                <a:spcPct val="150000"/>
              </a:lnSpc>
              <a:buFont typeface="+mj-lt"/>
              <a:buAutoNum type="arabicPeriod"/>
            </a:pPr>
            <a:r>
              <a:rPr lang="en-US" sz="2400">
                <a:solidFill>
                  <a:schemeClr val="accent1">
                    <a:lumMod val="50000"/>
                  </a:schemeClr>
                </a:solidFill>
                <a:latin typeface="Arial" panose="020B0604020202020204" pitchFamily="34" charset="0"/>
                <a:cs typeface="Arial" panose="020B0604020202020204" pitchFamily="34" charset="0"/>
              </a:rPr>
              <a:t>Isi Refleksi di LAYAR dengan jawaban yang berfaedah.</a:t>
            </a:r>
          </a:p>
        </p:txBody>
      </p:sp>
    </p:spTree>
    <p:extLst>
      <p:ext uri="{BB962C8B-B14F-4D97-AF65-F5344CB8AC3E}">
        <p14:creationId xmlns:p14="http://schemas.microsoft.com/office/powerpoint/2010/main" val="3534459705"/>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icense Indonesian">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FA56B5-2A27-4BFD-89C1-6F73E7DD0070}"/>
              </a:ext>
            </a:extLst>
          </p:cNvPr>
          <p:cNvSpPr txBox="1"/>
          <p:nvPr userDrawn="1"/>
        </p:nvSpPr>
        <p:spPr>
          <a:xfrm>
            <a:off x="4724400" y="457200"/>
            <a:ext cx="2743200" cy="548640"/>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Lisensi</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D75714D-C247-4A53-A75D-67A8F6144C8C}"/>
              </a:ext>
            </a:extLst>
          </p:cNvPr>
          <p:cNvSpPr txBox="1"/>
          <p:nvPr userDrawn="1"/>
        </p:nvSpPr>
        <p:spPr>
          <a:xfrm>
            <a:off x="457200" y="1463040"/>
            <a:ext cx="11247120" cy="280532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BY-NC-SA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DDB4CE1-1C10-4E70-AE62-C08B5DA7280E}"/>
              </a:ext>
            </a:extLst>
          </p:cNvPr>
          <p:cNvSpPr txBox="1"/>
          <p:nvPr userDrawn="1"/>
        </p:nvSpPr>
        <p:spPr>
          <a:xfrm>
            <a:off x="457200" y="5029200"/>
            <a:ext cx="6217920" cy="912494"/>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Informasi lebih lanjut silahkan lihat:</a:t>
            </a:r>
          </a:p>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B306A35F-0E91-4E52-ABF5-FE7ED22128E2}"/>
              </a:ext>
            </a:extLst>
          </p:cNvPr>
          <p:cNvGrpSpPr/>
          <p:nvPr userDrawn="1"/>
        </p:nvGrpSpPr>
        <p:grpSpPr>
          <a:xfrm>
            <a:off x="8412480" y="5120640"/>
            <a:ext cx="3108960" cy="822960"/>
            <a:chOff x="104839" y="67242"/>
            <a:chExt cx="3080834" cy="792000"/>
          </a:xfrm>
        </p:grpSpPr>
        <p:sp>
          <p:nvSpPr>
            <p:cNvPr id="16" name="Oval 15">
              <a:extLst>
                <a:ext uri="{FF2B5EF4-FFF2-40B4-BE49-F238E27FC236}">
                  <a16:creationId xmlns:a16="http://schemas.microsoft.com/office/drawing/2014/main" id="{163D1F7C-3AD6-42B9-ADDF-7BAB74F21AF3}"/>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81781A1-9A44-4495-B9BE-9149274AAAD1}"/>
                </a:ext>
              </a:extLst>
            </p:cNvPr>
            <p:cNvSpPr txBox="1"/>
            <p:nvPr userDrawn="1"/>
          </p:nvSpPr>
          <p:spPr>
            <a:xfrm>
              <a:off x="903189" y="153480"/>
              <a:ext cx="1383331" cy="355438"/>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8" name="TextBox 17">
              <a:extLst>
                <a:ext uri="{FF2B5EF4-FFF2-40B4-BE49-F238E27FC236}">
                  <a16:creationId xmlns:a16="http://schemas.microsoft.com/office/drawing/2014/main" id="{F9CA0CE4-72CE-43E6-BC6C-57E2DC567BCF}"/>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37470570"/>
      </p:ext>
    </p:extLst>
  </p:cSld>
  <p:clrMapOvr>
    <a:masterClrMapping/>
  </p:clrMapOvr>
  <p:transition>
    <p:cov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icense English">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FA56B5-2A27-4BFD-89C1-6F73E7DD0070}"/>
              </a:ext>
            </a:extLst>
          </p:cNvPr>
          <p:cNvSpPr txBox="1"/>
          <p:nvPr userDrawn="1"/>
        </p:nvSpPr>
        <p:spPr>
          <a:xfrm>
            <a:off x="4724400" y="457200"/>
            <a:ext cx="2743200" cy="548640"/>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License</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D75714D-C247-4A53-A75D-67A8F6144C8C}"/>
              </a:ext>
            </a:extLst>
          </p:cNvPr>
          <p:cNvSpPr txBox="1"/>
          <p:nvPr userDrawn="1"/>
        </p:nvSpPr>
        <p:spPr>
          <a:xfrm>
            <a:off x="457200" y="1463040"/>
            <a:ext cx="11247120" cy="280532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BY-NC-SA 4.0 International License, which means it can be used and modified as necessary as long as not being used for commercial purpose and properly credit the authors. These material and modifications may be redistributed provided under the same license. Images used in this material are the properties of their respective owners. </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DDB4CE1-1C10-4E70-AE62-C08B5DA7280E}"/>
              </a:ext>
            </a:extLst>
          </p:cNvPr>
          <p:cNvSpPr txBox="1"/>
          <p:nvPr userDrawn="1"/>
        </p:nvSpPr>
        <p:spPr>
          <a:xfrm>
            <a:off x="457200" y="5029200"/>
            <a:ext cx="6217920" cy="91440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For more information visit: </a:t>
            </a:r>
          </a:p>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6DBB4F19-0136-40B8-8D70-9AA978F1D54C}"/>
              </a:ext>
            </a:extLst>
          </p:cNvPr>
          <p:cNvGrpSpPr/>
          <p:nvPr userDrawn="1"/>
        </p:nvGrpSpPr>
        <p:grpSpPr>
          <a:xfrm>
            <a:off x="8412480" y="5120640"/>
            <a:ext cx="3108960" cy="822960"/>
            <a:chOff x="104839" y="67242"/>
            <a:chExt cx="3080834" cy="792000"/>
          </a:xfrm>
        </p:grpSpPr>
        <p:sp>
          <p:nvSpPr>
            <p:cNvPr id="16" name="Oval 15">
              <a:extLst>
                <a:ext uri="{FF2B5EF4-FFF2-40B4-BE49-F238E27FC236}">
                  <a16:creationId xmlns:a16="http://schemas.microsoft.com/office/drawing/2014/main" id="{C7DEDFF7-FC76-4087-A47B-2739FAEC4E70}"/>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44B9B1A8-1DFD-43E3-9E49-5AC1AA403210}"/>
                </a:ext>
              </a:extLst>
            </p:cNvPr>
            <p:cNvSpPr txBox="1"/>
            <p:nvPr userDrawn="1"/>
          </p:nvSpPr>
          <p:spPr>
            <a:xfrm>
              <a:off x="903189" y="153480"/>
              <a:ext cx="1383331" cy="355438"/>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8" name="TextBox 17">
              <a:extLst>
                <a:ext uri="{FF2B5EF4-FFF2-40B4-BE49-F238E27FC236}">
                  <a16:creationId xmlns:a16="http://schemas.microsoft.com/office/drawing/2014/main" id="{27ABBA6B-5073-4863-8ACA-762C47402F7B}"/>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232480649"/>
      </p:ext>
    </p:extLst>
  </p:cSld>
  <p:clrMapOvr>
    <a:masterClrMapping/>
  </p:clrMapOvr>
  <p:transition>
    <p:cov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9273204-B0EB-4862-BF72-93F393917018}"/>
              </a:ext>
            </a:extLst>
          </p:cNvPr>
          <p:cNvSpPr>
            <a:spLocks noGrp="1"/>
          </p:cNvSpPr>
          <p:nvPr>
            <p:ph type="title" hasCustomPrompt="1"/>
          </p:nvPr>
        </p:nvSpPr>
        <p:spPr>
          <a:xfrm>
            <a:off x="3383280" y="1371599"/>
            <a:ext cx="8229600" cy="2377440"/>
          </a:xfrm>
        </p:spPr>
        <p:txBody>
          <a:bodyPr/>
          <a:lstStyle>
            <a:lvl1pPr>
              <a:lnSpc>
                <a:spcPct val="140000"/>
              </a:lnSpc>
              <a:defRPr b="1">
                <a:solidFill>
                  <a:schemeClr val="accent1">
                    <a:lumMod val="50000"/>
                  </a:schemeClr>
                </a:solidFill>
              </a:defRPr>
            </a:lvl1pPr>
          </a:lstStyle>
          <a:p>
            <a:r>
              <a:rPr lang="en-US" dirty="0"/>
              <a:t>Separator Title</a:t>
            </a:r>
          </a:p>
        </p:txBody>
      </p:sp>
      <p:pic>
        <p:nvPicPr>
          <p:cNvPr id="4" name="Picture 3">
            <a:extLst>
              <a:ext uri="{FF2B5EF4-FFF2-40B4-BE49-F238E27FC236}">
                <a16:creationId xmlns:a16="http://schemas.microsoft.com/office/drawing/2014/main" id="{6AF6142E-6846-49C4-8F50-F174C64B4A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760" y="914400"/>
            <a:ext cx="2549918" cy="4700308"/>
          </a:xfrm>
          <a:prstGeom prst="rect">
            <a:avLst/>
          </a:prstGeom>
        </p:spPr>
      </p:pic>
      <p:sp>
        <p:nvSpPr>
          <p:cNvPr id="5" name="Rectangle 4">
            <a:extLst>
              <a:ext uri="{FF2B5EF4-FFF2-40B4-BE49-F238E27FC236}">
                <a16:creationId xmlns:a16="http://schemas.microsoft.com/office/drawing/2014/main" id="{EE05899C-7236-40A0-A004-2BD18F859D5C}"/>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78909613"/>
      </p:ext>
    </p:extLst>
  </p:cSld>
  <p:clrMapOvr>
    <a:masterClrMapping/>
  </p:clrMapOvr>
  <p:transition>
    <p:cov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46919B3-E2FA-4F0B-AED6-F70C5470EC04}"/>
              </a:ext>
            </a:extLst>
          </p:cNvPr>
          <p:cNvSpPr>
            <a:spLocks noGrp="1"/>
          </p:cNvSpPr>
          <p:nvPr>
            <p:ph type="title" hasCustomPrompt="1"/>
          </p:nvPr>
        </p:nvSpPr>
        <p:spPr>
          <a:xfrm>
            <a:off x="548640" y="535296"/>
            <a:ext cx="11155680" cy="1554480"/>
          </a:xfrm>
        </p:spPr>
        <p:txBody>
          <a:bodyPr anchor="t"/>
          <a:lstStyle>
            <a:lvl1pPr>
              <a:lnSpc>
                <a:spcPct val="140000"/>
              </a:lnSpc>
              <a:defRPr b="1" u="none">
                <a:solidFill>
                  <a:schemeClr val="accent1">
                    <a:lumMod val="50000"/>
                  </a:schemeClr>
                </a:solidFill>
              </a:defRPr>
            </a:lvl1pPr>
          </a:lstStyle>
          <a:p>
            <a:r>
              <a:rPr lang="en-US"/>
              <a:t>Separator Title</a:t>
            </a:r>
            <a:endParaRPr lang="en-US" dirty="0"/>
          </a:p>
        </p:txBody>
      </p:sp>
      <p:sp>
        <p:nvSpPr>
          <p:cNvPr id="4" name="Rectangle 3">
            <a:extLst>
              <a:ext uri="{FF2B5EF4-FFF2-40B4-BE49-F238E27FC236}">
                <a16:creationId xmlns:a16="http://schemas.microsoft.com/office/drawing/2014/main" id="{FDBC29D8-7C91-41D4-A906-5FCFAC62FFB8}"/>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Images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E8E622F8-2F7C-4515-B679-291BE70CDF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8080" y="2286000"/>
            <a:ext cx="4206240" cy="4101084"/>
          </a:xfrm>
          <a:prstGeom prst="rect">
            <a:avLst/>
          </a:prstGeom>
        </p:spPr>
      </p:pic>
    </p:spTree>
    <p:extLst>
      <p:ext uri="{BB962C8B-B14F-4D97-AF65-F5344CB8AC3E}">
        <p14:creationId xmlns:p14="http://schemas.microsoft.com/office/powerpoint/2010/main" val="1598254505"/>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750" tmFilter="0, 0; .2, .5; .8, .5; 1, 0"/>
                                        <p:tgtEl>
                                          <p:spTgt spid="5"/>
                                        </p:tgtEl>
                                      </p:cBhvr>
                                    </p:animEffect>
                                    <p:animScale>
                                      <p:cBhvr>
                                        <p:cTn id="7" dur="37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28B70C-E344-47E4-92BE-522238C0121D}"/>
              </a:ext>
            </a:extLst>
          </p:cNvPr>
          <p:cNvSpPr/>
          <p:nvPr userDrawn="1"/>
        </p:nvSpPr>
        <p:spPr>
          <a:xfrm>
            <a:off x="8961120" y="-2145"/>
            <a:ext cx="3291840" cy="6858000"/>
          </a:xfrm>
          <a:prstGeom prst="rect">
            <a:avLst/>
          </a:prstGeom>
          <a:solidFill>
            <a:srgbClr val="282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 name="Picture 2">
            <a:extLst>
              <a:ext uri="{FF2B5EF4-FFF2-40B4-BE49-F238E27FC236}">
                <a16:creationId xmlns:a16="http://schemas.microsoft.com/office/drawing/2014/main" id="{4D91405E-68E1-4248-BA94-06D73E8DFC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 y="-2144"/>
            <a:ext cx="9138285" cy="6858000"/>
          </a:xfrm>
          <a:prstGeom prst="rect">
            <a:avLst/>
          </a:prstGeom>
        </p:spPr>
      </p:pic>
      <p:sp>
        <p:nvSpPr>
          <p:cNvPr id="4" name="Rectangle 3">
            <a:extLst>
              <a:ext uri="{FF2B5EF4-FFF2-40B4-BE49-F238E27FC236}">
                <a16:creationId xmlns:a16="http://schemas.microsoft.com/office/drawing/2014/main" id="{4B04DC04-5A3A-42BD-B481-5010647E3CFC}"/>
              </a:ext>
            </a:extLst>
          </p:cNvPr>
          <p:cNvSpPr/>
          <p:nvPr userDrawn="1"/>
        </p:nvSpPr>
        <p:spPr>
          <a:xfrm>
            <a:off x="-19050" y="0"/>
            <a:ext cx="12252960" cy="6858000"/>
          </a:xfrm>
          <a:prstGeom prst="rect">
            <a:avLst/>
          </a:prstGeom>
          <a:solidFill>
            <a:srgbClr val="1924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6" name="Title 1">
            <a:extLst>
              <a:ext uri="{FF2B5EF4-FFF2-40B4-BE49-F238E27FC236}">
                <a16:creationId xmlns:a16="http://schemas.microsoft.com/office/drawing/2014/main" id="{B3F037C5-9A05-422A-B784-EAC2BD4270F2}"/>
              </a:ext>
            </a:extLst>
          </p:cNvPr>
          <p:cNvSpPr>
            <a:spLocks noGrp="1"/>
          </p:cNvSpPr>
          <p:nvPr>
            <p:ph type="title" hasCustomPrompt="1"/>
          </p:nvPr>
        </p:nvSpPr>
        <p:spPr>
          <a:xfrm>
            <a:off x="3657600" y="3657600"/>
            <a:ext cx="8226103" cy="1187544"/>
          </a:xfrm>
        </p:spPr>
        <p:txBody>
          <a:bodyPr>
            <a:normAutofit/>
          </a:bodyPr>
          <a:lstStyle>
            <a:lvl1pPr algn="r">
              <a:defRPr sz="3200" b="1">
                <a:solidFill>
                  <a:schemeClr val="bg1"/>
                </a:solidFill>
                <a:latin typeface="Arial Black" panose="020B0A04020102020204" pitchFamily="34" charset="0"/>
              </a:defRPr>
            </a:lvl1pPr>
          </a:lstStyle>
          <a:p>
            <a:r>
              <a:rPr lang="en-US" dirty="0"/>
              <a:t>Topic</a:t>
            </a:r>
          </a:p>
        </p:txBody>
      </p:sp>
    </p:spTree>
    <p:extLst>
      <p:ext uri="{BB962C8B-B14F-4D97-AF65-F5344CB8AC3E}">
        <p14:creationId xmlns:p14="http://schemas.microsoft.com/office/powerpoint/2010/main" val="1978679094"/>
      </p:ext>
    </p:extLst>
  </p:cSld>
  <p:clrMapOvr>
    <a:masterClrMapping/>
  </p:clrMapOvr>
  <p:transition>
    <p:cov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7132D9-1A6F-441E-AB3D-DBBE4F9DFE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144"/>
            <a:ext cx="12191999" cy="6862288"/>
          </a:xfrm>
          <a:prstGeom prst="rect">
            <a:avLst/>
          </a:prstGeom>
        </p:spPr>
      </p:pic>
      <p:sp>
        <p:nvSpPr>
          <p:cNvPr id="5" name="Rectangle 4">
            <a:extLst>
              <a:ext uri="{FF2B5EF4-FFF2-40B4-BE49-F238E27FC236}">
                <a16:creationId xmlns:a16="http://schemas.microsoft.com/office/drawing/2014/main" id="{6E9FB8EA-1EFF-4DEC-9944-D574132AF9A0}"/>
              </a:ext>
            </a:extLst>
          </p:cNvPr>
          <p:cNvSpPr/>
          <p:nvPr userDrawn="1"/>
        </p:nvSpPr>
        <p:spPr>
          <a:xfrm>
            <a:off x="-60961" y="0"/>
            <a:ext cx="12252960" cy="685800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latin typeface="Times New Roman" panose="02020603050405020304" pitchFamily="18" charset="0"/>
                <a:cs typeface="Times New Roman" panose="02020603050405020304" pitchFamily="18" charset="0"/>
              </a:rPr>
              <a:t>#pintar</a:t>
            </a:r>
            <a:r>
              <a:rPr lang="id-ID" sz="7200" noProof="0">
                <a:solidFill>
                  <a:srgbClr val="99FF33"/>
                </a:solidFill>
                <a:latin typeface="Times New Roman" panose="02020603050405020304" pitchFamily="18" charset="0"/>
                <a:cs typeface="Times New Roman" panose="02020603050405020304" pitchFamily="18" charset="0"/>
              </a:rPr>
              <a:t>Itu</a:t>
            </a:r>
            <a:r>
              <a:rPr lang="id-ID" sz="7200" noProof="0">
                <a:latin typeface="Times New Roman" panose="02020603050405020304" pitchFamily="18" charset="0"/>
                <a:cs typeface="Times New Roman" panose="02020603050405020304" pitchFamily="18" charset="0"/>
              </a:rPr>
              <a:t>Pilihan</a:t>
            </a:r>
            <a:endParaRPr lang="en-US" sz="7200" noProof="0">
              <a:latin typeface="Times New Roman" panose="02020603050405020304" pitchFamily="18" charset="0"/>
              <a:cs typeface="Times New Roman" panose="02020603050405020304" pitchFamily="18" charset="0"/>
            </a:endParaRPr>
          </a:p>
          <a:p>
            <a:pPr algn="ctr"/>
            <a:endParaRPr lang="en-US" sz="7200" noProof="0">
              <a:latin typeface="Times New Roman" panose="02020603050405020304" pitchFamily="18" charset="0"/>
              <a:cs typeface="Times New Roman" panose="02020603050405020304" pitchFamily="18" charset="0"/>
            </a:endParaRPr>
          </a:p>
          <a:p>
            <a:pPr algn="ctr"/>
            <a:endParaRPr lang="id-ID" sz="7200" noProof="0">
              <a:latin typeface="Times New Roman" panose="02020603050405020304" pitchFamily="18" charset="0"/>
              <a:cs typeface="Times New Roman" panose="02020603050405020304" pitchFamily="18" charset="0"/>
            </a:endParaRPr>
          </a:p>
        </p:txBody>
      </p:sp>
      <p:sp>
        <p:nvSpPr>
          <p:cNvPr id="21" name="Text Placeholder 2">
            <a:extLst>
              <a:ext uri="{FF2B5EF4-FFF2-40B4-BE49-F238E27FC236}">
                <a16:creationId xmlns:a16="http://schemas.microsoft.com/office/drawing/2014/main" id="{313D5D7C-1AD4-47DD-AC5E-5E48BFA57C66}"/>
              </a:ext>
            </a:extLst>
          </p:cNvPr>
          <p:cNvSpPr>
            <a:spLocks noGrp="1"/>
          </p:cNvSpPr>
          <p:nvPr>
            <p:ph type="body" sz="quarter" idx="10" hasCustomPrompt="1"/>
          </p:nvPr>
        </p:nvSpPr>
        <p:spPr>
          <a:xfrm>
            <a:off x="1981200" y="3291840"/>
            <a:ext cx="8229600" cy="1097280"/>
          </a:xfrm>
          <a:prstGeom prst="rect">
            <a:avLst/>
          </a:prstGeom>
        </p:spPr>
        <p:txBody>
          <a:bodyPr>
            <a:normAutofit/>
          </a:bodyPr>
          <a:lstStyle>
            <a:lvl1pPr marL="0" indent="0" algn="ctr">
              <a:lnSpc>
                <a:spcPct val="140000"/>
              </a:lnSpc>
              <a:spcBef>
                <a:spcPts val="0"/>
              </a:spcBef>
              <a:buNone/>
              <a:defRPr sz="2400">
                <a:solidFill>
                  <a:schemeClr val="bg1"/>
                </a:solidFill>
                <a:latin typeface="Arial" panose="020B0604020202020204" pitchFamily="34" charset="0"/>
                <a:cs typeface="Arial" panose="020B0604020202020204" pitchFamily="34" charset="0"/>
              </a:defRPr>
            </a:lvl1pPr>
          </a:lstStyle>
          <a:p>
            <a:pPr lvl="0"/>
            <a:r>
              <a:rPr lang="id-ID" noProof="0"/>
              <a:t>note</a:t>
            </a:r>
          </a:p>
        </p:txBody>
      </p:sp>
    </p:spTree>
    <p:extLst>
      <p:ext uri="{BB962C8B-B14F-4D97-AF65-F5344CB8AC3E}">
        <p14:creationId xmlns:p14="http://schemas.microsoft.com/office/powerpoint/2010/main" val="399494198"/>
      </p:ext>
    </p:extLst>
  </p:cSld>
  <p:clrMapOvr>
    <a:masterClrMapping/>
  </p:clrMapOvr>
  <p:transition>
    <p:cove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A6F1E1-4872-4434-9912-88D8B1D549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7406" y="1829733"/>
            <a:ext cx="8457188" cy="3545676"/>
          </a:xfrm>
          <a:prstGeom prst="rect">
            <a:avLst/>
          </a:prstGeom>
        </p:spPr>
      </p:pic>
      <p:sp>
        <p:nvSpPr>
          <p:cNvPr id="6" name="TextBox 5">
            <a:extLst>
              <a:ext uri="{FF2B5EF4-FFF2-40B4-BE49-F238E27FC236}">
                <a16:creationId xmlns:a16="http://schemas.microsoft.com/office/drawing/2014/main" id="{6035EA85-00B2-46B6-89AC-348FFF959103}"/>
              </a:ext>
            </a:extLst>
          </p:cNvPr>
          <p:cNvSpPr txBox="1"/>
          <p:nvPr userDrawn="1"/>
        </p:nvSpPr>
        <p:spPr>
          <a:xfrm>
            <a:off x="2926080" y="1554480"/>
            <a:ext cx="1579984" cy="461665"/>
          </a:xfrm>
          <a:prstGeom prst="rect">
            <a:avLst/>
          </a:prstGeom>
          <a:noFill/>
        </p:spPr>
        <p:txBody>
          <a:bodyPr wrap="none" rtlCol="0">
            <a:spAutoFit/>
          </a:bodyPr>
          <a:lstStyle/>
          <a:p>
            <a:r>
              <a:rPr lang="en-US" sz="2400" dirty="0">
                <a:solidFill>
                  <a:schemeClr val="accent1">
                    <a:lumMod val="50000"/>
                  </a:schemeClr>
                </a:solidFill>
              </a:rPr>
              <a:t>bye… bye…</a:t>
            </a:r>
          </a:p>
        </p:txBody>
      </p:sp>
      <p:sp>
        <p:nvSpPr>
          <p:cNvPr id="8" name="TextBox 7">
            <a:extLst>
              <a:ext uri="{FF2B5EF4-FFF2-40B4-BE49-F238E27FC236}">
                <a16:creationId xmlns:a16="http://schemas.microsoft.com/office/drawing/2014/main" id="{2C9B4B11-199D-4870-A22C-A1907C229862}"/>
              </a:ext>
            </a:extLst>
          </p:cNvPr>
          <p:cNvSpPr txBox="1"/>
          <p:nvPr userDrawn="1"/>
        </p:nvSpPr>
        <p:spPr>
          <a:xfrm>
            <a:off x="6035040" y="2194560"/>
            <a:ext cx="1342803" cy="400110"/>
          </a:xfrm>
          <a:prstGeom prst="rect">
            <a:avLst/>
          </a:prstGeom>
          <a:noFill/>
        </p:spPr>
        <p:txBody>
          <a:bodyPr wrap="none" rtlCol="0">
            <a:spAutoFit/>
          </a:bodyPr>
          <a:lstStyle/>
          <a:p>
            <a:r>
              <a:rPr lang="en-US" sz="2000" dirty="0">
                <a:solidFill>
                  <a:schemeClr val="accent1">
                    <a:lumMod val="50000"/>
                  </a:schemeClr>
                </a:solidFill>
              </a:rPr>
              <a:t>bye… bye…</a:t>
            </a:r>
          </a:p>
        </p:txBody>
      </p:sp>
      <p:sp>
        <p:nvSpPr>
          <p:cNvPr id="10" name="TextBox 9">
            <a:extLst>
              <a:ext uri="{FF2B5EF4-FFF2-40B4-BE49-F238E27FC236}">
                <a16:creationId xmlns:a16="http://schemas.microsoft.com/office/drawing/2014/main" id="{E1D7DEFF-E0F5-46B0-B088-97617A5E49BD}"/>
              </a:ext>
            </a:extLst>
          </p:cNvPr>
          <p:cNvSpPr txBox="1"/>
          <p:nvPr userDrawn="1"/>
        </p:nvSpPr>
        <p:spPr>
          <a:xfrm>
            <a:off x="9418320" y="2743200"/>
            <a:ext cx="680827" cy="369332"/>
          </a:xfrm>
          <a:prstGeom prst="rect">
            <a:avLst/>
          </a:prstGeom>
          <a:noFill/>
        </p:spPr>
        <p:txBody>
          <a:bodyPr wrap="none" rtlCol="0">
            <a:spAutoFit/>
          </a:bodyPr>
          <a:lstStyle/>
          <a:p>
            <a:r>
              <a:rPr lang="en-US" sz="1800" dirty="0">
                <a:solidFill>
                  <a:schemeClr val="accent1">
                    <a:lumMod val="50000"/>
                  </a:schemeClr>
                </a:solidFill>
              </a:rPr>
              <a:t>bye…</a:t>
            </a:r>
          </a:p>
        </p:txBody>
      </p:sp>
      <p:sp>
        <p:nvSpPr>
          <p:cNvPr id="12" name="Rectangle 11">
            <a:extLst>
              <a:ext uri="{FF2B5EF4-FFF2-40B4-BE49-F238E27FC236}">
                <a16:creationId xmlns:a16="http://schemas.microsoft.com/office/drawing/2014/main" id="{346164EA-CB7F-4441-B32B-C4DD2A15F81E}"/>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Images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84695359"/>
      </p:ext>
    </p:extLst>
  </p:cSld>
  <p:clrMapOvr>
    <a:masterClrMapping/>
  </p:clrMapOvr>
  <p:transition>
    <p:cove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estions? - Alternative 1 - I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6D61F3D-88DA-4548-B70E-6B8670034E64}"/>
              </a:ext>
            </a:extLst>
          </p:cNvPr>
          <p:cNvSpPr/>
          <p:nvPr userDrawn="1"/>
        </p:nvSpPr>
        <p:spPr>
          <a:xfrm>
            <a:off x="5212080" y="0"/>
            <a:ext cx="70408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solidFill>
                <a:schemeClr val="bg1"/>
              </a:solidFill>
            </a:endParaRPr>
          </a:p>
        </p:txBody>
      </p:sp>
      <p:sp>
        <p:nvSpPr>
          <p:cNvPr id="16" name="TextBox 15">
            <a:extLst>
              <a:ext uri="{FF2B5EF4-FFF2-40B4-BE49-F238E27FC236}">
                <a16:creationId xmlns:a16="http://schemas.microsoft.com/office/drawing/2014/main" id="{205FF086-DFE5-4B81-92EF-893D9B533B73}"/>
              </a:ext>
            </a:extLst>
          </p:cNvPr>
          <p:cNvSpPr txBox="1"/>
          <p:nvPr userDrawn="1"/>
        </p:nvSpPr>
        <p:spPr>
          <a:xfrm>
            <a:off x="5544065" y="2286000"/>
            <a:ext cx="6359611" cy="1005840"/>
          </a:xfrm>
          <a:prstGeom prst="rect">
            <a:avLst/>
          </a:prstGeom>
          <a:noFill/>
        </p:spPr>
        <p:txBody>
          <a:bodyPr wrap="square" rtlCol="0" anchor="ctr" anchorCtr="0">
            <a:normAutofit/>
          </a:bodyPr>
          <a:lstStyle/>
          <a:p>
            <a:r>
              <a:rPr lang="en-US" sz="6000" b="0">
                <a:solidFill>
                  <a:schemeClr val="bg1"/>
                </a:solidFill>
                <a:latin typeface="Arial" panose="020B0604020202020204" pitchFamily="34" charset="0"/>
                <a:cs typeface="Arial" panose="020B0604020202020204" pitchFamily="34" charset="0"/>
              </a:rPr>
              <a:t>Ada Pertanyaan?</a:t>
            </a:r>
            <a:endParaRPr lang="en-US" sz="6000" b="0" dirty="0">
              <a:solidFill>
                <a:schemeClr val="bg1"/>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5C67C941-C9E4-4B43-B684-A7928F66EE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 y="1554480"/>
            <a:ext cx="4256772" cy="4554746"/>
          </a:xfrm>
          <a:prstGeom prst="rect">
            <a:avLst/>
          </a:prstGeom>
        </p:spPr>
      </p:pic>
      <p:sp>
        <p:nvSpPr>
          <p:cNvPr id="22" name="Rectangle 21">
            <a:extLst>
              <a:ext uri="{FF2B5EF4-FFF2-40B4-BE49-F238E27FC236}">
                <a16:creationId xmlns:a16="http://schemas.microsoft.com/office/drawing/2014/main" id="{97AD8F69-C107-4C8B-A057-4E750C1FED39}"/>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0663155"/>
      </p:ext>
    </p:extLst>
  </p:cSld>
  <p:clrMapOvr>
    <a:masterClrMapping/>
  </p:clrMapOvr>
  <p:transition>
    <p:cove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stom Layout - I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CF1960-D983-42B4-BCB2-480AF9D4E826}"/>
              </a:ext>
            </a:extLst>
          </p:cNvPr>
          <p:cNvSpPr/>
          <p:nvPr userDrawn="1"/>
        </p:nvSpPr>
        <p:spPr>
          <a:xfrm>
            <a:off x="548640" y="548640"/>
            <a:ext cx="11064240" cy="5760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6" name="TextBox 5">
            <a:extLst>
              <a:ext uri="{FF2B5EF4-FFF2-40B4-BE49-F238E27FC236}">
                <a16:creationId xmlns:a16="http://schemas.microsoft.com/office/drawing/2014/main" id="{916D154D-4A59-4E58-BFBC-5D3CC7C2E67A}"/>
              </a:ext>
            </a:extLst>
          </p:cNvPr>
          <p:cNvSpPr txBox="1"/>
          <p:nvPr userDrawn="1"/>
        </p:nvSpPr>
        <p:spPr>
          <a:xfrm>
            <a:off x="4681560" y="3200400"/>
            <a:ext cx="6447756" cy="1005840"/>
          </a:xfrm>
          <a:prstGeom prst="rect">
            <a:avLst/>
          </a:prstGeom>
          <a:noFill/>
        </p:spPr>
        <p:txBody>
          <a:bodyPr wrap="square" rtlCol="0" anchor="ctr" anchorCtr="0">
            <a:normAutofit/>
          </a:bodyPr>
          <a:lstStyle/>
          <a:p>
            <a:r>
              <a:rPr lang="en-US" sz="6000" b="0">
                <a:solidFill>
                  <a:schemeClr val="bg1"/>
                </a:solidFill>
                <a:latin typeface="Arial" panose="020B0604020202020204" pitchFamily="34" charset="0"/>
                <a:cs typeface="Arial" panose="020B0604020202020204" pitchFamily="34" charset="0"/>
              </a:rPr>
              <a:t>Ada Pertanyaan?</a:t>
            </a:r>
            <a:endParaRPr lang="en-US" sz="6000" b="0" dirty="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558E7D58-E6E6-4323-ADDA-C45AEA040E14}"/>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pic>
        <p:nvPicPr>
          <p:cNvPr id="12" name="Picture 11" descr="A picture containing clock&#10;&#10;Description automatically generated">
            <a:extLst>
              <a:ext uri="{FF2B5EF4-FFF2-40B4-BE49-F238E27FC236}">
                <a16:creationId xmlns:a16="http://schemas.microsoft.com/office/drawing/2014/main" id="{A88CC2EB-CDCD-4439-A980-AEFD2BCB13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7360" y="1371600"/>
            <a:ext cx="3200400" cy="4164520"/>
          </a:xfrm>
          <a:prstGeom prst="rect">
            <a:avLst/>
          </a:prstGeom>
        </p:spPr>
      </p:pic>
      <p:sp>
        <p:nvSpPr>
          <p:cNvPr id="14" name="Rectangle 13">
            <a:extLst>
              <a:ext uri="{FF2B5EF4-FFF2-40B4-BE49-F238E27FC236}">
                <a16:creationId xmlns:a16="http://schemas.microsoft.com/office/drawing/2014/main" id="{7E83F5B6-6443-4CDF-BDCE-04F81F6F3D26}"/>
              </a:ext>
            </a:extLst>
          </p:cNvPr>
          <p:cNvSpPr/>
          <p:nvPr userDrawn="1"/>
        </p:nvSpPr>
        <p:spPr>
          <a:xfrm>
            <a:off x="4107646" y="1105368"/>
            <a:ext cx="1493109" cy="11899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2007383539"/>
      </p:ext>
    </p:extLst>
  </p:cSld>
  <p:clrMapOvr>
    <a:masterClrMapping/>
  </p:clrMapOvr>
  <p:transition>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tabLs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r>
              <a:rPr lang="en-US" sz="1300">
                <a:solidFill>
                  <a:schemeClr val="accent1">
                    <a:lumMod val="50000"/>
                  </a:schemeClr>
                </a:solidFill>
                <a:latin typeface="Times New Roman" panose="02020603050405020304" pitchFamily="18" charset="0"/>
                <a:cs typeface="Times New Roman" panose="02020603050405020304" pitchFamily="18" charset="0"/>
              </a:rPr>
              <a:t>., Elan S., Herika </a:t>
            </a:r>
            <a:r>
              <a:rPr lang="en-US" sz="1300" dirty="0">
                <a:solidFill>
                  <a:schemeClr val="accent1">
                    <a:lumMod val="50000"/>
                  </a:schemeClr>
                </a:solidFill>
                <a:latin typeface="Times New Roman" panose="02020603050405020304" pitchFamily="18" charset="0"/>
                <a:cs typeface="Times New Roman" panose="02020603050405020304" pitchFamily="18" charset="0"/>
              </a:rPr>
              <a:t>H</a:t>
            </a:r>
            <a:r>
              <a:rPr lang="en-US" sz="1300">
                <a:solidFill>
                  <a:schemeClr val="accent1">
                    <a:lumMod val="50000"/>
                  </a:schemeClr>
                </a:solidFill>
                <a:latin typeface="Times New Roman" panose="02020603050405020304" pitchFamily="18" charset="0"/>
                <a:cs typeface="Times New Roman" panose="02020603050405020304" pitchFamily="18" charset="0"/>
              </a:rPr>
              <a:t>., M. Fathurahman, and Nova. E.D.</a:t>
            </a: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625883D1-95CE-414A-85C0-E196A347AF40}"/>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24070578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chiving theLearning Objectiv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3EE5C2-9608-3EAB-9281-24A1260D9E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792" y="369723"/>
            <a:ext cx="1828800" cy="3154679"/>
          </a:xfrm>
          <a:prstGeom prst="rect">
            <a:avLst/>
          </a:prstGeom>
        </p:spPr>
      </p:pic>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825496" y="3328951"/>
            <a:ext cx="6739128" cy="2402660"/>
          </a:xfrm>
          <a:prstGeom prst="rect">
            <a:avLst/>
          </a:prstGeom>
          <a:noFill/>
          <a:ln>
            <a:noFill/>
          </a:ln>
        </p:spPr>
        <p:txBody>
          <a:bodyPr vert="horz" lIns="91440" tIns="45720" rIns="91440" bIns="45720" rtlCol="0">
            <a:normAutofit/>
          </a:bodyPr>
          <a:lstStyle>
            <a:lvl1pPr marL="0" indent="0" algn="l" defTabSz="914400" rtl="0" eaLnBrk="1" latinLnBrk="0" hangingPunct="1">
              <a:lnSpc>
                <a:spcPct val="130000"/>
              </a:lnSpc>
              <a:spcBef>
                <a:spcPts val="0"/>
              </a:spcBef>
              <a:buFont typeface="Arial" panose="020B0604020202020204" pitchFamily="34" charset="0"/>
              <a:buNone/>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Learning Objective</a:t>
            </a:r>
          </a:p>
        </p:txBody>
      </p:sp>
      <p:pic>
        <p:nvPicPr>
          <p:cNvPr id="2" name="Picture 1" descr="A picture containing umbrella&#10;&#10;Description automatically generated">
            <a:extLst>
              <a:ext uri="{FF2B5EF4-FFF2-40B4-BE49-F238E27FC236}">
                <a16:creationId xmlns:a16="http://schemas.microsoft.com/office/drawing/2014/main" id="{59D8B96F-3465-4263-A8A9-585271610F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07426" y="2660903"/>
            <a:ext cx="2194560" cy="3483865"/>
          </a:xfrm>
          <a:prstGeom prst="rect">
            <a:avLst/>
          </a:prstGeom>
        </p:spPr>
      </p:pic>
      <p:sp>
        <p:nvSpPr>
          <p:cNvPr id="7" name="Rectangle 6">
            <a:extLst>
              <a:ext uri="{FF2B5EF4-FFF2-40B4-BE49-F238E27FC236}">
                <a16:creationId xmlns:a16="http://schemas.microsoft.com/office/drawing/2014/main" id="{494EF3AA-52A6-4598-8AD4-0DBFE18A0FD2}"/>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ADD48AEC-1FDD-88B0-6A1E-49D4E9F74793}"/>
              </a:ext>
            </a:extLst>
          </p:cNvPr>
          <p:cNvSpPr txBox="1"/>
          <p:nvPr userDrawn="1"/>
        </p:nvSpPr>
        <p:spPr>
          <a:xfrm>
            <a:off x="1165860" y="1126389"/>
            <a:ext cx="10058400" cy="820674"/>
          </a:xfrm>
          <a:prstGeom prst="rect">
            <a:avLst/>
          </a:prstGeom>
          <a:noFill/>
        </p:spPr>
        <p:txBody>
          <a:bodyPr wrap="square" rtlCol="0">
            <a:spAutoFit/>
          </a:bodyPr>
          <a:lstStyle/>
          <a:p>
            <a:pPr algn="ctr">
              <a:lnSpc>
                <a:spcPct val="150000"/>
              </a:lnSpc>
            </a:pPr>
            <a:r>
              <a:rPr lang="en-US" sz="3600">
                <a:solidFill>
                  <a:schemeClr val="accent1">
                    <a:lumMod val="50000"/>
                  </a:schemeClr>
                </a:solidFill>
                <a:latin typeface="Arial" panose="020B0604020202020204" pitchFamily="34" charset="0"/>
                <a:cs typeface="Arial" panose="020B0604020202020204" pitchFamily="34" charset="0"/>
              </a:rPr>
              <a:t>Apakah kamu sudah mencapai target belajar?</a:t>
            </a:r>
            <a:endParaRPr lang="en-US" sz="3600" dirty="0">
              <a:solidFill>
                <a:schemeClr val="accent1">
                  <a:lumMod val="50000"/>
                </a:schemeClr>
              </a:solidFill>
              <a:latin typeface="Arial" panose="020B0604020202020204" pitchFamily="34" charset="0"/>
              <a:cs typeface="Arial" panose="020B0604020202020204" pitchFamily="34" charset="0"/>
            </a:endParaRPr>
          </a:p>
        </p:txBody>
      </p:sp>
      <p:pic>
        <p:nvPicPr>
          <p:cNvPr id="8" name="Graphic 7" descr="Pin with solid fill">
            <a:extLst>
              <a:ext uri="{FF2B5EF4-FFF2-40B4-BE49-F238E27FC236}">
                <a16:creationId xmlns:a16="http://schemas.microsoft.com/office/drawing/2014/main" id="{F13D63BF-CAF0-2419-3F3C-5D4E0037133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70176" y="2963191"/>
            <a:ext cx="914400" cy="914400"/>
          </a:xfrm>
          <a:prstGeom prst="rect">
            <a:avLst/>
          </a:prstGeom>
        </p:spPr>
      </p:pic>
    </p:spTree>
    <p:extLst>
      <p:ext uri="{BB962C8B-B14F-4D97-AF65-F5344CB8AC3E}">
        <p14:creationId xmlns:p14="http://schemas.microsoft.com/office/powerpoint/2010/main" val="4046191473"/>
      </p:ext>
    </p:extLst>
  </p:cSld>
  <p:clrMapOvr>
    <a:masterClrMapping/>
  </p:clrMapOvr>
  <p:transition>
    <p:cov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o Be Continue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710B660-7C6C-409F-9294-7542F0B48C1F}"/>
              </a:ext>
            </a:extLst>
          </p:cNvPr>
          <p:cNvGrpSpPr/>
          <p:nvPr userDrawn="1"/>
        </p:nvGrpSpPr>
        <p:grpSpPr>
          <a:xfrm>
            <a:off x="3534044" y="1763870"/>
            <a:ext cx="4659041" cy="3330260"/>
            <a:chOff x="3153747" y="1619794"/>
            <a:chExt cx="4659041" cy="3330260"/>
          </a:xfrm>
        </p:grpSpPr>
        <p:pic>
          <p:nvPicPr>
            <p:cNvPr id="4" name="Picture 3">
              <a:extLst>
                <a:ext uri="{FF2B5EF4-FFF2-40B4-BE49-F238E27FC236}">
                  <a16:creationId xmlns:a16="http://schemas.microsoft.com/office/drawing/2014/main" id="{EF6C087F-E473-436A-82F5-95144D267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3747" y="1619794"/>
              <a:ext cx="2834640" cy="3330260"/>
            </a:xfrm>
            <a:prstGeom prst="rect">
              <a:avLst/>
            </a:prstGeom>
          </p:spPr>
        </p:pic>
        <p:sp>
          <p:nvSpPr>
            <p:cNvPr id="6" name="TextBox 5">
              <a:extLst>
                <a:ext uri="{FF2B5EF4-FFF2-40B4-BE49-F238E27FC236}">
                  <a16:creationId xmlns:a16="http://schemas.microsoft.com/office/drawing/2014/main" id="{0FCD1095-5845-438E-9A64-0FFC7CB023C5}"/>
                </a:ext>
              </a:extLst>
            </p:cNvPr>
            <p:cNvSpPr txBox="1"/>
            <p:nvPr userDrawn="1"/>
          </p:nvSpPr>
          <p:spPr>
            <a:xfrm>
              <a:off x="5805507" y="4362994"/>
              <a:ext cx="2007281" cy="584775"/>
            </a:xfrm>
            <a:prstGeom prst="rect">
              <a:avLst/>
            </a:prstGeom>
            <a:noFill/>
          </p:spPr>
          <p:txBody>
            <a:bodyPr wrap="none" rtlCol="0">
              <a:spAutoFit/>
            </a:bodyPr>
            <a:lstStyle/>
            <a:p>
              <a:pPr marL="0" indent="0">
                <a:buNone/>
              </a:pPr>
              <a:r>
                <a:rPr lang="en-US" sz="3200">
                  <a:solidFill>
                    <a:srgbClr val="2F424F"/>
                  </a:solidFill>
                  <a:latin typeface="Blackadder ITC" panose="04020505051007020D02" pitchFamily="82" charset="0"/>
                </a:rPr>
                <a:t>bersambung...</a:t>
              </a:r>
              <a:endParaRPr lang="id-ID" sz="3200">
                <a:solidFill>
                  <a:srgbClr val="2F424F"/>
                </a:solidFill>
                <a:latin typeface="Blackadder ITC" panose="04020505051007020D02" pitchFamily="82" charset="0"/>
              </a:endParaRPr>
            </a:p>
          </p:txBody>
        </p:sp>
      </p:grpSp>
      <p:sp>
        <p:nvSpPr>
          <p:cNvPr id="2" name="Rectangle 1">
            <a:extLst>
              <a:ext uri="{FF2B5EF4-FFF2-40B4-BE49-F238E27FC236}">
                <a16:creationId xmlns:a16="http://schemas.microsoft.com/office/drawing/2014/main" id="{BE753E5E-6766-4DC0-8EBF-5E008ABB4A8F}"/>
              </a:ext>
            </a:extLst>
          </p:cNvPr>
          <p:cNvSpPr/>
          <p:nvPr userDrawn="1"/>
        </p:nvSpPr>
        <p:spPr>
          <a:xfrm>
            <a:off x="0" y="6583680"/>
            <a:ext cx="1645920" cy="230832"/>
          </a:xfrm>
          <a:prstGeom prst="rect">
            <a:avLst/>
          </a:prstGeom>
        </p:spPr>
        <p:txBody>
          <a:bodyPr wrap="square">
            <a:spAutoFit/>
          </a:bodyPr>
          <a:lstStyle/>
          <a:p>
            <a:r>
              <a:rPr lang="en-US" sz="900">
                <a:solidFill>
                  <a:schemeClr val="accent1">
                    <a:lumMod val="50000"/>
                  </a:schemeClr>
                </a:solidFill>
                <a:latin typeface="Arial" panose="020B0604020202020204" pitchFamily="34" charset="0"/>
                <a:cs typeface="Arial" panose="020B0604020202020204" pitchFamily="34" charset="0"/>
              </a:rPr>
              <a:t>Image </a:t>
            </a:r>
            <a:r>
              <a:rPr lang="en-US" sz="900" dirty="0">
                <a:solidFill>
                  <a:schemeClr val="accent1">
                    <a:lumMod val="50000"/>
                  </a:schemeClr>
                </a:solidFill>
                <a:latin typeface="Arial" panose="020B0604020202020204" pitchFamily="34" charset="0"/>
                <a:cs typeface="Arial" panose="020B0604020202020204" pitchFamily="34" charset="0"/>
              </a:rPr>
              <a:t>by @</a:t>
            </a:r>
            <a:r>
              <a:rPr lang="en-US" sz="900" dirty="0" err="1">
                <a:solidFill>
                  <a:schemeClr val="accent1">
                    <a:lumMod val="50000"/>
                  </a:schemeClr>
                </a:solidFill>
                <a:latin typeface="Arial" panose="020B0604020202020204" pitchFamily="34" charset="0"/>
                <a:cs typeface="Arial" panose="020B0604020202020204" pitchFamily="34" charset="0"/>
              </a:rPr>
              <a:t>carella.titasa</a:t>
            </a:r>
            <a:r>
              <a:rPr lang="en-US" sz="9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68940861"/>
      </p:ext>
    </p:extLst>
  </p:cSld>
  <p:clrMapOvr>
    <a:masterClrMapping/>
  </p:clrMapOvr>
  <p:transition>
    <p:cove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he En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A4D862-9B07-490B-BE62-47D41A8759A5}"/>
              </a:ext>
            </a:extLst>
          </p:cNvPr>
          <p:cNvSpPr txBox="1"/>
          <p:nvPr userDrawn="1"/>
        </p:nvSpPr>
        <p:spPr>
          <a:xfrm>
            <a:off x="7772400" y="5120640"/>
            <a:ext cx="2377440" cy="640080"/>
          </a:xfrm>
          <a:prstGeom prst="rect">
            <a:avLst/>
          </a:prstGeom>
          <a:noFill/>
        </p:spPr>
        <p:txBody>
          <a:bodyPr wrap="none" rtlCol="0" anchor="ctr" anchorCtr="0">
            <a:normAutofit/>
          </a:bodyPr>
          <a:lstStyle/>
          <a:p>
            <a:pPr marL="0" indent="0">
              <a:buNone/>
            </a:pPr>
            <a:r>
              <a:rPr lang="en-US" sz="3200">
                <a:solidFill>
                  <a:srgbClr val="2F424F"/>
                </a:solidFill>
                <a:latin typeface="Blackadder ITC" panose="04020505051007020D02" pitchFamily="82" charset="0"/>
              </a:rPr>
              <a:t>… The End …</a:t>
            </a:r>
            <a:endParaRPr lang="id-ID" sz="3200">
              <a:solidFill>
                <a:srgbClr val="2F424F"/>
              </a:solidFill>
              <a:latin typeface="Blackadder ITC" panose="04020505051007020D02" pitchFamily="82" charset="0"/>
            </a:endParaRPr>
          </a:p>
        </p:txBody>
      </p:sp>
    </p:spTree>
    <p:extLst>
      <p:ext uri="{BB962C8B-B14F-4D97-AF65-F5344CB8AC3E}">
        <p14:creationId xmlns:p14="http://schemas.microsoft.com/office/powerpoint/2010/main" val="1153895829"/>
      </p:ext>
    </p:extLst>
  </p:cSld>
  <p:clrMapOvr>
    <a:masterClrMapping/>
  </p:clrMapOvr>
  <p:transition>
    <p:cove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81F31AE0-FC2D-4681-8B97-C981EEA03295}"/>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ext Placeholder 4">
            <a:extLst>
              <a:ext uri="{FF2B5EF4-FFF2-40B4-BE49-F238E27FC236}">
                <a16:creationId xmlns:a16="http://schemas.microsoft.com/office/drawing/2014/main" id="{F87DF151-84BA-47F8-88E2-BCBE78557200}"/>
              </a:ext>
            </a:extLst>
          </p:cNvPr>
          <p:cNvSpPr>
            <a:spLocks noGrp="1"/>
          </p:cNvSpPr>
          <p:nvPr>
            <p:ph type="body" sz="quarter" idx="11" hasCustomPrompt="1"/>
          </p:nvPr>
        </p:nvSpPr>
        <p:spPr>
          <a:xfrm>
            <a:off x="365760" y="1280160"/>
            <a:ext cx="11430000" cy="3749040"/>
          </a:xfrm>
          <a:prstGeom prst="rect">
            <a:avLst/>
          </a:prstGeom>
        </p:spPr>
        <p:txBody>
          <a:bodyPr anchor="ctr">
            <a:normAutofit/>
          </a:bodyPr>
          <a:lstStyle>
            <a:lvl1pPr marL="0" indent="0" algn="ctr">
              <a:lnSpc>
                <a:spcPct val="130000"/>
              </a:lnSpc>
              <a:spcBef>
                <a:spcPts val="0"/>
              </a:spcBef>
              <a:buNone/>
              <a:defRPr sz="23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5" name="Title Placeholder 2">
            <a:extLst>
              <a:ext uri="{FF2B5EF4-FFF2-40B4-BE49-F238E27FC236}">
                <a16:creationId xmlns:a16="http://schemas.microsoft.com/office/drawing/2014/main" id="{9BE9E81E-1A48-434A-A1CA-9C676820EE7A}"/>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66B5DD31-EB32-4614-8D5B-F5D9E99A7FD7}"/>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1" name="Text Placeholder 4">
            <a:extLst>
              <a:ext uri="{FF2B5EF4-FFF2-40B4-BE49-F238E27FC236}">
                <a16:creationId xmlns:a16="http://schemas.microsoft.com/office/drawing/2014/main" id="{446B24C0-5405-45BD-B68A-75122752571E}"/>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3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ext Placeholder 7">
            <a:extLst>
              <a:ext uri="{FF2B5EF4-FFF2-40B4-BE49-F238E27FC236}">
                <a16:creationId xmlns:a16="http://schemas.microsoft.com/office/drawing/2014/main" id="{36258B15-0E58-4703-8CE4-A7CE3254A813}"/>
              </a:ext>
            </a:extLst>
          </p:cNvPr>
          <p:cNvSpPr>
            <a:spLocks noGrp="1"/>
          </p:cNvSpPr>
          <p:nvPr>
            <p:ph type="body" sz="quarter" idx="16" hasCustomPrompt="1"/>
          </p:nvPr>
        </p:nvSpPr>
        <p:spPr>
          <a:xfrm>
            <a:off x="8412480" y="1097280"/>
            <a:ext cx="2743200" cy="914400"/>
          </a:xfrm>
          <a:prstGeom prst="rect">
            <a:avLst/>
          </a:prstGeom>
        </p:spPr>
        <p:txBody>
          <a:bodyPr anchor="ctr">
            <a:norm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3" name="Text Placeholder 9">
            <a:extLst>
              <a:ext uri="{FF2B5EF4-FFF2-40B4-BE49-F238E27FC236}">
                <a16:creationId xmlns:a16="http://schemas.microsoft.com/office/drawing/2014/main" id="{051B1050-FB35-4024-A5FE-55505F1201B2}"/>
              </a:ext>
            </a:extLst>
          </p:cNvPr>
          <p:cNvSpPr>
            <a:spLocks noGrp="1"/>
          </p:cNvSpPr>
          <p:nvPr>
            <p:ph type="body" sz="quarter" idx="17" hasCustomPrompt="1"/>
          </p:nvPr>
        </p:nvSpPr>
        <p:spPr>
          <a:xfrm>
            <a:off x="11155680" y="914400"/>
            <a:ext cx="822960" cy="1371600"/>
          </a:xfrm>
          <a:prstGeom prst="rect">
            <a:avLst/>
          </a:prstGeom>
        </p:spPr>
        <p:txBody>
          <a:bodyPr anchor="ctr" anchorCtr="0">
            <a:normAutofit/>
          </a:bodyPr>
          <a:lstStyle>
            <a:lvl1pPr marL="0" indent="0" algn="l">
              <a:buNone/>
              <a:defRPr sz="88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7843DB9E-4056-47E7-8F68-B5772A2FB86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1832E4CB-07D5-42AD-BEDC-569715525443}"/>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7" name="Text Placeholder 4">
            <a:extLst>
              <a:ext uri="{FF2B5EF4-FFF2-40B4-BE49-F238E27FC236}">
                <a16:creationId xmlns:a16="http://schemas.microsoft.com/office/drawing/2014/main" id="{90002966-95EE-4995-B912-4A982CFFCC88}"/>
              </a:ext>
            </a:extLst>
          </p:cNvPr>
          <p:cNvSpPr>
            <a:spLocks noGrp="1"/>
          </p:cNvSpPr>
          <p:nvPr>
            <p:ph type="body" sz="quarter" idx="11" hasCustomPrompt="1"/>
          </p:nvPr>
        </p:nvSpPr>
        <p:spPr>
          <a:xfrm>
            <a:off x="365760" y="1097280"/>
            <a:ext cx="11430000" cy="44805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8" name="Text Placeholder 7">
            <a:extLst>
              <a:ext uri="{FF2B5EF4-FFF2-40B4-BE49-F238E27FC236}">
                <a16:creationId xmlns:a16="http://schemas.microsoft.com/office/drawing/2014/main" id="{D39719FE-DAA8-4C6A-A2A6-8909B4C10FA1}"/>
              </a:ext>
            </a:extLst>
          </p:cNvPr>
          <p:cNvSpPr>
            <a:spLocks noGrp="1"/>
          </p:cNvSpPr>
          <p:nvPr>
            <p:ph type="body" sz="quarter" idx="16" hasCustomPrompt="1"/>
          </p:nvPr>
        </p:nvSpPr>
        <p:spPr>
          <a:xfrm>
            <a:off x="8412480" y="1097280"/>
            <a:ext cx="2743200" cy="914400"/>
          </a:xfrm>
          <a:prstGeom prst="rect">
            <a:avLst/>
          </a:prstGeom>
        </p:spPr>
        <p:txBody>
          <a:bodyPr anchor="ctr">
            <a:norm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9" name="Text Placeholder 9">
            <a:extLst>
              <a:ext uri="{FF2B5EF4-FFF2-40B4-BE49-F238E27FC236}">
                <a16:creationId xmlns:a16="http://schemas.microsoft.com/office/drawing/2014/main" id="{F0FDA9EB-30D0-4F94-B2BB-969A1F8C05BE}"/>
              </a:ext>
            </a:extLst>
          </p:cNvPr>
          <p:cNvSpPr>
            <a:spLocks noGrp="1"/>
          </p:cNvSpPr>
          <p:nvPr>
            <p:ph type="body" sz="quarter" idx="17" hasCustomPrompt="1"/>
          </p:nvPr>
        </p:nvSpPr>
        <p:spPr>
          <a:xfrm>
            <a:off x="11155680" y="914400"/>
            <a:ext cx="822960" cy="1371600"/>
          </a:xfrm>
          <a:prstGeom prst="rect">
            <a:avLst/>
          </a:prstGeom>
        </p:spPr>
        <p:txBody>
          <a:bodyPr>
            <a:noAutofit/>
          </a:bodyPr>
          <a:lstStyle>
            <a:lvl1pPr marL="0" indent="0" algn="l">
              <a:buNone/>
              <a:defRPr sz="88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20" name="Rectangle 19">
            <a:extLst>
              <a:ext uri="{FF2B5EF4-FFF2-40B4-BE49-F238E27FC236}">
                <a16:creationId xmlns:a16="http://schemas.microsoft.com/office/drawing/2014/main" id="{13DD05A6-3439-4142-9F15-F5F723711423}"/>
              </a:ext>
            </a:extLst>
          </p:cNvPr>
          <p:cNvSpPr/>
          <p:nvPr userDrawn="1"/>
        </p:nvSpPr>
        <p:spPr>
          <a:xfrm>
            <a:off x="-19923" y="5674658"/>
            <a:ext cx="12252960" cy="1234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Text Placeholder 6">
            <a:extLst>
              <a:ext uri="{FF2B5EF4-FFF2-40B4-BE49-F238E27FC236}">
                <a16:creationId xmlns:a16="http://schemas.microsoft.com/office/drawing/2014/main" id="{2E54C5A6-D371-461D-B823-9E10CCF84E1B}"/>
              </a:ext>
            </a:extLst>
          </p:cNvPr>
          <p:cNvSpPr>
            <a:spLocks noGrp="1"/>
          </p:cNvSpPr>
          <p:nvPr>
            <p:ph type="body" sz="quarter" idx="12" hasCustomPrompt="1"/>
          </p:nvPr>
        </p:nvSpPr>
        <p:spPr>
          <a:xfrm>
            <a:off x="731520" y="5760720"/>
            <a:ext cx="11064240" cy="914400"/>
          </a:xfrm>
          <a:prstGeom prst="rect">
            <a:avLst/>
          </a:prstGeom>
        </p:spPr>
        <p:txBody>
          <a:bodyPr anchor="t">
            <a:normAutofit/>
          </a:bodyPr>
          <a:lstStyle>
            <a:lvl1pPr marL="0" indent="0" algn="l">
              <a:lnSpc>
                <a:spcPct val="90000"/>
              </a:lnSpc>
              <a:spcBef>
                <a:spcPts val="0"/>
              </a:spcBef>
              <a:buNone/>
              <a:defRPr sz="1800">
                <a:solidFill>
                  <a:schemeClr val="bg1"/>
                </a:solidFill>
                <a:latin typeface="Consolas" panose="020B0609020204030204" pitchFamily="49" charset="0"/>
              </a:defRPr>
            </a:lvl1pPr>
          </a:lstStyle>
          <a:p>
            <a:pPr lvl="0"/>
            <a:r>
              <a:rPr lang="en-US"/>
              <a:t>console</a:t>
            </a:r>
          </a:p>
        </p:txBody>
      </p:sp>
      <p:sp>
        <p:nvSpPr>
          <p:cNvPr id="23" name="Text Placeholder 15">
            <a:extLst>
              <a:ext uri="{FF2B5EF4-FFF2-40B4-BE49-F238E27FC236}">
                <a16:creationId xmlns:a16="http://schemas.microsoft.com/office/drawing/2014/main" id="{92CA329C-67E6-40DC-A627-E5746E1A0622}"/>
              </a:ext>
            </a:extLst>
          </p:cNvPr>
          <p:cNvSpPr>
            <a:spLocks noGrp="1"/>
          </p:cNvSpPr>
          <p:nvPr>
            <p:ph type="body" sz="quarter" idx="18" hasCustomPrompt="1"/>
          </p:nvPr>
        </p:nvSpPr>
        <p:spPr>
          <a:xfrm>
            <a:off x="365760" y="5760720"/>
            <a:ext cx="274320" cy="914400"/>
          </a:xfrm>
          <a:prstGeom prst="rect">
            <a:avLst/>
          </a:prstGeom>
        </p:spPr>
        <p:txBody>
          <a:bodyPr vert="vert270">
            <a:noAutofit/>
          </a:bodyPr>
          <a:lstStyle>
            <a:lvl1pPr marL="0" indent="0" algn="r">
              <a:lnSpc>
                <a:spcPct val="100000"/>
              </a:lnSpc>
              <a:spcBef>
                <a:spcPts val="0"/>
              </a:spcBef>
              <a:buNone/>
              <a:defRPr sz="1600" b="0">
                <a:solidFill>
                  <a:schemeClr val="bg1"/>
                </a:solidFill>
                <a:latin typeface="Aharoni" panose="02010803020104030203" pitchFamily="2" charset="-79"/>
                <a:cs typeface="Aharoni" panose="02010803020104030203" pitchFamily="2" charset="-79"/>
              </a:defRPr>
            </a:lvl1pPr>
          </a:lstStyle>
          <a:p>
            <a:pPr lvl="0"/>
            <a:r>
              <a:rPr lang="en-US"/>
              <a:t>State:</a:t>
            </a:r>
          </a:p>
        </p:txBody>
      </p:sp>
      <p:sp>
        <p:nvSpPr>
          <p:cNvPr id="11" name="Title Placeholder 2">
            <a:extLst>
              <a:ext uri="{FF2B5EF4-FFF2-40B4-BE49-F238E27FC236}">
                <a16:creationId xmlns:a16="http://schemas.microsoft.com/office/drawing/2014/main" id="{E8705871-E1F8-49A1-8A91-2A7B300EB715}"/>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047E083-D711-4A6B-909E-FE61F152E78F}"/>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What is the output of the given code snippet</a:t>
            </a:r>
          </a:p>
        </p:txBody>
      </p:sp>
      <p:sp>
        <p:nvSpPr>
          <p:cNvPr id="10" name="TextBox 9">
            <a:extLst>
              <a:ext uri="{FF2B5EF4-FFF2-40B4-BE49-F238E27FC236}">
                <a16:creationId xmlns:a16="http://schemas.microsoft.com/office/drawing/2014/main" id="{AC73D20A-96B0-4F39-82EA-495B6403A71A}"/>
              </a:ext>
            </a:extLst>
          </p:cNvPr>
          <p:cNvSpPr txBox="1"/>
          <p:nvPr userDrawn="1"/>
        </p:nvSpPr>
        <p:spPr>
          <a:xfrm>
            <a:off x="11155680" y="914400"/>
            <a:ext cx="822960" cy="1371600"/>
          </a:xfrm>
          <a:prstGeom prst="rect">
            <a:avLst/>
          </a:prstGeom>
          <a:noFill/>
        </p:spPr>
        <p:txBody>
          <a:bodyPr wrap="square" rtlCol="0" anchor="ctr" anchorCtr="0">
            <a:noAutofit/>
          </a:bodyPr>
          <a:lstStyle/>
          <a:p>
            <a:pPr algn="l"/>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6F094FFC-E279-4035-945E-DAE4AAA844D1}"/>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ext Placeholder 3">
            <a:extLst>
              <a:ext uri="{FF2B5EF4-FFF2-40B4-BE49-F238E27FC236}">
                <a16:creationId xmlns:a16="http://schemas.microsoft.com/office/drawing/2014/main" id="{E70968FF-2EE4-425C-8CD0-F6EA27B8622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7" name="Title Placeholder 2">
            <a:extLst>
              <a:ext uri="{FF2B5EF4-FFF2-40B4-BE49-F238E27FC236}">
                <a16:creationId xmlns:a16="http://schemas.microsoft.com/office/drawing/2014/main" id="{5ADB8D25-E8F8-4FD9-9DA2-2D889B05B070}"/>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error(s) in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yntax Error">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syntax error(s) in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08105063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ogic Error">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logic error(s) in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95862694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4206240" y="5760720"/>
            <a:ext cx="7863840" cy="914400"/>
          </a:xfrm>
          <a:prstGeom prst="rect">
            <a:avLst/>
          </a:prstGeom>
          <a:noFill/>
        </p:spPr>
        <p:txBody>
          <a:bodyPr wrap="square" rtlCol="0">
            <a:sp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p>
          <a:p>
            <a:pPr marL="0" indent="0">
              <a:spcBef>
                <a:spcPts val="0"/>
              </a:spcBef>
              <a:spcAft>
                <a:spcPts val="0"/>
              </a:spcAft>
            </a:pPr>
            <a:endParaRPr lang="en-US" sz="1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9" name="Title Placeholder 29">
            <a:extLst>
              <a:ext uri="{FF2B5EF4-FFF2-40B4-BE49-F238E27FC236}">
                <a16:creationId xmlns:a16="http://schemas.microsoft.com/office/drawing/2014/main" id="{7D8B3174-417A-4CAD-B6CB-585D26BBFA79}"/>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lvl1pPr>
              <a:defRPr>
                <a:solidFill>
                  <a:schemeClr val="accent1">
                    <a:lumMod val="50000"/>
                  </a:schemeClr>
                </a:solidFill>
              </a:defRPr>
            </a:lvl1pPr>
          </a:lstStyle>
          <a:p>
            <a:r>
              <a:rPr lang="en-US"/>
              <a:t>Course Topic</a:t>
            </a:r>
          </a:p>
        </p:txBody>
      </p:sp>
    </p:spTree>
    <p:extLst>
      <p:ext uri="{BB962C8B-B14F-4D97-AF65-F5344CB8AC3E}">
        <p14:creationId xmlns:p14="http://schemas.microsoft.com/office/powerpoint/2010/main" val="32304992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Variable Value">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4606F7E0-33A1-4370-B4AC-58A54BE679E3}"/>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8BE1808F-C6B8-45F4-8DF7-57AB6BC9DCD8}"/>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What is the value of each variable in the given code snippet</a:t>
            </a:r>
          </a:p>
        </p:txBody>
      </p:sp>
      <p:sp>
        <p:nvSpPr>
          <p:cNvPr id="10" name="TextBox 9">
            <a:extLst>
              <a:ext uri="{FF2B5EF4-FFF2-40B4-BE49-F238E27FC236}">
                <a16:creationId xmlns:a16="http://schemas.microsoft.com/office/drawing/2014/main" id="{6AEBDEDA-30E9-4B89-BBCF-E4BEC703E7DD}"/>
              </a:ext>
            </a:extLst>
          </p:cNvPr>
          <p:cNvSpPr txBox="1"/>
          <p:nvPr userDrawn="1"/>
        </p:nvSpPr>
        <p:spPr>
          <a:xfrm>
            <a:off x="11155680" y="91440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29BC4515-C1E1-4963-A749-3D05FF6B3A0B}"/>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50905A19-2F75-4B84-8E07-F0A3E61F7948}"/>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596706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Variables and Data Types">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variables and their datatype in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6456449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Execution Sequence">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4606F7E0-33A1-4370-B4AC-58A54BE679E3}"/>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8BE1808F-C6B8-45F4-8DF7-57AB6BC9DCD8}"/>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What is the correct execution sequence of the given code snippet</a:t>
            </a:r>
          </a:p>
        </p:txBody>
      </p:sp>
      <p:sp>
        <p:nvSpPr>
          <p:cNvPr id="10" name="TextBox 9">
            <a:extLst>
              <a:ext uri="{FF2B5EF4-FFF2-40B4-BE49-F238E27FC236}">
                <a16:creationId xmlns:a16="http://schemas.microsoft.com/office/drawing/2014/main" id="{6AEBDEDA-30E9-4B89-BBCF-E4BEC703E7DD}"/>
              </a:ext>
            </a:extLst>
          </p:cNvPr>
          <p:cNvSpPr txBox="1"/>
          <p:nvPr userDrawn="1"/>
        </p:nvSpPr>
        <p:spPr>
          <a:xfrm>
            <a:off x="11155680" y="91440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29BC4515-C1E1-4963-A749-3D05FF6B3A0B}"/>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50905A19-2F75-4B84-8E07-F0A3E61F7948}"/>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
        <p:nvSpPr>
          <p:cNvPr id="2" name="TextBox 1">
            <a:extLst>
              <a:ext uri="{FF2B5EF4-FFF2-40B4-BE49-F238E27FC236}">
                <a16:creationId xmlns:a16="http://schemas.microsoft.com/office/drawing/2014/main" id="{EF98D632-C324-46DE-9D04-A2CEDA151B6E}"/>
              </a:ext>
            </a:extLst>
          </p:cNvPr>
          <p:cNvSpPr txBox="1"/>
          <p:nvPr userDrawn="1"/>
        </p:nvSpPr>
        <p:spPr>
          <a:xfrm>
            <a:off x="8810566" y="2331720"/>
            <a:ext cx="3168074" cy="1211357"/>
          </a:xfrm>
          <a:prstGeom prst="rect">
            <a:avLst/>
          </a:prstGeom>
          <a:solidFill>
            <a:srgbClr val="DDDDDD"/>
          </a:solidFill>
        </p:spPr>
        <p:txBody>
          <a:bodyPr wrap="square" rtlCol="0">
            <a:spAutoFit/>
          </a:bodyPr>
          <a:lstStyle/>
          <a:p>
            <a:pPr marL="0" marR="0" lvl="0" indent="0" algn="l" defTabSz="457200" rtl="0" eaLnBrk="1" fontAlgn="auto" latinLnBrk="0" hangingPunct="1">
              <a:lnSpc>
                <a:spcPct val="140000"/>
              </a:lnSpc>
              <a:spcBef>
                <a:spcPts val="0"/>
              </a:spcBef>
              <a:spcAft>
                <a:spcPts val="0"/>
              </a:spcAft>
              <a:buClrTx/>
              <a:buSzTx/>
              <a:buFontTx/>
              <a:buNone/>
              <a:tabLst/>
              <a:defRPr/>
            </a:pPr>
            <a:r>
              <a:rPr lang="id-ID">
                <a:latin typeface="Arial" panose="020B0604020202020204" pitchFamily="34" charset="0"/>
                <a:cs typeface="Arial" panose="020B0604020202020204" pitchFamily="34" charset="0"/>
              </a:rPr>
              <a:t>Gunakan tanda kurung untuk menggambarkan urutan evaluasi operasi aritmatika. </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reate a Flowchart">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Draw the flowchart of the given code snippet</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00424532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F2479282-47A7-451A-90E5-3EDEB08AD1AB}"/>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9104BD63-B3E7-4ECE-8C8D-997918CA124E}"/>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a:extLst>
              <a:ext uri="{FF2B5EF4-FFF2-40B4-BE49-F238E27FC236}">
                <a16:creationId xmlns:a16="http://schemas.microsoft.com/office/drawing/2014/main" id="{EA2FDA1B-10B3-4623-A476-B4DF9C2CCFE4}"/>
              </a:ext>
            </a:extLst>
          </p:cNvPr>
          <p:cNvSpPr txBox="1"/>
          <p:nvPr userDrawn="1"/>
        </p:nvSpPr>
        <p:spPr>
          <a:xfrm>
            <a:off x="11155680" y="914400"/>
            <a:ext cx="822960" cy="1371600"/>
          </a:xfrm>
          <a:prstGeom prst="rect">
            <a:avLst/>
          </a:prstGeom>
          <a:noFill/>
        </p:spPr>
        <p:txBody>
          <a:bodyPr wrap="square" rtlCol="0" anchor="ctr" anchorCtr="0">
            <a:noAutofit/>
          </a:bodyPr>
          <a:lstStyle/>
          <a:p>
            <a:pPr algn="l"/>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9E55930D-4678-4C14-B4BB-4D95654E5EFA}"/>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9A8FEC8-4B9C-43CF-8F9A-EC3BDB299BDB}"/>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Using Recursion">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E1B86C0-BE74-4DDD-9983-CAB082430D4D}"/>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43D8BFC1-595E-48F8-BC8A-181BFC95E6AA}"/>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Does the given code snippet use recursion</a:t>
            </a:r>
          </a:p>
        </p:txBody>
      </p:sp>
      <p:sp>
        <p:nvSpPr>
          <p:cNvPr id="10" name="TextBox 9">
            <a:extLst>
              <a:ext uri="{FF2B5EF4-FFF2-40B4-BE49-F238E27FC236}">
                <a16:creationId xmlns:a16="http://schemas.microsoft.com/office/drawing/2014/main" id="{69EC5F19-61E4-4C7E-97B2-40A5E9037208}"/>
              </a:ext>
            </a:extLst>
          </p:cNvPr>
          <p:cNvSpPr txBox="1"/>
          <p:nvPr userDrawn="1"/>
        </p:nvSpPr>
        <p:spPr>
          <a:xfrm>
            <a:off x="11155680" y="86868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46D2140B-E89D-42C7-ABE7-A3B94D3DA5F6}"/>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1AA13B77-6FA5-4C65-900C-07B91A405849}"/>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659374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ase and Induction Cases">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4606F7E0-33A1-4370-B4AC-58A54BE679E3}"/>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TextBox 8">
            <a:extLst>
              <a:ext uri="{FF2B5EF4-FFF2-40B4-BE49-F238E27FC236}">
                <a16:creationId xmlns:a16="http://schemas.microsoft.com/office/drawing/2014/main" id="{8BE1808F-C6B8-45F4-8DF7-57AB6BC9DCD8}"/>
              </a:ext>
            </a:extLst>
          </p:cNvPr>
          <p:cNvSpPr txBox="1"/>
          <p:nvPr userDrawn="1"/>
        </p:nvSpPr>
        <p:spPr>
          <a:xfrm>
            <a:off x="8412479" y="1097279"/>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Identify the base and induction cases in the given code snippet</a:t>
            </a:r>
          </a:p>
        </p:txBody>
      </p:sp>
      <p:sp>
        <p:nvSpPr>
          <p:cNvPr id="10" name="TextBox 9">
            <a:extLst>
              <a:ext uri="{FF2B5EF4-FFF2-40B4-BE49-F238E27FC236}">
                <a16:creationId xmlns:a16="http://schemas.microsoft.com/office/drawing/2014/main" id="{6AEBDEDA-30E9-4B89-BBCF-E4BEC703E7DD}"/>
              </a:ext>
            </a:extLst>
          </p:cNvPr>
          <p:cNvSpPr txBox="1"/>
          <p:nvPr userDrawn="1"/>
        </p:nvSpPr>
        <p:spPr>
          <a:xfrm>
            <a:off x="11155680" y="914400"/>
            <a:ext cx="822960" cy="1371600"/>
          </a:xfrm>
          <a:prstGeom prst="rect">
            <a:avLst/>
          </a:prstGeom>
          <a:noFill/>
        </p:spPr>
        <p:txBody>
          <a:bodyPr wrap="square" rtlCol="0" anchor="ctr" anchorCtr="0">
            <a:noAutofit/>
          </a:bodyPr>
          <a:lstStyle/>
          <a:p>
            <a:pPr algn="l">
              <a:lnSpc>
                <a:spcPct val="110000"/>
              </a:lnSpc>
            </a:pPr>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a:extLst>
              <a:ext uri="{FF2B5EF4-FFF2-40B4-BE49-F238E27FC236}">
                <a16:creationId xmlns:a16="http://schemas.microsoft.com/office/drawing/2014/main" id="{29BC4515-C1E1-4963-A749-3D05FF6B3A0B}"/>
              </a:ext>
            </a:extLst>
          </p:cNvPr>
          <p:cNvSpPr>
            <a:spLocks noGrp="1"/>
          </p:cNvSpPr>
          <p:nvPr>
            <p:ph type="body" sz="quarter" idx="11" hasCustomPrompt="1"/>
          </p:nvPr>
        </p:nvSpPr>
        <p:spPr>
          <a:xfrm>
            <a:off x="365760" y="1097280"/>
            <a:ext cx="11430000" cy="55753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50905A19-2F75-4B84-8E07-F0A3E61F7948}"/>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66059414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FE32AF43-8574-4405-BA8F-47460BCCB5D9}"/>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0" name="Text Placeholder 4">
            <a:extLst>
              <a:ext uri="{FF2B5EF4-FFF2-40B4-BE49-F238E27FC236}">
                <a16:creationId xmlns:a16="http://schemas.microsoft.com/office/drawing/2014/main" id="{6C03F77B-D64C-4F25-B9E5-9AFACD90F12F}"/>
              </a:ext>
            </a:extLst>
          </p:cNvPr>
          <p:cNvSpPr>
            <a:spLocks noGrp="1"/>
          </p:cNvSpPr>
          <p:nvPr>
            <p:ph type="body" sz="quarter" idx="11" hasCustomPrompt="1"/>
          </p:nvPr>
        </p:nvSpPr>
        <p:spPr>
          <a:xfrm>
            <a:off x="365760" y="3474720"/>
            <a:ext cx="11430000" cy="32004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1" name="Text Placeholder 7">
            <a:extLst>
              <a:ext uri="{FF2B5EF4-FFF2-40B4-BE49-F238E27FC236}">
                <a16:creationId xmlns:a16="http://schemas.microsoft.com/office/drawing/2014/main" id="{305DE2A7-F813-483E-925E-B74F5CA83CD4}"/>
              </a:ext>
            </a:extLst>
          </p:cNvPr>
          <p:cNvSpPr>
            <a:spLocks noGrp="1"/>
          </p:cNvSpPr>
          <p:nvPr>
            <p:ph type="body" sz="quarter" idx="16" hasCustomPrompt="1"/>
          </p:nvPr>
        </p:nvSpPr>
        <p:spPr>
          <a:xfrm>
            <a:off x="8412480" y="1097280"/>
            <a:ext cx="2743200" cy="914400"/>
          </a:xfrm>
          <a:prstGeom prst="rect">
            <a:avLst/>
          </a:prstGeom>
          <a:noFill/>
        </p:spPr>
        <p:txBody>
          <a:bodyPr anchor="ctr">
            <a:norm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3" name="Text Placeholder 9">
            <a:extLst>
              <a:ext uri="{FF2B5EF4-FFF2-40B4-BE49-F238E27FC236}">
                <a16:creationId xmlns:a16="http://schemas.microsoft.com/office/drawing/2014/main" id="{659AC3A9-9810-4701-A487-8E824B478EBF}"/>
              </a:ext>
            </a:extLst>
          </p:cNvPr>
          <p:cNvSpPr>
            <a:spLocks noGrp="1"/>
          </p:cNvSpPr>
          <p:nvPr>
            <p:ph type="body" sz="quarter" idx="17" hasCustomPrompt="1"/>
          </p:nvPr>
        </p:nvSpPr>
        <p:spPr>
          <a:xfrm>
            <a:off x="11155680" y="914400"/>
            <a:ext cx="822960" cy="1371600"/>
          </a:xfrm>
          <a:prstGeom prst="rect">
            <a:avLst/>
          </a:prstGeom>
        </p:spPr>
        <p:txBody>
          <a:bodyPr>
            <a:noAutofit/>
          </a:bodyPr>
          <a:lstStyle>
            <a:lvl1pPr marL="0" indent="0" algn="l">
              <a:buNone/>
              <a:defRPr sz="88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4" name="Text Placeholder 4">
            <a:extLst>
              <a:ext uri="{FF2B5EF4-FFF2-40B4-BE49-F238E27FC236}">
                <a16:creationId xmlns:a16="http://schemas.microsoft.com/office/drawing/2014/main" id="{18A36FE7-D527-4278-B182-1B621BA4A08C}"/>
              </a:ext>
            </a:extLst>
          </p:cNvPr>
          <p:cNvSpPr>
            <a:spLocks noGrp="1"/>
          </p:cNvSpPr>
          <p:nvPr>
            <p:ph type="body" sz="quarter" idx="18" hasCustomPrompt="1"/>
          </p:nvPr>
        </p:nvSpPr>
        <p:spPr>
          <a:xfrm>
            <a:off x="365759" y="1097280"/>
            <a:ext cx="7955280" cy="2286000"/>
          </a:xfrm>
          <a:prstGeom prst="rect">
            <a:avLst/>
          </a:prstGeom>
          <a:ln w="38100">
            <a:solidFill>
              <a:schemeClr val="accent4">
                <a:lumMod val="40000"/>
                <a:lumOff val="60000"/>
              </a:schemeClr>
            </a:solidFill>
          </a:ln>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2" name="Title Placeholder 2">
            <a:extLst>
              <a:ext uri="{FF2B5EF4-FFF2-40B4-BE49-F238E27FC236}">
                <a16:creationId xmlns:a16="http://schemas.microsoft.com/office/drawing/2014/main" id="{5A67E5FB-BA31-433E-82DC-C0E29005E705}"/>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10FD2C97-1B7B-4CD6-A0F9-4F13DC7B0B15}"/>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3" name="Text Placeholder 4">
            <a:extLst>
              <a:ext uri="{FF2B5EF4-FFF2-40B4-BE49-F238E27FC236}">
                <a16:creationId xmlns:a16="http://schemas.microsoft.com/office/drawing/2014/main" id="{8FB6CEFF-CA0D-45A4-B2C6-A92A5DB15304}"/>
              </a:ext>
            </a:extLst>
          </p:cNvPr>
          <p:cNvSpPr>
            <a:spLocks noGrp="1"/>
          </p:cNvSpPr>
          <p:nvPr>
            <p:ph type="body" sz="quarter" idx="11" hasCustomPrompt="1"/>
          </p:nvPr>
        </p:nvSpPr>
        <p:spPr>
          <a:xfrm>
            <a:off x="365760" y="3474720"/>
            <a:ext cx="11430000" cy="32004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4" name="TextBox 13">
            <a:extLst>
              <a:ext uri="{FF2B5EF4-FFF2-40B4-BE49-F238E27FC236}">
                <a16:creationId xmlns:a16="http://schemas.microsoft.com/office/drawing/2014/main" id="{EFCBBFA2-3166-486C-BE5F-623A78DD29D9}"/>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What is the output of the given code snippet</a:t>
            </a:r>
          </a:p>
        </p:txBody>
      </p:sp>
      <p:sp>
        <p:nvSpPr>
          <p:cNvPr id="15" name="TextBox 14">
            <a:extLst>
              <a:ext uri="{FF2B5EF4-FFF2-40B4-BE49-F238E27FC236}">
                <a16:creationId xmlns:a16="http://schemas.microsoft.com/office/drawing/2014/main" id="{D24CFE6B-C126-47CE-9230-4EEF5AECCFF8}"/>
              </a:ext>
            </a:extLst>
          </p:cNvPr>
          <p:cNvSpPr txBox="1"/>
          <p:nvPr userDrawn="1"/>
        </p:nvSpPr>
        <p:spPr>
          <a:xfrm>
            <a:off x="11155680" y="914400"/>
            <a:ext cx="822960" cy="1371600"/>
          </a:xfrm>
          <a:prstGeom prst="rect">
            <a:avLst/>
          </a:prstGeom>
          <a:noFill/>
        </p:spPr>
        <p:txBody>
          <a:bodyPr wrap="square" rtlCol="0" anchor="ctr" anchorCtr="0">
            <a:noAutofit/>
          </a:bodyPr>
          <a:lstStyle/>
          <a:p>
            <a:pPr algn="l"/>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6" name="Text Placeholder 4">
            <a:extLst>
              <a:ext uri="{FF2B5EF4-FFF2-40B4-BE49-F238E27FC236}">
                <a16:creationId xmlns:a16="http://schemas.microsoft.com/office/drawing/2014/main" id="{2D9AC9F3-AAE9-45A9-AE9E-05E5CC35DEB3}"/>
              </a:ext>
            </a:extLst>
          </p:cNvPr>
          <p:cNvSpPr>
            <a:spLocks noGrp="1"/>
          </p:cNvSpPr>
          <p:nvPr>
            <p:ph type="body" sz="quarter" idx="18" hasCustomPrompt="1"/>
          </p:nvPr>
        </p:nvSpPr>
        <p:spPr>
          <a:xfrm>
            <a:off x="365760" y="1097280"/>
            <a:ext cx="7955280" cy="2286000"/>
          </a:xfrm>
          <a:prstGeom prst="rect">
            <a:avLst/>
          </a:prstGeom>
          <a:ln w="38100">
            <a:solidFill>
              <a:schemeClr val="accent4">
                <a:lumMod val="40000"/>
                <a:lumOff val="60000"/>
              </a:schemeClr>
            </a:solidFill>
          </a:ln>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itle Placeholder 2">
            <a:extLst>
              <a:ext uri="{FF2B5EF4-FFF2-40B4-BE49-F238E27FC236}">
                <a16:creationId xmlns:a16="http://schemas.microsoft.com/office/drawing/2014/main" id="{797D4EE5-FF15-4D9B-8BFB-4462A63F5873}"/>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3153B60B-B442-4653-B5FF-D4357D1E646F}"/>
              </a:ext>
            </a:extLst>
          </p:cNvPr>
          <p:cNvSpPr>
            <a:spLocks noGrp="1"/>
          </p:cNvSpPr>
          <p:nvPr>
            <p:ph type="body" sz="quarter" idx="10" hasCustomPrompt="1"/>
          </p:nvPr>
        </p:nvSpPr>
        <p:spPr>
          <a:xfrm>
            <a:off x="9372600" y="50292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13" name="Text Placeholder 4">
            <a:extLst>
              <a:ext uri="{FF2B5EF4-FFF2-40B4-BE49-F238E27FC236}">
                <a16:creationId xmlns:a16="http://schemas.microsoft.com/office/drawing/2014/main" id="{64E97D74-E4D9-4F8A-8ADD-E265A4C17DD4}"/>
              </a:ext>
            </a:extLst>
          </p:cNvPr>
          <p:cNvSpPr>
            <a:spLocks noGrp="1"/>
          </p:cNvSpPr>
          <p:nvPr>
            <p:ph type="body" sz="quarter" idx="11" hasCustomPrompt="1"/>
          </p:nvPr>
        </p:nvSpPr>
        <p:spPr>
          <a:xfrm>
            <a:off x="365760" y="3474720"/>
            <a:ext cx="11430000" cy="32004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4" name="Text Placeholder 4">
            <a:extLst>
              <a:ext uri="{FF2B5EF4-FFF2-40B4-BE49-F238E27FC236}">
                <a16:creationId xmlns:a16="http://schemas.microsoft.com/office/drawing/2014/main" id="{6FCCF804-1AA3-4CE1-95A6-D2FADB294B9E}"/>
              </a:ext>
            </a:extLst>
          </p:cNvPr>
          <p:cNvSpPr>
            <a:spLocks noGrp="1"/>
          </p:cNvSpPr>
          <p:nvPr>
            <p:ph type="body" sz="quarter" idx="18" hasCustomPrompt="1"/>
          </p:nvPr>
        </p:nvSpPr>
        <p:spPr>
          <a:xfrm>
            <a:off x="365760" y="1097280"/>
            <a:ext cx="7955280" cy="2286000"/>
          </a:xfrm>
          <a:prstGeom prst="rect">
            <a:avLst/>
          </a:prstGeom>
          <a:ln w="38100">
            <a:solidFill>
              <a:schemeClr val="accent4">
                <a:lumMod val="40000"/>
                <a:lumOff val="60000"/>
              </a:schemeClr>
            </a:solidFill>
          </a:ln>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15" name="TextBox 14">
            <a:extLst>
              <a:ext uri="{FF2B5EF4-FFF2-40B4-BE49-F238E27FC236}">
                <a16:creationId xmlns:a16="http://schemas.microsoft.com/office/drawing/2014/main" id="{9896A57A-4DBE-4579-93ED-70D0632D690C}"/>
              </a:ext>
            </a:extLst>
          </p:cNvPr>
          <p:cNvSpPr txBox="1"/>
          <p:nvPr userDrawn="1"/>
        </p:nvSpPr>
        <p:spPr>
          <a:xfrm>
            <a:off x="8412480" y="1097280"/>
            <a:ext cx="2743200" cy="914400"/>
          </a:xfrm>
          <a:prstGeom prst="rect">
            <a:avLst/>
          </a:prstGeom>
          <a:noFill/>
        </p:spPr>
        <p:txBody>
          <a:bodyPr wrap="square" rtlCol="0" anchor="ctr" anchorCtr="0">
            <a:normAutofit/>
          </a:bodyPr>
          <a:lstStyle/>
          <a:p>
            <a:pPr algn="r"/>
            <a:r>
              <a:rPr lang="en-US" sz="18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6" name="TextBox 15">
            <a:extLst>
              <a:ext uri="{FF2B5EF4-FFF2-40B4-BE49-F238E27FC236}">
                <a16:creationId xmlns:a16="http://schemas.microsoft.com/office/drawing/2014/main" id="{90192ED4-7A63-43AF-9096-36F5BE25DE21}"/>
              </a:ext>
            </a:extLst>
          </p:cNvPr>
          <p:cNvSpPr txBox="1"/>
          <p:nvPr userDrawn="1"/>
        </p:nvSpPr>
        <p:spPr>
          <a:xfrm>
            <a:off x="11155680" y="914400"/>
            <a:ext cx="822960" cy="1371600"/>
          </a:xfrm>
          <a:prstGeom prst="rect">
            <a:avLst/>
          </a:prstGeom>
          <a:noFill/>
        </p:spPr>
        <p:txBody>
          <a:bodyPr wrap="square" rtlCol="0" anchor="ctr" anchorCtr="0">
            <a:noAutofit/>
          </a:bodyPr>
          <a:lstStyle/>
          <a:p>
            <a:pPr algn="l"/>
            <a:r>
              <a:rPr lang="en-US" sz="88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3D5DD40D-8E04-4FCF-A52B-A666C1C2C16E}"/>
              </a:ext>
            </a:extLst>
          </p:cNvPr>
          <p:cNvSpPr>
            <a:spLocks noGrp="1"/>
          </p:cNvSpPr>
          <p:nvPr>
            <p:ph type="title" hasCustomPrompt="1"/>
          </p:nvPr>
        </p:nvSpPr>
        <p:spPr>
          <a:xfrm>
            <a:off x="2743200" y="182880"/>
            <a:ext cx="91440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4206240" y="5760720"/>
            <a:ext cx="7863840" cy="914400"/>
          </a:xfrm>
          <a:prstGeom prst="rect">
            <a:avLst/>
          </a:prstGeom>
          <a:noFill/>
        </p:spPr>
        <p:txBody>
          <a:bodyPr wrap="square" rtlCol="0">
            <a:normAutofit/>
          </a:bodyPr>
          <a:lstStyle/>
          <a:p>
            <a:pPr marL="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Content by:</a:t>
            </a:r>
          </a:p>
          <a:p>
            <a:pPr marL="228600" indent="0">
              <a:spcBef>
                <a:spcPts val="0"/>
              </a:spcBef>
              <a:spcAft>
                <a:spcPts val="0"/>
              </a:spcAft>
            </a:pPr>
            <a:r>
              <a:rPr lang="en-US" sz="1300" dirty="0">
                <a:solidFill>
                  <a:schemeClr val="accent1">
                    <a:lumMod val="50000"/>
                  </a:schemeClr>
                </a:solidFill>
                <a:latin typeface="Times New Roman" panose="02020603050405020304" pitchFamily="18" charset="0"/>
                <a:cs typeface="Times New Roman" panose="02020603050405020304" pitchFamily="18" charset="0"/>
              </a:rPr>
              <a:t>Andreas F</a:t>
            </a:r>
            <a:r>
              <a:rPr lang="en-US" sz="1300">
                <a:solidFill>
                  <a:schemeClr val="accent1">
                    <a:lumMod val="50000"/>
                  </a:schemeClr>
                </a:solidFill>
                <a:latin typeface="Times New Roman" panose="02020603050405020304" pitchFamily="18" charset="0"/>
                <a:cs typeface="Times New Roman" panose="02020603050405020304" pitchFamily="18" charset="0"/>
              </a:rPr>
              <a:t>., Herika </a:t>
            </a:r>
            <a:r>
              <a:rPr lang="en-US" sz="1300" dirty="0">
                <a:solidFill>
                  <a:schemeClr val="accent1">
                    <a:lumMod val="50000"/>
                  </a:schemeClr>
                </a:solidFill>
                <a:latin typeface="Times New Roman" panose="02020603050405020304" pitchFamily="18" charset="0"/>
                <a:cs typeface="Times New Roman" panose="02020603050405020304" pitchFamily="18" charset="0"/>
              </a:rPr>
              <a:t>H</a:t>
            </a:r>
            <a:r>
              <a:rPr lang="en-US" sz="1300">
                <a:solidFill>
                  <a:schemeClr val="accent1">
                    <a:lumMod val="50000"/>
                  </a:schemeClr>
                </a:solidFill>
                <a:latin typeface="Times New Roman" panose="02020603050405020304" pitchFamily="18" charset="0"/>
                <a:cs typeface="Times New Roman" panose="02020603050405020304" pitchFamily="18" charset="0"/>
              </a:rPr>
              <a:t>., Elan S., M. Fathurahman, Nova E.D., Anisa H., Aisyah </a:t>
            </a:r>
            <a:r>
              <a:rPr lang="en-US" sz="1300" dirty="0">
                <a:solidFill>
                  <a:schemeClr val="accent1">
                    <a:lumMod val="50000"/>
                  </a:schemeClr>
                </a:solidFill>
                <a:latin typeface="Times New Roman" panose="02020603050405020304" pitchFamily="18" charset="0"/>
                <a:cs typeface="Times New Roman" panose="02020603050405020304" pitchFamily="18" charset="0"/>
              </a:rPr>
              <a:t>D.A.,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Annisa</a:t>
            </a:r>
            <a:r>
              <a:rPr lang="en-US" sz="1300" dirty="0">
                <a:solidFill>
                  <a:schemeClr val="accent1">
                    <a:lumMod val="50000"/>
                  </a:schemeClr>
                </a:solidFill>
                <a:latin typeface="Times New Roman" panose="02020603050405020304" pitchFamily="18" charset="0"/>
                <a:cs typeface="Times New Roman" panose="02020603050405020304" pitchFamily="18" charset="0"/>
              </a:rPr>
              <a:t>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Antsya</a:t>
            </a:r>
            <a:r>
              <a:rPr lang="en-US" sz="1300" dirty="0">
                <a:solidFill>
                  <a:schemeClr val="accent1">
                    <a:lumMod val="50000"/>
                  </a:schemeClr>
                </a:solidFill>
                <a:latin typeface="Times New Roman" panose="02020603050405020304" pitchFamily="18" charset="0"/>
                <a:cs typeface="Times New Roman" panose="02020603050405020304" pitchFamily="18" charset="0"/>
              </a:rPr>
              <a:t> D.A., Bob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Fawzan</a:t>
            </a:r>
            <a:r>
              <a:rPr lang="en-US" sz="1300" dirty="0">
                <a:solidFill>
                  <a:schemeClr val="accent1">
                    <a:lumMod val="50000"/>
                  </a:schemeClr>
                </a:solidFill>
                <a:latin typeface="Times New Roman" panose="02020603050405020304" pitchFamily="18" charset="0"/>
                <a:cs typeface="Times New Roman" panose="02020603050405020304" pitchFamily="18" charset="0"/>
              </a:rPr>
              <a:t> R.,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Fazreen</a:t>
            </a:r>
            <a:r>
              <a:rPr lang="en-US" sz="1300" dirty="0">
                <a:solidFill>
                  <a:schemeClr val="accent1">
                    <a:lumMod val="50000"/>
                  </a:schemeClr>
                </a:solidFill>
                <a:latin typeface="Times New Roman" panose="02020603050405020304" pitchFamily="18" charset="0"/>
                <a:cs typeface="Times New Roman" panose="02020603050405020304" pitchFamily="18" charset="0"/>
              </a:rPr>
              <a:t> N.H.P., A.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Hisyam</a:t>
            </a:r>
            <a:r>
              <a:rPr lang="en-US" sz="1300" dirty="0">
                <a:solidFill>
                  <a:schemeClr val="accent1">
                    <a:lumMod val="50000"/>
                  </a:schemeClr>
                </a:solidFill>
                <a:latin typeface="Times New Roman" panose="02020603050405020304" pitchFamily="18" charset="0"/>
                <a:cs typeface="Times New Roman" panose="02020603050405020304" pitchFamily="18" charset="0"/>
              </a:rPr>
              <a:t>, M. Raihan S.,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Surli</a:t>
            </a:r>
            <a:r>
              <a:rPr lang="en-US" sz="1300" dirty="0">
                <a:solidFill>
                  <a:schemeClr val="accent1">
                    <a:lumMod val="50000"/>
                  </a:schemeClr>
                </a:solidFill>
                <a:latin typeface="Times New Roman" panose="02020603050405020304" pitchFamily="18" charset="0"/>
                <a:cs typeface="Times New Roman" panose="02020603050405020304" pitchFamily="18" charset="0"/>
              </a:rPr>
              <a:t>, M. </a:t>
            </a:r>
            <a:r>
              <a:rPr lang="en-US" sz="1300" dirty="0" err="1">
                <a:solidFill>
                  <a:schemeClr val="accent1">
                    <a:lumMod val="50000"/>
                  </a:schemeClr>
                </a:solidFill>
                <a:latin typeface="Times New Roman" panose="02020603050405020304" pitchFamily="18" charset="0"/>
                <a:cs typeface="Times New Roman" panose="02020603050405020304" pitchFamily="18" charset="0"/>
              </a:rPr>
              <a:t>Yayang</a:t>
            </a:r>
            <a:r>
              <a:rPr lang="en-US" sz="1300" dirty="0">
                <a:solidFill>
                  <a:schemeClr val="accent1">
                    <a:lumMod val="50000"/>
                  </a:schemeClr>
                </a:solidFill>
                <a:latin typeface="Times New Roman" panose="02020603050405020304" pitchFamily="18" charset="0"/>
                <a:cs typeface="Times New Roman" panose="02020603050405020304" pitchFamily="18" charset="0"/>
              </a:rPr>
              <a:t> C.</a:t>
            </a:r>
          </a:p>
          <a:p>
            <a:pPr marL="0" indent="0">
              <a:spcBef>
                <a:spcPts val="0"/>
              </a:spcBef>
              <a:spcAft>
                <a:spcPts val="0"/>
              </a:spcAft>
            </a:pPr>
            <a:r>
              <a:rPr lang="en-US" sz="1300" i="1" dirty="0" err="1">
                <a:solidFill>
                  <a:schemeClr val="accent1">
                    <a:lumMod val="50000"/>
                  </a:schemeClr>
                </a:solidFill>
                <a:latin typeface="Times New Roman" panose="02020603050405020304" pitchFamily="18" charset="0"/>
                <a:cs typeface="Times New Roman" panose="02020603050405020304" pitchFamily="18" charset="0"/>
              </a:rPr>
              <a:t>Desain</a:t>
            </a:r>
            <a:r>
              <a:rPr lang="en-US" sz="1300" i="1" dirty="0">
                <a:solidFill>
                  <a:schemeClr val="accent1">
                    <a:lumMod val="50000"/>
                  </a:schemeClr>
                </a:solidFill>
                <a:latin typeface="Times New Roman" panose="02020603050405020304" pitchFamily="18" charset="0"/>
                <a:cs typeface="Times New Roman" panose="02020603050405020304" pitchFamily="18" charset="0"/>
              </a:rPr>
              <a:t> by </a:t>
            </a:r>
            <a:r>
              <a:rPr lang="en-US" sz="1300" i="1" dirty="0" err="1">
                <a:solidFill>
                  <a:schemeClr val="accent1">
                    <a:lumMod val="50000"/>
                  </a:schemeClr>
                </a:solidFill>
                <a:latin typeface="Times New Roman" panose="02020603050405020304" pitchFamily="18" charset="0"/>
                <a:cs typeface="Times New Roman" panose="02020603050405020304" pitchFamily="18" charset="0"/>
              </a:rPr>
              <a:t>Arksnet</a:t>
            </a:r>
            <a:r>
              <a:rPr lang="en-US" sz="1300" i="1" dirty="0">
                <a:solidFill>
                  <a:schemeClr val="accent1">
                    <a:lumMod val="50000"/>
                  </a:schemeClr>
                </a:solidFill>
                <a:latin typeface="Times New Roman" panose="02020603050405020304" pitchFamily="18" charset="0"/>
                <a:cs typeface="Times New Roman" panose="02020603050405020304" pitchFamily="18" charset="0"/>
              </a:rPr>
              <a:t> – Modified by Andreas F.</a:t>
            </a:r>
          </a:p>
        </p:txBody>
      </p:sp>
      <p:sp>
        <p:nvSpPr>
          <p:cNvPr id="7" name="Title Placeholder 29">
            <a:extLst>
              <a:ext uri="{FF2B5EF4-FFF2-40B4-BE49-F238E27FC236}">
                <a16:creationId xmlns:a16="http://schemas.microsoft.com/office/drawing/2014/main" id="{28A0DEC2-3416-4458-A25C-E49B6525E72B}"/>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64445318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365759" y="1188720"/>
            <a:ext cx="11430000" cy="5394960"/>
          </a:xfrm>
          <a:prstGeom prst="rect">
            <a:avLst/>
          </a:prstGeom>
        </p:spPr>
        <p:txBody>
          <a:bodyPr anchor="t">
            <a:normAutofit/>
          </a:bodyPr>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365760" y="1188720"/>
            <a:ext cx="11430000" cy="5394960"/>
          </a:xfrm>
          <a:prstGeom prst="rect">
            <a:avLst/>
          </a:prstGeom>
        </p:spPr>
        <p:txBody>
          <a:bodyPr anchor="t"/>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6497783" y="3726135"/>
            <a:ext cx="4051299" cy="1581243"/>
          </a:xfrm>
          <a:prstGeom prst="rect">
            <a:avLst/>
          </a:prstGeom>
          <a:solidFill>
            <a:srgbClr val="DDDDDD"/>
          </a:solidFill>
          <a:ln>
            <a:noFill/>
          </a:ln>
        </p:spPr>
        <p:txBody>
          <a:bodyPr/>
          <a:lstStyle>
            <a:lvl1pPr marL="0" indent="0">
              <a:lnSpc>
                <a:spcPct val="140000"/>
              </a:lnSpc>
              <a:spcBef>
                <a:spcPts val="0"/>
              </a:spcBef>
              <a:buNone/>
              <a:defRPr sz="18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00F9672-8DB8-44B7-9F28-5241474EB3C4}"/>
              </a:ext>
            </a:extLst>
          </p:cNvPr>
          <p:cNvSpPr>
            <a:spLocks noGrp="1"/>
          </p:cNvSpPr>
          <p:nvPr>
            <p:ph type="body" sz="quarter" idx="11" hasCustomPrompt="1"/>
          </p:nvPr>
        </p:nvSpPr>
        <p:spPr>
          <a:xfrm>
            <a:off x="365760" y="1188720"/>
            <a:ext cx="11430000" cy="1097280"/>
          </a:xfrm>
          <a:prstGeom prst="rect">
            <a:avLst/>
          </a:prstGeom>
        </p:spPr>
        <p:txBody>
          <a:bodyPr anchor="ctr">
            <a:normAutofit/>
          </a:bodyPr>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0"/>
              <a:t>A question</a:t>
            </a:r>
            <a:endParaRPr lang="id-ID" noProof="0"/>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2377440"/>
            <a:ext cx="10972800" cy="41148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274742172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60"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0402276"/>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kesalahan (</a:t>
            </a:r>
            <a:r>
              <a:rPr lang="en-US" sz="2400" i="1">
                <a:solidFill>
                  <a:schemeClr val="bg1"/>
                </a:solidFill>
                <a:latin typeface="Arial" panose="020B0604020202020204" pitchFamily="34" charset="0"/>
                <a:cs typeface="Arial" panose="020B0604020202020204" pitchFamily="34" charset="0"/>
              </a:rPr>
              <a:t>error</a:t>
            </a:r>
            <a:r>
              <a:rPr lang="en-US" sz="2400" i="0">
                <a:solidFill>
                  <a:schemeClr val="bg1"/>
                </a:solidFill>
                <a:latin typeface="Arial" panose="020B0604020202020204" pitchFamily="34" charset="0"/>
                <a:cs typeface="Arial" panose="020B0604020202020204" pitchFamily="34" charset="0"/>
              </a:rPr>
              <a:t>)</a:t>
            </a:r>
            <a:r>
              <a:rPr lang="en-US" sz="2400">
                <a:solidFill>
                  <a:schemeClr val="bg1"/>
                </a:solidFill>
                <a:latin typeface="Arial" panose="020B0604020202020204" pitchFamily="34" charset="0"/>
                <a:cs typeface="Arial" panose="020B0604020202020204" pitchFamily="34" charset="0"/>
              </a:rPr>
              <a:t> yang ada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1132520"/>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Variables' Valu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59"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Sebutkan nilai dari seluruh variabel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6399467"/>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Variable and Data Ty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Sebutkan seluruh variabel dan tipe data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696018"/>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Execution Seque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Jabarkan urutan eksekusi yang tepat dari potongan kode berikut:</a:t>
            </a:r>
            <a:endParaRPr lang="id-ID" sz="240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9F73D9F-9984-4182-9111-7F95D6810101}"/>
              </a:ext>
            </a:extLst>
          </p:cNvPr>
          <p:cNvSpPr txBox="1"/>
          <p:nvPr userDrawn="1"/>
        </p:nvSpPr>
        <p:spPr>
          <a:xfrm>
            <a:off x="8774545" y="2194560"/>
            <a:ext cx="3168074" cy="1211357"/>
          </a:xfrm>
          <a:prstGeom prst="rect">
            <a:avLst/>
          </a:prstGeom>
          <a:solidFill>
            <a:srgbClr val="DDDDDD"/>
          </a:solidFill>
        </p:spPr>
        <p:txBody>
          <a:bodyPr wrap="square" rtlCol="0">
            <a:spAutoFit/>
          </a:bodyPr>
          <a:lstStyle/>
          <a:p>
            <a:pPr marL="0" marR="0" lvl="0" indent="0" algn="l" defTabSz="457200" rtl="0" eaLnBrk="1" fontAlgn="auto" latinLnBrk="0" hangingPunct="1">
              <a:lnSpc>
                <a:spcPct val="140000"/>
              </a:lnSpc>
              <a:spcBef>
                <a:spcPts val="0"/>
              </a:spcBef>
              <a:spcAft>
                <a:spcPts val="0"/>
              </a:spcAft>
              <a:buClrTx/>
              <a:buSzTx/>
              <a:buFontTx/>
              <a:buNone/>
              <a:tabLst/>
              <a:defRPr/>
            </a:pPr>
            <a:r>
              <a:rPr lang="id-ID">
                <a:latin typeface="Arial" panose="020B0604020202020204" pitchFamily="34" charset="0"/>
                <a:cs typeface="Arial" panose="020B0604020202020204" pitchFamily="34" charset="0"/>
              </a:rPr>
              <a:t>Gunakan tanda kurung untuk menggambarkan urutan evaluasi operasi aritmatika. </a:t>
            </a:r>
          </a:p>
        </p:txBody>
      </p:sp>
    </p:spTree>
    <p:extLst>
      <p:ext uri="{BB962C8B-B14F-4D97-AF65-F5344CB8AC3E}">
        <p14:creationId xmlns:p14="http://schemas.microsoft.com/office/powerpoint/2010/main" val="989329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reate a Flow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60"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Gambarkan </a:t>
            </a:r>
            <a:r>
              <a:rPr lang="en-US" sz="2400" i="0">
                <a:solidFill>
                  <a:schemeClr val="bg1"/>
                </a:solidFill>
                <a:latin typeface="Arial" panose="020B0604020202020204" pitchFamily="34" charset="0"/>
                <a:cs typeface="Arial" panose="020B0604020202020204" pitchFamily="34" charset="0"/>
              </a:rPr>
              <a:t>diagram alir (</a:t>
            </a:r>
            <a:r>
              <a:rPr lang="en-US" sz="2400" i="1">
                <a:solidFill>
                  <a:schemeClr val="bg1"/>
                </a:solidFill>
                <a:latin typeface="Arial" panose="020B0604020202020204" pitchFamily="34" charset="0"/>
                <a:cs typeface="Arial" panose="020B0604020202020204" pitchFamily="34" charset="0"/>
              </a:rPr>
              <a:t>flowchart</a:t>
            </a:r>
            <a:r>
              <a:rPr lang="en-US" sz="2400" i="0">
                <a:solidFill>
                  <a:schemeClr val="bg1"/>
                </a:solidFill>
                <a:latin typeface="Arial" panose="020B0604020202020204" pitchFamily="34" charset="0"/>
                <a:cs typeface="Arial" panose="020B0604020202020204" pitchFamily="34" charset="0"/>
              </a:rPr>
              <a:t>)</a:t>
            </a:r>
            <a:r>
              <a:rPr lang="en-US" sz="2400">
                <a:solidFill>
                  <a:schemeClr val="bg1"/>
                </a:solidFill>
                <a:latin typeface="Arial" panose="020B0604020202020204" pitchFamily="34" charset="0"/>
                <a:cs typeface="Arial" panose="020B0604020202020204" pitchFamily="34" charset="0"/>
              </a:rPr>
              <a:t> dari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963244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D05E-0644-4872-A3DC-336791D1A8CA}"/>
              </a:ext>
            </a:extLst>
          </p:cNvPr>
          <p:cNvSpPr>
            <a:spLocks noGrp="1"/>
          </p:cNvSpPr>
          <p:nvPr>
            <p:ph type="title" hasCustomPrompt="1"/>
          </p:nvPr>
        </p:nvSpPr>
        <p:spPr/>
        <p:txBody>
          <a:bodyPr/>
          <a:lstStyle>
            <a:lvl1pPr>
              <a:defRPr/>
            </a:lvl1pPr>
          </a:lstStyle>
          <a:p>
            <a:r>
              <a:rPr lang="en-US"/>
              <a:t>###</a:t>
            </a:r>
            <a:endParaRPr lang="id-ID"/>
          </a:p>
        </p:txBody>
      </p:sp>
      <p:sp>
        <p:nvSpPr>
          <p:cNvPr id="4" name="Text Placeholder 4">
            <a:extLst>
              <a:ext uri="{FF2B5EF4-FFF2-40B4-BE49-F238E27FC236}">
                <a16:creationId xmlns:a16="http://schemas.microsoft.com/office/drawing/2014/main" id="{E5AE16A5-9F5A-46B5-A4FC-F52C0B2663F2}"/>
              </a:ext>
            </a:extLst>
          </p:cNvPr>
          <p:cNvSpPr>
            <a:spLocks noGrp="1"/>
          </p:cNvSpPr>
          <p:nvPr>
            <p:ph type="body" sz="quarter" idx="12" hasCustomPrompt="1"/>
          </p:nvPr>
        </p:nvSpPr>
        <p:spPr>
          <a:xfrm>
            <a:off x="822959" y="1920240"/>
            <a:ext cx="10972800" cy="4572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5" name="TextBox 4">
            <a:extLst>
              <a:ext uri="{FF2B5EF4-FFF2-40B4-BE49-F238E27FC236}">
                <a16:creationId xmlns:a16="http://schemas.microsoft.com/office/drawing/2014/main" id="{575683BA-4713-4E54-93D0-463BF278E879}"/>
              </a:ext>
            </a:extLst>
          </p:cNvPr>
          <p:cNvSpPr txBox="1"/>
          <p:nvPr userDrawn="1"/>
        </p:nvSpPr>
        <p:spPr>
          <a:xfrm>
            <a:off x="365760" y="1188720"/>
            <a:ext cx="11430000" cy="640080"/>
          </a:xfrm>
          <a:prstGeom prst="rect">
            <a:avLst/>
          </a:prstGeom>
          <a:noFill/>
        </p:spPr>
        <p:txBody>
          <a:bodyPr wrap="square" rtlCol="0">
            <a:norm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Isilah bagian kosong pada potongan kode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78708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10.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jp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theme" Target="../theme/theme5.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7.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theme" Target="../theme/theme9.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sldLayoutIdLst>
    <p:sldLayoutId id="214748390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2" name="TextBox 11"/>
          <p:cNvSpPr txBox="1"/>
          <p:nvPr userDrawn="1"/>
        </p:nvSpPr>
        <p:spPr>
          <a:xfrm>
            <a:off x="11564464" y="6481481"/>
            <a:ext cx="457176" cy="369332"/>
          </a:xfrm>
          <a:prstGeom prst="rect">
            <a:avLst/>
          </a:prstGeom>
          <a:noFill/>
        </p:spPr>
        <p:txBody>
          <a:bodyPr wrap="none" rtlCol="0">
            <a:spAutoFit/>
          </a:bodyPr>
          <a:lstStyle/>
          <a:p>
            <a:fld id="{A8EFE1C0-4552-4BB2-BC30-50710CBD6015}" type="slidenum">
              <a:rPr lang="id-ID" sz="1800" smtClean="0">
                <a:solidFill>
                  <a:schemeClr val="bg1"/>
                </a:solidFill>
              </a:rPr>
              <a:t>‹#›</a:t>
            </a:fld>
            <a:endParaRPr lang="id-ID" sz="1800" dirty="0">
              <a:solidFill>
                <a:schemeClr val="bg1"/>
              </a:solidFill>
            </a:endParaRPr>
          </a:p>
        </p:txBody>
      </p:sp>
      <p:sp>
        <p:nvSpPr>
          <p:cNvPr id="3" name="Title Placeholder 2"/>
          <p:cNvSpPr>
            <a:spLocks noGrp="1"/>
          </p:cNvSpPr>
          <p:nvPr>
            <p:ph type="title"/>
          </p:nvPr>
        </p:nvSpPr>
        <p:spPr>
          <a:xfrm>
            <a:off x="1920240" y="182880"/>
            <a:ext cx="914400" cy="640080"/>
          </a:xfrm>
          <a:prstGeom prst="rect">
            <a:avLst/>
          </a:prstGeom>
        </p:spPr>
        <p:txBody>
          <a:bodyPr vert="horz" lIns="91440" tIns="45720" rIns="91440" bIns="45720" rtlCol="0" anchor="ctr">
            <a:norm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914400" y="182880"/>
            <a:ext cx="1005840" cy="640080"/>
          </a:xfrm>
          <a:prstGeom prst="rect">
            <a:avLst/>
          </a:prstGeom>
          <a:noFill/>
        </p:spPr>
        <p:txBody>
          <a:bodyPr wrap="none" rtlCol="0" anchor="ctr" anchorCtr="0">
            <a:normAutofit/>
          </a:bodyPr>
          <a:lstStyle/>
          <a:p>
            <a:r>
              <a:rPr lang="en-US" sz="3200">
                <a:solidFill>
                  <a:schemeClr val="accent1">
                    <a:lumMod val="50000"/>
                  </a:schemeClr>
                </a:solidFill>
                <a:latin typeface="Arial" panose="020B0604020202020204" pitchFamily="34" charset="0"/>
                <a:cs typeface="Arial" panose="020B0604020202020204" pitchFamily="34" charset="0"/>
              </a:rPr>
              <a:t>Soal</a:t>
            </a:r>
          </a:p>
        </p:txBody>
      </p:sp>
      <p:sp>
        <p:nvSpPr>
          <p:cNvPr id="10" name="Rectangle 9">
            <a:extLst>
              <a:ext uri="{FF2B5EF4-FFF2-40B4-BE49-F238E27FC236}">
                <a16:creationId xmlns:a16="http://schemas.microsoft.com/office/drawing/2014/main" id="{0682C8DE-7929-4FB3-AA79-17E244A55EDA}"/>
              </a:ext>
            </a:extLst>
          </p:cNvPr>
          <p:cNvSpPr/>
          <p:nvPr userDrawn="1"/>
        </p:nvSpPr>
        <p:spPr>
          <a:xfrm>
            <a:off x="0" y="1005840"/>
            <a:ext cx="12252960" cy="5852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7" r:id="rId3"/>
    <p:sldLayoutId id="2147483908" r:id="rId4"/>
    <p:sldLayoutId id="2147483909" r:id="rId5"/>
    <p:sldLayoutId id="2147484029" r:id="rId6"/>
    <p:sldLayoutId id="2147484028" r:id="rId7"/>
    <p:sldLayoutId id="2147484030" r:id="rId8"/>
    <p:sldLayoutId id="2147484031" r:id="rId9"/>
    <p:sldLayoutId id="2147484032" r:id="rId10"/>
    <p:sldLayoutId id="2147484033" r:id="rId11"/>
    <p:sldLayoutId id="2147484034" r:id="rId12"/>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4C462F-30DD-4CFC-B105-A3AAA142E5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5760720" cy="6872206"/>
          </a:xfrm>
          <a:prstGeom prst="rect">
            <a:avLst/>
          </a:prstGeom>
        </p:spPr>
      </p:pic>
      <p:grpSp>
        <p:nvGrpSpPr>
          <p:cNvPr id="13" name="Group 12">
            <a:extLst>
              <a:ext uri="{FF2B5EF4-FFF2-40B4-BE49-F238E27FC236}">
                <a16:creationId xmlns:a16="http://schemas.microsoft.com/office/drawing/2014/main" id="{54DE7D81-1869-4310-A707-AE6F8EFD59FD}"/>
              </a:ext>
            </a:extLst>
          </p:cNvPr>
          <p:cNvGrpSpPr/>
          <p:nvPr userDrawn="1"/>
        </p:nvGrpSpPr>
        <p:grpSpPr>
          <a:xfrm>
            <a:off x="4068150" y="0"/>
            <a:ext cx="3217286" cy="6858000"/>
            <a:chOff x="4040156" y="0"/>
            <a:chExt cx="3217286" cy="6858000"/>
          </a:xfrm>
          <a:solidFill>
            <a:srgbClr val="DDDDDD"/>
          </a:solidFill>
        </p:grpSpPr>
        <p:sp>
          <p:nvSpPr>
            <p:cNvPr id="10" name="Rectangle: Single Corner Snipped 9">
              <a:extLst>
                <a:ext uri="{FF2B5EF4-FFF2-40B4-BE49-F238E27FC236}">
                  <a16:creationId xmlns:a16="http://schemas.microsoft.com/office/drawing/2014/main" id="{DB488E63-C7D8-4232-BA8F-59439076CB1B}"/>
                </a:ext>
              </a:extLst>
            </p:cNvPr>
            <p:cNvSpPr/>
            <p:nvPr userDrawn="1"/>
          </p:nvSpPr>
          <p:spPr>
            <a:xfrm rot="10800000" flipV="1">
              <a:off x="4040156" y="3291840"/>
              <a:ext cx="3217286" cy="3566160"/>
            </a:xfrm>
            <a:prstGeom prst="snip1Rect">
              <a:avLst>
                <a:gd name="adj" fmla="val 400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Rectangle: Single Corner Snipped 10">
              <a:extLst>
                <a:ext uri="{FF2B5EF4-FFF2-40B4-BE49-F238E27FC236}">
                  <a16:creationId xmlns:a16="http://schemas.microsoft.com/office/drawing/2014/main" id="{8800376B-BBCF-4661-9B0E-A3427AAAF4EE}"/>
                </a:ext>
              </a:extLst>
            </p:cNvPr>
            <p:cNvSpPr/>
            <p:nvPr userDrawn="1"/>
          </p:nvSpPr>
          <p:spPr>
            <a:xfrm rot="10800000">
              <a:off x="4917234" y="0"/>
              <a:ext cx="2340208" cy="3291840"/>
            </a:xfrm>
            <a:prstGeom prst="snip1Rect">
              <a:avLst>
                <a:gd name="adj" fmla="val 184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grpSp>
        <p:nvGrpSpPr>
          <p:cNvPr id="2" name="Group 1">
            <a:extLst>
              <a:ext uri="{FF2B5EF4-FFF2-40B4-BE49-F238E27FC236}">
                <a16:creationId xmlns:a16="http://schemas.microsoft.com/office/drawing/2014/main" id="{511A0BE2-79D1-4244-B69B-F7035938D6C9}"/>
              </a:ext>
            </a:extLst>
          </p:cNvPr>
          <p:cNvGrpSpPr/>
          <p:nvPr userDrawn="1"/>
        </p:nvGrpSpPr>
        <p:grpSpPr>
          <a:xfrm>
            <a:off x="6583680" y="3395915"/>
            <a:ext cx="4464000" cy="1431135"/>
            <a:chOff x="6533745" y="4738334"/>
            <a:chExt cx="4464000" cy="1431135"/>
          </a:xfrm>
        </p:grpSpPr>
        <p:sp>
          <p:nvSpPr>
            <p:cNvPr id="33" name="TextBox 32">
              <a:extLst>
                <a:ext uri="{FF2B5EF4-FFF2-40B4-BE49-F238E27FC236}">
                  <a16:creationId xmlns:a16="http://schemas.microsoft.com/office/drawing/2014/main" id="{B001AC5E-4D9B-4685-A8CD-3174628B4CA7}"/>
                </a:ext>
              </a:extLst>
            </p:cNvPr>
            <p:cNvSpPr txBox="1"/>
            <p:nvPr userDrawn="1"/>
          </p:nvSpPr>
          <p:spPr>
            <a:xfrm>
              <a:off x="6602824" y="4738334"/>
              <a:ext cx="4325842" cy="461665"/>
            </a:xfrm>
            <a:prstGeom prst="rect">
              <a:avLst/>
            </a:prstGeom>
            <a:noFill/>
          </p:spPr>
          <p:txBody>
            <a:bodyPr wrap="square" rtlCol="0">
              <a:spAutoFit/>
            </a:bodyPr>
            <a:lstStyle/>
            <a:p>
              <a:pPr algn="ctr"/>
              <a:r>
                <a:rPr lang="en-US" sz="2400" b="1">
                  <a:solidFill>
                    <a:schemeClr val="accent1">
                      <a:lumMod val="50000"/>
                    </a:schemeClr>
                  </a:solidFill>
                  <a:latin typeface="Arial" panose="020B0604020202020204" pitchFamily="34" charset="0"/>
                  <a:cs typeface="Arial" panose="020B0604020202020204" pitchFamily="34" charset="0"/>
                </a:rPr>
                <a:t>Dasar-Dasar Pemrograman</a:t>
              </a:r>
              <a:endParaRPr lang="en-US" sz="2400" b="1" dirty="0">
                <a:solidFill>
                  <a:schemeClr val="accent1">
                    <a:lumMod val="50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0BA0594-329A-4A75-AB96-21AFE040229F}"/>
                </a:ext>
              </a:extLst>
            </p:cNvPr>
            <p:cNvSpPr/>
            <p:nvPr userDrawn="1"/>
          </p:nvSpPr>
          <p:spPr>
            <a:xfrm>
              <a:off x="6533745" y="5227157"/>
              <a:ext cx="4464000" cy="36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800">
                <a:solidFill>
                  <a:schemeClr val="accent1">
                    <a:lumMod val="50000"/>
                  </a:schemeClr>
                </a:solidFill>
              </a:endParaRPr>
            </a:p>
          </p:txBody>
        </p:sp>
        <p:grpSp>
          <p:nvGrpSpPr>
            <p:cNvPr id="14" name="Group 13">
              <a:extLst>
                <a:ext uri="{FF2B5EF4-FFF2-40B4-BE49-F238E27FC236}">
                  <a16:creationId xmlns:a16="http://schemas.microsoft.com/office/drawing/2014/main" id="{621B4A40-BACC-443B-8A0B-4EDCBC9B4622}"/>
                </a:ext>
              </a:extLst>
            </p:cNvPr>
            <p:cNvGrpSpPr/>
            <p:nvPr userDrawn="1"/>
          </p:nvGrpSpPr>
          <p:grpSpPr>
            <a:xfrm>
              <a:off x="7445487" y="5377469"/>
              <a:ext cx="2640515" cy="792000"/>
              <a:chOff x="5732112" y="5374614"/>
              <a:chExt cx="2640515" cy="792000"/>
            </a:xfrm>
          </p:grpSpPr>
          <p:sp>
            <p:nvSpPr>
              <p:cNvPr id="15" name="Oval 14">
                <a:extLst>
                  <a:ext uri="{FF2B5EF4-FFF2-40B4-BE49-F238E27FC236}">
                    <a16:creationId xmlns:a16="http://schemas.microsoft.com/office/drawing/2014/main" id="{56DAC178-9A1B-43E7-BC08-BFC9390ABA7A}"/>
                  </a:ext>
                </a:extLst>
              </p:cNvPr>
              <p:cNvSpPr/>
              <p:nvPr userDrawn="1"/>
            </p:nvSpPr>
            <p:spPr>
              <a:xfrm>
                <a:off x="5732112" y="5374614"/>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CE840CE-B925-431E-A52B-1C48A9A1342A}"/>
                  </a:ext>
                </a:extLst>
              </p:cNvPr>
              <p:cNvSpPr txBox="1"/>
              <p:nvPr userDrawn="1"/>
            </p:nvSpPr>
            <p:spPr>
              <a:xfrm>
                <a:off x="6565875" y="5481197"/>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7" name="TextBox 16">
                <a:extLst>
                  <a:ext uri="{FF2B5EF4-FFF2-40B4-BE49-F238E27FC236}">
                    <a16:creationId xmlns:a16="http://schemas.microsoft.com/office/drawing/2014/main" id="{2A6A4300-2905-4560-B8B3-C1D5E72CCEC1}"/>
                  </a:ext>
                </a:extLst>
              </p:cNvPr>
              <p:cNvSpPr txBox="1"/>
              <p:nvPr userDrawn="1"/>
            </p:nvSpPr>
            <p:spPr>
              <a:xfrm>
                <a:off x="6551872" y="5741148"/>
                <a:ext cx="1820755" cy="307777"/>
              </a:xfrm>
              <a:prstGeom prst="rect">
                <a:avLst/>
              </a:prstGeom>
              <a:noFill/>
            </p:spPr>
            <p:txBody>
              <a:bodyPr wrap="none" rtlCol="0">
                <a:spAutoFit/>
              </a:bodyPr>
              <a:lstStyle/>
              <a:p>
                <a:r>
                  <a:rPr lang="en-US" sz="1400">
                    <a:solidFill>
                      <a:schemeClr val="accent1">
                        <a:lumMod val="50000"/>
                      </a:schemeClr>
                    </a:solidFill>
                    <a:latin typeface="Arial Black" panose="020B0A04020102020204" pitchFamily="34" charset="0"/>
                  </a:rPr>
                  <a:t>4.0 International</a:t>
                </a:r>
                <a:endParaRPr lang="en-ID" sz="1400">
                  <a:solidFill>
                    <a:schemeClr val="accent1">
                      <a:lumMod val="50000"/>
                    </a:schemeClr>
                  </a:solidFill>
                  <a:latin typeface="Arial Black" panose="020B0A04020102020204" pitchFamily="34" charset="0"/>
                </a:endParaRPr>
              </a:p>
            </p:txBody>
          </p:sp>
        </p:grpSp>
      </p:grpSp>
    </p:spTree>
    <p:extLst>
      <p:ext uri="{BB962C8B-B14F-4D97-AF65-F5344CB8AC3E}">
        <p14:creationId xmlns:p14="http://schemas.microsoft.com/office/powerpoint/2010/main" val="1473051389"/>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903" r:id="rId3"/>
    <p:sldLayoutId id="2147483904" r:id="rId4"/>
  </p:sldLayoutIdLst>
  <p:txStyles>
    <p:titleStyle>
      <a:lvl1pPr algn="ctr" defTabSz="914400" rtl="0" eaLnBrk="1" latinLnBrk="0" hangingPunct="1">
        <a:lnSpc>
          <a:spcPct val="140000"/>
        </a:lnSpc>
        <a:spcBef>
          <a:spcPct val="0"/>
        </a:spcBef>
        <a:buNone/>
        <a:defRPr sz="32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4C462F-30DD-4CFC-B105-A3AAA142E51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5760720" cy="6872206"/>
          </a:xfrm>
          <a:prstGeom prst="rect">
            <a:avLst/>
          </a:prstGeom>
        </p:spPr>
      </p:pic>
      <p:grpSp>
        <p:nvGrpSpPr>
          <p:cNvPr id="13" name="Group 12">
            <a:extLst>
              <a:ext uri="{FF2B5EF4-FFF2-40B4-BE49-F238E27FC236}">
                <a16:creationId xmlns:a16="http://schemas.microsoft.com/office/drawing/2014/main" id="{54DE7D81-1869-4310-A707-AE6F8EFD59FD}"/>
              </a:ext>
            </a:extLst>
          </p:cNvPr>
          <p:cNvGrpSpPr/>
          <p:nvPr userDrawn="1"/>
        </p:nvGrpSpPr>
        <p:grpSpPr>
          <a:xfrm>
            <a:off x="4068150" y="0"/>
            <a:ext cx="3217286" cy="6858000"/>
            <a:chOff x="4040156" y="0"/>
            <a:chExt cx="3217286" cy="6858000"/>
          </a:xfrm>
          <a:solidFill>
            <a:srgbClr val="DDDDDD"/>
          </a:solidFill>
        </p:grpSpPr>
        <p:sp>
          <p:nvSpPr>
            <p:cNvPr id="10" name="Rectangle: Single Corner Snipped 9">
              <a:extLst>
                <a:ext uri="{FF2B5EF4-FFF2-40B4-BE49-F238E27FC236}">
                  <a16:creationId xmlns:a16="http://schemas.microsoft.com/office/drawing/2014/main" id="{DB488E63-C7D8-4232-BA8F-59439076CB1B}"/>
                </a:ext>
              </a:extLst>
            </p:cNvPr>
            <p:cNvSpPr/>
            <p:nvPr userDrawn="1"/>
          </p:nvSpPr>
          <p:spPr>
            <a:xfrm rot="10800000" flipV="1">
              <a:off x="4040156" y="3291840"/>
              <a:ext cx="3217286" cy="3566160"/>
            </a:xfrm>
            <a:prstGeom prst="snip1Rect">
              <a:avLst>
                <a:gd name="adj" fmla="val 400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Rectangle: Single Corner Snipped 10">
              <a:extLst>
                <a:ext uri="{FF2B5EF4-FFF2-40B4-BE49-F238E27FC236}">
                  <a16:creationId xmlns:a16="http://schemas.microsoft.com/office/drawing/2014/main" id="{8800376B-BBCF-4661-9B0E-A3427AAAF4EE}"/>
                </a:ext>
              </a:extLst>
            </p:cNvPr>
            <p:cNvSpPr/>
            <p:nvPr userDrawn="1"/>
          </p:nvSpPr>
          <p:spPr>
            <a:xfrm rot="10800000">
              <a:off x="4917234" y="0"/>
              <a:ext cx="2340208" cy="3291840"/>
            </a:xfrm>
            <a:prstGeom prst="snip1Rect">
              <a:avLst>
                <a:gd name="adj" fmla="val 184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grpSp>
        <p:nvGrpSpPr>
          <p:cNvPr id="2" name="Group 1">
            <a:extLst>
              <a:ext uri="{FF2B5EF4-FFF2-40B4-BE49-F238E27FC236}">
                <a16:creationId xmlns:a16="http://schemas.microsoft.com/office/drawing/2014/main" id="{511A0BE2-79D1-4244-B69B-F7035938D6C9}"/>
              </a:ext>
            </a:extLst>
          </p:cNvPr>
          <p:cNvGrpSpPr/>
          <p:nvPr userDrawn="1"/>
        </p:nvGrpSpPr>
        <p:grpSpPr>
          <a:xfrm>
            <a:off x="6583680" y="3395915"/>
            <a:ext cx="4464000" cy="1431135"/>
            <a:chOff x="6533745" y="4738334"/>
            <a:chExt cx="4464000" cy="1431135"/>
          </a:xfrm>
        </p:grpSpPr>
        <p:sp>
          <p:nvSpPr>
            <p:cNvPr id="33" name="TextBox 32">
              <a:extLst>
                <a:ext uri="{FF2B5EF4-FFF2-40B4-BE49-F238E27FC236}">
                  <a16:creationId xmlns:a16="http://schemas.microsoft.com/office/drawing/2014/main" id="{B001AC5E-4D9B-4685-A8CD-3174628B4CA7}"/>
                </a:ext>
              </a:extLst>
            </p:cNvPr>
            <p:cNvSpPr txBox="1"/>
            <p:nvPr userDrawn="1"/>
          </p:nvSpPr>
          <p:spPr>
            <a:xfrm>
              <a:off x="6602824" y="4738334"/>
              <a:ext cx="4325842" cy="461665"/>
            </a:xfrm>
            <a:prstGeom prst="rect">
              <a:avLst/>
            </a:prstGeom>
            <a:noFill/>
          </p:spPr>
          <p:txBody>
            <a:bodyPr wrap="square" rtlCol="0">
              <a:spAutoFit/>
            </a:bodyPr>
            <a:lstStyle/>
            <a:p>
              <a:pPr algn="ctr"/>
              <a:r>
                <a:rPr lang="en-US" sz="2400" b="1">
                  <a:solidFill>
                    <a:schemeClr val="accent1">
                      <a:lumMod val="50000"/>
                    </a:schemeClr>
                  </a:solidFill>
                  <a:latin typeface="Arial" panose="020B0604020202020204" pitchFamily="34" charset="0"/>
                  <a:cs typeface="Arial" panose="020B0604020202020204" pitchFamily="34" charset="0"/>
                </a:rPr>
                <a:t>Struktur Data dan Algoritma</a:t>
              </a:r>
              <a:endParaRPr lang="en-US" sz="2400" b="1" dirty="0">
                <a:solidFill>
                  <a:schemeClr val="accent1">
                    <a:lumMod val="50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0BA0594-329A-4A75-AB96-21AFE040229F}"/>
                </a:ext>
              </a:extLst>
            </p:cNvPr>
            <p:cNvSpPr/>
            <p:nvPr userDrawn="1"/>
          </p:nvSpPr>
          <p:spPr>
            <a:xfrm>
              <a:off x="6533745" y="5227157"/>
              <a:ext cx="4464000" cy="36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800">
                <a:solidFill>
                  <a:schemeClr val="accent1">
                    <a:lumMod val="50000"/>
                  </a:schemeClr>
                </a:solidFill>
              </a:endParaRPr>
            </a:p>
          </p:txBody>
        </p:sp>
        <p:grpSp>
          <p:nvGrpSpPr>
            <p:cNvPr id="14" name="Group 13">
              <a:extLst>
                <a:ext uri="{FF2B5EF4-FFF2-40B4-BE49-F238E27FC236}">
                  <a16:creationId xmlns:a16="http://schemas.microsoft.com/office/drawing/2014/main" id="{621B4A40-BACC-443B-8A0B-4EDCBC9B4622}"/>
                </a:ext>
              </a:extLst>
            </p:cNvPr>
            <p:cNvGrpSpPr/>
            <p:nvPr userDrawn="1"/>
          </p:nvGrpSpPr>
          <p:grpSpPr>
            <a:xfrm>
              <a:off x="7445487" y="5377469"/>
              <a:ext cx="2640515" cy="792000"/>
              <a:chOff x="5732112" y="5374614"/>
              <a:chExt cx="2640515" cy="792000"/>
            </a:xfrm>
          </p:grpSpPr>
          <p:sp>
            <p:nvSpPr>
              <p:cNvPr id="15" name="Oval 14">
                <a:extLst>
                  <a:ext uri="{FF2B5EF4-FFF2-40B4-BE49-F238E27FC236}">
                    <a16:creationId xmlns:a16="http://schemas.microsoft.com/office/drawing/2014/main" id="{56DAC178-9A1B-43E7-BC08-BFC9390ABA7A}"/>
                  </a:ext>
                </a:extLst>
              </p:cNvPr>
              <p:cNvSpPr/>
              <p:nvPr userDrawn="1"/>
            </p:nvSpPr>
            <p:spPr>
              <a:xfrm>
                <a:off x="5732112" y="5374614"/>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CE840CE-B925-431E-A52B-1C48A9A1342A}"/>
                  </a:ext>
                </a:extLst>
              </p:cNvPr>
              <p:cNvSpPr txBox="1"/>
              <p:nvPr userDrawn="1"/>
            </p:nvSpPr>
            <p:spPr>
              <a:xfrm>
                <a:off x="6565875" y="5481197"/>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7" name="TextBox 16">
                <a:extLst>
                  <a:ext uri="{FF2B5EF4-FFF2-40B4-BE49-F238E27FC236}">
                    <a16:creationId xmlns:a16="http://schemas.microsoft.com/office/drawing/2014/main" id="{2A6A4300-2905-4560-B8B3-C1D5E72CCEC1}"/>
                  </a:ext>
                </a:extLst>
              </p:cNvPr>
              <p:cNvSpPr txBox="1"/>
              <p:nvPr userDrawn="1"/>
            </p:nvSpPr>
            <p:spPr>
              <a:xfrm>
                <a:off x="6551872" y="5741148"/>
                <a:ext cx="1820755" cy="307777"/>
              </a:xfrm>
              <a:prstGeom prst="rect">
                <a:avLst/>
              </a:prstGeom>
              <a:noFill/>
            </p:spPr>
            <p:txBody>
              <a:bodyPr wrap="none" rtlCol="0">
                <a:spAutoFit/>
              </a:bodyPr>
              <a:lstStyle/>
              <a:p>
                <a:r>
                  <a:rPr lang="en-US" sz="1400">
                    <a:solidFill>
                      <a:schemeClr val="accent1">
                        <a:lumMod val="50000"/>
                      </a:schemeClr>
                    </a:solidFill>
                    <a:latin typeface="Arial Black" panose="020B0A04020102020204" pitchFamily="34" charset="0"/>
                  </a:rPr>
                  <a:t>4.0 International</a:t>
                </a:r>
                <a:endParaRPr lang="en-ID" sz="1400">
                  <a:solidFill>
                    <a:schemeClr val="accent1">
                      <a:lumMod val="50000"/>
                    </a:schemeClr>
                  </a:solidFill>
                  <a:latin typeface="Arial Black" panose="020B0A04020102020204" pitchFamily="34" charset="0"/>
                </a:endParaRPr>
              </a:p>
            </p:txBody>
          </p:sp>
        </p:grpSp>
      </p:grpSp>
    </p:spTree>
    <p:extLst>
      <p:ext uri="{BB962C8B-B14F-4D97-AF65-F5344CB8AC3E}">
        <p14:creationId xmlns:p14="http://schemas.microsoft.com/office/powerpoint/2010/main" val="3660309575"/>
      </p:ext>
    </p:extLst>
  </p:cSld>
  <p:clrMap bg1="lt1" tx1="dk1" bg2="lt2" tx2="dk2" accent1="accent1" accent2="accent2" accent3="accent3" accent4="accent4" accent5="accent5" accent6="accent6" hlink="hlink" folHlink="folHlink"/>
  <p:sldLayoutIdLst>
    <p:sldLayoutId id="2147484005" r:id="rId1"/>
    <p:sldLayoutId id="2147484007" r:id="rId2"/>
    <p:sldLayoutId id="2147484008" r:id="rId3"/>
  </p:sldLayoutIdLst>
  <p:txStyles>
    <p:titleStyle>
      <a:lvl1pPr algn="ctr" defTabSz="914400" rtl="0" eaLnBrk="1" latinLnBrk="0" hangingPunct="1">
        <a:lnSpc>
          <a:spcPct val="140000"/>
        </a:lnSpc>
        <a:spcBef>
          <a:spcPct val="0"/>
        </a:spcBef>
        <a:buNone/>
        <a:defRPr sz="32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4C462F-30DD-4CFC-B105-A3AAA142E51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5760720" cy="6872206"/>
          </a:xfrm>
          <a:prstGeom prst="rect">
            <a:avLst/>
          </a:prstGeom>
        </p:spPr>
      </p:pic>
      <p:grpSp>
        <p:nvGrpSpPr>
          <p:cNvPr id="13" name="Group 12">
            <a:extLst>
              <a:ext uri="{FF2B5EF4-FFF2-40B4-BE49-F238E27FC236}">
                <a16:creationId xmlns:a16="http://schemas.microsoft.com/office/drawing/2014/main" id="{54DE7D81-1869-4310-A707-AE6F8EFD59FD}"/>
              </a:ext>
            </a:extLst>
          </p:cNvPr>
          <p:cNvGrpSpPr/>
          <p:nvPr userDrawn="1"/>
        </p:nvGrpSpPr>
        <p:grpSpPr>
          <a:xfrm>
            <a:off x="4068150" y="0"/>
            <a:ext cx="3217286" cy="6858000"/>
            <a:chOff x="4040156" y="0"/>
            <a:chExt cx="3217286" cy="6858000"/>
          </a:xfrm>
          <a:solidFill>
            <a:srgbClr val="DDDDDD"/>
          </a:solidFill>
        </p:grpSpPr>
        <p:sp>
          <p:nvSpPr>
            <p:cNvPr id="10" name="Rectangle: Single Corner Snipped 9">
              <a:extLst>
                <a:ext uri="{FF2B5EF4-FFF2-40B4-BE49-F238E27FC236}">
                  <a16:creationId xmlns:a16="http://schemas.microsoft.com/office/drawing/2014/main" id="{DB488E63-C7D8-4232-BA8F-59439076CB1B}"/>
                </a:ext>
              </a:extLst>
            </p:cNvPr>
            <p:cNvSpPr/>
            <p:nvPr userDrawn="1"/>
          </p:nvSpPr>
          <p:spPr>
            <a:xfrm rot="10800000" flipV="1">
              <a:off x="4040156" y="3291840"/>
              <a:ext cx="3217286" cy="3566160"/>
            </a:xfrm>
            <a:prstGeom prst="snip1Rect">
              <a:avLst>
                <a:gd name="adj" fmla="val 400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Rectangle: Single Corner Snipped 10">
              <a:extLst>
                <a:ext uri="{FF2B5EF4-FFF2-40B4-BE49-F238E27FC236}">
                  <a16:creationId xmlns:a16="http://schemas.microsoft.com/office/drawing/2014/main" id="{8800376B-BBCF-4661-9B0E-A3427AAAF4EE}"/>
                </a:ext>
              </a:extLst>
            </p:cNvPr>
            <p:cNvSpPr/>
            <p:nvPr userDrawn="1"/>
          </p:nvSpPr>
          <p:spPr>
            <a:xfrm rot="10800000">
              <a:off x="4917234" y="0"/>
              <a:ext cx="2340208" cy="3291840"/>
            </a:xfrm>
            <a:prstGeom prst="snip1Rect">
              <a:avLst>
                <a:gd name="adj" fmla="val 184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5212080" y="640080"/>
            <a:ext cx="6675120" cy="2103120"/>
          </a:xfrm>
          <a:prstGeom prst="rect">
            <a:avLst/>
          </a:prstGeom>
        </p:spPr>
        <p:txBody>
          <a:bodyPr vert="horz" lIns="91440" tIns="45720" rIns="91440" bIns="45720" rtlCol="0" anchor="ctr">
            <a:normAutofit/>
          </a:bodyPr>
          <a:lstStyle/>
          <a:p>
            <a:r>
              <a:rPr lang="en-US"/>
              <a:t>Course Topic</a:t>
            </a:r>
          </a:p>
        </p:txBody>
      </p:sp>
      <p:grpSp>
        <p:nvGrpSpPr>
          <p:cNvPr id="14" name="Group 13">
            <a:extLst>
              <a:ext uri="{FF2B5EF4-FFF2-40B4-BE49-F238E27FC236}">
                <a16:creationId xmlns:a16="http://schemas.microsoft.com/office/drawing/2014/main" id="{621B4A40-BACC-443B-8A0B-4EDCBC9B4622}"/>
              </a:ext>
            </a:extLst>
          </p:cNvPr>
          <p:cNvGrpSpPr/>
          <p:nvPr userDrawn="1"/>
        </p:nvGrpSpPr>
        <p:grpSpPr>
          <a:xfrm>
            <a:off x="7495422" y="3652495"/>
            <a:ext cx="2640515" cy="792000"/>
            <a:chOff x="5732112" y="5374614"/>
            <a:chExt cx="2640515" cy="792000"/>
          </a:xfrm>
        </p:grpSpPr>
        <p:sp>
          <p:nvSpPr>
            <p:cNvPr id="15" name="Oval 14">
              <a:extLst>
                <a:ext uri="{FF2B5EF4-FFF2-40B4-BE49-F238E27FC236}">
                  <a16:creationId xmlns:a16="http://schemas.microsoft.com/office/drawing/2014/main" id="{56DAC178-9A1B-43E7-BC08-BFC9390ABA7A}"/>
                </a:ext>
              </a:extLst>
            </p:cNvPr>
            <p:cNvSpPr/>
            <p:nvPr userDrawn="1"/>
          </p:nvSpPr>
          <p:spPr>
            <a:xfrm>
              <a:off x="5732112" y="5374614"/>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CE840CE-B925-431E-A52B-1C48A9A1342A}"/>
                </a:ext>
              </a:extLst>
            </p:cNvPr>
            <p:cNvSpPr txBox="1"/>
            <p:nvPr userDrawn="1"/>
          </p:nvSpPr>
          <p:spPr>
            <a:xfrm>
              <a:off x="6565875" y="5481197"/>
              <a:ext cx="1395960"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BY-NC-SA</a:t>
              </a:r>
              <a:endParaRPr lang="en-ID">
                <a:solidFill>
                  <a:schemeClr val="accent1">
                    <a:lumMod val="50000"/>
                  </a:schemeClr>
                </a:solidFill>
                <a:latin typeface="Arial Black" panose="020B0A04020102020204" pitchFamily="34" charset="0"/>
              </a:endParaRPr>
            </a:p>
          </p:txBody>
        </p:sp>
        <p:sp>
          <p:nvSpPr>
            <p:cNvPr id="17" name="TextBox 16">
              <a:extLst>
                <a:ext uri="{FF2B5EF4-FFF2-40B4-BE49-F238E27FC236}">
                  <a16:creationId xmlns:a16="http://schemas.microsoft.com/office/drawing/2014/main" id="{2A6A4300-2905-4560-B8B3-C1D5E72CCEC1}"/>
                </a:ext>
              </a:extLst>
            </p:cNvPr>
            <p:cNvSpPr txBox="1"/>
            <p:nvPr userDrawn="1"/>
          </p:nvSpPr>
          <p:spPr>
            <a:xfrm>
              <a:off x="6551872" y="5741148"/>
              <a:ext cx="1820755" cy="307777"/>
            </a:xfrm>
            <a:prstGeom prst="rect">
              <a:avLst/>
            </a:prstGeom>
            <a:noFill/>
          </p:spPr>
          <p:txBody>
            <a:bodyPr wrap="none" rtlCol="0">
              <a:spAutoFit/>
            </a:bodyPr>
            <a:lstStyle/>
            <a:p>
              <a:r>
                <a:rPr lang="en-US" sz="1400">
                  <a:solidFill>
                    <a:schemeClr val="accent1">
                      <a:lumMod val="50000"/>
                    </a:schemeClr>
                  </a:solidFill>
                  <a:latin typeface="Arial Black" panose="020B0A04020102020204" pitchFamily="34" charset="0"/>
                </a:rPr>
                <a:t>4.0 International</a:t>
              </a:r>
              <a:endParaRPr lang="en-ID" sz="1400">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3768065683"/>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4003" r:id="rId4"/>
    <p:sldLayoutId id="2147483998" r:id="rId5"/>
  </p:sldLayoutIdLst>
  <p:txStyles>
    <p:titleStyle>
      <a:lvl1pPr algn="ctr" defTabSz="914400" rtl="0" eaLnBrk="1" latinLnBrk="0" hangingPunct="1">
        <a:lnSpc>
          <a:spcPct val="140000"/>
        </a:lnSpc>
        <a:spcBef>
          <a:spcPct val="0"/>
        </a:spcBef>
        <a:buNone/>
        <a:defRPr sz="32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97D4C1E6-D5F1-463E-AC0B-86CA0950BDCC}"/>
              </a:ext>
            </a:extLst>
          </p:cNvPr>
          <p:cNvSpPr>
            <a:spLocks noGrp="1"/>
          </p:cNvSpPr>
          <p:nvPr>
            <p:ph type="title"/>
          </p:nvPr>
        </p:nvSpPr>
        <p:spPr>
          <a:xfrm>
            <a:off x="365759" y="182880"/>
            <a:ext cx="11430000" cy="640080"/>
          </a:xfrm>
          <a:prstGeom prst="rect">
            <a:avLst/>
          </a:prstGeom>
        </p:spPr>
        <p:txBody>
          <a:bodyPr vert="horz" lIns="91440" tIns="45720" rIns="91440" bIns="45720" rtlCol="0" anchor="ctr">
            <a:noAutofit/>
          </a:bodyPr>
          <a:lstStyle/>
          <a:p>
            <a:r>
              <a:rPr lang="en-US"/>
              <a:t>Title</a:t>
            </a:r>
          </a:p>
        </p:txBody>
      </p:sp>
      <p:sp>
        <p:nvSpPr>
          <p:cNvPr id="14" name="Text Placeholder 2">
            <a:extLst>
              <a:ext uri="{FF2B5EF4-FFF2-40B4-BE49-F238E27FC236}">
                <a16:creationId xmlns:a16="http://schemas.microsoft.com/office/drawing/2014/main" id="{5CB28228-E445-4EFC-913A-FFA7249D709E}"/>
              </a:ext>
            </a:extLst>
          </p:cNvPr>
          <p:cNvSpPr>
            <a:spLocks noGrp="1"/>
          </p:cNvSpPr>
          <p:nvPr>
            <p:ph type="body" idx="1"/>
          </p:nvPr>
        </p:nvSpPr>
        <p:spPr>
          <a:xfrm>
            <a:off x="365760" y="1097280"/>
            <a:ext cx="11430000" cy="55778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8A4B8792-87B7-467B-AF31-209226B2B4DB}"/>
              </a:ext>
            </a:extLst>
          </p:cNvPr>
          <p:cNvCxnSpPr/>
          <p:nvPr userDrawn="1"/>
        </p:nvCxnSpPr>
        <p:spPr>
          <a:xfrm>
            <a:off x="0" y="960120"/>
            <a:ext cx="12252960"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4036" r:id="rId2"/>
    <p:sldLayoutId id="2147484037" r:id="rId3"/>
    <p:sldLayoutId id="2147484038" r:id="rId4"/>
    <p:sldLayoutId id="2147484039" r:id="rId5"/>
    <p:sldLayoutId id="2147484072" r:id="rId6"/>
    <p:sldLayoutId id="2147484040" r:id="rId7"/>
    <p:sldLayoutId id="2147484073" r:id="rId8"/>
    <p:sldLayoutId id="2147483876" r:id="rId9"/>
    <p:sldLayoutId id="2147484053" r:id="rId10"/>
    <p:sldLayoutId id="2147483877" r:id="rId11"/>
    <p:sldLayoutId id="2147483882" r:id="rId12"/>
    <p:sldLayoutId id="2147484071" r:id="rId13"/>
    <p:sldLayoutId id="2147484041" r:id="rId14"/>
    <p:sldLayoutId id="2147483871" r:id="rId15"/>
    <p:sldLayoutId id="2147483896" r:id="rId16"/>
    <p:sldLayoutId id="2147483900" r:id="rId17"/>
    <p:sldLayoutId id="2147484076" r:id="rId18"/>
    <p:sldLayoutId id="2147483894" r:id="rId19"/>
    <p:sldLayoutId id="2147483870" r:id="rId20"/>
    <p:sldLayoutId id="2147483999" r:id="rId21"/>
    <p:sldLayoutId id="2147483864" r:id="rId22"/>
    <p:sldLayoutId id="2147484035" r:id="rId23"/>
    <p:sldLayoutId id="2147484077" r:id="rId24"/>
    <p:sldLayoutId id="2147484080" r:id="rId25"/>
  </p:sldLayoutIdLst>
  <p:transition/>
  <p:txStyles>
    <p:title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97D4C1E6-D5F1-463E-AC0B-86CA0950BDCC}"/>
              </a:ext>
            </a:extLst>
          </p:cNvPr>
          <p:cNvSpPr>
            <a:spLocks noGrp="1"/>
          </p:cNvSpPr>
          <p:nvPr>
            <p:ph type="title"/>
          </p:nvPr>
        </p:nvSpPr>
        <p:spPr>
          <a:xfrm>
            <a:off x="182880" y="182880"/>
            <a:ext cx="640080" cy="6492240"/>
          </a:xfrm>
          <a:prstGeom prst="rect">
            <a:avLst/>
          </a:prstGeom>
        </p:spPr>
        <p:txBody>
          <a:bodyPr vert="vert270" lIns="91440" tIns="45720" rIns="91440" bIns="45720" rtlCol="0" anchor="ctr">
            <a:noAutofit/>
          </a:bodyPr>
          <a:lstStyle/>
          <a:p>
            <a:r>
              <a:rPr lang="en-US"/>
              <a:t>Title</a:t>
            </a:r>
          </a:p>
        </p:txBody>
      </p:sp>
      <p:sp>
        <p:nvSpPr>
          <p:cNvPr id="14" name="Text Placeholder 2">
            <a:extLst>
              <a:ext uri="{FF2B5EF4-FFF2-40B4-BE49-F238E27FC236}">
                <a16:creationId xmlns:a16="http://schemas.microsoft.com/office/drawing/2014/main" id="{5CB28228-E445-4EFC-913A-FFA7249D709E}"/>
              </a:ext>
            </a:extLst>
          </p:cNvPr>
          <p:cNvSpPr>
            <a:spLocks noGrp="1"/>
          </p:cNvSpPr>
          <p:nvPr>
            <p:ph type="body" idx="1"/>
          </p:nvPr>
        </p:nvSpPr>
        <p:spPr>
          <a:xfrm>
            <a:off x="1005840" y="182880"/>
            <a:ext cx="10789920" cy="64922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8A4B8792-87B7-467B-AF31-209226B2B4DB}"/>
              </a:ext>
            </a:extLst>
          </p:cNvPr>
          <p:cNvCxnSpPr/>
          <p:nvPr userDrawn="1"/>
        </p:nvCxnSpPr>
        <p:spPr>
          <a:xfrm>
            <a:off x="914400" y="0"/>
            <a:ext cx="0" cy="685800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041700"/>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7" r:id="rId3"/>
    <p:sldLayoutId id="2147484048" r:id="rId4"/>
    <p:sldLayoutId id="2147484050" r:id="rId5"/>
    <p:sldLayoutId id="2147484054" r:id="rId6"/>
    <p:sldLayoutId id="2147484052" r:id="rId7"/>
    <p:sldLayoutId id="2147484049" r:id="rId8"/>
  </p:sldLayoutIdLst>
  <p:transition/>
  <p:txStyles>
    <p:title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97D4C1E6-D5F1-463E-AC0B-86CA0950BDCC}"/>
              </a:ext>
            </a:extLst>
          </p:cNvPr>
          <p:cNvSpPr>
            <a:spLocks noGrp="1"/>
          </p:cNvSpPr>
          <p:nvPr>
            <p:ph type="title"/>
          </p:nvPr>
        </p:nvSpPr>
        <p:spPr>
          <a:xfrm>
            <a:off x="365759" y="182880"/>
            <a:ext cx="11430000" cy="640080"/>
          </a:xfrm>
          <a:prstGeom prst="rect">
            <a:avLst/>
          </a:prstGeom>
        </p:spPr>
        <p:txBody>
          <a:bodyPr vert="horz" lIns="91440" tIns="45720" rIns="91440" bIns="45720" rtlCol="0" anchor="ctr">
            <a:noAutofit/>
          </a:bodyPr>
          <a:lstStyle/>
          <a:p>
            <a:r>
              <a:rPr lang="en-US"/>
              <a:t>Title</a:t>
            </a:r>
          </a:p>
        </p:txBody>
      </p:sp>
      <p:sp>
        <p:nvSpPr>
          <p:cNvPr id="14" name="Text Placeholder 2">
            <a:extLst>
              <a:ext uri="{FF2B5EF4-FFF2-40B4-BE49-F238E27FC236}">
                <a16:creationId xmlns:a16="http://schemas.microsoft.com/office/drawing/2014/main" id="{5CB28228-E445-4EFC-913A-FFA7249D709E}"/>
              </a:ext>
            </a:extLst>
          </p:cNvPr>
          <p:cNvSpPr>
            <a:spLocks noGrp="1"/>
          </p:cNvSpPr>
          <p:nvPr>
            <p:ph type="body" idx="1"/>
          </p:nvPr>
        </p:nvSpPr>
        <p:spPr>
          <a:xfrm>
            <a:off x="365760" y="1097280"/>
            <a:ext cx="11430000" cy="55778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8A4B8792-87B7-467B-AF31-209226B2B4DB}"/>
              </a:ext>
            </a:extLst>
          </p:cNvPr>
          <p:cNvCxnSpPr/>
          <p:nvPr userDrawn="1"/>
        </p:nvCxnSpPr>
        <p:spPr>
          <a:xfrm>
            <a:off x="0" y="960120"/>
            <a:ext cx="12252960"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304762"/>
      </p:ext>
    </p:extLst>
  </p:cSld>
  <p:clrMap bg1="lt1" tx1="dk1" bg2="lt2" tx2="dk2" accent1="accent1" accent2="accent2" accent3="accent3" accent4="accent4" accent5="accent5" accent6="accent6" hlink="hlink" folHlink="folHlink"/>
  <p:sldLayoutIdLst>
    <p:sldLayoutId id="2147484060" r:id="rId1"/>
    <p:sldLayoutId id="2147484014" r:id="rId2"/>
    <p:sldLayoutId id="2147484015" r:id="rId3"/>
    <p:sldLayoutId id="2147484061" r:id="rId4"/>
    <p:sldLayoutId id="2147484062" r:id="rId5"/>
    <p:sldLayoutId id="2147484070" r:id="rId6"/>
    <p:sldLayoutId id="2147484018" r:id="rId7"/>
    <p:sldLayoutId id="2147484065" r:id="rId8"/>
    <p:sldLayoutId id="2147484067" r:id="rId9"/>
    <p:sldLayoutId id="2147484066" r:id="rId10"/>
    <p:sldLayoutId id="2147484068" r:id="rId11"/>
    <p:sldLayoutId id="2147484069" r:id="rId12"/>
    <p:sldLayoutId id="2147484025" r:id="rId13"/>
    <p:sldLayoutId id="2147484017" r:id="rId14"/>
  </p:sldLayoutIdLst>
  <p:transition/>
  <p:txStyles>
    <p:title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591664" y="3944938"/>
            <a:ext cx="10972800" cy="1143000"/>
          </a:xfrm>
          <a:prstGeom prst="rect">
            <a:avLst/>
          </a:prstGeom>
        </p:spPr>
        <p:txBody>
          <a:bodyPr vert="horz" lIns="91440" tIns="45720" rIns="91440" bIns="45720" rtlCol="0" anchor="ctr">
            <a:normAutofit/>
          </a:bodyPr>
          <a:lstStyle/>
          <a:p>
            <a:r>
              <a:rPr lang="en-US"/>
              <a:t>Separator Title</a:t>
            </a: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10" r:id="rId1"/>
    <p:sldLayoutId id="2147483911" r:id="rId2"/>
    <p:sldLayoutId id="2147484055" r:id="rId3"/>
    <p:sldLayoutId id="2147484056" r:id="rId4"/>
    <p:sldLayoutId id="2147483827" r:id="rId5"/>
    <p:sldLayoutId id="2147483828" r:id="rId6"/>
    <p:sldLayoutId id="2147484057" r:id="rId7"/>
    <p:sldLayoutId id="2147484058" r:id="rId8"/>
    <p:sldLayoutId id="2147484059" r:id="rId9"/>
    <p:sldLayoutId id="2147484078" r:id="rId10"/>
    <p:sldLayoutId id="2147484001" r:id="rId11"/>
    <p:sldLayoutId id="2147484002" r:id="rId12"/>
  </p:sldLayoutIdLst>
  <p:transition>
    <p:cover/>
  </p:transition>
  <p:txStyles>
    <p:titleStyle>
      <a:lvl1pPr algn="ctr"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888557B-151E-42AF-A2D6-0E7E6462779F}"/>
              </a:ext>
            </a:extLst>
          </p:cNvPr>
          <p:cNvSpPr/>
          <p:nvPr userDrawn="1"/>
        </p:nvSpPr>
        <p:spPr>
          <a:xfrm>
            <a:off x="0" y="1005840"/>
            <a:ext cx="12252960" cy="5852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TextBox 20">
            <a:extLst>
              <a:ext uri="{FF2B5EF4-FFF2-40B4-BE49-F238E27FC236}">
                <a16:creationId xmlns:a16="http://schemas.microsoft.com/office/drawing/2014/main" id="{7869DCCF-6DA3-4D16-82F3-6986FC3E726D}"/>
              </a:ext>
            </a:extLst>
          </p:cNvPr>
          <p:cNvSpPr txBox="1"/>
          <p:nvPr userDrawn="1"/>
        </p:nvSpPr>
        <p:spPr>
          <a:xfrm>
            <a:off x="304794" y="182880"/>
            <a:ext cx="2369241" cy="640080"/>
          </a:xfrm>
          <a:prstGeom prst="rect">
            <a:avLst/>
          </a:prstGeom>
          <a:noFill/>
        </p:spPr>
        <p:txBody>
          <a:bodyPr wrap="none" rtlCol="0" anchor="ctr" anchorCtr="0">
            <a:normAutofit/>
          </a:bodyPr>
          <a:lstStyle/>
          <a:p>
            <a:r>
              <a:rPr lang="en-US" sz="3200">
                <a:solidFill>
                  <a:schemeClr val="accent1">
                    <a:lumMod val="50000"/>
                  </a:schemeClr>
                </a:solidFill>
                <a:latin typeface="Arial" panose="020B0604020202020204" pitchFamily="34" charset="0"/>
                <a:cs typeface="Arial" panose="020B0604020202020204" pitchFamily="34" charset="0"/>
              </a:rPr>
              <a:t>Studi Kasus</a:t>
            </a:r>
          </a:p>
        </p:txBody>
      </p:sp>
      <p:sp>
        <p:nvSpPr>
          <p:cNvPr id="23" name="Title Placeholder 2">
            <a:extLst>
              <a:ext uri="{FF2B5EF4-FFF2-40B4-BE49-F238E27FC236}">
                <a16:creationId xmlns:a16="http://schemas.microsoft.com/office/drawing/2014/main" id="{6CD26AE1-5275-4F7D-8B0D-42421BD37D9E}"/>
              </a:ext>
            </a:extLst>
          </p:cNvPr>
          <p:cNvSpPr>
            <a:spLocks noGrp="1"/>
          </p:cNvSpPr>
          <p:nvPr>
            <p:ph type="title"/>
          </p:nvPr>
        </p:nvSpPr>
        <p:spPr>
          <a:xfrm>
            <a:off x="2743200" y="182880"/>
            <a:ext cx="914400" cy="640080"/>
          </a:xfrm>
          <a:prstGeom prst="rect">
            <a:avLst/>
          </a:prstGeom>
        </p:spPr>
        <p:txBody>
          <a:bodyPr vert="horz" lIns="91440" tIns="45720" rIns="91440" bIns="45720" rtlCol="0" anchor="ctr">
            <a:normAutofit/>
          </a:bodyPr>
          <a:lstStyle/>
          <a:p>
            <a:r>
              <a:rPr lang="en-US"/>
              <a:t>###</a:t>
            </a:r>
          </a:p>
        </p:txBody>
      </p:sp>
      <p:sp>
        <p:nvSpPr>
          <p:cNvPr id="8" name="Text Placeholder 9">
            <a:extLst>
              <a:ext uri="{FF2B5EF4-FFF2-40B4-BE49-F238E27FC236}">
                <a16:creationId xmlns:a16="http://schemas.microsoft.com/office/drawing/2014/main" id="{DAA252CB-E74B-48D9-ADCC-D4CC9B35E2D3}"/>
              </a:ext>
            </a:extLst>
          </p:cNvPr>
          <p:cNvSpPr txBox="1">
            <a:spLocks/>
          </p:cNvSpPr>
          <p:nvPr userDrawn="1"/>
        </p:nvSpPr>
        <p:spPr>
          <a:xfrm>
            <a:off x="9326880" y="457200"/>
            <a:ext cx="2375730" cy="457200"/>
          </a:xfrm>
          <a:prstGeom prst="rect">
            <a:avLst/>
          </a:prstGeom>
          <a:solidFill>
            <a:schemeClr val="accent1">
              <a:lumMod val="50000"/>
            </a:schemeClr>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Text Placeholder 3">
            <a:extLst>
              <a:ext uri="{FF2B5EF4-FFF2-40B4-BE49-F238E27FC236}">
                <a16:creationId xmlns:a16="http://schemas.microsoft.com/office/drawing/2014/main" id="{F07B899F-07CC-4DFF-9B58-77E556D8D82A}"/>
              </a:ext>
            </a:extLst>
          </p:cNvPr>
          <p:cNvSpPr>
            <a:spLocks noGrp="1"/>
          </p:cNvSpPr>
          <p:nvPr>
            <p:ph type="body" idx="1"/>
          </p:nvPr>
        </p:nvSpPr>
        <p:spPr>
          <a:xfrm>
            <a:off x="9371330" y="502920"/>
            <a:ext cx="2286830" cy="365760"/>
          </a:xfrm>
          <a:prstGeom prst="rect">
            <a:avLst/>
          </a:prstGeom>
        </p:spPr>
        <p:txBody>
          <a:bodyPr vert="horz" lIns="91440" tIns="45720" rIns="91440" bIns="45720" rtlCol="0" anchor="ctr">
            <a:normAutofit/>
          </a:bodyPr>
          <a:lstStyle/>
          <a:p>
            <a:pPr lvl="0"/>
            <a:r>
              <a:rPr lang="en-US"/>
              <a:t>#######</a:t>
            </a:r>
          </a:p>
        </p:txBody>
      </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4021" r:id="rId6"/>
    <p:sldLayoutId id="2147484022" r:id="rId7"/>
    <p:sldLayoutId id="2147484026" r:id="rId8"/>
    <p:sldLayoutId id="2147484019" r:id="rId9"/>
    <p:sldLayoutId id="2147483847" r:id="rId10"/>
    <p:sldLayoutId id="2147484027" r:id="rId11"/>
    <p:sldLayoutId id="2147483848" r:id="rId12"/>
    <p:sldLayoutId id="2147484009" r:id="rId13"/>
    <p:sldLayoutId id="2147484010" r:id="rId14"/>
    <p:sldLayoutId id="2147483890" r:id="rId15"/>
    <p:sldLayoutId id="2147483891" r:id="rId16"/>
    <p:sldLayoutId id="2147483892" r:id="rId17"/>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100000"/>
        </a:lnSpc>
        <a:spcBef>
          <a:spcPts val="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DD3754-D8C9-46D7-A476-8832074B6FDE}"/>
              </a:ext>
            </a:extLst>
          </p:cNvPr>
          <p:cNvSpPr>
            <a:spLocks noGrp="1"/>
          </p:cNvSpPr>
          <p:nvPr>
            <p:ph type="title"/>
          </p:nvPr>
        </p:nvSpPr>
        <p:spPr/>
        <p:txBody>
          <a:bodyPr/>
          <a:lstStyle/>
          <a:p>
            <a:r>
              <a:rPr lang="en-ID">
                <a:solidFill>
                  <a:schemeClr val="accent1">
                    <a:lumMod val="50000"/>
                  </a:schemeClr>
                </a:solidFill>
              </a:rPr>
              <a:t>Variabel</a:t>
            </a:r>
            <a:endParaRPr lang="id-ID"/>
          </a:p>
        </p:txBody>
      </p:sp>
    </p:spTree>
    <p:extLst>
      <p:ext uri="{BB962C8B-B14F-4D97-AF65-F5344CB8AC3E}">
        <p14:creationId xmlns:p14="http://schemas.microsoft.com/office/powerpoint/2010/main" val="291449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E32E6-0762-8B6B-473E-A73E5A9D958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DB2B9AA-106F-2E80-5235-3A647B945F8B}"/>
              </a:ext>
            </a:extLst>
          </p:cNvPr>
          <p:cNvSpPr>
            <a:spLocks noGrp="1"/>
          </p:cNvSpPr>
          <p:nvPr>
            <p:ph type="title"/>
          </p:nvPr>
        </p:nvSpPr>
        <p:spPr/>
        <p:txBody>
          <a:bodyPr/>
          <a:lstStyle/>
          <a:p>
            <a:r>
              <a:rPr lang="en-US"/>
              <a:t>3</a:t>
            </a:r>
            <a:endParaRPr lang="id-ID"/>
          </a:p>
        </p:txBody>
      </p:sp>
      <p:sp>
        <p:nvSpPr>
          <p:cNvPr id="5" name="Text Placeholder 4">
            <a:extLst>
              <a:ext uri="{FF2B5EF4-FFF2-40B4-BE49-F238E27FC236}">
                <a16:creationId xmlns:a16="http://schemas.microsoft.com/office/drawing/2014/main" id="{CD226695-CD9E-B752-D469-086D3233A0D3}"/>
              </a:ext>
            </a:extLst>
          </p:cNvPr>
          <p:cNvSpPr>
            <a:spLocks noGrp="1"/>
          </p:cNvSpPr>
          <p:nvPr>
            <p:ph type="body" sz="quarter" idx="11"/>
          </p:nvPr>
        </p:nvSpPr>
        <p:spPr/>
        <p:txBody>
          <a:bodyPr anchor="ctr">
            <a:normAutofit/>
          </a:bodyPr>
          <a:lstStyle/>
          <a:p>
            <a:r>
              <a:rPr lang="id-ID"/>
              <a:t>Sebutkan tipe data dan nama </a:t>
            </a:r>
            <a:r>
              <a:rPr lang="en-US"/>
              <a:t>pada deklarasi variabel </a:t>
            </a:r>
            <a:r>
              <a:rPr lang="id-ID"/>
              <a:t>berikut: </a:t>
            </a:r>
          </a:p>
        </p:txBody>
      </p:sp>
      <p:sp>
        <p:nvSpPr>
          <p:cNvPr id="3" name="Text Placeholder 2">
            <a:extLst>
              <a:ext uri="{FF2B5EF4-FFF2-40B4-BE49-F238E27FC236}">
                <a16:creationId xmlns:a16="http://schemas.microsoft.com/office/drawing/2014/main" id="{927F98A4-2DC7-77F5-4115-4C040D33193F}"/>
              </a:ext>
            </a:extLst>
          </p:cNvPr>
          <p:cNvSpPr>
            <a:spLocks noGrp="1"/>
          </p:cNvSpPr>
          <p:nvPr>
            <p:ph type="body" sz="quarter" idx="12"/>
          </p:nvPr>
        </p:nvSpPr>
        <p:spPr/>
        <p:txBody>
          <a:bodyPr/>
          <a:lstStyle/>
          <a:p>
            <a:r>
              <a:rPr lang="id-ID"/>
              <a:t>double jarakJakartaBandung;</a:t>
            </a:r>
          </a:p>
        </p:txBody>
      </p:sp>
    </p:spTree>
    <p:extLst>
      <p:ext uri="{BB962C8B-B14F-4D97-AF65-F5344CB8AC3E}">
        <p14:creationId xmlns:p14="http://schemas.microsoft.com/office/powerpoint/2010/main" val="2456324326"/>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C30132-7DDA-4CF7-BA45-CA5F1E628E92}"/>
              </a:ext>
            </a:extLst>
          </p:cNvPr>
          <p:cNvSpPr>
            <a:spLocks noGrp="1"/>
          </p:cNvSpPr>
          <p:nvPr>
            <p:ph type="title"/>
          </p:nvPr>
        </p:nvSpPr>
        <p:spPr/>
        <p:txBody>
          <a:bodyPr/>
          <a:lstStyle/>
          <a:p>
            <a:r>
              <a:rPr lang="en-US"/>
              <a:t>4</a:t>
            </a:r>
            <a:endParaRPr lang="id-ID"/>
          </a:p>
        </p:txBody>
      </p:sp>
      <p:sp>
        <p:nvSpPr>
          <p:cNvPr id="5" name="Text Placeholder 4">
            <a:extLst>
              <a:ext uri="{FF2B5EF4-FFF2-40B4-BE49-F238E27FC236}">
                <a16:creationId xmlns:a16="http://schemas.microsoft.com/office/drawing/2014/main" id="{74456741-3E28-45D5-B8B8-116F4FDFF004}"/>
              </a:ext>
            </a:extLst>
          </p:cNvPr>
          <p:cNvSpPr>
            <a:spLocks noGrp="1"/>
          </p:cNvSpPr>
          <p:nvPr>
            <p:ph type="body" sz="quarter" idx="11"/>
          </p:nvPr>
        </p:nvSpPr>
        <p:spPr/>
        <p:txBody>
          <a:bodyPr anchor="ctr">
            <a:normAutofit/>
          </a:bodyPr>
          <a:lstStyle/>
          <a:p>
            <a:r>
              <a:rPr lang="id-ID"/>
              <a:t>Sebutkan tipe data dan nama </a:t>
            </a:r>
            <a:r>
              <a:rPr lang="en-US"/>
              <a:t>pada deklarasi variabel </a:t>
            </a:r>
            <a:r>
              <a:rPr lang="id-ID"/>
              <a:t>berikut: </a:t>
            </a:r>
          </a:p>
        </p:txBody>
      </p:sp>
      <p:sp>
        <p:nvSpPr>
          <p:cNvPr id="3" name="Text Placeholder 2">
            <a:extLst>
              <a:ext uri="{FF2B5EF4-FFF2-40B4-BE49-F238E27FC236}">
                <a16:creationId xmlns:a16="http://schemas.microsoft.com/office/drawing/2014/main" id="{D18898D0-D98F-42B6-A399-BDA497D37DBC}"/>
              </a:ext>
            </a:extLst>
          </p:cNvPr>
          <p:cNvSpPr>
            <a:spLocks noGrp="1"/>
          </p:cNvSpPr>
          <p:nvPr>
            <p:ph type="body" sz="quarter" idx="12"/>
          </p:nvPr>
        </p:nvSpPr>
        <p:spPr/>
        <p:txBody>
          <a:bodyPr/>
          <a:lstStyle/>
          <a:p>
            <a:r>
              <a:rPr lang="id-ID"/>
              <a:t>StreamVideo video;</a:t>
            </a:r>
          </a:p>
        </p:txBody>
      </p:sp>
      <p:sp>
        <p:nvSpPr>
          <p:cNvPr id="2" name="Oval 1">
            <a:extLst>
              <a:ext uri="{FF2B5EF4-FFF2-40B4-BE49-F238E27FC236}">
                <a16:creationId xmlns:a16="http://schemas.microsoft.com/office/drawing/2014/main" id="{D001F7E3-0428-4962-B858-3EC4004A62D3}"/>
              </a:ext>
            </a:extLst>
          </p:cNvPr>
          <p:cNvSpPr/>
          <p:nvPr/>
        </p:nvSpPr>
        <p:spPr>
          <a:xfrm>
            <a:off x="11917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247132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FF8D0-CC4C-48D1-B8AC-8395FB17664F}"/>
              </a:ext>
            </a:extLst>
          </p:cNvPr>
          <p:cNvSpPr>
            <a:spLocks noGrp="1"/>
          </p:cNvSpPr>
          <p:nvPr>
            <p:ph type="title"/>
          </p:nvPr>
        </p:nvSpPr>
        <p:spPr/>
        <p:txBody>
          <a:bodyPr/>
          <a:lstStyle/>
          <a:p>
            <a:r>
              <a:rPr lang="id-ID"/>
              <a:t>Sintaks Pemberian Nilai</a:t>
            </a:r>
          </a:p>
        </p:txBody>
      </p:sp>
      <p:sp>
        <p:nvSpPr>
          <p:cNvPr id="3" name="Text Placeholder 2">
            <a:extLst>
              <a:ext uri="{FF2B5EF4-FFF2-40B4-BE49-F238E27FC236}">
                <a16:creationId xmlns:a16="http://schemas.microsoft.com/office/drawing/2014/main" id="{BB1B69F7-C09C-4910-B3BC-16136F86AD56}"/>
              </a:ext>
            </a:extLst>
          </p:cNvPr>
          <p:cNvSpPr>
            <a:spLocks noGrp="1"/>
          </p:cNvSpPr>
          <p:nvPr>
            <p:ph type="body" sz="quarter" idx="11"/>
          </p:nvPr>
        </p:nvSpPr>
        <p:spPr/>
        <p:txBody>
          <a:bodyPr/>
          <a:lstStyle/>
          <a:p>
            <a:r>
              <a:rPr lang="id-ID"/>
              <a:t>namaVariabel = nilai;</a:t>
            </a:r>
          </a:p>
        </p:txBody>
      </p:sp>
      <p:sp>
        <p:nvSpPr>
          <p:cNvPr id="4" name="Text Placeholder 3">
            <a:extLst>
              <a:ext uri="{FF2B5EF4-FFF2-40B4-BE49-F238E27FC236}">
                <a16:creationId xmlns:a16="http://schemas.microsoft.com/office/drawing/2014/main" id="{8C68CEDC-77C4-451D-8EB2-69496784BE94}"/>
              </a:ext>
            </a:extLst>
          </p:cNvPr>
          <p:cNvSpPr>
            <a:spLocks noGrp="1"/>
          </p:cNvSpPr>
          <p:nvPr>
            <p:ph type="body" sz="quarter" idx="12"/>
          </p:nvPr>
        </p:nvSpPr>
        <p:spPr/>
        <p:txBody>
          <a:bodyPr/>
          <a:lstStyle/>
          <a:p>
            <a:r>
              <a:rPr lang="en-US"/>
              <a:t>apakahHariSenin = false; </a:t>
            </a:r>
          </a:p>
          <a:p>
            <a:r>
              <a:rPr lang="en-US"/>
              <a:t>jumlahMahasiswa = 223;</a:t>
            </a:r>
          </a:p>
          <a:p>
            <a:r>
              <a:rPr lang="en-US"/>
              <a:t>tinggiSaya = 180;</a:t>
            </a:r>
          </a:p>
          <a:p>
            <a:r>
              <a:rPr lang="en-US"/>
              <a:t>salam = "Selamat mengikuti di kuliah DDP"; </a:t>
            </a:r>
          </a:p>
          <a:p>
            <a:r>
              <a:rPr lang="en-US"/>
              <a:t>kelasDDP = new KelasSaya();</a:t>
            </a:r>
          </a:p>
        </p:txBody>
      </p:sp>
      <p:sp>
        <p:nvSpPr>
          <p:cNvPr id="6" name="Oval 5">
            <a:extLst>
              <a:ext uri="{FF2B5EF4-FFF2-40B4-BE49-F238E27FC236}">
                <a16:creationId xmlns:a16="http://schemas.microsoft.com/office/drawing/2014/main" id="{B9B264E6-795B-4DCA-A589-F8F2D1A572DD}"/>
              </a:ext>
            </a:extLst>
          </p:cNvPr>
          <p:cNvSpPr/>
          <p:nvPr/>
        </p:nvSpPr>
        <p:spPr>
          <a:xfrm>
            <a:off x="11917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96328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546D61-7791-4CD4-BA8C-B445D1ECA72C}"/>
              </a:ext>
            </a:extLst>
          </p:cNvPr>
          <p:cNvSpPr>
            <a:spLocks noGrp="1"/>
          </p:cNvSpPr>
          <p:nvPr>
            <p:ph type="title"/>
          </p:nvPr>
        </p:nvSpPr>
        <p:spPr/>
        <p:txBody>
          <a:bodyPr/>
          <a:lstStyle/>
          <a:p>
            <a:r>
              <a:rPr lang="en-US"/>
              <a:t>5</a:t>
            </a:r>
            <a:endParaRPr lang="id-ID"/>
          </a:p>
        </p:txBody>
      </p:sp>
      <p:sp>
        <p:nvSpPr>
          <p:cNvPr id="4" name="Text Placeholder 3">
            <a:extLst>
              <a:ext uri="{FF2B5EF4-FFF2-40B4-BE49-F238E27FC236}">
                <a16:creationId xmlns:a16="http://schemas.microsoft.com/office/drawing/2014/main" id="{C668EDC9-E5CF-4C8F-AA18-0BC6A1A6FCF7}"/>
              </a:ext>
            </a:extLst>
          </p:cNvPr>
          <p:cNvSpPr>
            <a:spLocks noGrp="1"/>
          </p:cNvSpPr>
          <p:nvPr>
            <p:ph type="body" sz="quarter" idx="11"/>
          </p:nvPr>
        </p:nvSpPr>
        <p:spPr/>
        <p:txBody>
          <a:bodyPr anchor="ctr">
            <a:normAutofit/>
          </a:bodyPr>
          <a:lstStyle/>
          <a:p>
            <a:pPr>
              <a:spcBef>
                <a:spcPts val="0"/>
              </a:spcBef>
            </a:pPr>
            <a:r>
              <a:rPr lang="id-ID"/>
              <a:t>Sebutkan nama dan nilai variabel dari kode berikut: </a:t>
            </a:r>
          </a:p>
        </p:txBody>
      </p:sp>
      <p:sp>
        <p:nvSpPr>
          <p:cNvPr id="6" name="Text Placeholder 5">
            <a:extLst>
              <a:ext uri="{FF2B5EF4-FFF2-40B4-BE49-F238E27FC236}">
                <a16:creationId xmlns:a16="http://schemas.microsoft.com/office/drawing/2014/main" id="{66CFAA91-D5AB-4D8B-BAA8-D7E9FE6E999A}"/>
              </a:ext>
            </a:extLst>
          </p:cNvPr>
          <p:cNvSpPr>
            <a:spLocks noGrp="1"/>
          </p:cNvSpPr>
          <p:nvPr>
            <p:ph type="body" sz="quarter" idx="12"/>
          </p:nvPr>
        </p:nvSpPr>
        <p:spPr/>
        <p:txBody>
          <a:bodyPr/>
          <a:lstStyle/>
          <a:p>
            <a:r>
              <a:rPr lang="id-ID"/>
              <a:t>jarakJakartaBandung = 151.4</a:t>
            </a:r>
            <a:r>
              <a:rPr lang="en-US"/>
              <a:t>;</a:t>
            </a:r>
            <a:endParaRPr lang="id-ID"/>
          </a:p>
        </p:txBody>
      </p:sp>
    </p:spTree>
    <p:extLst>
      <p:ext uri="{BB962C8B-B14F-4D97-AF65-F5344CB8AC3E}">
        <p14:creationId xmlns:p14="http://schemas.microsoft.com/office/powerpoint/2010/main" val="276412357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336FF-DD7B-F2BF-F845-B97DD75C3E3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6987434-8250-EDD1-C5DC-44B1C7DD0F4B}"/>
              </a:ext>
            </a:extLst>
          </p:cNvPr>
          <p:cNvSpPr>
            <a:spLocks noGrp="1"/>
          </p:cNvSpPr>
          <p:nvPr>
            <p:ph type="title"/>
          </p:nvPr>
        </p:nvSpPr>
        <p:spPr/>
        <p:txBody>
          <a:bodyPr/>
          <a:lstStyle/>
          <a:p>
            <a:r>
              <a:rPr lang="en-US"/>
              <a:t>6</a:t>
            </a:r>
            <a:endParaRPr lang="id-ID"/>
          </a:p>
        </p:txBody>
      </p:sp>
      <p:sp>
        <p:nvSpPr>
          <p:cNvPr id="4" name="Text Placeholder 3">
            <a:extLst>
              <a:ext uri="{FF2B5EF4-FFF2-40B4-BE49-F238E27FC236}">
                <a16:creationId xmlns:a16="http://schemas.microsoft.com/office/drawing/2014/main" id="{0819E995-B184-06BE-7B88-7E2519BCD630}"/>
              </a:ext>
            </a:extLst>
          </p:cNvPr>
          <p:cNvSpPr>
            <a:spLocks noGrp="1"/>
          </p:cNvSpPr>
          <p:nvPr>
            <p:ph type="body" sz="quarter" idx="11"/>
          </p:nvPr>
        </p:nvSpPr>
        <p:spPr/>
        <p:txBody>
          <a:bodyPr anchor="ctr">
            <a:normAutofit/>
          </a:bodyPr>
          <a:lstStyle/>
          <a:p>
            <a:pPr>
              <a:spcBef>
                <a:spcPts val="0"/>
              </a:spcBef>
            </a:pPr>
            <a:r>
              <a:rPr lang="id-ID"/>
              <a:t>Sebutkan nama dan nilai variabel dari kode berikut: </a:t>
            </a:r>
          </a:p>
        </p:txBody>
      </p:sp>
      <p:sp>
        <p:nvSpPr>
          <p:cNvPr id="6" name="Text Placeholder 5">
            <a:extLst>
              <a:ext uri="{FF2B5EF4-FFF2-40B4-BE49-F238E27FC236}">
                <a16:creationId xmlns:a16="http://schemas.microsoft.com/office/drawing/2014/main" id="{6E88B7B2-64F7-4764-C44D-D82ABCE9328B}"/>
              </a:ext>
            </a:extLst>
          </p:cNvPr>
          <p:cNvSpPr>
            <a:spLocks noGrp="1"/>
          </p:cNvSpPr>
          <p:nvPr>
            <p:ph type="body" sz="quarter" idx="12"/>
          </p:nvPr>
        </p:nvSpPr>
        <p:spPr/>
        <p:txBody>
          <a:bodyPr/>
          <a:lstStyle/>
          <a:p>
            <a:r>
              <a:rPr lang="id-ID"/>
              <a:t>StreamVideo video = new StreamVideo();</a:t>
            </a:r>
          </a:p>
        </p:txBody>
      </p:sp>
      <p:sp>
        <p:nvSpPr>
          <p:cNvPr id="2" name="Oval 1">
            <a:extLst>
              <a:ext uri="{FF2B5EF4-FFF2-40B4-BE49-F238E27FC236}">
                <a16:creationId xmlns:a16="http://schemas.microsoft.com/office/drawing/2014/main" id="{EB5E4BA4-835E-2F5F-971C-8F98565CC71C}"/>
              </a:ext>
            </a:extLst>
          </p:cNvPr>
          <p:cNvSpPr/>
          <p:nvPr/>
        </p:nvSpPr>
        <p:spPr>
          <a:xfrm>
            <a:off x="11917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9101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17A3F-00C0-46FC-A6F2-1CF4252632D6}"/>
              </a:ext>
            </a:extLst>
          </p:cNvPr>
          <p:cNvSpPr>
            <a:spLocks noGrp="1"/>
          </p:cNvSpPr>
          <p:nvPr>
            <p:ph type="title"/>
          </p:nvPr>
        </p:nvSpPr>
        <p:spPr/>
        <p:txBody>
          <a:bodyPr/>
          <a:lstStyle/>
          <a:p>
            <a:r>
              <a:rPr lang="en-US"/>
              <a:t>Deklarasi, Inisialisasi, dan Assignment</a:t>
            </a:r>
            <a:endParaRPr lang="id-ID"/>
          </a:p>
        </p:txBody>
      </p:sp>
      <p:sp>
        <p:nvSpPr>
          <p:cNvPr id="3" name="Text Placeholder 2">
            <a:extLst>
              <a:ext uri="{FF2B5EF4-FFF2-40B4-BE49-F238E27FC236}">
                <a16:creationId xmlns:a16="http://schemas.microsoft.com/office/drawing/2014/main" id="{EC01C2B9-0094-4DD8-82FA-7651BDCDEE79}"/>
              </a:ext>
            </a:extLst>
          </p:cNvPr>
          <p:cNvSpPr>
            <a:spLocks noGrp="1"/>
          </p:cNvSpPr>
          <p:nvPr>
            <p:ph type="body" sz="quarter" idx="10"/>
          </p:nvPr>
        </p:nvSpPr>
        <p:spPr/>
        <p:txBody>
          <a:bodyPr/>
          <a:lstStyle/>
          <a:p>
            <a:r>
              <a:rPr lang="en-US"/>
              <a:t>Ah… ternyata saya bisa mendeklarasikan dan memberikan nilai pada sebuah variabel sekaligus, seperti ini: </a:t>
            </a:r>
          </a:p>
          <a:p>
            <a:pPr algn="ctr">
              <a:spcBef>
                <a:spcPts val="1200"/>
              </a:spcBef>
              <a:spcAft>
                <a:spcPts val="1200"/>
              </a:spcAft>
            </a:pPr>
            <a:r>
              <a:rPr lang="en-US"/>
              <a:t>int a = 100; </a:t>
            </a:r>
          </a:p>
          <a:p>
            <a:r>
              <a:rPr lang="en-US"/>
              <a:t>Variabel a dideklarasikan dan langsung diberi nilai. Ketika variabel diberikan nilai untuk pertama kalinya, proses itu disebut inisialisasi (</a:t>
            </a:r>
            <a:r>
              <a:rPr lang="en-US" i="1"/>
              <a:t>initialization</a:t>
            </a:r>
            <a:r>
              <a:rPr lang="en-US"/>
              <a:t>); inisialisasi adalah </a:t>
            </a:r>
            <a:r>
              <a:rPr lang="en-US" i="1"/>
              <a:t>assignment</a:t>
            </a:r>
            <a:r>
              <a:rPr lang="en-US"/>
              <a:t> pertama. Noted.</a:t>
            </a:r>
            <a:endParaRPr lang="id-ID"/>
          </a:p>
        </p:txBody>
      </p:sp>
      <p:sp>
        <p:nvSpPr>
          <p:cNvPr id="5" name="Oval 4">
            <a:extLst>
              <a:ext uri="{FF2B5EF4-FFF2-40B4-BE49-F238E27FC236}">
                <a16:creationId xmlns:a16="http://schemas.microsoft.com/office/drawing/2014/main" id="{1178065B-C345-4EB9-B9D8-E6D31A0F57E7}"/>
              </a:ext>
            </a:extLst>
          </p:cNvPr>
          <p:cNvSpPr/>
          <p:nvPr/>
        </p:nvSpPr>
        <p:spPr>
          <a:xfrm>
            <a:off x="11917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426197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DBBF9-E176-42B5-8EDB-7B5A0B28F132}"/>
              </a:ext>
            </a:extLst>
          </p:cNvPr>
          <p:cNvSpPr>
            <a:spLocks noGrp="1"/>
          </p:cNvSpPr>
          <p:nvPr>
            <p:ph type="title"/>
          </p:nvPr>
        </p:nvSpPr>
        <p:spPr/>
        <p:txBody>
          <a:bodyPr/>
          <a:lstStyle/>
          <a:p>
            <a:r>
              <a:rPr lang="en-US"/>
              <a:t>7</a:t>
            </a:r>
            <a:endParaRPr lang="id-ID"/>
          </a:p>
        </p:txBody>
      </p:sp>
      <p:sp>
        <p:nvSpPr>
          <p:cNvPr id="3" name="Text Placeholder 2">
            <a:extLst>
              <a:ext uri="{FF2B5EF4-FFF2-40B4-BE49-F238E27FC236}">
                <a16:creationId xmlns:a16="http://schemas.microsoft.com/office/drawing/2014/main" id="{459EF0B3-DBFC-46E8-A6B4-AF95E1D8519A}"/>
              </a:ext>
            </a:extLst>
          </p:cNvPr>
          <p:cNvSpPr>
            <a:spLocks noGrp="1"/>
          </p:cNvSpPr>
          <p:nvPr>
            <p:ph type="body" sz="quarter" idx="11"/>
          </p:nvPr>
        </p:nvSpPr>
        <p:spPr/>
        <p:txBody>
          <a:bodyPr anchor="ctr"/>
          <a:lstStyle/>
          <a:p>
            <a:pPr>
              <a:spcBef>
                <a:spcPts val="0"/>
              </a:spcBef>
            </a:pPr>
            <a:r>
              <a:rPr lang="en-US"/>
              <a:t>Identifikasi proses inisialisasi dan </a:t>
            </a:r>
            <a:r>
              <a:rPr lang="en-US" i="1"/>
              <a:t>assignment</a:t>
            </a:r>
            <a:r>
              <a:rPr lang="en-US"/>
              <a:t> pada potongan kode berikut:</a:t>
            </a:r>
            <a:endParaRPr lang="id-ID"/>
          </a:p>
        </p:txBody>
      </p:sp>
      <p:sp>
        <p:nvSpPr>
          <p:cNvPr id="4" name="Text Placeholder 3">
            <a:extLst>
              <a:ext uri="{FF2B5EF4-FFF2-40B4-BE49-F238E27FC236}">
                <a16:creationId xmlns:a16="http://schemas.microsoft.com/office/drawing/2014/main" id="{06AAA1FF-5149-4499-983E-C43ED13C28B7}"/>
              </a:ext>
            </a:extLst>
          </p:cNvPr>
          <p:cNvSpPr>
            <a:spLocks noGrp="1"/>
          </p:cNvSpPr>
          <p:nvPr>
            <p:ph type="body" sz="quarter" idx="12"/>
          </p:nvPr>
        </p:nvSpPr>
        <p:spPr/>
        <p:txBody>
          <a:bodyPr/>
          <a:lstStyle/>
          <a:p>
            <a:r>
              <a:rPr lang="id-ID"/>
              <a:t>String DDP = "Dasar-Dasar Pemrograman";</a:t>
            </a:r>
          </a:p>
          <a:p>
            <a:r>
              <a:rPr lang="id-ID"/>
              <a:t>String SDA; </a:t>
            </a:r>
          </a:p>
          <a:p>
            <a:r>
              <a:rPr lang="id-ID"/>
              <a:t>SDA = DDP;</a:t>
            </a:r>
            <a:endParaRPr lang="en-US"/>
          </a:p>
          <a:p>
            <a:r>
              <a:rPr lang="id-ID"/>
              <a:t>SDA = "Struktur Data dan Algoritma";</a:t>
            </a:r>
          </a:p>
        </p:txBody>
      </p:sp>
      <p:sp>
        <p:nvSpPr>
          <p:cNvPr id="6" name="Oval 5">
            <a:extLst>
              <a:ext uri="{FF2B5EF4-FFF2-40B4-BE49-F238E27FC236}">
                <a16:creationId xmlns:a16="http://schemas.microsoft.com/office/drawing/2014/main" id="{2DB49C7F-314D-4BCD-BE25-F1CF24F90F1B}"/>
              </a:ext>
            </a:extLst>
          </p:cNvPr>
          <p:cNvSpPr/>
          <p:nvPr/>
        </p:nvSpPr>
        <p:spPr>
          <a:xfrm>
            <a:off x="11917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59965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7E954-7B04-44DD-B0C6-3D3E66F4D5C4}"/>
              </a:ext>
            </a:extLst>
          </p:cNvPr>
          <p:cNvSpPr>
            <a:spLocks noGrp="1"/>
          </p:cNvSpPr>
          <p:nvPr>
            <p:ph type="title"/>
          </p:nvPr>
        </p:nvSpPr>
        <p:spPr/>
        <p:txBody>
          <a:bodyPr/>
          <a:lstStyle/>
          <a:p>
            <a:r>
              <a:rPr lang="id-ID"/>
              <a:t>Konvensi Identifier</a:t>
            </a:r>
          </a:p>
        </p:txBody>
      </p:sp>
      <p:sp>
        <p:nvSpPr>
          <p:cNvPr id="5" name="Rounded Rectangle 52">
            <a:extLst>
              <a:ext uri="{FF2B5EF4-FFF2-40B4-BE49-F238E27FC236}">
                <a16:creationId xmlns:a16="http://schemas.microsoft.com/office/drawing/2014/main" id="{D62BC636-FF8E-4E93-9779-2725ACC00CD7}"/>
              </a:ext>
            </a:extLst>
          </p:cNvPr>
          <p:cNvSpPr/>
          <p:nvPr/>
        </p:nvSpPr>
        <p:spPr>
          <a:xfrm>
            <a:off x="1032743" y="1438245"/>
            <a:ext cx="6096733" cy="2783198"/>
          </a:xfrm>
          <a:prstGeom prst="roundRect">
            <a:avLst>
              <a:gd name="adj" fmla="val 3605"/>
            </a:avLst>
          </a:prstGeom>
          <a:solidFill>
            <a:srgbClr val="282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F2647"/>
              </a:solidFill>
            </a:endParaRPr>
          </a:p>
        </p:txBody>
      </p:sp>
      <p:grpSp>
        <p:nvGrpSpPr>
          <p:cNvPr id="6" name="グループ化 37">
            <a:extLst>
              <a:ext uri="{FF2B5EF4-FFF2-40B4-BE49-F238E27FC236}">
                <a16:creationId xmlns:a16="http://schemas.microsoft.com/office/drawing/2014/main" id="{388824C0-451D-4DE7-9925-29B8607DAF6D}"/>
              </a:ext>
            </a:extLst>
          </p:cNvPr>
          <p:cNvGrpSpPr/>
          <p:nvPr/>
        </p:nvGrpSpPr>
        <p:grpSpPr>
          <a:xfrm>
            <a:off x="1032745" y="1164025"/>
            <a:ext cx="6096731" cy="317704"/>
            <a:chOff x="4888773" y="2065794"/>
            <a:chExt cx="8534400" cy="487140"/>
          </a:xfrm>
        </p:grpSpPr>
        <p:sp>
          <p:nvSpPr>
            <p:cNvPr id="7" name="角丸四角形 7">
              <a:extLst>
                <a:ext uri="{FF2B5EF4-FFF2-40B4-BE49-F238E27FC236}">
                  <a16:creationId xmlns:a16="http://schemas.microsoft.com/office/drawing/2014/main" id="{1D2DF88A-DE9D-4436-95A9-281FFCAB3C27}"/>
                </a:ext>
              </a:extLst>
            </p:cNvPr>
            <p:cNvSpPr/>
            <p:nvPr userDrawn="1"/>
          </p:nvSpPr>
          <p:spPr>
            <a:xfrm>
              <a:off x="4888773" y="2065794"/>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rgbClr val="282923"/>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sp>
          <p:nvSpPr>
            <p:cNvPr id="8" name="正方形/長方形 27">
              <a:extLst>
                <a:ext uri="{FF2B5EF4-FFF2-40B4-BE49-F238E27FC236}">
                  <a16:creationId xmlns:a16="http://schemas.microsoft.com/office/drawing/2014/main" id="{30F09AA6-21C7-42FA-96E6-55EC09EBDC95}"/>
                </a:ext>
              </a:extLst>
            </p:cNvPr>
            <p:cNvSpPr/>
            <p:nvPr userDrawn="1"/>
          </p:nvSpPr>
          <p:spPr>
            <a:xfrm>
              <a:off x="4888773" y="2489434"/>
              <a:ext cx="8534400" cy="63500"/>
            </a:xfrm>
            <a:prstGeom prst="rect">
              <a:avLst/>
            </a:prstGeom>
            <a:solidFill>
              <a:schemeClr val="bg1">
                <a:lumMod val="65000"/>
              </a:schemeClr>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grpSp>
          <p:nvGrpSpPr>
            <p:cNvPr id="9" name="グループ化 28">
              <a:extLst>
                <a:ext uri="{FF2B5EF4-FFF2-40B4-BE49-F238E27FC236}">
                  <a16:creationId xmlns:a16="http://schemas.microsoft.com/office/drawing/2014/main" id="{8611A0E2-8DF4-4E76-BBCB-871797B01225}"/>
                </a:ext>
              </a:extLst>
            </p:cNvPr>
            <p:cNvGrpSpPr/>
            <p:nvPr userDrawn="1"/>
          </p:nvGrpSpPr>
          <p:grpSpPr>
            <a:xfrm>
              <a:off x="5071109" y="2204589"/>
              <a:ext cx="542925" cy="142875"/>
              <a:chOff x="2524125" y="1614487"/>
              <a:chExt cx="542925" cy="142875"/>
            </a:xfrm>
          </p:grpSpPr>
          <p:sp>
            <p:nvSpPr>
              <p:cNvPr id="14" name="円/楕円 29">
                <a:extLst>
                  <a:ext uri="{FF2B5EF4-FFF2-40B4-BE49-F238E27FC236}">
                    <a16:creationId xmlns:a16="http://schemas.microsoft.com/office/drawing/2014/main" id="{28D8D310-3724-41C4-ADA7-0208578F15A0}"/>
                  </a:ext>
                </a:extLst>
              </p:cNvPr>
              <p:cNvSpPr/>
              <p:nvPr userDrawn="1"/>
            </p:nvSpPr>
            <p:spPr>
              <a:xfrm>
                <a:off x="2524125" y="1614487"/>
                <a:ext cx="142875" cy="142875"/>
              </a:xfrm>
              <a:prstGeom prst="ellipse">
                <a:avLst/>
              </a:prstGeom>
              <a:solidFill>
                <a:srgbClr val="FD497C"/>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sp>
            <p:nvSpPr>
              <p:cNvPr id="15" name="円/楕円 30">
                <a:extLst>
                  <a:ext uri="{FF2B5EF4-FFF2-40B4-BE49-F238E27FC236}">
                    <a16:creationId xmlns:a16="http://schemas.microsoft.com/office/drawing/2014/main" id="{8AF95E03-E461-4AFA-B54E-65717258208C}"/>
                  </a:ext>
                </a:extLst>
              </p:cNvPr>
              <p:cNvSpPr/>
              <p:nvPr userDrawn="1"/>
            </p:nvSpPr>
            <p:spPr>
              <a:xfrm>
                <a:off x="2724150" y="1614487"/>
                <a:ext cx="142875" cy="142875"/>
              </a:xfrm>
              <a:prstGeom prst="ellipse">
                <a:avLst/>
              </a:prstGeom>
              <a:solidFill>
                <a:srgbClr val="87C32F"/>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sp>
            <p:nvSpPr>
              <p:cNvPr id="16" name="円/楕円 31">
                <a:extLst>
                  <a:ext uri="{FF2B5EF4-FFF2-40B4-BE49-F238E27FC236}">
                    <a16:creationId xmlns:a16="http://schemas.microsoft.com/office/drawing/2014/main" id="{95C55C67-2A02-44E5-B917-DA7081F658AA}"/>
                  </a:ext>
                </a:extLst>
              </p:cNvPr>
              <p:cNvSpPr/>
              <p:nvPr userDrawn="1"/>
            </p:nvSpPr>
            <p:spPr>
              <a:xfrm>
                <a:off x="2924175" y="1614487"/>
                <a:ext cx="142875" cy="142875"/>
              </a:xfrm>
              <a:prstGeom prst="ellipse">
                <a:avLst/>
              </a:prstGeom>
              <a:solidFill>
                <a:srgbClr val="00ACE2"/>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grpSp>
        <p:grpSp>
          <p:nvGrpSpPr>
            <p:cNvPr id="10" name="グループ化 32">
              <a:extLst>
                <a:ext uri="{FF2B5EF4-FFF2-40B4-BE49-F238E27FC236}">
                  <a16:creationId xmlns:a16="http://schemas.microsoft.com/office/drawing/2014/main" id="{A1989BAE-A8A3-4EAE-B19C-87596FC02A15}"/>
                </a:ext>
              </a:extLst>
            </p:cNvPr>
            <p:cNvGrpSpPr/>
            <p:nvPr userDrawn="1"/>
          </p:nvGrpSpPr>
          <p:grpSpPr>
            <a:xfrm>
              <a:off x="13043533" y="2180776"/>
              <a:ext cx="200026" cy="190500"/>
              <a:chOff x="7781924" y="1704975"/>
              <a:chExt cx="200026" cy="190500"/>
            </a:xfrm>
            <a:solidFill>
              <a:srgbClr val="1C1C1C">
                <a:lumMod val="50000"/>
                <a:lumOff val="50000"/>
              </a:srgbClr>
            </a:solidFill>
          </p:grpSpPr>
          <p:sp>
            <p:nvSpPr>
              <p:cNvPr id="11" name="正方形/長方形 33">
                <a:extLst>
                  <a:ext uri="{FF2B5EF4-FFF2-40B4-BE49-F238E27FC236}">
                    <a16:creationId xmlns:a16="http://schemas.microsoft.com/office/drawing/2014/main" id="{08AB5C02-6309-4F3F-91A6-C4A3B54E4427}"/>
                  </a:ext>
                </a:extLst>
              </p:cNvPr>
              <p:cNvSpPr/>
              <p:nvPr userDrawn="1"/>
            </p:nvSpPr>
            <p:spPr>
              <a:xfrm>
                <a:off x="7781925" y="1704975"/>
                <a:ext cx="200025" cy="47625"/>
              </a:xfrm>
              <a:prstGeom prst="rect">
                <a:avLst/>
              </a:prstGeom>
              <a:solidFill>
                <a:schemeClr val="bg1">
                  <a:lumMod val="75000"/>
                </a:schemeClr>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sp>
            <p:nvSpPr>
              <p:cNvPr id="12" name="正方形/長方形 34">
                <a:extLst>
                  <a:ext uri="{FF2B5EF4-FFF2-40B4-BE49-F238E27FC236}">
                    <a16:creationId xmlns:a16="http://schemas.microsoft.com/office/drawing/2014/main" id="{AF076C91-2D8E-4EBE-8832-3572F28A15ED}"/>
                  </a:ext>
                </a:extLst>
              </p:cNvPr>
              <p:cNvSpPr/>
              <p:nvPr userDrawn="1"/>
            </p:nvSpPr>
            <p:spPr>
              <a:xfrm>
                <a:off x="7781925" y="1776413"/>
                <a:ext cx="200025" cy="47625"/>
              </a:xfrm>
              <a:prstGeom prst="rect">
                <a:avLst/>
              </a:prstGeom>
              <a:solidFill>
                <a:schemeClr val="bg1">
                  <a:lumMod val="75000"/>
                </a:schemeClr>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sp>
            <p:nvSpPr>
              <p:cNvPr id="13" name="正方形/長方形 35">
                <a:extLst>
                  <a:ext uri="{FF2B5EF4-FFF2-40B4-BE49-F238E27FC236}">
                    <a16:creationId xmlns:a16="http://schemas.microsoft.com/office/drawing/2014/main" id="{C86599C3-A444-4A8F-B61E-C12363339859}"/>
                  </a:ext>
                </a:extLst>
              </p:cNvPr>
              <p:cNvSpPr/>
              <p:nvPr userDrawn="1"/>
            </p:nvSpPr>
            <p:spPr>
              <a:xfrm>
                <a:off x="7781924" y="1847850"/>
                <a:ext cx="200025" cy="47625"/>
              </a:xfrm>
              <a:prstGeom prst="rect">
                <a:avLst/>
              </a:prstGeom>
              <a:solidFill>
                <a:schemeClr val="bg1">
                  <a:lumMod val="75000"/>
                </a:schemeClr>
              </a:solidFill>
              <a:ln w="25400" cap="flat" cmpd="sng" algn="ctr">
                <a:noFill/>
                <a:prstDash val="solid"/>
              </a:ln>
              <a:effectLst/>
            </p:spPr>
            <p:txBody>
              <a:bodyPr rtlCol="0" anchor="ctr"/>
              <a:lstStyle/>
              <a:p>
                <a:pPr algn="ctr" defTabSz="1632753">
                  <a:defRPr/>
                </a:pPr>
                <a:endParaRPr kumimoji="1" lang="ja-JP" altLang="en-US" sz="3200" kern="0">
                  <a:solidFill>
                    <a:prstClr val="white"/>
                  </a:solidFill>
                  <a:latin typeface="Open Sans"/>
                </a:endParaRPr>
              </a:p>
            </p:txBody>
          </p:sp>
        </p:grpSp>
      </p:grpSp>
      <p:sp>
        <p:nvSpPr>
          <p:cNvPr id="17" name="Rectangle 16">
            <a:extLst>
              <a:ext uri="{FF2B5EF4-FFF2-40B4-BE49-F238E27FC236}">
                <a16:creationId xmlns:a16="http://schemas.microsoft.com/office/drawing/2014/main" id="{384E90CD-7FF3-4359-877F-E79B8854E760}"/>
              </a:ext>
            </a:extLst>
          </p:cNvPr>
          <p:cNvSpPr/>
          <p:nvPr/>
        </p:nvSpPr>
        <p:spPr>
          <a:xfrm>
            <a:off x="3028096" y="1147247"/>
            <a:ext cx="1675459" cy="307777"/>
          </a:xfrm>
          <a:prstGeom prst="rect">
            <a:avLst/>
          </a:prstGeom>
        </p:spPr>
        <p:txBody>
          <a:bodyPr wrap="none">
            <a:spAutoFit/>
          </a:bodyPr>
          <a:lstStyle/>
          <a:p>
            <a:pPr algn="ctr"/>
            <a:r>
              <a:rPr lang="en-US" sz="1400" dirty="0">
                <a:solidFill>
                  <a:schemeClr val="bg1"/>
                </a:solidFill>
                <a:latin typeface="Consolas" panose="020B0609020204030204" pitchFamily="49" charset="0"/>
                <a:cs typeface="Arial" panose="020B0604020202020204" pitchFamily="34" charset="0"/>
              </a:rPr>
              <a:t>HelloWorld.java</a:t>
            </a:r>
          </a:p>
        </p:txBody>
      </p:sp>
      <p:sp>
        <p:nvSpPr>
          <p:cNvPr id="18" name="Rectangle 17">
            <a:extLst>
              <a:ext uri="{FF2B5EF4-FFF2-40B4-BE49-F238E27FC236}">
                <a16:creationId xmlns:a16="http://schemas.microsoft.com/office/drawing/2014/main" id="{E0EDC9DB-4847-4393-AA06-88E00AA7A9A5}"/>
              </a:ext>
            </a:extLst>
          </p:cNvPr>
          <p:cNvSpPr/>
          <p:nvPr/>
        </p:nvSpPr>
        <p:spPr>
          <a:xfrm>
            <a:off x="1291735" y="1402735"/>
            <a:ext cx="5837740" cy="2783198"/>
          </a:xfrm>
          <a:prstGeom prst="rect">
            <a:avLst/>
          </a:prstGeom>
          <a:ln>
            <a:noFill/>
          </a:ln>
        </p:spPr>
        <p:txBody>
          <a:bodyPr wrap="square">
            <a:spAutoFit/>
          </a:bodyPr>
          <a:lstStyle/>
          <a:p>
            <a:pPr defTabSz="540000">
              <a:lnSpc>
                <a:spcPct val="200000"/>
              </a:lnSpc>
              <a:tabLst>
                <a:tab pos="338138" algn="l"/>
                <a:tab pos="688975" algn="l"/>
                <a:tab pos="1027113" algn="l"/>
              </a:tabLst>
            </a:pPr>
            <a:r>
              <a:rPr lang="en-US" b="1">
                <a:solidFill>
                  <a:srgbClr val="FE2470"/>
                </a:solidFill>
                <a:latin typeface="Consolas" panose="020B0609020204030204" pitchFamily="49" charset="0"/>
              </a:rPr>
              <a:t>public</a:t>
            </a:r>
            <a:r>
              <a:rPr lang="en-US" b="1">
                <a:solidFill>
                  <a:srgbClr val="8E538C"/>
                </a:solidFill>
                <a:latin typeface="Consolas" panose="020B0609020204030204" pitchFamily="49" charset="0"/>
              </a:rPr>
              <a:t> </a:t>
            </a:r>
            <a:r>
              <a:rPr lang="en-US" b="1">
                <a:solidFill>
                  <a:srgbClr val="6AD8E2"/>
                </a:solidFill>
                <a:latin typeface="Consolas" panose="020B0609020204030204" pitchFamily="49" charset="0"/>
              </a:rPr>
              <a:t>class</a:t>
            </a:r>
            <a:r>
              <a:rPr lang="en-US" b="1">
                <a:solidFill>
                  <a:srgbClr val="8E538C"/>
                </a:solidFill>
                <a:latin typeface="Consolas" panose="020B0609020204030204" pitchFamily="49" charset="0"/>
              </a:rPr>
              <a:t> </a:t>
            </a:r>
            <a:r>
              <a:rPr lang="en-US" b="1">
                <a:solidFill>
                  <a:srgbClr val="A5E02A"/>
                </a:solidFill>
                <a:latin typeface="Consolas" panose="020B0609020204030204" pitchFamily="49" charset="0"/>
              </a:rPr>
              <a:t>HelloWorld </a:t>
            </a:r>
            <a:r>
              <a:rPr lang="en-US" b="1">
                <a:solidFill>
                  <a:schemeClr val="bg1"/>
                </a:solidFill>
                <a:latin typeface="Consolas" panose="020B0609020204030204" pitchFamily="49" charset="0"/>
              </a:rPr>
              <a:t>{</a:t>
            </a:r>
          </a:p>
          <a:p>
            <a:pPr defTabSz="540000">
              <a:lnSpc>
                <a:spcPct val="200000"/>
              </a:lnSpc>
              <a:tabLst>
                <a:tab pos="338138" algn="l"/>
                <a:tab pos="688975" algn="l"/>
                <a:tab pos="1027113" algn="l"/>
              </a:tabLst>
            </a:pPr>
            <a:r>
              <a:rPr lang="en-US" b="1">
                <a:solidFill>
                  <a:srgbClr val="FE2470"/>
                </a:solidFill>
                <a:latin typeface="Consolas" panose="020B0609020204030204" pitchFamily="49" charset="0"/>
              </a:rPr>
              <a:t>	public static </a:t>
            </a:r>
            <a:r>
              <a:rPr lang="en-US" b="1">
                <a:solidFill>
                  <a:srgbClr val="6AD8E2"/>
                </a:solidFill>
                <a:latin typeface="Consolas" panose="020B0609020204030204" pitchFamily="49" charset="0"/>
              </a:rPr>
              <a:t>void</a:t>
            </a:r>
            <a:r>
              <a:rPr lang="en-US" b="1">
                <a:latin typeface="Consolas" panose="020B0609020204030204" pitchFamily="49" charset="0"/>
              </a:rPr>
              <a:t> </a:t>
            </a:r>
            <a:r>
              <a:rPr lang="en-US" b="1">
                <a:solidFill>
                  <a:srgbClr val="A5E02A"/>
                </a:solidFill>
                <a:latin typeface="Consolas" panose="020B0609020204030204" pitchFamily="49" charset="0"/>
              </a:rPr>
              <a:t>main</a:t>
            </a:r>
            <a:r>
              <a:rPr lang="en-US" b="1">
                <a:solidFill>
                  <a:schemeClr val="bg1"/>
                </a:solidFill>
                <a:latin typeface="Consolas" panose="020B0609020204030204" pitchFamily="49" charset="0"/>
              </a:rPr>
              <a:t>(</a:t>
            </a:r>
            <a:r>
              <a:rPr lang="en-US" b="1">
                <a:solidFill>
                  <a:srgbClr val="6AD8E2"/>
                </a:solidFill>
                <a:latin typeface="Consolas" panose="020B0609020204030204" pitchFamily="49" charset="0"/>
              </a:rPr>
              <a:t>String</a:t>
            </a:r>
            <a:r>
              <a:rPr lang="en-US" b="1">
                <a:solidFill>
                  <a:srgbClr val="FE2470"/>
                </a:solidFill>
                <a:latin typeface="Consolas" panose="020B0609020204030204" pitchFamily="49" charset="0"/>
              </a:rPr>
              <a:t>[]</a:t>
            </a:r>
            <a:r>
              <a:rPr lang="en-US" b="1">
                <a:latin typeface="Consolas" panose="020B0609020204030204" pitchFamily="49" charset="0"/>
              </a:rPr>
              <a:t> </a:t>
            </a:r>
            <a:r>
              <a:rPr lang="en-US" b="1">
                <a:solidFill>
                  <a:srgbClr val="FF9A22"/>
                </a:solidFill>
                <a:latin typeface="Consolas" panose="020B0609020204030204" pitchFamily="49" charset="0"/>
              </a:rPr>
              <a:t>args</a:t>
            </a:r>
            <a:r>
              <a:rPr lang="en-US" b="1">
                <a:solidFill>
                  <a:schemeClr val="bg1"/>
                </a:solidFill>
                <a:latin typeface="Consolas" panose="020B0609020204030204" pitchFamily="49" charset="0"/>
              </a:rPr>
              <a:t>)</a:t>
            </a:r>
            <a:r>
              <a:rPr lang="id-ID" b="1">
                <a:solidFill>
                  <a:schemeClr val="bg1"/>
                </a:solidFill>
                <a:latin typeface="Consolas" panose="020B0609020204030204" pitchFamily="49" charset="0"/>
              </a:rPr>
              <a:t>{</a:t>
            </a:r>
            <a:endParaRPr lang="en-US" b="1">
              <a:latin typeface="Consolas" panose="020B0609020204030204" pitchFamily="49" charset="0"/>
            </a:endParaRPr>
          </a:p>
          <a:p>
            <a:pPr defTabSz="540000">
              <a:lnSpc>
                <a:spcPct val="200000"/>
              </a:lnSpc>
              <a:tabLst>
                <a:tab pos="338138" algn="l"/>
                <a:tab pos="688975" algn="l"/>
                <a:tab pos="1027113" algn="l"/>
              </a:tabLst>
            </a:pPr>
            <a:r>
              <a:rPr lang="en-US" b="1">
                <a:solidFill>
                  <a:srgbClr val="FE2470"/>
                </a:solidFill>
                <a:latin typeface="Consolas" panose="020B0609020204030204" pitchFamily="49" charset="0"/>
              </a:rPr>
              <a:t>		</a:t>
            </a:r>
            <a:r>
              <a:rPr lang="id-ID" b="1">
                <a:solidFill>
                  <a:srgbClr val="FE2470"/>
                </a:solidFill>
                <a:latin typeface="Consolas" panose="020B0609020204030204" pitchFamily="49" charset="0"/>
              </a:rPr>
              <a:t>int </a:t>
            </a:r>
            <a:r>
              <a:rPr lang="id-ID" b="1">
                <a:solidFill>
                  <a:srgbClr val="92D050"/>
                </a:solidFill>
                <a:latin typeface="Consolas" panose="020B0609020204030204" pitchFamily="49" charset="0"/>
              </a:rPr>
              <a:t>jumlahData</a:t>
            </a:r>
            <a:r>
              <a:rPr lang="id-ID" b="1">
                <a:solidFill>
                  <a:srgbClr val="FE2470"/>
                </a:solidFill>
                <a:latin typeface="Consolas" panose="020B0609020204030204" pitchFamily="49" charset="0"/>
              </a:rPr>
              <a:t> </a:t>
            </a:r>
            <a:r>
              <a:rPr lang="id-ID" b="1">
                <a:solidFill>
                  <a:schemeClr val="bg1"/>
                </a:solidFill>
                <a:latin typeface="Consolas" panose="020B0609020204030204" pitchFamily="49" charset="0"/>
              </a:rPr>
              <a:t>=</a:t>
            </a:r>
            <a:r>
              <a:rPr lang="id-ID" b="1">
                <a:solidFill>
                  <a:srgbClr val="FE2470"/>
                </a:solidFill>
                <a:latin typeface="Consolas" panose="020B0609020204030204" pitchFamily="49" charset="0"/>
              </a:rPr>
              <a:t> </a:t>
            </a:r>
            <a:r>
              <a:rPr lang="id-ID" b="1">
                <a:solidFill>
                  <a:srgbClr val="CFD976"/>
                </a:solidFill>
                <a:latin typeface="Consolas" panose="020B0609020204030204" pitchFamily="49" charset="0"/>
              </a:rPr>
              <a:t>12</a:t>
            </a:r>
            <a:r>
              <a:rPr lang="en-US" b="1">
                <a:solidFill>
                  <a:schemeClr val="bg1"/>
                </a:solidFill>
                <a:latin typeface="Consolas" panose="020B0609020204030204" pitchFamily="49" charset="0"/>
              </a:rPr>
              <a:t>;</a:t>
            </a:r>
          </a:p>
          <a:p>
            <a:pPr defTabSz="540000">
              <a:lnSpc>
                <a:spcPct val="200000"/>
              </a:lnSpc>
              <a:tabLst>
                <a:tab pos="338138" algn="l"/>
                <a:tab pos="688975" algn="l"/>
                <a:tab pos="1027113" algn="l"/>
              </a:tabLst>
            </a:pPr>
            <a:r>
              <a:rPr lang="en-US" b="1">
                <a:solidFill>
                  <a:schemeClr val="bg1"/>
                </a:solidFill>
                <a:latin typeface="Consolas" panose="020B0609020204030204" pitchFamily="49" charset="0"/>
              </a:rPr>
              <a:t>	</a:t>
            </a:r>
            <a:r>
              <a:rPr lang="id-ID" b="1">
                <a:solidFill>
                  <a:schemeClr val="bg1"/>
                </a:solidFill>
                <a:latin typeface="Consolas" panose="020B0609020204030204" pitchFamily="49" charset="0"/>
              </a:rPr>
              <a:t>}</a:t>
            </a:r>
            <a:endParaRPr lang="en-US" b="1">
              <a:solidFill>
                <a:schemeClr val="bg1"/>
              </a:solidFill>
              <a:latin typeface="Consolas" panose="020B0609020204030204" pitchFamily="49" charset="0"/>
            </a:endParaRPr>
          </a:p>
          <a:p>
            <a:pPr defTabSz="540000">
              <a:lnSpc>
                <a:spcPct val="200000"/>
              </a:lnSpc>
              <a:tabLst>
                <a:tab pos="338138" algn="l"/>
                <a:tab pos="688975" algn="l"/>
                <a:tab pos="1027113" algn="l"/>
              </a:tabLst>
            </a:pPr>
            <a:r>
              <a:rPr lang="id-ID" b="1">
                <a:solidFill>
                  <a:schemeClr val="bg1"/>
                </a:solidFill>
                <a:latin typeface="Consolas" panose="020B0609020204030204" pitchFamily="49" charset="0"/>
              </a:rPr>
              <a:t>}</a:t>
            </a:r>
            <a:endParaRPr lang="en-US" b="1">
              <a:solidFill>
                <a:schemeClr val="bg1"/>
              </a:solidFill>
              <a:latin typeface="Consolas" panose="020B0609020204030204" pitchFamily="49" charset="0"/>
            </a:endParaRPr>
          </a:p>
        </p:txBody>
      </p:sp>
      <p:grpSp>
        <p:nvGrpSpPr>
          <p:cNvPr id="19" name="Group 18">
            <a:extLst>
              <a:ext uri="{FF2B5EF4-FFF2-40B4-BE49-F238E27FC236}">
                <a16:creationId xmlns:a16="http://schemas.microsoft.com/office/drawing/2014/main" id="{624C2E46-086C-428D-A6F3-E1CFD1AC290B}"/>
              </a:ext>
            </a:extLst>
          </p:cNvPr>
          <p:cNvGrpSpPr/>
          <p:nvPr/>
        </p:nvGrpSpPr>
        <p:grpSpPr>
          <a:xfrm>
            <a:off x="3863475" y="1923104"/>
            <a:ext cx="3707999" cy="194906"/>
            <a:chOff x="518849" y="4621989"/>
            <a:chExt cx="1787233" cy="836704"/>
          </a:xfrm>
        </p:grpSpPr>
        <p:cxnSp>
          <p:nvCxnSpPr>
            <p:cNvPr id="20" name="Straight Connector 19">
              <a:extLst>
                <a:ext uri="{FF2B5EF4-FFF2-40B4-BE49-F238E27FC236}">
                  <a16:creationId xmlns:a16="http://schemas.microsoft.com/office/drawing/2014/main" id="{52967407-E1F3-4009-84C2-B796BEE5B16F}"/>
                </a:ext>
              </a:extLst>
            </p:cNvPr>
            <p:cNvCxnSpPr/>
            <p:nvPr/>
          </p:nvCxnSpPr>
          <p:spPr>
            <a:xfrm rot="5400000">
              <a:off x="110291" y="5040341"/>
              <a:ext cx="836704" cy="0"/>
            </a:xfrm>
            <a:prstGeom prst="line">
              <a:avLst/>
            </a:prstGeom>
            <a:ln w="76200">
              <a:solidFill>
                <a:srgbClr val="00BCB8"/>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5349A4D-9CE9-4C32-8A75-5D71507219DF}"/>
                </a:ext>
              </a:extLst>
            </p:cNvPr>
            <p:cNvCxnSpPr/>
            <p:nvPr/>
          </p:nvCxnSpPr>
          <p:spPr>
            <a:xfrm>
              <a:off x="518849" y="5309726"/>
              <a:ext cx="1787233" cy="29024"/>
            </a:xfrm>
            <a:prstGeom prst="straightConnector1">
              <a:avLst/>
            </a:prstGeom>
            <a:ln w="76200">
              <a:solidFill>
                <a:srgbClr val="00BCB8"/>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Text Placeholder 2">
            <a:extLst>
              <a:ext uri="{FF2B5EF4-FFF2-40B4-BE49-F238E27FC236}">
                <a16:creationId xmlns:a16="http://schemas.microsoft.com/office/drawing/2014/main" id="{92DDB28A-2014-41FE-A395-2E20650BD93B}"/>
              </a:ext>
            </a:extLst>
          </p:cNvPr>
          <p:cNvSpPr txBox="1">
            <a:spLocks/>
          </p:cNvSpPr>
          <p:nvPr/>
        </p:nvSpPr>
        <p:spPr>
          <a:xfrm>
            <a:off x="7568542" y="1579453"/>
            <a:ext cx="3856542" cy="100169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dirty="0">
                <a:solidFill>
                  <a:schemeClr val="accent2">
                    <a:lumMod val="75000"/>
                  </a:schemeClr>
                </a:solidFill>
              </a:rPr>
              <a:t>Nama class </a:t>
            </a:r>
            <a:r>
              <a:rPr lang="en-US" sz="1700" dirty="0" err="1"/>
              <a:t>harus</a:t>
            </a:r>
            <a:r>
              <a:rPr lang="en-US" sz="1700" dirty="0"/>
              <a:t> </a:t>
            </a:r>
            <a:r>
              <a:rPr lang="en-US" sz="1700" dirty="0" err="1"/>
              <a:t>diawali</a:t>
            </a:r>
            <a:r>
              <a:rPr lang="en-US" sz="1700" dirty="0"/>
              <a:t> </a:t>
            </a:r>
            <a:r>
              <a:rPr lang="en-US" sz="1700" dirty="0" err="1"/>
              <a:t>huruf</a:t>
            </a:r>
            <a:r>
              <a:rPr lang="en-US" sz="1700" dirty="0"/>
              <a:t> </a:t>
            </a:r>
            <a:r>
              <a:rPr lang="en-US" sz="1700" dirty="0" err="1"/>
              <a:t>besar-tanpa</a:t>
            </a:r>
            <a:r>
              <a:rPr lang="en-US" sz="1700" dirty="0"/>
              <a:t> </a:t>
            </a:r>
            <a:r>
              <a:rPr lang="en-US" sz="1700" dirty="0" err="1"/>
              <a:t>spasi</a:t>
            </a:r>
            <a:r>
              <a:rPr lang="en-US" sz="1700" dirty="0"/>
              <a:t> (</a:t>
            </a:r>
            <a:r>
              <a:rPr lang="en-US" sz="1700" dirty="0">
                <a:solidFill>
                  <a:schemeClr val="accent2">
                    <a:lumMod val="75000"/>
                  </a:schemeClr>
                </a:solidFill>
              </a:rPr>
              <a:t>upper camel case</a:t>
            </a:r>
            <a:r>
              <a:rPr lang="en-US" sz="1700" dirty="0"/>
              <a:t>) &amp;  </a:t>
            </a:r>
            <a:r>
              <a:rPr lang="en-US" sz="1700" dirty="0" err="1"/>
              <a:t>sebuah</a:t>
            </a:r>
            <a:r>
              <a:rPr lang="en-US" sz="1700" dirty="0"/>
              <a:t> </a:t>
            </a:r>
            <a:r>
              <a:rPr lang="en-US" sz="1700" dirty="0">
                <a:solidFill>
                  <a:schemeClr val="accent2">
                    <a:lumMod val="75000"/>
                  </a:schemeClr>
                </a:solidFill>
              </a:rPr>
              <a:t>kata </a:t>
            </a:r>
            <a:r>
              <a:rPr lang="en-US" sz="1700" dirty="0" err="1">
                <a:solidFill>
                  <a:schemeClr val="accent2">
                    <a:lumMod val="75000"/>
                  </a:schemeClr>
                </a:solidFill>
              </a:rPr>
              <a:t>benda</a:t>
            </a:r>
            <a:endParaRPr lang="en-US" sz="1700" dirty="0">
              <a:solidFill>
                <a:srgbClr val="203864"/>
              </a:solidFill>
            </a:endParaRPr>
          </a:p>
        </p:txBody>
      </p:sp>
      <p:grpSp>
        <p:nvGrpSpPr>
          <p:cNvPr id="23" name="Group 22">
            <a:extLst>
              <a:ext uri="{FF2B5EF4-FFF2-40B4-BE49-F238E27FC236}">
                <a16:creationId xmlns:a16="http://schemas.microsoft.com/office/drawing/2014/main" id="{9C579E27-57E9-42E5-A312-AF18BB5C9ACF}"/>
              </a:ext>
            </a:extLst>
          </p:cNvPr>
          <p:cNvGrpSpPr/>
          <p:nvPr/>
        </p:nvGrpSpPr>
        <p:grpSpPr>
          <a:xfrm>
            <a:off x="3020475" y="3096105"/>
            <a:ext cx="1553994" cy="1513435"/>
            <a:chOff x="485925" y="4621989"/>
            <a:chExt cx="1756097" cy="748666"/>
          </a:xfrm>
        </p:grpSpPr>
        <p:cxnSp>
          <p:nvCxnSpPr>
            <p:cNvPr id="24" name="Straight Connector 23">
              <a:extLst>
                <a:ext uri="{FF2B5EF4-FFF2-40B4-BE49-F238E27FC236}">
                  <a16:creationId xmlns:a16="http://schemas.microsoft.com/office/drawing/2014/main" id="{A5019AE6-4029-45DD-B782-A09E28050CA3}"/>
                </a:ext>
              </a:extLst>
            </p:cNvPr>
            <p:cNvCxnSpPr>
              <a:cxnSpLocks/>
            </p:cNvCxnSpPr>
            <p:nvPr/>
          </p:nvCxnSpPr>
          <p:spPr>
            <a:xfrm>
              <a:off x="528643" y="4621989"/>
              <a:ext cx="0" cy="748666"/>
            </a:xfrm>
            <a:prstGeom prst="line">
              <a:avLst/>
            </a:prstGeom>
            <a:ln w="76200">
              <a:solidFill>
                <a:srgbClr val="00BCB8"/>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089606F-8867-4B5C-8B75-0C8C152D4641}"/>
                </a:ext>
              </a:extLst>
            </p:cNvPr>
            <p:cNvCxnSpPr/>
            <p:nvPr/>
          </p:nvCxnSpPr>
          <p:spPr>
            <a:xfrm flipV="1">
              <a:off x="485925" y="5360259"/>
              <a:ext cx="1756097" cy="10395"/>
            </a:xfrm>
            <a:prstGeom prst="straightConnector1">
              <a:avLst/>
            </a:prstGeom>
            <a:ln w="76200">
              <a:solidFill>
                <a:srgbClr val="00BCB8"/>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Text Placeholder 2">
            <a:extLst>
              <a:ext uri="{FF2B5EF4-FFF2-40B4-BE49-F238E27FC236}">
                <a16:creationId xmlns:a16="http://schemas.microsoft.com/office/drawing/2014/main" id="{8EDEB685-46D2-4881-B4F5-AF16B736348B}"/>
              </a:ext>
            </a:extLst>
          </p:cNvPr>
          <p:cNvSpPr txBox="1">
            <a:spLocks/>
          </p:cNvSpPr>
          <p:nvPr/>
        </p:nvSpPr>
        <p:spPr>
          <a:xfrm>
            <a:off x="4549037" y="4296520"/>
            <a:ext cx="6472919" cy="73364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a:solidFill>
                  <a:schemeClr val="accent2">
                    <a:lumMod val="75000"/>
                  </a:schemeClr>
                </a:solidFill>
              </a:rPr>
              <a:t>Nama variabel </a:t>
            </a:r>
            <a:r>
              <a:rPr lang="en-US" sz="1700" dirty="0" err="1"/>
              <a:t>harus</a:t>
            </a:r>
            <a:r>
              <a:rPr lang="en-US" sz="1700" dirty="0"/>
              <a:t> </a:t>
            </a:r>
            <a:r>
              <a:rPr lang="en-US" sz="1700" dirty="0" err="1"/>
              <a:t>huruf</a:t>
            </a:r>
            <a:r>
              <a:rPr lang="en-US" sz="1700" dirty="0"/>
              <a:t> </a:t>
            </a:r>
            <a:r>
              <a:rPr lang="en-US" sz="1700" dirty="0" err="1"/>
              <a:t>kecil-tanpa</a:t>
            </a:r>
            <a:r>
              <a:rPr lang="en-US" sz="1700" dirty="0"/>
              <a:t> </a:t>
            </a:r>
            <a:r>
              <a:rPr lang="en-US" sz="1700" dirty="0" err="1"/>
              <a:t>spasi</a:t>
            </a:r>
            <a:r>
              <a:rPr lang="en-US" sz="1700" dirty="0"/>
              <a:t> (</a:t>
            </a:r>
            <a:r>
              <a:rPr lang="en-US" sz="1700" dirty="0">
                <a:solidFill>
                  <a:schemeClr val="accent2">
                    <a:lumMod val="75000"/>
                  </a:schemeClr>
                </a:solidFill>
              </a:rPr>
              <a:t>lower camel case</a:t>
            </a:r>
            <a:r>
              <a:rPr lang="en-US" sz="1700" dirty="0">
                <a:solidFill>
                  <a:srgbClr val="203864"/>
                </a:solidFill>
              </a:rPr>
              <a:t>)</a:t>
            </a:r>
            <a:r>
              <a:rPr lang="en-US" sz="1700" dirty="0"/>
              <a:t> &amp; </a:t>
            </a:r>
            <a:r>
              <a:rPr lang="en-US" sz="1700" dirty="0" err="1"/>
              <a:t>sebuah</a:t>
            </a:r>
            <a:r>
              <a:rPr lang="en-US" sz="1700" dirty="0"/>
              <a:t> </a:t>
            </a:r>
            <a:r>
              <a:rPr lang="en-US" sz="1700" dirty="0">
                <a:solidFill>
                  <a:schemeClr val="accent2">
                    <a:lumMod val="75000"/>
                  </a:schemeClr>
                </a:solidFill>
              </a:rPr>
              <a:t>kata </a:t>
            </a:r>
            <a:r>
              <a:rPr lang="en-US" sz="1700" dirty="0" err="1">
                <a:solidFill>
                  <a:schemeClr val="accent2">
                    <a:lumMod val="75000"/>
                  </a:schemeClr>
                </a:solidFill>
              </a:rPr>
              <a:t>benda</a:t>
            </a:r>
            <a:endParaRPr lang="en-US" sz="1700" dirty="0">
              <a:solidFill>
                <a:schemeClr val="accent2">
                  <a:lumMod val="75000"/>
                </a:schemeClr>
              </a:solidFill>
            </a:endParaRPr>
          </a:p>
        </p:txBody>
      </p:sp>
      <p:sp>
        <p:nvSpPr>
          <p:cNvPr id="29" name="Text Placeholder 2">
            <a:extLst>
              <a:ext uri="{FF2B5EF4-FFF2-40B4-BE49-F238E27FC236}">
                <a16:creationId xmlns:a16="http://schemas.microsoft.com/office/drawing/2014/main" id="{89877462-72BF-4BE7-8E8C-7A80DBA5E51B}"/>
              </a:ext>
            </a:extLst>
          </p:cNvPr>
          <p:cNvSpPr>
            <a:spLocks noGrp="1"/>
          </p:cNvSpPr>
          <p:nvPr>
            <p:ph type="body" sz="quarter" idx="10"/>
          </p:nvPr>
        </p:nvSpPr>
        <p:spPr>
          <a:xfrm>
            <a:off x="1490093" y="5406461"/>
            <a:ext cx="9147455" cy="845666"/>
          </a:xfrm>
        </p:spPr>
        <p:txBody>
          <a:bodyPr>
            <a:normAutofit/>
          </a:bodyPr>
          <a:lstStyle/>
          <a:p>
            <a:pPr marL="0" indent="0" algn="ctr">
              <a:buNone/>
            </a:pPr>
            <a:r>
              <a:rPr lang="en-US" sz="1800" dirty="0" err="1">
                <a:solidFill>
                  <a:schemeClr val="accent2">
                    <a:lumMod val="75000"/>
                  </a:schemeClr>
                </a:solidFill>
              </a:rPr>
              <a:t>Jangan</a:t>
            </a:r>
            <a:r>
              <a:rPr lang="en-US" sz="1800" dirty="0">
                <a:solidFill>
                  <a:schemeClr val="accent2">
                    <a:lumMod val="75000"/>
                  </a:schemeClr>
                </a:solidFill>
              </a:rPr>
              <a:t> </a:t>
            </a:r>
            <a:r>
              <a:rPr lang="en-US" sz="1800" dirty="0" err="1">
                <a:solidFill>
                  <a:schemeClr val="accent2">
                    <a:lumMod val="75000"/>
                  </a:schemeClr>
                </a:solidFill>
              </a:rPr>
              <a:t>menggunakan</a:t>
            </a:r>
            <a:r>
              <a:rPr lang="en-US" sz="1800" dirty="0"/>
              <a:t> </a:t>
            </a:r>
            <a:r>
              <a:rPr lang="en-US" sz="1800" dirty="0" err="1"/>
              <a:t>simbol</a:t>
            </a:r>
            <a:r>
              <a:rPr lang="en-US" sz="1800" dirty="0"/>
              <a:t> </a:t>
            </a:r>
            <a:r>
              <a:rPr lang="en-US" sz="1800" dirty="0">
                <a:solidFill>
                  <a:schemeClr val="accent2">
                    <a:lumMod val="75000"/>
                  </a:schemeClr>
                </a:solidFill>
              </a:rPr>
              <a:t>$</a:t>
            </a:r>
            <a:r>
              <a:rPr lang="en-US" sz="1800" dirty="0"/>
              <a:t> pada </a:t>
            </a:r>
            <a:r>
              <a:rPr lang="en-US" sz="1800" i="1" dirty="0"/>
              <a:t>identifier</a:t>
            </a:r>
            <a:r>
              <a:rPr lang="en-US" sz="1800" dirty="0"/>
              <a:t> </a:t>
            </a:r>
            <a:r>
              <a:rPr lang="en-US" sz="1800" dirty="0" err="1"/>
              <a:t>karena</a:t>
            </a:r>
            <a:r>
              <a:rPr lang="en-US" sz="1800" dirty="0"/>
              <a:t> </a:t>
            </a:r>
            <a:r>
              <a:rPr lang="en-US" sz="1800" dirty="0" err="1"/>
              <a:t>simbol</a:t>
            </a:r>
            <a:r>
              <a:rPr lang="en-US" sz="1800" dirty="0"/>
              <a:t> </a:t>
            </a:r>
            <a:r>
              <a:rPr lang="en-US" sz="1800" dirty="0" err="1"/>
              <a:t>tersebut</a:t>
            </a:r>
            <a:r>
              <a:rPr lang="en-US" sz="1800" dirty="0"/>
              <a:t> </a:t>
            </a:r>
            <a:r>
              <a:rPr lang="en-US" sz="1800" dirty="0" err="1"/>
              <a:t>dipakai</a:t>
            </a:r>
            <a:r>
              <a:rPr lang="en-US" sz="1800" dirty="0"/>
              <a:t> </a:t>
            </a:r>
            <a:r>
              <a:rPr lang="en-US" sz="1800" dirty="0" err="1"/>
              <a:t>untuk</a:t>
            </a:r>
            <a:r>
              <a:rPr lang="en-US" sz="1800" dirty="0"/>
              <a:t> </a:t>
            </a:r>
            <a:r>
              <a:rPr lang="en-US" sz="1800" dirty="0" err="1"/>
              <a:t>penamaan</a:t>
            </a:r>
            <a:r>
              <a:rPr lang="en-US" sz="1800" dirty="0"/>
              <a:t> </a:t>
            </a:r>
            <a:r>
              <a:rPr lang="en-US" sz="1800" dirty="0" err="1"/>
              <a:t>otomatis</a:t>
            </a:r>
            <a:r>
              <a:rPr lang="en-US" sz="1800" dirty="0"/>
              <a:t> oleh </a:t>
            </a:r>
            <a:r>
              <a:rPr lang="en-US" sz="1800" dirty="0" err="1"/>
              <a:t>perangkat</a:t>
            </a:r>
            <a:r>
              <a:rPr lang="en-US" sz="1800" dirty="0"/>
              <a:t> </a:t>
            </a:r>
            <a:r>
              <a:rPr lang="en-US" sz="1800" dirty="0" err="1"/>
              <a:t>lunak</a:t>
            </a:r>
            <a:r>
              <a:rPr lang="en-US" sz="1800" dirty="0"/>
              <a:t> </a:t>
            </a:r>
            <a:r>
              <a:rPr lang="en-US" sz="1800" err="1"/>
              <a:t>pembantu</a:t>
            </a:r>
            <a:r>
              <a:rPr lang="en-US" sz="1800"/>
              <a:t> (</a:t>
            </a:r>
            <a:r>
              <a:rPr lang="en-US" sz="1800" dirty="0"/>
              <a:t>i.e., tools)</a:t>
            </a:r>
          </a:p>
        </p:txBody>
      </p:sp>
      <p:sp>
        <p:nvSpPr>
          <p:cNvPr id="32" name="Oval 31">
            <a:extLst>
              <a:ext uri="{FF2B5EF4-FFF2-40B4-BE49-F238E27FC236}">
                <a16:creationId xmlns:a16="http://schemas.microsoft.com/office/drawing/2014/main" id="{6C75EC33-199A-4B30-AAB3-32399F223235}"/>
              </a:ext>
            </a:extLst>
          </p:cNvPr>
          <p:cNvSpPr/>
          <p:nvPr/>
        </p:nvSpPr>
        <p:spPr>
          <a:xfrm>
            <a:off x="11917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79690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
                                  </p:iterate>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751"/>
                            </p:stCondLst>
                            <p:childTnLst>
                              <p:par>
                                <p:cTn id="8" presetID="22" presetClass="entr" presetSubtype="8" fill="hold" nodeType="after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1251"/>
                            </p:stCondLst>
                            <p:childTnLst>
                              <p:par>
                                <p:cTn id="12" presetID="22" presetClass="entr" presetSubtype="1"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up)">
                                      <p:cBhvr>
                                        <p:cTn id="14" dur="500"/>
                                        <p:tgtEl>
                                          <p:spTgt spid="2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par>
                          <p:cTn id="18" fill="hold">
                            <p:stCondLst>
                              <p:cond delay="1751"/>
                            </p:stCondLst>
                            <p:childTnLst>
                              <p:par>
                                <p:cTn id="19" presetID="22" presetClass="entr" presetSubtype="8"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par>
                                <p:cTn id="22" presetID="16" presetClass="entr" presetSubtype="37" fill="hold" grpId="0" nodeType="with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barn(outVertical)">
                                      <p:cBhvr>
                                        <p:cTn id="24"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6" grpId="0"/>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54CA8-F0DF-42D5-88DC-A27FA571F442}"/>
              </a:ext>
            </a:extLst>
          </p:cNvPr>
          <p:cNvSpPr>
            <a:spLocks noGrp="1"/>
          </p:cNvSpPr>
          <p:nvPr>
            <p:ph type="title"/>
          </p:nvPr>
        </p:nvSpPr>
        <p:spPr/>
        <p:txBody>
          <a:bodyPr/>
          <a:lstStyle/>
          <a:p>
            <a:r>
              <a:rPr lang="en-US"/>
              <a:t>8</a:t>
            </a:r>
            <a:endParaRPr lang="id-ID"/>
          </a:p>
        </p:txBody>
      </p:sp>
      <p:sp>
        <p:nvSpPr>
          <p:cNvPr id="3" name="Text Placeholder 2">
            <a:extLst>
              <a:ext uri="{FF2B5EF4-FFF2-40B4-BE49-F238E27FC236}">
                <a16:creationId xmlns:a16="http://schemas.microsoft.com/office/drawing/2014/main" id="{DB4D36D7-49AC-4B3B-BBA9-CDAC69B049AF}"/>
              </a:ext>
            </a:extLst>
          </p:cNvPr>
          <p:cNvSpPr>
            <a:spLocks noGrp="1"/>
          </p:cNvSpPr>
          <p:nvPr>
            <p:ph type="body" sz="quarter" idx="11"/>
          </p:nvPr>
        </p:nvSpPr>
        <p:spPr/>
        <p:txBody>
          <a:bodyPr anchor="ctr"/>
          <a:lstStyle/>
          <a:p>
            <a:pPr>
              <a:spcBef>
                <a:spcPts val="0"/>
              </a:spcBef>
            </a:pPr>
            <a:r>
              <a:rPr lang="en-US"/>
              <a:t>Identifikasi variabel dan kelas dalam daftar nama berikut:</a:t>
            </a:r>
            <a:endParaRPr lang="id-ID"/>
          </a:p>
        </p:txBody>
      </p:sp>
      <p:sp>
        <p:nvSpPr>
          <p:cNvPr id="4" name="Text Placeholder 3">
            <a:extLst>
              <a:ext uri="{FF2B5EF4-FFF2-40B4-BE49-F238E27FC236}">
                <a16:creationId xmlns:a16="http://schemas.microsoft.com/office/drawing/2014/main" id="{8B97EA57-F842-4CB7-B468-2C54B57D5CB7}"/>
              </a:ext>
            </a:extLst>
          </p:cNvPr>
          <p:cNvSpPr>
            <a:spLocks noGrp="1"/>
          </p:cNvSpPr>
          <p:nvPr>
            <p:ph type="body" sz="quarter" idx="12"/>
          </p:nvPr>
        </p:nvSpPr>
        <p:spPr/>
        <p:txBody>
          <a:bodyPr/>
          <a:lstStyle/>
          <a:p>
            <a:r>
              <a:rPr lang="en-US"/>
              <a:t>PlayableGame</a:t>
            </a:r>
          </a:p>
          <a:p>
            <a:r>
              <a:rPr lang="en-US"/>
              <a:t>playerOne</a:t>
            </a:r>
          </a:p>
          <a:p>
            <a:r>
              <a:rPr lang="en-US"/>
              <a:t>player2</a:t>
            </a:r>
          </a:p>
          <a:p>
            <a:r>
              <a:rPr lang="en-US"/>
              <a:t>Player_Generic</a:t>
            </a:r>
          </a:p>
          <a:p>
            <a:r>
              <a:rPr lang="en-US"/>
              <a:t>impostorSyndrome</a:t>
            </a:r>
          </a:p>
        </p:txBody>
      </p:sp>
    </p:spTree>
    <p:extLst>
      <p:ext uri="{BB962C8B-B14F-4D97-AF65-F5344CB8AC3E}">
        <p14:creationId xmlns:p14="http://schemas.microsoft.com/office/powerpoint/2010/main" val="3234084146"/>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07F888-E2AE-42AD-832F-009CFFA1A3CD}"/>
              </a:ext>
            </a:extLst>
          </p:cNvPr>
          <p:cNvSpPr>
            <a:spLocks noGrp="1"/>
          </p:cNvSpPr>
          <p:nvPr>
            <p:ph type="title"/>
          </p:nvPr>
        </p:nvSpPr>
        <p:spPr/>
        <p:txBody>
          <a:bodyPr/>
          <a:lstStyle/>
          <a:p>
            <a:r>
              <a:rPr lang="en-US"/>
              <a:t>9</a:t>
            </a:r>
            <a:endParaRPr lang="id-ID"/>
          </a:p>
        </p:txBody>
      </p:sp>
      <p:sp>
        <p:nvSpPr>
          <p:cNvPr id="6" name="Text Placeholder 5">
            <a:extLst>
              <a:ext uri="{FF2B5EF4-FFF2-40B4-BE49-F238E27FC236}">
                <a16:creationId xmlns:a16="http://schemas.microsoft.com/office/drawing/2014/main" id="{EAC52B98-1E4E-432B-AB42-FD27743A6BBC}"/>
              </a:ext>
            </a:extLst>
          </p:cNvPr>
          <p:cNvSpPr>
            <a:spLocks noGrp="1"/>
          </p:cNvSpPr>
          <p:nvPr>
            <p:ph type="body" sz="quarter" idx="11"/>
          </p:nvPr>
        </p:nvSpPr>
        <p:spPr/>
        <p:txBody>
          <a:bodyPr/>
          <a:lstStyle/>
          <a:p>
            <a:r>
              <a:rPr lang="id-ID"/>
              <a:t>Tentukan nama variabel yang tepat (i.e., sesuai dengan konvensi) untuk menyimpan tinggi mahasiswa.</a:t>
            </a:r>
          </a:p>
        </p:txBody>
      </p:sp>
      <p:sp>
        <p:nvSpPr>
          <p:cNvPr id="2" name="Oval 1">
            <a:extLst>
              <a:ext uri="{FF2B5EF4-FFF2-40B4-BE49-F238E27FC236}">
                <a16:creationId xmlns:a16="http://schemas.microsoft.com/office/drawing/2014/main" id="{5D7BBD1B-2870-41EA-9AC0-4413AF8DFECA}"/>
              </a:ext>
            </a:extLst>
          </p:cNvPr>
          <p:cNvSpPr/>
          <p:nvPr/>
        </p:nvSpPr>
        <p:spPr>
          <a:xfrm>
            <a:off x="11917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52553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1286"/>
      </p:ext>
    </p:extLst>
  </p:cSld>
  <p:clrMapOvr>
    <a:masterClrMapping/>
  </p:clrMapOvr>
  <p:transition>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3209E-3E60-46ED-966A-E434586CF744}"/>
              </a:ext>
            </a:extLst>
          </p:cNvPr>
          <p:cNvSpPr>
            <a:spLocks noGrp="1"/>
          </p:cNvSpPr>
          <p:nvPr>
            <p:ph type="title"/>
          </p:nvPr>
        </p:nvSpPr>
        <p:spPr/>
        <p:txBody>
          <a:bodyPr/>
          <a:lstStyle/>
          <a:p>
            <a:r>
              <a:rPr lang="en-US"/>
              <a:t>Kesimpulan</a:t>
            </a:r>
            <a:endParaRPr lang="id-ID"/>
          </a:p>
        </p:txBody>
      </p:sp>
    </p:spTree>
    <p:extLst>
      <p:ext uri="{BB962C8B-B14F-4D97-AF65-F5344CB8AC3E}">
        <p14:creationId xmlns:p14="http://schemas.microsoft.com/office/powerpoint/2010/main" val="2123666748"/>
      </p:ext>
    </p:extLst>
  </p:cSld>
  <p:clrMapOvr>
    <a:masterClrMapping/>
  </p:clrMapOvr>
  <p:transition>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1302FC-C4E7-4613-BD31-607EEE5A3305}"/>
              </a:ext>
            </a:extLst>
          </p:cNvPr>
          <p:cNvSpPr>
            <a:spLocks noGrp="1"/>
          </p:cNvSpPr>
          <p:nvPr>
            <p:ph type="title"/>
          </p:nvPr>
        </p:nvSpPr>
        <p:spPr/>
        <p:txBody>
          <a:bodyPr/>
          <a:lstStyle/>
          <a:p>
            <a:r>
              <a:rPr lang="en-US"/>
              <a:t>Kesimpulan</a:t>
            </a:r>
            <a:endParaRPr lang="id-ID"/>
          </a:p>
        </p:txBody>
      </p:sp>
      <p:sp>
        <p:nvSpPr>
          <p:cNvPr id="5" name="Content Placeholder 4">
            <a:extLst>
              <a:ext uri="{FF2B5EF4-FFF2-40B4-BE49-F238E27FC236}">
                <a16:creationId xmlns:a16="http://schemas.microsoft.com/office/drawing/2014/main" id="{E56D0E71-C2CA-43D5-B1A4-A7FB76010073}"/>
              </a:ext>
            </a:extLst>
          </p:cNvPr>
          <p:cNvSpPr>
            <a:spLocks noGrp="1"/>
          </p:cNvSpPr>
          <p:nvPr>
            <p:ph sz="quarter" idx="16"/>
          </p:nvPr>
        </p:nvSpPr>
        <p:spPr/>
        <p:txBody>
          <a:bodyPr/>
          <a:lstStyle/>
          <a:p>
            <a:pPr marL="0" indent="0">
              <a:buNone/>
            </a:pPr>
            <a:r>
              <a:rPr lang="en-US"/>
              <a:t>Variabel merupakan tempat penyimpanan data yang memiliki nama, tipe data, dan nilai. Sebelum dipakai, sebuah variabel harus dideklarasikan terlebih dahulu.</a:t>
            </a:r>
            <a:endParaRPr lang="id-ID"/>
          </a:p>
        </p:txBody>
      </p:sp>
      <p:sp>
        <p:nvSpPr>
          <p:cNvPr id="13" name="Content Placeholder 12">
            <a:extLst>
              <a:ext uri="{FF2B5EF4-FFF2-40B4-BE49-F238E27FC236}">
                <a16:creationId xmlns:a16="http://schemas.microsoft.com/office/drawing/2014/main" id="{5BC2096C-DD53-46BC-9A6B-A512D1CDEE20}"/>
              </a:ext>
            </a:extLst>
          </p:cNvPr>
          <p:cNvSpPr>
            <a:spLocks noGrp="1"/>
          </p:cNvSpPr>
          <p:nvPr>
            <p:ph sz="quarter" idx="17"/>
          </p:nvPr>
        </p:nvSpPr>
        <p:spPr/>
        <p:txBody>
          <a:bodyPr/>
          <a:lstStyle/>
          <a:p>
            <a:pPr marL="0" indent="0">
              <a:buNone/>
            </a:pPr>
            <a:r>
              <a:rPr lang="en-US"/>
              <a:t>Proses pemberian nilai (</a:t>
            </a:r>
            <a:r>
              <a:rPr lang="en-US" i="1"/>
              <a:t>assignment</a:t>
            </a:r>
            <a:r>
              <a:rPr lang="en-US"/>
              <a:t>) yang terjadi setelah deklarasi variabel disebut sebagai inisialisasi. </a:t>
            </a:r>
          </a:p>
        </p:txBody>
      </p:sp>
      <p:sp>
        <p:nvSpPr>
          <p:cNvPr id="6" name="Text Placeholder 5">
            <a:extLst>
              <a:ext uri="{FF2B5EF4-FFF2-40B4-BE49-F238E27FC236}">
                <a16:creationId xmlns:a16="http://schemas.microsoft.com/office/drawing/2014/main" id="{B8CCAE28-4091-4810-AEB6-C62F633CB320}"/>
              </a:ext>
            </a:extLst>
          </p:cNvPr>
          <p:cNvSpPr>
            <a:spLocks noGrp="1"/>
          </p:cNvSpPr>
          <p:nvPr>
            <p:ph type="body" sz="quarter" idx="18"/>
          </p:nvPr>
        </p:nvSpPr>
        <p:spPr/>
        <p:txBody>
          <a:bodyPr/>
          <a:lstStyle/>
          <a:p>
            <a:r>
              <a:rPr lang="en-US"/>
              <a:t>Variabel</a:t>
            </a:r>
            <a:endParaRPr lang="id-ID"/>
          </a:p>
        </p:txBody>
      </p:sp>
      <p:sp>
        <p:nvSpPr>
          <p:cNvPr id="14" name="Text Placeholder 13">
            <a:extLst>
              <a:ext uri="{FF2B5EF4-FFF2-40B4-BE49-F238E27FC236}">
                <a16:creationId xmlns:a16="http://schemas.microsoft.com/office/drawing/2014/main" id="{3AD86DA8-3FE7-45B8-8850-28B2887A0AFD}"/>
              </a:ext>
            </a:extLst>
          </p:cNvPr>
          <p:cNvSpPr>
            <a:spLocks noGrp="1"/>
          </p:cNvSpPr>
          <p:nvPr>
            <p:ph type="body" sz="quarter" idx="19"/>
          </p:nvPr>
        </p:nvSpPr>
        <p:spPr/>
        <p:txBody>
          <a:bodyPr/>
          <a:lstStyle/>
          <a:p>
            <a:r>
              <a:rPr lang="en-US"/>
              <a:t>Inisialisasi</a:t>
            </a:r>
            <a:endParaRPr lang="id-ID" i="1"/>
          </a:p>
        </p:txBody>
      </p:sp>
    </p:spTree>
    <p:extLst>
      <p:ext uri="{BB962C8B-B14F-4D97-AF65-F5344CB8AC3E}">
        <p14:creationId xmlns:p14="http://schemas.microsoft.com/office/powerpoint/2010/main" val="27000752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75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6"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2FC1A2-EB69-40D3-5D7E-12E9B2626839}"/>
              </a:ext>
            </a:extLst>
          </p:cNvPr>
          <p:cNvSpPr>
            <a:spLocks noGrp="1"/>
          </p:cNvSpPr>
          <p:nvPr>
            <p:ph type="body" sz="quarter" idx="11"/>
          </p:nvPr>
        </p:nvSpPr>
        <p:spPr/>
        <p:txBody>
          <a:bodyPr/>
          <a:lstStyle/>
          <a:p>
            <a:r>
              <a:rPr lang="en-US"/>
              <a:t>Setelah menyelesaikan kegiatan belajar ini, kamu akan mampu menyimulasikan sembarang kode program Java™ yang menggunakan variabel dengan tepat.</a:t>
            </a:r>
            <a:endParaRPr lang="id-ID"/>
          </a:p>
        </p:txBody>
      </p:sp>
      <p:sp>
        <p:nvSpPr>
          <p:cNvPr id="4" name="Text Placeholder 3">
            <a:extLst>
              <a:ext uri="{FF2B5EF4-FFF2-40B4-BE49-F238E27FC236}">
                <a16:creationId xmlns:a16="http://schemas.microsoft.com/office/drawing/2014/main" id="{1CA6DA37-5E9D-8C9B-DCD1-2302F891CF08}"/>
              </a:ext>
            </a:extLst>
          </p:cNvPr>
          <p:cNvSpPr>
            <a:spLocks noGrp="1"/>
          </p:cNvSpPr>
          <p:nvPr>
            <p:ph type="body" sz="quarter" idx="12"/>
          </p:nvPr>
        </p:nvSpPr>
        <p:spPr/>
        <p:txBody>
          <a:bodyPr>
            <a:normAutofit lnSpcReduction="10000"/>
          </a:bodyPr>
          <a:lstStyle/>
          <a:p>
            <a:r>
              <a:rPr lang="en-US"/>
              <a:t>72</a:t>
            </a:r>
            <a:endParaRPr lang="id-ID"/>
          </a:p>
        </p:txBody>
      </p:sp>
    </p:spTree>
    <p:extLst>
      <p:ext uri="{BB962C8B-B14F-4D97-AF65-F5344CB8AC3E}">
        <p14:creationId xmlns:p14="http://schemas.microsoft.com/office/powerpoint/2010/main" val="177392164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D516D-AE35-493F-8B2F-446737DC48CB}"/>
              </a:ext>
            </a:extLst>
          </p:cNvPr>
          <p:cNvSpPr>
            <a:spLocks noGrp="1"/>
          </p:cNvSpPr>
          <p:nvPr>
            <p:ph type="title"/>
          </p:nvPr>
        </p:nvSpPr>
        <p:spPr/>
        <p:txBody>
          <a:bodyPr/>
          <a:lstStyle/>
          <a:p>
            <a:r>
              <a:rPr lang="en-US"/>
              <a:t>1</a:t>
            </a:r>
            <a:endParaRPr lang="id-ID"/>
          </a:p>
        </p:txBody>
      </p:sp>
      <p:sp>
        <p:nvSpPr>
          <p:cNvPr id="3" name="Text Placeholder 2">
            <a:extLst>
              <a:ext uri="{FF2B5EF4-FFF2-40B4-BE49-F238E27FC236}">
                <a16:creationId xmlns:a16="http://schemas.microsoft.com/office/drawing/2014/main" id="{FCCEFCC9-5B6B-46FE-BE9C-88903957C87D}"/>
              </a:ext>
            </a:extLst>
          </p:cNvPr>
          <p:cNvSpPr>
            <a:spLocks noGrp="1"/>
          </p:cNvSpPr>
          <p:nvPr>
            <p:ph type="body" sz="quarter" idx="11"/>
          </p:nvPr>
        </p:nvSpPr>
        <p:spPr/>
        <p:txBody>
          <a:bodyPr/>
          <a:lstStyle/>
          <a:p>
            <a:r>
              <a:rPr lang="en-US"/>
              <a:t>Perhatikan persamaan matematika berikut:</a:t>
            </a:r>
          </a:p>
          <a:p>
            <a:pPr algn="ctr"/>
            <a:r>
              <a:rPr lang="en-US"/>
              <a:t>y = 2x + 10</a:t>
            </a:r>
          </a:p>
          <a:p>
            <a:r>
              <a:rPr lang="en-US"/>
              <a:t>Sebutkan seluruh variabel dalam persamaan tersebut!</a:t>
            </a:r>
            <a:endParaRPr lang="id-ID"/>
          </a:p>
        </p:txBody>
      </p:sp>
    </p:spTree>
    <p:extLst>
      <p:ext uri="{BB962C8B-B14F-4D97-AF65-F5344CB8AC3E}">
        <p14:creationId xmlns:p14="http://schemas.microsoft.com/office/powerpoint/2010/main" val="1370682590"/>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26C69-3588-5C73-D16A-301543C3BB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F6E11B-F125-67A7-779B-5097DB51898C}"/>
              </a:ext>
            </a:extLst>
          </p:cNvPr>
          <p:cNvSpPr>
            <a:spLocks noGrp="1"/>
          </p:cNvSpPr>
          <p:nvPr>
            <p:ph type="title"/>
          </p:nvPr>
        </p:nvSpPr>
        <p:spPr/>
        <p:txBody>
          <a:bodyPr/>
          <a:lstStyle/>
          <a:p>
            <a:r>
              <a:rPr lang="en-US"/>
              <a:t>2</a:t>
            </a:r>
            <a:endParaRPr lang="id-ID"/>
          </a:p>
        </p:txBody>
      </p:sp>
      <p:sp>
        <p:nvSpPr>
          <p:cNvPr id="3" name="Text Placeholder 2">
            <a:extLst>
              <a:ext uri="{FF2B5EF4-FFF2-40B4-BE49-F238E27FC236}">
                <a16:creationId xmlns:a16="http://schemas.microsoft.com/office/drawing/2014/main" id="{EA0D9F6C-7926-B321-C0CC-986E4778F254}"/>
              </a:ext>
            </a:extLst>
          </p:cNvPr>
          <p:cNvSpPr>
            <a:spLocks noGrp="1"/>
          </p:cNvSpPr>
          <p:nvPr>
            <p:ph type="body" sz="quarter" idx="11"/>
          </p:nvPr>
        </p:nvSpPr>
        <p:spPr/>
        <p:txBody>
          <a:bodyPr/>
          <a:lstStyle/>
          <a:p>
            <a:r>
              <a:rPr lang="en-US"/>
              <a:t>Perhatikan persamaan matematika berikut:</a:t>
            </a:r>
          </a:p>
          <a:p>
            <a:pPr algn="ctr"/>
            <a:r>
              <a:rPr lang="en-US"/>
              <a:t>y = 2x + 10</a:t>
            </a:r>
          </a:p>
          <a:p>
            <a:r>
              <a:rPr lang="en-US"/>
              <a:t>Sebutkan seluruh jenis data yang disimpan oleh variabel dalam persamaan tersebut (e.g., huruf, angka, atau objek)!</a:t>
            </a:r>
            <a:endParaRPr lang="id-ID"/>
          </a:p>
        </p:txBody>
      </p:sp>
      <p:sp>
        <p:nvSpPr>
          <p:cNvPr id="5" name="Oval 4">
            <a:extLst>
              <a:ext uri="{FF2B5EF4-FFF2-40B4-BE49-F238E27FC236}">
                <a16:creationId xmlns:a16="http://schemas.microsoft.com/office/drawing/2014/main" id="{DF2EAC49-35B2-B589-C72C-2A1741A33CFE}"/>
              </a:ext>
            </a:extLst>
          </p:cNvPr>
          <p:cNvSpPr/>
          <p:nvPr/>
        </p:nvSpPr>
        <p:spPr>
          <a:xfrm>
            <a:off x="11917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818134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86946FB-1CC2-4942-AF1C-6BC14EA89C66}"/>
              </a:ext>
            </a:extLst>
          </p:cNvPr>
          <p:cNvSpPr>
            <a:spLocks noGrp="1"/>
          </p:cNvSpPr>
          <p:nvPr>
            <p:ph type="title"/>
          </p:nvPr>
        </p:nvSpPr>
        <p:spPr/>
        <p:txBody>
          <a:bodyPr/>
          <a:lstStyle/>
          <a:p>
            <a:r>
              <a:rPr lang="id-ID"/>
              <a:t>Variabel</a:t>
            </a:r>
          </a:p>
        </p:txBody>
      </p:sp>
      <p:sp>
        <p:nvSpPr>
          <p:cNvPr id="9" name="Text Placeholder 8">
            <a:extLst>
              <a:ext uri="{FF2B5EF4-FFF2-40B4-BE49-F238E27FC236}">
                <a16:creationId xmlns:a16="http://schemas.microsoft.com/office/drawing/2014/main" id="{8A5C0C3B-9FCE-42C1-95FF-1851F51C0206}"/>
              </a:ext>
            </a:extLst>
          </p:cNvPr>
          <p:cNvSpPr>
            <a:spLocks noGrp="1"/>
          </p:cNvSpPr>
          <p:nvPr>
            <p:ph type="body" sz="quarter" idx="10"/>
          </p:nvPr>
        </p:nvSpPr>
        <p:spPr/>
        <p:txBody>
          <a:bodyPr/>
          <a:lstStyle/>
          <a:p>
            <a:r>
              <a:rPr lang="id-ID"/>
              <a:t>Dalam pemrograman, variabel </a:t>
            </a:r>
            <a:r>
              <a:rPr lang="en-US"/>
              <a:t>juga </a:t>
            </a:r>
            <a:r>
              <a:rPr lang="id-ID"/>
              <a:t>digunakan untuk menyimpan data</a:t>
            </a:r>
            <a:r>
              <a:rPr lang="en-US"/>
              <a:t>;</a:t>
            </a:r>
            <a:r>
              <a:rPr lang="id-ID"/>
              <a:t> </a:t>
            </a:r>
            <a:r>
              <a:rPr lang="en-US"/>
              <a:t>setiap variabel terdiri atas tipe (</a:t>
            </a:r>
            <a:r>
              <a:rPr lang="en-US" i="1"/>
              <a:t>datatype</a:t>
            </a:r>
            <a:r>
              <a:rPr lang="en-US"/>
              <a:t>) dan nilai (</a:t>
            </a:r>
            <a:r>
              <a:rPr lang="en-US" i="1"/>
              <a:t>value</a:t>
            </a:r>
            <a:r>
              <a:rPr lang="en-US"/>
              <a:t>). Untuk menggunakannya, v</a:t>
            </a:r>
            <a:r>
              <a:rPr lang="id-ID"/>
              <a:t>ariabel harus dideklarasikan terlebih dahulu</a:t>
            </a:r>
            <a:r>
              <a:rPr lang="en-US"/>
              <a:t>. </a:t>
            </a:r>
          </a:p>
          <a:p>
            <a:r>
              <a:rPr lang="id-ID"/>
              <a:t>Bayangkan variabel sebagai sebuah wadah untuk menyimpan sesuatu, </a:t>
            </a:r>
            <a:r>
              <a:rPr lang="en-US"/>
              <a:t>seperti</a:t>
            </a:r>
            <a:r>
              <a:rPr lang="id-ID"/>
              <a:t> gelas, ember, kotak, atau lemari.</a:t>
            </a:r>
          </a:p>
        </p:txBody>
      </p:sp>
      <p:sp>
        <p:nvSpPr>
          <p:cNvPr id="10" name="Text Placeholder 9">
            <a:extLst>
              <a:ext uri="{FF2B5EF4-FFF2-40B4-BE49-F238E27FC236}">
                <a16:creationId xmlns:a16="http://schemas.microsoft.com/office/drawing/2014/main" id="{CCFE778E-D358-4FA3-BD44-09B084EAC21D}"/>
              </a:ext>
            </a:extLst>
          </p:cNvPr>
          <p:cNvSpPr>
            <a:spLocks noGrp="1"/>
          </p:cNvSpPr>
          <p:nvPr>
            <p:ph type="body" sz="quarter" idx="11"/>
          </p:nvPr>
        </p:nvSpPr>
        <p:spPr/>
        <p:txBody>
          <a:bodyPr/>
          <a:lstStyle/>
          <a:p>
            <a:r>
              <a:rPr lang="id-ID"/>
              <a:t>https://techterms.com/definition/variable</a:t>
            </a:r>
          </a:p>
        </p:txBody>
      </p:sp>
    </p:spTree>
    <p:extLst>
      <p:ext uri="{BB962C8B-B14F-4D97-AF65-F5344CB8AC3E}">
        <p14:creationId xmlns:p14="http://schemas.microsoft.com/office/powerpoint/2010/main" val="250765693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C7DB13-1AD2-498D-8058-669F322E5FB6}"/>
              </a:ext>
            </a:extLst>
          </p:cNvPr>
          <p:cNvSpPr>
            <a:spLocks noGrp="1"/>
          </p:cNvSpPr>
          <p:nvPr>
            <p:ph type="title"/>
          </p:nvPr>
        </p:nvSpPr>
        <p:spPr/>
        <p:txBody>
          <a:bodyPr/>
          <a:lstStyle/>
          <a:p>
            <a:r>
              <a:rPr lang="id-ID"/>
              <a:t>Tipe Data</a:t>
            </a:r>
          </a:p>
        </p:txBody>
      </p:sp>
      <p:sp>
        <p:nvSpPr>
          <p:cNvPr id="9" name="Text Placeholder 8">
            <a:extLst>
              <a:ext uri="{FF2B5EF4-FFF2-40B4-BE49-F238E27FC236}">
                <a16:creationId xmlns:a16="http://schemas.microsoft.com/office/drawing/2014/main" id="{416D97FF-B0DB-4571-8B3D-FD4CC3ABC00D}"/>
              </a:ext>
            </a:extLst>
          </p:cNvPr>
          <p:cNvSpPr>
            <a:spLocks noGrp="1"/>
          </p:cNvSpPr>
          <p:nvPr>
            <p:ph type="body" sz="quarter" idx="10"/>
          </p:nvPr>
        </p:nvSpPr>
        <p:spPr/>
        <p:txBody>
          <a:bodyPr/>
          <a:lstStyle/>
          <a:p>
            <a:r>
              <a:rPr lang="id-ID"/>
              <a:t>Eureka!! Jadi</a:t>
            </a:r>
            <a:r>
              <a:rPr lang="en-US"/>
              <a:t>,</a:t>
            </a:r>
            <a:r>
              <a:rPr lang="id-ID"/>
              <a:t> jika ada persamaan</a:t>
            </a:r>
            <a:r>
              <a:rPr lang="en-US"/>
              <a:t>:</a:t>
            </a:r>
          </a:p>
          <a:p>
            <a:pPr algn="ctr"/>
            <a:r>
              <a:rPr lang="id-ID"/>
              <a:t>x = 2 + 3</a:t>
            </a:r>
            <a:endParaRPr lang="en-US"/>
          </a:p>
          <a:p>
            <a:r>
              <a:rPr lang="id-ID"/>
              <a:t>x adalah sebuah variabel yang </a:t>
            </a:r>
            <a:r>
              <a:rPr lang="en-US"/>
              <a:t>menyimpan </a:t>
            </a:r>
            <a:r>
              <a:rPr lang="id-ID"/>
              <a:t>data bertipe angka. </a:t>
            </a:r>
            <a:endParaRPr lang="en-US"/>
          </a:p>
          <a:p>
            <a:r>
              <a:rPr lang="en-US"/>
              <a:t>Memang ada tipe data apa saja dalam pemrograman?</a:t>
            </a:r>
            <a:endParaRPr lang="id-ID"/>
          </a:p>
        </p:txBody>
      </p:sp>
    </p:spTree>
    <p:extLst>
      <p:ext uri="{BB962C8B-B14F-4D97-AF65-F5344CB8AC3E}">
        <p14:creationId xmlns:p14="http://schemas.microsoft.com/office/powerpoint/2010/main" val="425446044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2A358B-AE72-4C15-BC08-F2C4D3A92E48}"/>
              </a:ext>
            </a:extLst>
          </p:cNvPr>
          <p:cNvSpPr>
            <a:spLocks noGrp="1"/>
          </p:cNvSpPr>
          <p:nvPr>
            <p:ph type="title"/>
          </p:nvPr>
        </p:nvSpPr>
        <p:spPr/>
        <p:txBody>
          <a:bodyPr/>
          <a:lstStyle/>
          <a:p>
            <a:r>
              <a:rPr lang="en-US"/>
              <a:t>Tipe Data</a:t>
            </a:r>
          </a:p>
        </p:txBody>
      </p:sp>
      <p:cxnSp>
        <p:nvCxnSpPr>
          <p:cNvPr id="27" name="Straight Connector 26">
            <a:extLst>
              <a:ext uri="{FF2B5EF4-FFF2-40B4-BE49-F238E27FC236}">
                <a16:creationId xmlns:a16="http://schemas.microsoft.com/office/drawing/2014/main" id="{6794A57D-040A-40E1-AF86-58D20242C220}"/>
              </a:ext>
            </a:extLst>
          </p:cNvPr>
          <p:cNvCxnSpPr/>
          <p:nvPr/>
        </p:nvCxnSpPr>
        <p:spPr>
          <a:xfrm>
            <a:off x="3828679" y="1981931"/>
            <a:ext cx="576072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59A6F64-AC43-47C3-9F1D-5209EA4438EC}"/>
              </a:ext>
            </a:extLst>
          </p:cNvPr>
          <p:cNvCxnSpPr>
            <a:cxnSpLocks/>
            <a:endCxn id="6" idx="2"/>
          </p:cNvCxnSpPr>
          <p:nvPr/>
        </p:nvCxnSpPr>
        <p:spPr>
          <a:xfrm flipH="1" flipV="1">
            <a:off x="6544154" y="1590504"/>
            <a:ext cx="1738" cy="378728"/>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7E723B7-4862-439D-9DE6-2FB121FF8F2C}"/>
              </a:ext>
            </a:extLst>
          </p:cNvPr>
          <p:cNvCxnSpPr>
            <a:cxnSpLocks/>
          </p:cNvCxnSpPr>
          <p:nvPr/>
        </p:nvCxnSpPr>
        <p:spPr>
          <a:xfrm flipH="1" flipV="1">
            <a:off x="3832235" y="1969231"/>
            <a:ext cx="1738" cy="36576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ECAE920-DE31-4C7C-A38E-1174ABF94796}"/>
              </a:ext>
            </a:extLst>
          </p:cNvPr>
          <p:cNvCxnSpPr>
            <a:cxnSpLocks/>
          </p:cNvCxnSpPr>
          <p:nvPr/>
        </p:nvCxnSpPr>
        <p:spPr>
          <a:xfrm flipH="1" flipV="1">
            <a:off x="9560738" y="1964428"/>
            <a:ext cx="1738" cy="36576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321221F-6579-4854-BAF7-749B0A253850}"/>
              </a:ext>
            </a:extLst>
          </p:cNvPr>
          <p:cNvCxnSpPr/>
          <p:nvPr/>
        </p:nvCxnSpPr>
        <p:spPr>
          <a:xfrm>
            <a:off x="1293395" y="3151546"/>
            <a:ext cx="530352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438FB3F-DA27-4C87-9BD6-CA5AC4E96EDE}"/>
              </a:ext>
            </a:extLst>
          </p:cNvPr>
          <p:cNvCxnSpPr/>
          <p:nvPr/>
        </p:nvCxnSpPr>
        <p:spPr>
          <a:xfrm>
            <a:off x="2380879" y="4333704"/>
            <a:ext cx="283464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C4F8196-4869-4C39-9E6F-48317FBCA8C2}"/>
              </a:ext>
            </a:extLst>
          </p:cNvPr>
          <p:cNvCxnSpPr>
            <a:cxnSpLocks/>
          </p:cNvCxnSpPr>
          <p:nvPr/>
        </p:nvCxnSpPr>
        <p:spPr>
          <a:xfrm flipH="1" flipV="1">
            <a:off x="8113656" y="4320736"/>
            <a:ext cx="1738" cy="378728"/>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B2C37D6-B690-43DA-AE2A-C815DA776C6F}"/>
              </a:ext>
            </a:extLst>
          </p:cNvPr>
          <p:cNvCxnSpPr>
            <a:cxnSpLocks/>
          </p:cNvCxnSpPr>
          <p:nvPr/>
        </p:nvCxnSpPr>
        <p:spPr>
          <a:xfrm flipH="1" flipV="1">
            <a:off x="9064256" y="4341734"/>
            <a:ext cx="1738" cy="378728"/>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9628390-B020-488F-B391-061657A3D156}"/>
              </a:ext>
            </a:extLst>
          </p:cNvPr>
          <p:cNvCxnSpPr>
            <a:cxnSpLocks/>
          </p:cNvCxnSpPr>
          <p:nvPr/>
        </p:nvCxnSpPr>
        <p:spPr>
          <a:xfrm flipH="1" flipV="1">
            <a:off x="6999519" y="4350443"/>
            <a:ext cx="1738" cy="378728"/>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B1E2A6E-30F3-48B0-AA69-569B326A919A}"/>
              </a:ext>
            </a:extLst>
          </p:cNvPr>
          <p:cNvCxnSpPr>
            <a:cxnSpLocks/>
          </p:cNvCxnSpPr>
          <p:nvPr/>
        </p:nvCxnSpPr>
        <p:spPr>
          <a:xfrm flipH="1" flipV="1">
            <a:off x="6110633" y="4339921"/>
            <a:ext cx="1738" cy="378728"/>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7ECB342-8738-40CA-B0E4-5295BA42D996}"/>
              </a:ext>
            </a:extLst>
          </p:cNvPr>
          <p:cNvCxnSpPr>
            <a:cxnSpLocks/>
          </p:cNvCxnSpPr>
          <p:nvPr/>
        </p:nvCxnSpPr>
        <p:spPr>
          <a:xfrm flipH="1" flipV="1">
            <a:off x="5202169" y="4350443"/>
            <a:ext cx="1738" cy="378728"/>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961C678-A90D-4186-8CC5-12519147900E}"/>
              </a:ext>
            </a:extLst>
          </p:cNvPr>
          <p:cNvCxnSpPr>
            <a:cxnSpLocks/>
          </p:cNvCxnSpPr>
          <p:nvPr/>
        </p:nvCxnSpPr>
        <p:spPr>
          <a:xfrm flipH="1" flipV="1">
            <a:off x="4484409" y="4341735"/>
            <a:ext cx="1738" cy="378728"/>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3D65869-7138-4B9C-BDA7-E4B39B5844C3}"/>
              </a:ext>
            </a:extLst>
          </p:cNvPr>
          <p:cNvCxnSpPr>
            <a:cxnSpLocks/>
          </p:cNvCxnSpPr>
          <p:nvPr/>
        </p:nvCxnSpPr>
        <p:spPr>
          <a:xfrm flipH="1" flipV="1">
            <a:off x="3166291" y="4333704"/>
            <a:ext cx="1738" cy="378728"/>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2665F58-887C-47C3-837D-619387F4754F}"/>
              </a:ext>
            </a:extLst>
          </p:cNvPr>
          <p:cNvCxnSpPr>
            <a:cxnSpLocks/>
          </p:cNvCxnSpPr>
          <p:nvPr/>
        </p:nvCxnSpPr>
        <p:spPr>
          <a:xfrm flipH="1" flipV="1">
            <a:off x="2390149" y="4320736"/>
            <a:ext cx="1738" cy="378728"/>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9E843E4F-9C67-41CD-912F-CC1D54213090}"/>
              </a:ext>
            </a:extLst>
          </p:cNvPr>
          <p:cNvSpPr/>
          <p:nvPr/>
        </p:nvSpPr>
        <p:spPr>
          <a:xfrm>
            <a:off x="5949794" y="1133304"/>
            <a:ext cx="1188720" cy="4572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Tipe Data</a:t>
            </a:r>
          </a:p>
        </p:txBody>
      </p:sp>
      <p:sp>
        <p:nvSpPr>
          <p:cNvPr id="7" name="Rectangle: Rounded Corners 6">
            <a:extLst>
              <a:ext uri="{FF2B5EF4-FFF2-40B4-BE49-F238E27FC236}">
                <a16:creationId xmlns:a16="http://schemas.microsoft.com/office/drawing/2014/main" id="{49E4E1A9-FAB0-4EE5-A4CF-052F647F39A4}"/>
              </a:ext>
            </a:extLst>
          </p:cNvPr>
          <p:cNvSpPr/>
          <p:nvPr/>
        </p:nvSpPr>
        <p:spPr>
          <a:xfrm>
            <a:off x="3380314" y="2322024"/>
            <a:ext cx="914400" cy="4572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Primitif</a:t>
            </a:r>
          </a:p>
        </p:txBody>
      </p:sp>
      <p:sp>
        <p:nvSpPr>
          <p:cNvPr id="8" name="Rectangle: Rounded Corners 7">
            <a:extLst>
              <a:ext uri="{FF2B5EF4-FFF2-40B4-BE49-F238E27FC236}">
                <a16:creationId xmlns:a16="http://schemas.microsoft.com/office/drawing/2014/main" id="{02385BEC-6363-477D-B5E0-B83051685B75}"/>
              </a:ext>
            </a:extLst>
          </p:cNvPr>
          <p:cNvSpPr/>
          <p:nvPr/>
        </p:nvSpPr>
        <p:spPr>
          <a:xfrm>
            <a:off x="8963330" y="2322024"/>
            <a:ext cx="1188720" cy="4572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Referensi</a:t>
            </a:r>
          </a:p>
        </p:txBody>
      </p:sp>
      <p:sp>
        <p:nvSpPr>
          <p:cNvPr id="9" name="Rectangle: Rounded Corners 8">
            <a:extLst>
              <a:ext uri="{FF2B5EF4-FFF2-40B4-BE49-F238E27FC236}">
                <a16:creationId xmlns:a16="http://schemas.microsoft.com/office/drawing/2014/main" id="{5101BC59-F5A3-4A0A-B36D-51EB2D62CF6C}"/>
              </a:ext>
            </a:extLst>
          </p:cNvPr>
          <p:cNvSpPr/>
          <p:nvPr/>
        </p:nvSpPr>
        <p:spPr>
          <a:xfrm>
            <a:off x="6264088" y="3510744"/>
            <a:ext cx="640080" cy="4572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Riil</a:t>
            </a:r>
          </a:p>
        </p:txBody>
      </p:sp>
      <p:sp>
        <p:nvSpPr>
          <p:cNvPr id="10" name="Rectangle: Rounded Corners 9">
            <a:extLst>
              <a:ext uri="{FF2B5EF4-FFF2-40B4-BE49-F238E27FC236}">
                <a16:creationId xmlns:a16="http://schemas.microsoft.com/office/drawing/2014/main" id="{3A89047C-C7DC-40F2-8B1D-584DAEF65AD8}"/>
              </a:ext>
            </a:extLst>
          </p:cNvPr>
          <p:cNvSpPr/>
          <p:nvPr/>
        </p:nvSpPr>
        <p:spPr>
          <a:xfrm>
            <a:off x="9054770" y="3510744"/>
            <a:ext cx="1005840" cy="4572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Kelas</a:t>
            </a:r>
          </a:p>
        </p:txBody>
      </p:sp>
      <p:sp>
        <p:nvSpPr>
          <p:cNvPr id="11" name="Rectangle: Rounded Corners 10">
            <a:extLst>
              <a:ext uri="{FF2B5EF4-FFF2-40B4-BE49-F238E27FC236}">
                <a16:creationId xmlns:a16="http://schemas.microsoft.com/office/drawing/2014/main" id="{2FD5D951-3171-49AA-AF5B-0C6E62EACDDD}"/>
              </a:ext>
            </a:extLst>
          </p:cNvPr>
          <p:cNvSpPr/>
          <p:nvPr/>
        </p:nvSpPr>
        <p:spPr>
          <a:xfrm>
            <a:off x="3403515" y="3510744"/>
            <a:ext cx="822960" cy="4572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Bulat</a:t>
            </a:r>
          </a:p>
        </p:txBody>
      </p:sp>
      <p:sp>
        <p:nvSpPr>
          <p:cNvPr id="12" name="Rectangle: Rounded Corners 11">
            <a:extLst>
              <a:ext uri="{FF2B5EF4-FFF2-40B4-BE49-F238E27FC236}">
                <a16:creationId xmlns:a16="http://schemas.microsoft.com/office/drawing/2014/main" id="{3318EF5B-9183-4A8F-92DA-8C1654DA5BC8}"/>
              </a:ext>
            </a:extLst>
          </p:cNvPr>
          <p:cNvSpPr/>
          <p:nvPr/>
        </p:nvSpPr>
        <p:spPr>
          <a:xfrm>
            <a:off x="747659" y="3510744"/>
            <a:ext cx="1005840" cy="4572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Boolean</a:t>
            </a:r>
          </a:p>
        </p:txBody>
      </p:sp>
      <p:sp>
        <p:nvSpPr>
          <p:cNvPr id="13" name="Rectangle: Rounded Corners 12">
            <a:extLst>
              <a:ext uri="{FF2B5EF4-FFF2-40B4-BE49-F238E27FC236}">
                <a16:creationId xmlns:a16="http://schemas.microsoft.com/office/drawing/2014/main" id="{508F92D8-DDE5-412A-A6C3-D4CCAD817A84}"/>
              </a:ext>
            </a:extLst>
          </p:cNvPr>
          <p:cNvSpPr/>
          <p:nvPr/>
        </p:nvSpPr>
        <p:spPr>
          <a:xfrm>
            <a:off x="747659" y="4699464"/>
            <a:ext cx="1005840" cy="4572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boolean</a:t>
            </a:r>
          </a:p>
        </p:txBody>
      </p:sp>
      <p:sp>
        <p:nvSpPr>
          <p:cNvPr id="14" name="Rectangle: Rounded Corners 13">
            <a:extLst>
              <a:ext uri="{FF2B5EF4-FFF2-40B4-BE49-F238E27FC236}">
                <a16:creationId xmlns:a16="http://schemas.microsoft.com/office/drawing/2014/main" id="{42ED7DE2-4173-4E6B-B882-2E00799890AE}"/>
              </a:ext>
            </a:extLst>
          </p:cNvPr>
          <p:cNvSpPr/>
          <p:nvPr/>
        </p:nvSpPr>
        <p:spPr>
          <a:xfrm>
            <a:off x="2027819" y="4699464"/>
            <a:ext cx="640080" cy="4572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byte</a:t>
            </a:r>
          </a:p>
        </p:txBody>
      </p:sp>
      <p:sp>
        <p:nvSpPr>
          <p:cNvPr id="15" name="Rectangle: Rounded Corners 14">
            <a:extLst>
              <a:ext uri="{FF2B5EF4-FFF2-40B4-BE49-F238E27FC236}">
                <a16:creationId xmlns:a16="http://schemas.microsoft.com/office/drawing/2014/main" id="{98AB355C-14A3-480D-BB59-691A8DDE6C95}"/>
              </a:ext>
            </a:extLst>
          </p:cNvPr>
          <p:cNvSpPr/>
          <p:nvPr/>
        </p:nvSpPr>
        <p:spPr>
          <a:xfrm>
            <a:off x="2759339" y="4699464"/>
            <a:ext cx="731520" cy="4572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short</a:t>
            </a:r>
          </a:p>
        </p:txBody>
      </p:sp>
      <p:sp>
        <p:nvSpPr>
          <p:cNvPr id="16" name="Rectangle: Rounded Corners 15">
            <a:extLst>
              <a:ext uri="{FF2B5EF4-FFF2-40B4-BE49-F238E27FC236}">
                <a16:creationId xmlns:a16="http://schemas.microsoft.com/office/drawing/2014/main" id="{3E5C2C5D-E50D-41F9-9C68-2A6C677800F5}"/>
              </a:ext>
            </a:extLst>
          </p:cNvPr>
          <p:cNvSpPr/>
          <p:nvPr/>
        </p:nvSpPr>
        <p:spPr>
          <a:xfrm>
            <a:off x="3582299" y="4699464"/>
            <a:ext cx="457200" cy="4572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int</a:t>
            </a:r>
          </a:p>
        </p:txBody>
      </p:sp>
      <p:sp>
        <p:nvSpPr>
          <p:cNvPr id="17" name="Rectangle: Rounded Corners 16">
            <a:extLst>
              <a:ext uri="{FF2B5EF4-FFF2-40B4-BE49-F238E27FC236}">
                <a16:creationId xmlns:a16="http://schemas.microsoft.com/office/drawing/2014/main" id="{D8A8AC79-CA87-42F3-84A4-DFDBE5A9525A}"/>
              </a:ext>
            </a:extLst>
          </p:cNvPr>
          <p:cNvSpPr/>
          <p:nvPr/>
        </p:nvSpPr>
        <p:spPr>
          <a:xfrm>
            <a:off x="4130939" y="4699464"/>
            <a:ext cx="640080" cy="4572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long</a:t>
            </a:r>
          </a:p>
        </p:txBody>
      </p:sp>
      <p:sp>
        <p:nvSpPr>
          <p:cNvPr id="18" name="Rectangle: Rounded Corners 17">
            <a:extLst>
              <a:ext uri="{FF2B5EF4-FFF2-40B4-BE49-F238E27FC236}">
                <a16:creationId xmlns:a16="http://schemas.microsoft.com/office/drawing/2014/main" id="{6FFE30DA-3834-4467-AE45-6510AE6CA3FD}"/>
              </a:ext>
            </a:extLst>
          </p:cNvPr>
          <p:cNvSpPr/>
          <p:nvPr/>
        </p:nvSpPr>
        <p:spPr>
          <a:xfrm>
            <a:off x="4862459" y="4699464"/>
            <a:ext cx="640080" cy="4572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char</a:t>
            </a:r>
          </a:p>
        </p:txBody>
      </p:sp>
      <p:sp>
        <p:nvSpPr>
          <p:cNvPr id="19" name="Rectangle: Rounded Corners 18">
            <a:extLst>
              <a:ext uri="{FF2B5EF4-FFF2-40B4-BE49-F238E27FC236}">
                <a16:creationId xmlns:a16="http://schemas.microsoft.com/office/drawing/2014/main" id="{F6DC9CB4-05E0-4B45-A976-5C12243CA360}"/>
              </a:ext>
            </a:extLst>
          </p:cNvPr>
          <p:cNvSpPr/>
          <p:nvPr/>
        </p:nvSpPr>
        <p:spPr>
          <a:xfrm>
            <a:off x="5776859" y="4699464"/>
            <a:ext cx="640080" cy="4572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float</a:t>
            </a:r>
          </a:p>
        </p:txBody>
      </p:sp>
      <p:sp>
        <p:nvSpPr>
          <p:cNvPr id="20" name="Rectangle: Rounded Corners 19">
            <a:extLst>
              <a:ext uri="{FF2B5EF4-FFF2-40B4-BE49-F238E27FC236}">
                <a16:creationId xmlns:a16="http://schemas.microsoft.com/office/drawing/2014/main" id="{D8171916-482F-4B6C-92F1-EDBE7DF1DAD8}"/>
              </a:ext>
            </a:extLst>
          </p:cNvPr>
          <p:cNvSpPr/>
          <p:nvPr/>
        </p:nvSpPr>
        <p:spPr>
          <a:xfrm>
            <a:off x="6508379" y="4699464"/>
            <a:ext cx="914400" cy="4572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double</a:t>
            </a:r>
          </a:p>
        </p:txBody>
      </p:sp>
      <p:sp>
        <p:nvSpPr>
          <p:cNvPr id="21" name="Rectangle: Rounded Corners 20">
            <a:extLst>
              <a:ext uri="{FF2B5EF4-FFF2-40B4-BE49-F238E27FC236}">
                <a16:creationId xmlns:a16="http://schemas.microsoft.com/office/drawing/2014/main" id="{C7299DE6-5154-462A-B2A2-C0C9CBFAA99F}"/>
              </a:ext>
            </a:extLst>
          </p:cNvPr>
          <p:cNvSpPr/>
          <p:nvPr/>
        </p:nvSpPr>
        <p:spPr>
          <a:xfrm>
            <a:off x="7697099" y="4699464"/>
            <a:ext cx="822960" cy="4572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String</a:t>
            </a:r>
          </a:p>
        </p:txBody>
      </p:sp>
      <p:grpSp>
        <p:nvGrpSpPr>
          <p:cNvPr id="25" name="Group 24">
            <a:extLst>
              <a:ext uri="{FF2B5EF4-FFF2-40B4-BE49-F238E27FC236}">
                <a16:creationId xmlns:a16="http://schemas.microsoft.com/office/drawing/2014/main" id="{6F0DB3E9-1105-4961-A86B-8D2B3786DFA6}"/>
              </a:ext>
            </a:extLst>
          </p:cNvPr>
          <p:cNvGrpSpPr/>
          <p:nvPr/>
        </p:nvGrpSpPr>
        <p:grpSpPr>
          <a:xfrm>
            <a:off x="10825783" y="4832994"/>
            <a:ext cx="583932" cy="182880"/>
            <a:chOff x="7987218" y="1828800"/>
            <a:chExt cx="583932" cy="182880"/>
          </a:xfrm>
        </p:grpSpPr>
        <p:sp>
          <p:nvSpPr>
            <p:cNvPr id="22" name="Oval 21">
              <a:extLst>
                <a:ext uri="{FF2B5EF4-FFF2-40B4-BE49-F238E27FC236}">
                  <a16:creationId xmlns:a16="http://schemas.microsoft.com/office/drawing/2014/main" id="{A326A167-EFF8-49CC-8CB3-90D6D74BEA2E}"/>
                </a:ext>
              </a:extLst>
            </p:cNvPr>
            <p:cNvSpPr/>
            <p:nvPr/>
          </p:nvSpPr>
          <p:spPr>
            <a:xfrm>
              <a:off x="7987218" y="1828800"/>
              <a:ext cx="182880" cy="1828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F8B9895-6E5D-4D9B-B58E-D63CC3648411}"/>
                </a:ext>
              </a:extLst>
            </p:cNvPr>
            <p:cNvSpPr/>
            <p:nvPr/>
          </p:nvSpPr>
          <p:spPr>
            <a:xfrm>
              <a:off x="8187744" y="1828800"/>
              <a:ext cx="182880" cy="1828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728B8D6-904D-440E-93DB-30373AB5D155}"/>
                </a:ext>
              </a:extLst>
            </p:cNvPr>
            <p:cNvSpPr/>
            <p:nvPr/>
          </p:nvSpPr>
          <p:spPr>
            <a:xfrm>
              <a:off x="8388270" y="1828800"/>
              <a:ext cx="182880" cy="1828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3" name="Straight Connector 52">
            <a:extLst>
              <a:ext uri="{FF2B5EF4-FFF2-40B4-BE49-F238E27FC236}">
                <a16:creationId xmlns:a16="http://schemas.microsoft.com/office/drawing/2014/main" id="{18335E58-F614-45B6-B3EB-F11CF1737E42}"/>
              </a:ext>
            </a:extLst>
          </p:cNvPr>
          <p:cNvCxnSpPr/>
          <p:nvPr/>
        </p:nvCxnSpPr>
        <p:spPr>
          <a:xfrm>
            <a:off x="6097933" y="4348486"/>
            <a:ext cx="91440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9E34AA7-C38A-496F-8409-45953C9CE5BA}"/>
              </a:ext>
            </a:extLst>
          </p:cNvPr>
          <p:cNvCxnSpPr/>
          <p:nvPr/>
        </p:nvCxnSpPr>
        <p:spPr>
          <a:xfrm>
            <a:off x="8100959" y="4335786"/>
            <a:ext cx="301752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9EFE12B5-C4A1-482F-B698-2F6D249FC29C}"/>
              </a:ext>
            </a:extLst>
          </p:cNvPr>
          <p:cNvSpPr>
            <a:spLocks noGrp="1"/>
          </p:cNvSpPr>
          <p:nvPr>
            <p:ph type="body" sz="quarter" idx="10"/>
          </p:nvPr>
        </p:nvSpPr>
        <p:spPr>
          <a:xfrm>
            <a:off x="365760" y="5771922"/>
            <a:ext cx="11430000" cy="570513"/>
          </a:xfrm>
        </p:spPr>
        <p:txBody>
          <a:bodyPr>
            <a:normAutofit/>
          </a:bodyPr>
          <a:lstStyle/>
          <a:p>
            <a:pPr marL="0" indent="0" algn="ctr">
              <a:buNone/>
            </a:pPr>
            <a:r>
              <a:rPr lang="en-US"/>
              <a:t>Kamu akan mempelajari tipe data ini secara bertahap pada pertemuan berikutnya!</a:t>
            </a:r>
            <a:endParaRPr lang="id-ID"/>
          </a:p>
        </p:txBody>
      </p:sp>
      <p:cxnSp>
        <p:nvCxnSpPr>
          <p:cNvPr id="55" name="Straight Connector 54">
            <a:extLst>
              <a:ext uri="{FF2B5EF4-FFF2-40B4-BE49-F238E27FC236}">
                <a16:creationId xmlns:a16="http://schemas.microsoft.com/office/drawing/2014/main" id="{4E2B3C4E-F30F-4061-881E-6838DE872D9E}"/>
              </a:ext>
            </a:extLst>
          </p:cNvPr>
          <p:cNvCxnSpPr>
            <a:cxnSpLocks/>
          </p:cNvCxnSpPr>
          <p:nvPr/>
        </p:nvCxnSpPr>
        <p:spPr>
          <a:xfrm flipH="1" flipV="1">
            <a:off x="3832235" y="2772100"/>
            <a:ext cx="1738" cy="36576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AFA0746-FD8A-4CFF-9E8F-8595AD6C71AC}"/>
              </a:ext>
            </a:extLst>
          </p:cNvPr>
          <p:cNvCxnSpPr>
            <a:cxnSpLocks/>
          </p:cNvCxnSpPr>
          <p:nvPr/>
        </p:nvCxnSpPr>
        <p:spPr>
          <a:xfrm flipH="1" flipV="1">
            <a:off x="9560738" y="2778727"/>
            <a:ext cx="1738" cy="36576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FFBAF26-6833-4F15-B3B6-F50696BC27D6}"/>
              </a:ext>
            </a:extLst>
          </p:cNvPr>
          <p:cNvCxnSpPr>
            <a:cxnSpLocks/>
          </p:cNvCxnSpPr>
          <p:nvPr/>
        </p:nvCxnSpPr>
        <p:spPr>
          <a:xfrm flipH="1" flipV="1">
            <a:off x="3832235" y="3144984"/>
            <a:ext cx="1738" cy="36576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A9915DC-5742-4960-9B03-9A55BE00EF25}"/>
              </a:ext>
            </a:extLst>
          </p:cNvPr>
          <p:cNvCxnSpPr>
            <a:cxnSpLocks/>
          </p:cNvCxnSpPr>
          <p:nvPr/>
        </p:nvCxnSpPr>
        <p:spPr>
          <a:xfrm flipH="1" flipV="1">
            <a:off x="6584579" y="3145132"/>
            <a:ext cx="1738" cy="36576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DCA61CF-6104-4B74-AB92-15FC16EE2DC9}"/>
              </a:ext>
            </a:extLst>
          </p:cNvPr>
          <p:cNvCxnSpPr>
            <a:cxnSpLocks/>
          </p:cNvCxnSpPr>
          <p:nvPr/>
        </p:nvCxnSpPr>
        <p:spPr>
          <a:xfrm flipH="1" flipV="1">
            <a:off x="1299347" y="3144487"/>
            <a:ext cx="1738" cy="36576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759B33F-BAF8-4F78-AB6A-7C21747B2515}"/>
              </a:ext>
            </a:extLst>
          </p:cNvPr>
          <p:cNvCxnSpPr>
            <a:cxnSpLocks/>
          </p:cNvCxnSpPr>
          <p:nvPr/>
        </p:nvCxnSpPr>
        <p:spPr>
          <a:xfrm flipH="1" flipV="1">
            <a:off x="9560738" y="3142145"/>
            <a:ext cx="1738" cy="36576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6C66A88-6559-48E0-B7E0-B6F5D153AF95}"/>
              </a:ext>
            </a:extLst>
          </p:cNvPr>
          <p:cNvCxnSpPr>
            <a:cxnSpLocks/>
          </p:cNvCxnSpPr>
          <p:nvPr/>
        </p:nvCxnSpPr>
        <p:spPr>
          <a:xfrm flipH="1" flipV="1">
            <a:off x="9560738" y="3960056"/>
            <a:ext cx="1738" cy="36576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1DEDEAC-A754-4242-8BD2-2CB10A2E678F}"/>
              </a:ext>
            </a:extLst>
          </p:cNvPr>
          <p:cNvCxnSpPr>
            <a:cxnSpLocks/>
          </p:cNvCxnSpPr>
          <p:nvPr/>
        </p:nvCxnSpPr>
        <p:spPr>
          <a:xfrm flipH="1" flipV="1">
            <a:off x="6584579" y="3969215"/>
            <a:ext cx="1738" cy="36576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A76AEA9-44E3-4A8F-B198-10DB5630DEDF}"/>
              </a:ext>
            </a:extLst>
          </p:cNvPr>
          <p:cNvCxnSpPr>
            <a:cxnSpLocks/>
          </p:cNvCxnSpPr>
          <p:nvPr/>
        </p:nvCxnSpPr>
        <p:spPr>
          <a:xfrm flipH="1" flipV="1">
            <a:off x="3832235" y="3965136"/>
            <a:ext cx="1738" cy="36576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73439AF-0CA6-443E-BB8F-37EC0F863AD4}"/>
              </a:ext>
            </a:extLst>
          </p:cNvPr>
          <p:cNvCxnSpPr>
            <a:cxnSpLocks/>
          </p:cNvCxnSpPr>
          <p:nvPr/>
        </p:nvCxnSpPr>
        <p:spPr>
          <a:xfrm flipH="1" flipV="1">
            <a:off x="1299347" y="3965136"/>
            <a:ext cx="1738" cy="384048"/>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29BDDE9-36B1-4D4D-A466-FBE523FCD2F4}"/>
              </a:ext>
            </a:extLst>
          </p:cNvPr>
          <p:cNvCxnSpPr>
            <a:cxnSpLocks/>
          </p:cNvCxnSpPr>
          <p:nvPr/>
        </p:nvCxnSpPr>
        <p:spPr>
          <a:xfrm flipH="1" flipV="1">
            <a:off x="1299347" y="4334740"/>
            <a:ext cx="1738" cy="36576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8071646-770C-4103-9E9B-52F8C73DD641}"/>
              </a:ext>
            </a:extLst>
          </p:cNvPr>
          <p:cNvCxnSpPr>
            <a:cxnSpLocks/>
          </p:cNvCxnSpPr>
          <p:nvPr/>
        </p:nvCxnSpPr>
        <p:spPr>
          <a:xfrm flipH="1" flipV="1">
            <a:off x="3832235" y="4335202"/>
            <a:ext cx="1738" cy="36576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A2DF3CA8-1B3B-6ADD-FF7B-C6E07868210C}"/>
              </a:ext>
            </a:extLst>
          </p:cNvPr>
          <p:cNvSpPr/>
          <p:nvPr/>
        </p:nvSpPr>
        <p:spPr>
          <a:xfrm>
            <a:off x="8639222" y="4695834"/>
            <a:ext cx="822960" cy="4572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Arrays</a:t>
            </a:r>
          </a:p>
        </p:txBody>
      </p:sp>
      <p:sp>
        <p:nvSpPr>
          <p:cNvPr id="3" name="Rectangle: Rounded Corners 2">
            <a:extLst>
              <a:ext uri="{FF2B5EF4-FFF2-40B4-BE49-F238E27FC236}">
                <a16:creationId xmlns:a16="http://schemas.microsoft.com/office/drawing/2014/main" id="{95874235-79B8-4DB1-050B-ECFFF8B7C92B}"/>
              </a:ext>
            </a:extLst>
          </p:cNvPr>
          <p:cNvSpPr/>
          <p:nvPr/>
        </p:nvSpPr>
        <p:spPr>
          <a:xfrm>
            <a:off x="9595829" y="4697134"/>
            <a:ext cx="1005840" cy="4572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Scanner</a:t>
            </a:r>
          </a:p>
        </p:txBody>
      </p:sp>
      <p:cxnSp>
        <p:nvCxnSpPr>
          <p:cNvPr id="5" name="Straight Connector 4">
            <a:extLst>
              <a:ext uri="{FF2B5EF4-FFF2-40B4-BE49-F238E27FC236}">
                <a16:creationId xmlns:a16="http://schemas.microsoft.com/office/drawing/2014/main" id="{240DDDE1-70C6-AF7E-5E77-0F2C4C00F728}"/>
              </a:ext>
            </a:extLst>
          </p:cNvPr>
          <p:cNvCxnSpPr>
            <a:cxnSpLocks/>
          </p:cNvCxnSpPr>
          <p:nvPr/>
        </p:nvCxnSpPr>
        <p:spPr>
          <a:xfrm flipH="1" flipV="1">
            <a:off x="10122093" y="4341732"/>
            <a:ext cx="1738" cy="378728"/>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4495755-2C1F-10F8-F496-5BB0E233D768}"/>
              </a:ext>
            </a:extLst>
          </p:cNvPr>
          <p:cNvCxnSpPr>
            <a:cxnSpLocks/>
          </p:cNvCxnSpPr>
          <p:nvPr/>
        </p:nvCxnSpPr>
        <p:spPr>
          <a:xfrm flipH="1" flipV="1">
            <a:off x="11108209" y="4350697"/>
            <a:ext cx="1738" cy="378728"/>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3127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outVertical)">
                                      <p:cBhvr>
                                        <p:cTn id="11" dur="500"/>
                                        <p:tgtEl>
                                          <p:spTgt spid="2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up)">
                                      <p:cBhvr>
                                        <p:cTn id="15" dur="500"/>
                                        <p:tgtEl>
                                          <p:spTgt spid="33"/>
                                        </p:tgtEl>
                                      </p:cBhvr>
                                    </p:animEffect>
                                  </p:childTnLst>
                                </p:cTn>
                              </p:par>
                              <p:par>
                                <p:cTn id="16" presetID="22" presetClass="entr" presetSubtype="1"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up)">
                                      <p:cBhvr>
                                        <p:cTn id="18" dur="500"/>
                                        <p:tgtEl>
                                          <p:spTgt spid="32"/>
                                        </p:tgtEl>
                                      </p:cBhvr>
                                    </p:animEffect>
                                  </p:childTnLst>
                                </p:cTn>
                              </p:par>
                            </p:childTnLst>
                          </p:cTn>
                        </p:par>
                        <p:par>
                          <p:cTn id="19" fill="hold">
                            <p:stCondLst>
                              <p:cond delay="1500"/>
                            </p:stCondLst>
                            <p:childTnLst>
                              <p:par>
                                <p:cTn id="20" presetID="21" presetClass="entr" presetSubtype="1"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500"/>
                                        <p:tgtEl>
                                          <p:spTgt spid="7"/>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wipe(up)">
                                      <p:cBhvr>
                                        <p:cTn id="30" dur="500"/>
                                        <p:tgtEl>
                                          <p:spTgt spid="55"/>
                                        </p:tgtEl>
                                      </p:cBhvr>
                                    </p:animEffect>
                                  </p:childTnLst>
                                </p:cTn>
                              </p:par>
                              <p:par>
                                <p:cTn id="31" presetID="22" presetClass="entr" presetSubtype="1"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up)">
                                      <p:cBhvr>
                                        <p:cTn id="33" dur="500"/>
                                        <p:tgtEl>
                                          <p:spTgt spid="56"/>
                                        </p:tgtEl>
                                      </p:cBhvr>
                                    </p:animEffect>
                                  </p:childTnLst>
                                </p:cTn>
                              </p:par>
                            </p:childTnLst>
                          </p:cTn>
                        </p:par>
                        <p:par>
                          <p:cTn id="34" fill="hold">
                            <p:stCondLst>
                              <p:cond delay="500"/>
                            </p:stCondLst>
                            <p:childTnLst>
                              <p:par>
                                <p:cTn id="35" presetID="16" presetClass="entr" presetSubtype="37"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arn(outVertical)">
                                      <p:cBhvr>
                                        <p:cTn id="37" dur="500"/>
                                        <p:tgtEl>
                                          <p:spTgt spid="34"/>
                                        </p:tgtEl>
                                      </p:cBhvr>
                                    </p:animEffect>
                                  </p:childTnLst>
                                </p:cTn>
                              </p:par>
                            </p:childTnLst>
                          </p:cTn>
                        </p:par>
                        <p:par>
                          <p:cTn id="38" fill="hold">
                            <p:stCondLst>
                              <p:cond delay="1000"/>
                            </p:stCondLst>
                            <p:childTnLst>
                              <p:par>
                                <p:cTn id="39" presetID="22" presetClass="entr" presetSubtype="1"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wipe(up)">
                                      <p:cBhvr>
                                        <p:cTn id="41" dur="500"/>
                                        <p:tgtEl>
                                          <p:spTgt spid="57"/>
                                        </p:tgtEl>
                                      </p:cBhvr>
                                    </p:animEffect>
                                  </p:childTnLst>
                                </p:cTn>
                              </p:par>
                              <p:par>
                                <p:cTn id="42" presetID="22" presetClass="entr" presetSubtype="1" fill="hold" nodeType="with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wipe(up)">
                                      <p:cBhvr>
                                        <p:cTn id="44" dur="500"/>
                                        <p:tgtEl>
                                          <p:spTgt spid="58"/>
                                        </p:tgtEl>
                                      </p:cBhvr>
                                    </p:animEffect>
                                  </p:childTnLst>
                                </p:cTn>
                              </p:par>
                              <p:par>
                                <p:cTn id="45" presetID="22" presetClass="entr" presetSubtype="1"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par>
                                <p:cTn id="48" presetID="22" presetClass="entr" presetSubtype="1" fill="hold"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wipe(up)">
                                      <p:cBhvr>
                                        <p:cTn id="50" dur="500"/>
                                        <p:tgtEl>
                                          <p:spTgt spid="60"/>
                                        </p:tgtEl>
                                      </p:cBhvr>
                                    </p:animEffect>
                                  </p:childTnLst>
                                </p:cTn>
                              </p:par>
                            </p:childTnLst>
                          </p:cTn>
                        </p:par>
                        <p:par>
                          <p:cTn id="51" fill="hold">
                            <p:stCondLst>
                              <p:cond delay="1500"/>
                            </p:stCondLst>
                            <p:childTnLst>
                              <p:par>
                                <p:cTn id="52" presetID="21" presetClass="entr" presetSubtype="1"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heel(1)">
                                      <p:cBhvr>
                                        <p:cTn id="54" dur="500"/>
                                        <p:tgtEl>
                                          <p:spTgt spid="12"/>
                                        </p:tgtEl>
                                      </p:cBhvr>
                                    </p:animEffect>
                                  </p:childTnLst>
                                </p:cTn>
                              </p:par>
                              <p:par>
                                <p:cTn id="55" presetID="21" presetClass="entr" presetSubtype="1"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heel(1)">
                                      <p:cBhvr>
                                        <p:cTn id="57" dur="500"/>
                                        <p:tgtEl>
                                          <p:spTgt spid="11"/>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heel(1)">
                                      <p:cBhvr>
                                        <p:cTn id="60" dur="500"/>
                                        <p:tgtEl>
                                          <p:spTgt spid="9"/>
                                        </p:tgtEl>
                                      </p:cBhvr>
                                    </p:animEffect>
                                  </p:childTnLst>
                                </p:cTn>
                              </p:par>
                              <p:par>
                                <p:cTn id="61" presetID="21" presetClass="entr" presetSubtype="1"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heel(1)">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64"/>
                                        </p:tgtEl>
                                        <p:attrNameLst>
                                          <p:attrName>style.visibility</p:attrName>
                                        </p:attrNameLst>
                                      </p:cBhvr>
                                      <p:to>
                                        <p:strVal val="visible"/>
                                      </p:to>
                                    </p:set>
                                    <p:animEffect transition="in" filter="wipe(up)">
                                      <p:cBhvr>
                                        <p:cTn id="68" dur="500"/>
                                        <p:tgtEl>
                                          <p:spTgt spid="64"/>
                                        </p:tgtEl>
                                      </p:cBhvr>
                                    </p:animEffect>
                                  </p:childTnLst>
                                </p:cTn>
                              </p:par>
                              <p:par>
                                <p:cTn id="69" presetID="22" presetClass="entr" presetSubtype="1" fill="hold"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wipe(up)">
                                      <p:cBhvr>
                                        <p:cTn id="71" dur="500"/>
                                        <p:tgtEl>
                                          <p:spTgt spid="63"/>
                                        </p:tgtEl>
                                      </p:cBhvr>
                                    </p:animEffect>
                                  </p:childTnLst>
                                </p:cTn>
                              </p:par>
                              <p:par>
                                <p:cTn id="72" presetID="22" presetClass="entr" presetSubtype="1" fill="hold" nodeType="withEffect">
                                  <p:stCondLst>
                                    <p:cond delay="0"/>
                                  </p:stCondLst>
                                  <p:childTnLst>
                                    <p:set>
                                      <p:cBhvr>
                                        <p:cTn id="73" dur="1" fill="hold">
                                          <p:stCondLst>
                                            <p:cond delay="0"/>
                                          </p:stCondLst>
                                        </p:cTn>
                                        <p:tgtEl>
                                          <p:spTgt spid="62"/>
                                        </p:tgtEl>
                                        <p:attrNameLst>
                                          <p:attrName>style.visibility</p:attrName>
                                        </p:attrNameLst>
                                      </p:cBhvr>
                                      <p:to>
                                        <p:strVal val="visible"/>
                                      </p:to>
                                    </p:set>
                                    <p:animEffect transition="in" filter="wipe(up)">
                                      <p:cBhvr>
                                        <p:cTn id="74" dur="500"/>
                                        <p:tgtEl>
                                          <p:spTgt spid="62"/>
                                        </p:tgtEl>
                                      </p:cBhvr>
                                    </p:animEffect>
                                  </p:childTnLst>
                                </p:cTn>
                              </p:par>
                              <p:par>
                                <p:cTn id="75" presetID="22" presetClass="entr" presetSubtype="1" fill="hold" nodeType="with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wipe(up)">
                                      <p:cBhvr>
                                        <p:cTn id="77" dur="500"/>
                                        <p:tgtEl>
                                          <p:spTgt spid="61"/>
                                        </p:tgtEl>
                                      </p:cBhvr>
                                    </p:animEffect>
                                  </p:childTnLst>
                                </p:cTn>
                              </p:par>
                            </p:childTnLst>
                          </p:cTn>
                        </p:par>
                        <p:par>
                          <p:cTn id="78" fill="hold">
                            <p:stCondLst>
                              <p:cond delay="500"/>
                            </p:stCondLst>
                            <p:childTnLst>
                              <p:par>
                                <p:cTn id="79" presetID="16" presetClass="entr" presetSubtype="37" fill="hold"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barn(outVertical)">
                                      <p:cBhvr>
                                        <p:cTn id="81" dur="500"/>
                                        <p:tgtEl>
                                          <p:spTgt spid="41"/>
                                        </p:tgtEl>
                                      </p:cBhvr>
                                    </p:animEffect>
                                  </p:childTnLst>
                                </p:cTn>
                              </p:par>
                              <p:par>
                                <p:cTn id="82" presetID="16" presetClass="entr" presetSubtype="37" fill="hold" nodeType="with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barn(outVertical)">
                                      <p:cBhvr>
                                        <p:cTn id="84" dur="500"/>
                                        <p:tgtEl>
                                          <p:spTgt spid="53"/>
                                        </p:tgtEl>
                                      </p:cBhvr>
                                    </p:animEffect>
                                  </p:childTnLst>
                                </p:cTn>
                              </p:par>
                              <p:par>
                                <p:cTn id="85" presetID="16" presetClass="entr" presetSubtype="37" fill="hold" nodeType="with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barn(outVertical)">
                                      <p:cBhvr>
                                        <p:cTn id="87" dur="500"/>
                                        <p:tgtEl>
                                          <p:spTgt spid="54"/>
                                        </p:tgtEl>
                                      </p:cBhvr>
                                    </p:animEffect>
                                  </p:childTnLst>
                                </p:cTn>
                              </p:par>
                            </p:childTnLst>
                          </p:cTn>
                        </p:par>
                        <p:par>
                          <p:cTn id="88" fill="hold">
                            <p:stCondLst>
                              <p:cond delay="1000"/>
                            </p:stCondLst>
                            <p:childTnLst>
                              <p:par>
                                <p:cTn id="89" presetID="22" presetClass="entr" presetSubtype="1" fill="hold"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wipe(up)">
                                      <p:cBhvr>
                                        <p:cTn id="91" dur="500"/>
                                        <p:tgtEl>
                                          <p:spTgt spid="65"/>
                                        </p:tgtEl>
                                      </p:cBhvr>
                                    </p:animEffect>
                                  </p:childTnLst>
                                </p:cTn>
                              </p:par>
                              <p:par>
                                <p:cTn id="92" presetID="22" presetClass="entr" presetSubtype="1" fill="hold" nodeType="with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wipe(up)">
                                      <p:cBhvr>
                                        <p:cTn id="94" dur="500"/>
                                        <p:tgtEl>
                                          <p:spTgt spid="52"/>
                                        </p:tgtEl>
                                      </p:cBhvr>
                                    </p:animEffect>
                                  </p:childTnLst>
                                </p:cTn>
                              </p:par>
                              <p:par>
                                <p:cTn id="95" presetID="22" presetClass="entr" presetSubtype="1" fill="hold" nodeType="withEffect">
                                  <p:stCondLst>
                                    <p:cond delay="0"/>
                                  </p:stCondLst>
                                  <p:childTnLst>
                                    <p:set>
                                      <p:cBhvr>
                                        <p:cTn id="96" dur="1" fill="hold">
                                          <p:stCondLst>
                                            <p:cond delay="0"/>
                                          </p:stCondLst>
                                        </p:cTn>
                                        <p:tgtEl>
                                          <p:spTgt spid="51"/>
                                        </p:tgtEl>
                                        <p:attrNameLst>
                                          <p:attrName>style.visibility</p:attrName>
                                        </p:attrNameLst>
                                      </p:cBhvr>
                                      <p:to>
                                        <p:strVal val="visible"/>
                                      </p:to>
                                    </p:set>
                                    <p:animEffect transition="in" filter="wipe(up)">
                                      <p:cBhvr>
                                        <p:cTn id="97" dur="500"/>
                                        <p:tgtEl>
                                          <p:spTgt spid="51"/>
                                        </p:tgtEl>
                                      </p:cBhvr>
                                    </p:animEffect>
                                  </p:childTnLst>
                                </p:cTn>
                              </p:par>
                              <p:par>
                                <p:cTn id="98" presetID="22" presetClass="entr" presetSubtype="1" fill="hold" nodeType="withEffect">
                                  <p:stCondLst>
                                    <p:cond delay="0"/>
                                  </p:stCondLst>
                                  <p:childTnLst>
                                    <p:set>
                                      <p:cBhvr>
                                        <p:cTn id="99" dur="1" fill="hold">
                                          <p:stCondLst>
                                            <p:cond delay="0"/>
                                          </p:stCondLst>
                                        </p:cTn>
                                        <p:tgtEl>
                                          <p:spTgt spid="66"/>
                                        </p:tgtEl>
                                        <p:attrNameLst>
                                          <p:attrName>style.visibility</p:attrName>
                                        </p:attrNameLst>
                                      </p:cBhvr>
                                      <p:to>
                                        <p:strVal val="visible"/>
                                      </p:to>
                                    </p:set>
                                    <p:animEffect transition="in" filter="wipe(up)">
                                      <p:cBhvr>
                                        <p:cTn id="100" dur="500"/>
                                        <p:tgtEl>
                                          <p:spTgt spid="66"/>
                                        </p:tgtEl>
                                      </p:cBhvr>
                                    </p:animEffect>
                                  </p:childTnLst>
                                </p:cTn>
                              </p:par>
                              <p:par>
                                <p:cTn id="101" presetID="22" presetClass="entr" presetSubtype="1" fill="hold" nodeType="with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wipe(up)">
                                      <p:cBhvr>
                                        <p:cTn id="103" dur="500"/>
                                        <p:tgtEl>
                                          <p:spTgt spid="49"/>
                                        </p:tgtEl>
                                      </p:cBhvr>
                                    </p:animEffect>
                                  </p:childTnLst>
                                </p:cTn>
                              </p:par>
                              <p:par>
                                <p:cTn id="104" presetID="22" presetClass="entr" presetSubtype="1"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wipe(up)">
                                      <p:cBhvr>
                                        <p:cTn id="106" dur="500"/>
                                        <p:tgtEl>
                                          <p:spTgt spid="48"/>
                                        </p:tgtEl>
                                      </p:cBhvr>
                                    </p:animEffect>
                                  </p:childTnLst>
                                </p:cTn>
                              </p:par>
                              <p:par>
                                <p:cTn id="107" presetID="22" presetClass="entr" presetSubtype="1" fill="hold"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wipe(up)">
                                      <p:cBhvr>
                                        <p:cTn id="109" dur="500"/>
                                        <p:tgtEl>
                                          <p:spTgt spid="46"/>
                                        </p:tgtEl>
                                      </p:cBhvr>
                                    </p:animEffect>
                                  </p:childTnLst>
                                </p:cTn>
                              </p:par>
                              <p:par>
                                <p:cTn id="110" presetID="22" presetClass="entr" presetSubtype="1" fill="hold" nodeType="with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wipe(up)">
                                      <p:cBhvr>
                                        <p:cTn id="112" dur="500"/>
                                        <p:tgtEl>
                                          <p:spTgt spid="45"/>
                                        </p:tgtEl>
                                      </p:cBhvr>
                                    </p:animEffect>
                                  </p:childTnLst>
                                </p:cTn>
                              </p:par>
                              <p:par>
                                <p:cTn id="113" presetID="22" presetClass="entr" presetSubtype="1" fill="hold" nodeType="with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up)">
                                      <p:cBhvr>
                                        <p:cTn id="115" dur="500"/>
                                        <p:tgtEl>
                                          <p:spTgt spid="43"/>
                                        </p:tgtEl>
                                      </p:cBhvr>
                                    </p:animEffect>
                                  </p:childTnLst>
                                </p:cTn>
                              </p:par>
                              <p:par>
                                <p:cTn id="116" presetID="22" presetClass="entr" presetSubtype="1" fill="hold" nodeType="with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wipe(up)">
                                      <p:cBhvr>
                                        <p:cTn id="118" dur="500"/>
                                        <p:tgtEl>
                                          <p:spTgt spid="44"/>
                                        </p:tgtEl>
                                      </p:cBhvr>
                                    </p:animEffect>
                                  </p:childTnLst>
                                </p:cTn>
                              </p:par>
                              <p:par>
                                <p:cTn id="119" presetID="22" presetClass="entr" presetSubtype="1" fill="hold" nodeType="withEffect">
                                  <p:stCondLst>
                                    <p:cond delay="0"/>
                                  </p:stCondLst>
                                  <p:childTnLst>
                                    <p:set>
                                      <p:cBhvr>
                                        <p:cTn id="120" dur="1" fill="hold">
                                          <p:stCondLst>
                                            <p:cond delay="0"/>
                                          </p:stCondLst>
                                        </p:cTn>
                                        <p:tgtEl>
                                          <p:spTgt spid="5"/>
                                        </p:tgtEl>
                                        <p:attrNameLst>
                                          <p:attrName>style.visibility</p:attrName>
                                        </p:attrNameLst>
                                      </p:cBhvr>
                                      <p:to>
                                        <p:strVal val="visible"/>
                                      </p:to>
                                    </p:set>
                                    <p:animEffect transition="in" filter="wipe(up)">
                                      <p:cBhvr>
                                        <p:cTn id="121" dur="500"/>
                                        <p:tgtEl>
                                          <p:spTgt spid="5"/>
                                        </p:tgtEl>
                                      </p:cBhvr>
                                    </p:animEffect>
                                  </p:childTnLst>
                                </p:cTn>
                              </p:par>
                              <p:par>
                                <p:cTn id="122" presetID="22" presetClass="entr" presetSubtype="1" fill="hold" nodeType="withEffect">
                                  <p:stCondLst>
                                    <p:cond delay="0"/>
                                  </p:stCondLst>
                                  <p:childTnLst>
                                    <p:set>
                                      <p:cBhvr>
                                        <p:cTn id="123" dur="1" fill="hold">
                                          <p:stCondLst>
                                            <p:cond delay="0"/>
                                          </p:stCondLst>
                                        </p:cTn>
                                        <p:tgtEl>
                                          <p:spTgt spid="26"/>
                                        </p:tgtEl>
                                        <p:attrNameLst>
                                          <p:attrName>style.visibility</p:attrName>
                                        </p:attrNameLst>
                                      </p:cBhvr>
                                      <p:to>
                                        <p:strVal val="visible"/>
                                      </p:to>
                                    </p:set>
                                    <p:animEffect transition="in" filter="wipe(up)">
                                      <p:cBhvr>
                                        <p:cTn id="124" dur="500"/>
                                        <p:tgtEl>
                                          <p:spTgt spid="26"/>
                                        </p:tgtEl>
                                      </p:cBhvr>
                                    </p:animEffect>
                                  </p:childTnLst>
                                </p:cTn>
                              </p:par>
                            </p:childTnLst>
                          </p:cTn>
                        </p:par>
                        <p:par>
                          <p:cTn id="125" fill="hold">
                            <p:stCondLst>
                              <p:cond delay="1500"/>
                            </p:stCondLst>
                            <p:childTnLst>
                              <p:par>
                                <p:cTn id="126" presetID="21" presetClass="entr" presetSubtype="1" fill="hold" grpId="0" nodeType="afterEffect">
                                  <p:stCondLst>
                                    <p:cond delay="0"/>
                                  </p:stCondLst>
                                  <p:childTnLst>
                                    <p:set>
                                      <p:cBhvr>
                                        <p:cTn id="127" dur="1" fill="hold">
                                          <p:stCondLst>
                                            <p:cond delay="0"/>
                                          </p:stCondLst>
                                        </p:cTn>
                                        <p:tgtEl>
                                          <p:spTgt spid="13"/>
                                        </p:tgtEl>
                                        <p:attrNameLst>
                                          <p:attrName>style.visibility</p:attrName>
                                        </p:attrNameLst>
                                      </p:cBhvr>
                                      <p:to>
                                        <p:strVal val="visible"/>
                                      </p:to>
                                    </p:set>
                                    <p:animEffect transition="in" filter="wheel(1)">
                                      <p:cBhvr>
                                        <p:cTn id="128" dur="500"/>
                                        <p:tgtEl>
                                          <p:spTgt spid="13"/>
                                        </p:tgtEl>
                                      </p:cBhvr>
                                    </p:animEffect>
                                  </p:childTnLst>
                                </p:cTn>
                              </p:par>
                              <p:par>
                                <p:cTn id="129" presetID="21" presetClass="entr" presetSubtype="1" fill="hold" grpId="0" nodeType="withEffect">
                                  <p:stCondLst>
                                    <p:cond delay="0"/>
                                  </p:stCondLst>
                                  <p:childTnLst>
                                    <p:set>
                                      <p:cBhvr>
                                        <p:cTn id="130" dur="1" fill="hold">
                                          <p:stCondLst>
                                            <p:cond delay="0"/>
                                          </p:stCondLst>
                                        </p:cTn>
                                        <p:tgtEl>
                                          <p:spTgt spid="14"/>
                                        </p:tgtEl>
                                        <p:attrNameLst>
                                          <p:attrName>style.visibility</p:attrName>
                                        </p:attrNameLst>
                                      </p:cBhvr>
                                      <p:to>
                                        <p:strVal val="visible"/>
                                      </p:to>
                                    </p:set>
                                    <p:animEffect transition="in" filter="wheel(1)">
                                      <p:cBhvr>
                                        <p:cTn id="131" dur="500"/>
                                        <p:tgtEl>
                                          <p:spTgt spid="14"/>
                                        </p:tgtEl>
                                      </p:cBhvr>
                                    </p:animEffect>
                                  </p:childTnLst>
                                </p:cTn>
                              </p:par>
                              <p:par>
                                <p:cTn id="132" presetID="21" presetClass="entr" presetSubtype="1" fill="hold" grpId="0" nodeType="withEffect">
                                  <p:stCondLst>
                                    <p:cond delay="0"/>
                                  </p:stCondLst>
                                  <p:childTnLst>
                                    <p:set>
                                      <p:cBhvr>
                                        <p:cTn id="133" dur="1" fill="hold">
                                          <p:stCondLst>
                                            <p:cond delay="0"/>
                                          </p:stCondLst>
                                        </p:cTn>
                                        <p:tgtEl>
                                          <p:spTgt spid="15"/>
                                        </p:tgtEl>
                                        <p:attrNameLst>
                                          <p:attrName>style.visibility</p:attrName>
                                        </p:attrNameLst>
                                      </p:cBhvr>
                                      <p:to>
                                        <p:strVal val="visible"/>
                                      </p:to>
                                    </p:set>
                                    <p:animEffect transition="in" filter="wheel(1)">
                                      <p:cBhvr>
                                        <p:cTn id="134" dur="500"/>
                                        <p:tgtEl>
                                          <p:spTgt spid="15"/>
                                        </p:tgtEl>
                                      </p:cBhvr>
                                    </p:animEffect>
                                  </p:childTnLst>
                                </p:cTn>
                              </p:par>
                              <p:par>
                                <p:cTn id="135" presetID="21" presetClass="entr" presetSubtype="1" fill="hold" grpId="0" nodeType="withEffect">
                                  <p:stCondLst>
                                    <p:cond delay="0"/>
                                  </p:stCondLst>
                                  <p:childTnLst>
                                    <p:set>
                                      <p:cBhvr>
                                        <p:cTn id="136" dur="1" fill="hold">
                                          <p:stCondLst>
                                            <p:cond delay="0"/>
                                          </p:stCondLst>
                                        </p:cTn>
                                        <p:tgtEl>
                                          <p:spTgt spid="16"/>
                                        </p:tgtEl>
                                        <p:attrNameLst>
                                          <p:attrName>style.visibility</p:attrName>
                                        </p:attrNameLst>
                                      </p:cBhvr>
                                      <p:to>
                                        <p:strVal val="visible"/>
                                      </p:to>
                                    </p:set>
                                    <p:animEffect transition="in" filter="wheel(1)">
                                      <p:cBhvr>
                                        <p:cTn id="137" dur="500"/>
                                        <p:tgtEl>
                                          <p:spTgt spid="16"/>
                                        </p:tgtEl>
                                      </p:cBhvr>
                                    </p:animEffect>
                                  </p:childTnLst>
                                </p:cTn>
                              </p:par>
                              <p:par>
                                <p:cTn id="138" presetID="21" presetClass="entr" presetSubtype="1" fill="hold" grpId="0" nodeType="with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wheel(1)">
                                      <p:cBhvr>
                                        <p:cTn id="140" dur="500"/>
                                        <p:tgtEl>
                                          <p:spTgt spid="17"/>
                                        </p:tgtEl>
                                      </p:cBhvr>
                                    </p:animEffect>
                                  </p:childTnLst>
                                </p:cTn>
                              </p:par>
                              <p:par>
                                <p:cTn id="141" presetID="21" presetClass="entr" presetSubtype="1" fill="hold" grpId="0" nodeType="withEffect">
                                  <p:stCondLst>
                                    <p:cond delay="0"/>
                                  </p:stCondLst>
                                  <p:childTnLst>
                                    <p:set>
                                      <p:cBhvr>
                                        <p:cTn id="142" dur="1" fill="hold">
                                          <p:stCondLst>
                                            <p:cond delay="0"/>
                                          </p:stCondLst>
                                        </p:cTn>
                                        <p:tgtEl>
                                          <p:spTgt spid="18"/>
                                        </p:tgtEl>
                                        <p:attrNameLst>
                                          <p:attrName>style.visibility</p:attrName>
                                        </p:attrNameLst>
                                      </p:cBhvr>
                                      <p:to>
                                        <p:strVal val="visible"/>
                                      </p:to>
                                    </p:set>
                                    <p:animEffect transition="in" filter="wheel(1)">
                                      <p:cBhvr>
                                        <p:cTn id="143" dur="500"/>
                                        <p:tgtEl>
                                          <p:spTgt spid="18"/>
                                        </p:tgtEl>
                                      </p:cBhvr>
                                    </p:animEffect>
                                  </p:childTnLst>
                                </p:cTn>
                              </p:par>
                              <p:par>
                                <p:cTn id="144" presetID="21" presetClass="entr" presetSubtype="1"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wheel(1)">
                                      <p:cBhvr>
                                        <p:cTn id="146" dur="500"/>
                                        <p:tgtEl>
                                          <p:spTgt spid="19"/>
                                        </p:tgtEl>
                                      </p:cBhvr>
                                    </p:animEffect>
                                  </p:childTnLst>
                                </p:cTn>
                              </p:par>
                              <p:par>
                                <p:cTn id="147" presetID="21" presetClass="entr" presetSubtype="1" fill="hold" grpId="0" nodeType="withEffect">
                                  <p:stCondLst>
                                    <p:cond delay="0"/>
                                  </p:stCondLst>
                                  <p:childTnLst>
                                    <p:set>
                                      <p:cBhvr>
                                        <p:cTn id="148" dur="1" fill="hold">
                                          <p:stCondLst>
                                            <p:cond delay="0"/>
                                          </p:stCondLst>
                                        </p:cTn>
                                        <p:tgtEl>
                                          <p:spTgt spid="20"/>
                                        </p:tgtEl>
                                        <p:attrNameLst>
                                          <p:attrName>style.visibility</p:attrName>
                                        </p:attrNameLst>
                                      </p:cBhvr>
                                      <p:to>
                                        <p:strVal val="visible"/>
                                      </p:to>
                                    </p:set>
                                    <p:animEffect transition="in" filter="wheel(1)">
                                      <p:cBhvr>
                                        <p:cTn id="149" dur="500"/>
                                        <p:tgtEl>
                                          <p:spTgt spid="20"/>
                                        </p:tgtEl>
                                      </p:cBhvr>
                                    </p:animEffect>
                                  </p:childTnLst>
                                </p:cTn>
                              </p:par>
                              <p:par>
                                <p:cTn id="150" presetID="21" presetClass="entr" presetSubtype="1" fill="hold" grpId="0" nodeType="withEffect">
                                  <p:stCondLst>
                                    <p:cond delay="0"/>
                                  </p:stCondLst>
                                  <p:childTnLst>
                                    <p:set>
                                      <p:cBhvr>
                                        <p:cTn id="151" dur="1" fill="hold">
                                          <p:stCondLst>
                                            <p:cond delay="0"/>
                                          </p:stCondLst>
                                        </p:cTn>
                                        <p:tgtEl>
                                          <p:spTgt spid="21"/>
                                        </p:tgtEl>
                                        <p:attrNameLst>
                                          <p:attrName>style.visibility</p:attrName>
                                        </p:attrNameLst>
                                      </p:cBhvr>
                                      <p:to>
                                        <p:strVal val="visible"/>
                                      </p:to>
                                    </p:set>
                                    <p:animEffect transition="in" filter="wheel(1)">
                                      <p:cBhvr>
                                        <p:cTn id="152" dur="500"/>
                                        <p:tgtEl>
                                          <p:spTgt spid="21"/>
                                        </p:tgtEl>
                                      </p:cBhvr>
                                    </p:animEffect>
                                  </p:childTnLst>
                                </p:cTn>
                              </p:par>
                              <p:par>
                                <p:cTn id="153" presetID="21" presetClass="entr" presetSubtype="1" fill="hold" grpId="0" nodeType="with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wheel(1)">
                                      <p:cBhvr>
                                        <p:cTn id="155" dur="500"/>
                                        <p:tgtEl>
                                          <p:spTgt spid="2"/>
                                        </p:tgtEl>
                                      </p:cBhvr>
                                    </p:animEffect>
                                  </p:childTnLst>
                                </p:cTn>
                              </p:par>
                              <p:par>
                                <p:cTn id="156" presetID="21" presetClass="entr" presetSubtype="1" fill="hold" grpId="0" nodeType="withEffect">
                                  <p:stCondLst>
                                    <p:cond delay="0"/>
                                  </p:stCondLst>
                                  <p:childTnLst>
                                    <p:set>
                                      <p:cBhvr>
                                        <p:cTn id="157" dur="1" fill="hold">
                                          <p:stCondLst>
                                            <p:cond delay="0"/>
                                          </p:stCondLst>
                                        </p:cTn>
                                        <p:tgtEl>
                                          <p:spTgt spid="3"/>
                                        </p:tgtEl>
                                        <p:attrNameLst>
                                          <p:attrName>style.visibility</p:attrName>
                                        </p:attrNameLst>
                                      </p:cBhvr>
                                      <p:to>
                                        <p:strVal val="visible"/>
                                      </p:to>
                                    </p:set>
                                    <p:animEffect transition="in" filter="wheel(1)">
                                      <p:cBhvr>
                                        <p:cTn id="158" dur="500"/>
                                        <p:tgtEl>
                                          <p:spTgt spid="3"/>
                                        </p:tgtEl>
                                      </p:cBhvr>
                                    </p:animEffect>
                                  </p:childTnLst>
                                </p:cTn>
                              </p:par>
                              <p:par>
                                <p:cTn id="159" presetID="21" presetClass="entr" presetSubtype="1" fill="hold" nodeType="withEffect">
                                  <p:stCondLst>
                                    <p:cond delay="0"/>
                                  </p:stCondLst>
                                  <p:childTnLst>
                                    <p:set>
                                      <p:cBhvr>
                                        <p:cTn id="160" dur="1" fill="hold">
                                          <p:stCondLst>
                                            <p:cond delay="0"/>
                                          </p:stCondLst>
                                        </p:cTn>
                                        <p:tgtEl>
                                          <p:spTgt spid="25"/>
                                        </p:tgtEl>
                                        <p:attrNameLst>
                                          <p:attrName>style.visibility</p:attrName>
                                        </p:attrNameLst>
                                      </p:cBhvr>
                                      <p:to>
                                        <p:strVal val="visible"/>
                                      </p:to>
                                    </p:set>
                                    <p:animEffect transition="in" filter="wheel(1)">
                                      <p:cBhvr>
                                        <p:cTn id="161" dur="500"/>
                                        <p:tgtEl>
                                          <p:spTgt spid="25"/>
                                        </p:tgtEl>
                                      </p:cBhvr>
                                    </p:animEffect>
                                  </p:childTnLst>
                                </p:cTn>
                              </p:par>
                            </p:childTnLst>
                          </p:cTn>
                        </p:par>
                      </p:childTnLst>
                    </p:cTn>
                  </p:par>
                  <p:par>
                    <p:cTn id="162" fill="hold">
                      <p:stCondLst>
                        <p:cond delay="indefinite"/>
                      </p:stCondLst>
                      <p:childTnLst>
                        <p:par>
                          <p:cTn id="163" fill="hold">
                            <p:stCondLst>
                              <p:cond delay="0"/>
                            </p:stCondLst>
                            <p:childTnLst>
                              <p:par>
                                <p:cTn id="164" presetID="14" presetClass="entr" presetSubtype="10" fill="hold" grpId="0" nodeType="clickEffect">
                                  <p:stCondLst>
                                    <p:cond delay="0"/>
                                  </p:stCondLst>
                                  <p:childTnLst>
                                    <p:set>
                                      <p:cBhvr>
                                        <p:cTn id="165" dur="1" fill="hold">
                                          <p:stCondLst>
                                            <p:cond delay="0"/>
                                          </p:stCondLst>
                                        </p:cTn>
                                        <p:tgtEl>
                                          <p:spTgt spid="42">
                                            <p:txEl>
                                              <p:pRg st="0" end="0"/>
                                            </p:txEl>
                                          </p:spTgt>
                                        </p:tgtEl>
                                        <p:attrNameLst>
                                          <p:attrName>style.visibility</p:attrName>
                                        </p:attrNameLst>
                                      </p:cBhvr>
                                      <p:to>
                                        <p:strVal val="visible"/>
                                      </p:to>
                                    </p:set>
                                    <p:animEffect transition="in" filter="randombar(horizontal)">
                                      <p:cBhvr>
                                        <p:cTn id="166"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42" grpId="0" build="p"/>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7A8839-F283-496A-AF47-CE5BA51CB30C}"/>
              </a:ext>
            </a:extLst>
          </p:cNvPr>
          <p:cNvSpPr>
            <a:spLocks noGrp="1"/>
          </p:cNvSpPr>
          <p:nvPr>
            <p:ph type="title"/>
          </p:nvPr>
        </p:nvSpPr>
        <p:spPr/>
        <p:txBody>
          <a:bodyPr/>
          <a:lstStyle/>
          <a:p>
            <a:r>
              <a:rPr lang="id-ID"/>
              <a:t>Sintaks Deklarasi Variabel</a:t>
            </a:r>
          </a:p>
        </p:txBody>
      </p:sp>
      <p:sp>
        <p:nvSpPr>
          <p:cNvPr id="4" name="Text Placeholder 3">
            <a:extLst>
              <a:ext uri="{FF2B5EF4-FFF2-40B4-BE49-F238E27FC236}">
                <a16:creationId xmlns:a16="http://schemas.microsoft.com/office/drawing/2014/main" id="{56AEFDFA-4890-46B0-A7DB-A6EBE1339991}"/>
              </a:ext>
            </a:extLst>
          </p:cNvPr>
          <p:cNvSpPr>
            <a:spLocks noGrp="1"/>
          </p:cNvSpPr>
          <p:nvPr>
            <p:ph type="body" sz="quarter" idx="11"/>
          </p:nvPr>
        </p:nvSpPr>
        <p:spPr/>
        <p:txBody>
          <a:bodyPr/>
          <a:lstStyle/>
          <a:p>
            <a:r>
              <a:rPr lang="id-ID"/>
              <a:t>tipeData namaVariabel;</a:t>
            </a:r>
          </a:p>
        </p:txBody>
      </p:sp>
      <p:sp>
        <p:nvSpPr>
          <p:cNvPr id="5" name="Text Placeholder 4">
            <a:extLst>
              <a:ext uri="{FF2B5EF4-FFF2-40B4-BE49-F238E27FC236}">
                <a16:creationId xmlns:a16="http://schemas.microsoft.com/office/drawing/2014/main" id="{9215DE08-4D87-482A-88AF-383F79EF1D57}"/>
              </a:ext>
            </a:extLst>
          </p:cNvPr>
          <p:cNvSpPr>
            <a:spLocks noGrp="1"/>
          </p:cNvSpPr>
          <p:nvPr>
            <p:ph type="body" sz="quarter" idx="12"/>
          </p:nvPr>
        </p:nvSpPr>
        <p:spPr/>
        <p:txBody>
          <a:bodyPr/>
          <a:lstStyle/>
          <a:p>
            <a:r>
              <a:rPr lang="en-US"/>
              <a:t>boolean apakahHariSenin; </a:t>
            </a:r>
          </a:p>
          <a:p>
            <a:r>
              <a:rPr lang="en-US"/>
              <a:t>int jumlahMahasiswa;</a:t>
            </a:r>
          </a:p>
          <a:p>
            <a:r>
              <a:rPr lang="en-US"/>
              <a:t>float tinggiSaya;</a:t>
            </a:r>
          </a:p>
          <a:p>
            <a:r>
              <a:rPr lang="en-US"/>
              <a:t>String salam; </a:t>
            </a:r>
          </a:p>
          <a:p>
            <a:r>
              <a:rPr lang="en-US"/>
              <a:t>ClassSaya kelasDDP;</a:t>
            </a:r>
          </a:p>
        </p:txBody>
      </p:sp>
      <p:sp>
        <p:nvSpPr>
          <p:cNvPr id="2" name="Oval 1">
            <a:extLst>
              <a:ext uri="{FF2B5EF4-FFF2-40B4-BE49-F238E27FC236}">
                <a16:creationId xmlns:a16="http://schemas.microsoft.com/office/drawing/2014/main" id="{D7A65E8C-EEA8-49BD-9C29-7C2DD0C3C9CF}"/>
              </a:ext>
            </a:extLst>
          </p:cNvPr>
          <p:cNvSpPr/>
          <p:nvPr/>
        </p:nvSpPr>
        <p:spPr>
          <a:xfrm>
            <a:off x="11917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202621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5d0e8dd78514f34e655317a3b1dba39dcefd15d"/>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with DDP Cours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with SDA Cours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ig Area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Assignmen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ad3527a-fcfb-495e-8d61-d5257428f3d8">
      <Terms xmlns="http://schemas.microsoft.com/office/infopath/2007/PartnerControls"/>
    </lcf76f155ced4ddcb4097134ff3c332f>
    <TaxCatchAll xmlns="517c275d-127a-4019-983c-d74ca4bf6ba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DE50B6B06D5147A1358825BF88370E" ma:contentTypeVersion="13" ma:contentTypeDescription="Create a new document." ma:contentTypeScope="" ma:versionID="cfdbdcc5d824118ee6b4bccc6c60f72e">
  <xsd:schema xmlns:xsd="http://www.w3.org/2001/XMLSchema" xmlns:xs="http://www.w3.org/2001/XMLSchema" xmlns:p="http://schemas.microsoft.com/office/2006/metadata/properties" xmlns:ns2="9ad3527a-fcfb-495e-8d61-d5257428f3d8" xmlns:ns3="517c275d-127a-4019-983c-d74ca4bf6bad" targetNamespace="http://schemas.microsoft.com/office/2006/metadata/properties" ma:root="true" ma:fieldsID="4eb2823fd071ae248c7940636e8ddaba" ns2:_="" ns3:_="">
    <xsd:import namespace="9ad3527a-fcfb-495e-8d61-d5257428f3d8"/>
    <xsd:import namespace="517c275d-127a-4019-983c-d74ca4bf6ba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3527a-fcfb-495e-8d61-d5257428f3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8019201-d7fa-4ddb-9f28-dacd9c57520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7c275d-127a-4019-983c-d74ca4bf6bad"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26507cc0-16a7-4e37-b4db-bd6d32c3fc16}" ma:internalName="TaxCatchAll" ma:showField="CatchAllData" ma:web="517c275d-127a-4019-983c-d74ca4bf6b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D4B5D5-6D6D-43BA-A002-3560712EA8A9}">
  <ds:schemaRefs>
    <ds:schemaRef ds:uri="http://schemas.microsoft.com/office/2006/metadata/properties"/>
    <ds:schemaRef ds:uri="517c275d-127a-4019-983c-d74ca4bf6bad"/>
    <ds:schemaRef ds:uri="http://schemas.microsoft.com/office/infopath/2007/PartnerControls"/>
    <ds:schemaRef ds:uri="http://www.w3.org/XML/1998/namespace"/>
    <ds:schemaRef ds:uri="http://purl.org/dc/elements/1.1/"/>
    <ds:schemaRef ds:uri="http://schemas.microsoft.com/office/2006/documentManagement/types"/>
    <ds:schemaRef ds:uri="http://purl.org/dc/dcmitype/"/>
    <ds:schemaRef ds:uri="http://schemas.openxmlformats.org/package/2006/metadata/core-properties"/>
    <ds:schemaRef ds:uri="9ad3527a-fcfb-495e-8d61-d5257428f3d8"/>
    <ds:schemaRef ds:uri="http://purl.org/dc/terms/"/>
  </ds:schemaRefs>
</ds:datastoreItem>
</file>

<file path=customXml/itemProps2.xml><?xml version="1.0" encoding="utf-8"?>
<ds:datastoreItem xmlns:ds="http://schemas.openxmlformats.org/officeDocument/2006/customXml" ds:itemID="{386FAEFE-5293-4AEB-810B-76643E38CC73}">
  <ds:schemaRefs>
    <ds:schemaRef ds:uri="http://schemas.microsoft.com/sharepoint/v3/contenttype/forms"/>
  </ds:schemaRefs>
</ds:datastoreItem>
</file>

<file path=customXml/itemProps3.xml><?xml version="1.0" encoding="utf-8"?>
<ds:datastoreItem xmlns:ds="http://schemas.openxmlformats.org/officeDocument/2006/customXml" ds:itemID="{FBC56D4C-C31B-47E3-82DE-B50D5F5005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d3527a-fcfb-495e-8d61-d5257428f3d8"/>
    <ds:schemaRef ds:uri="517c275d-127a-4019-983c-d74ca4bf6b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149d536-16c4-4738-a734-80ae686408af}" enabled="0" method="" siteId="{c149d536-16c4-4738-a734-80ae686408af}" removed="1"/>
</clbl:labelList>
</file>

<file path=docProps/app.xml><?xml version="1.0" encoding="utf-8"?>
<Properties xmlns="http://schemas.openxmlformats.org/officeDocument/2006/extended-properties" xmlns:vt="http://schemas.openxmlformats.org/officeDocument/2006/docPropsVTypes">
  <Template>Office Theme</Template>
  <TotalTime>12935</TotalTime>
  <Words>573</Words>
  <Application>Microsoft Office PowerPoint</Application>
  <PresentationFormat>Widescreen</PresentationFormat>
  <Paragraphs>101</Paragraphs>
  <Slides>21</Slides>
  <Notes>0</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21</vt:i4>
      </vt:variant>
    </vt:vector>
  </HeadingPairs>
  <TitlesOfParts>
    <vt:vector size="41" baseType="lpstr">
      <vt:lpstr>Aharoni</vt:lpstr>
      <vt:lpstr>Arial</vt:lpstr>
      <vt:lpstr>Arial Black</vt:lpstr>
      <vt:lpstr>Blackadder ITC</vt:lpstr>
      <vt:lpstr>Calibri</vt:lpstr>
      <vt:lpstr>Consolas</vt:lpstr>
      <vt:lpstr>Garamond</vt:lpstr>
      <vt:lpstr>Open Sans</vt:lpstr>
      <vt:lpstr>Times New Roman</vt:lpstr>
      <vt:lpstr>Wingdings</vt:lpstr>
      <vt:lpstr>Custom Design</vt:lpstr>
      <vt:lpstr>Title with DDP Course</vt:lpstr>
      <vt:lpstr>Title with SDA Course</vt:lpstr>
      <vt:lpstr>Title</vt:lpstr>
      <vt:lpstr>Content</vt:lpstr>
      <vt:lpstr>Big Area Content</vt:lpstr>
      <vt:lpstr>Assignments</vt:lpstr>
      <vt:lpstr>Segment</vt:lpstr>
      <vt:lpstr>Question</vt:lpstr>
      <vt:lpstr>Plain Question</vt:lpstr>
      <vt:lpstr>Variabel</vt:lpstr>
      <vt:lpstr>PowerPoint Presentation</vt:lpstr>
      <vt:lpstr>PowerPoint Presentation</vt:lpstr>
      <vt:lpstr>1</vt:lpstr>
      <vt:lpstr>2</vt:lpstr>
      <vt:lpstr>Variabel</vt:lpstr>
      <vt:lpstr>Tipe Data</vt:lpstr>
      <vt:lpstr>Tipe Data</vt:lpstr>
      <vt:lpstr>Sintaks Deklarasi Variabel</vt:lpstr>
      <vt:lpstr>3</vt:lpstr>
      <vt:lpstr>4</vt:lpstr>
      <vt:lpstr>Sintaks Pemberian Nilai</vt:lpstr>
      <vt:lpstr>5</vt:lpstr>
      <vt:lpstr>6</vt:lpstr>
      <vt:lpstr>Deklarasi, Inisialisasi, dan Assignment</vt:lpstr>
      <vt:lpstr>7</vt:lpstr>
      <vt:lpstr>Konvensi Identifier</vt:lpstr>
      <vt:lpstr>8</vt:lpstr>
      <vt:lpstr>9</vt:lpstr>
      <vt:lpstr>Kesimpulan</vt:lpstr>
      <vt:lpstr>Kesimpulan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1283</cp:revision>
  <dcterms:created xsi:type="dcterms:W3CDTF">2019-01-03T02:16:07Z</dcterms:created>
  <dcterms:modified xsi:type="dcterms:W3CDTF">2025-09-29T06:50:15Z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0x010100EFDE50B6B06D5147A1358825BF88370E</vt:lpwstr>
  </property>
  <property fmtid="{D5CDD505-2E9C-101B-9397-08002B2CF9AE}" pid="3" name="MediaServiceImageTags">
    <vt:lpwstr/>
  </property>
</Properties>
</file>