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86042-7A04-4AEC-93D1-BB23DC746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D1EA0-323E-4C4C-A76F-F0B4BF59F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47640-8419-405C-8148-56A26C9E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EE1BB-36D8-45E4-8183-660A8255E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F9D52-0E81-48CB-811C-E78A3C7B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647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995A2-8BA0-4E55-951B-BBADF234B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581761-2ED1-4168-B37D-69C44732C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C5FCB-B0BA-4951-BE7C-0349A72A8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54E09-C6EB-4928-AE85-0F3B51BA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49347-D9BE-4AC8-823E-A64BCE34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735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AF6708-0F7F-41EC-8460-063BEB5C1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2F369A-E702-461F-80A1-ED425BECE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88A50-06EE-485D-A3CD-76C53F29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E97C5-7E43-4522-9594-78097479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5AC79-7E12-4348-B799-499C0A61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1321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CC284-4B53-496F-AFF3-A7EAA9B26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1ABE3-7E28-417B-9C6E-328C682A4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9E72B-1F97-4539-965A-B25738391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B2B3F-87DF-4F54-9A33-D35C0A46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3E5C-147D-404C-9A08-EB5CFCFA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043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3954C-2E3C-4F6C-9A83-9D04C6229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568B3-0271-4853-A91D-130CC9449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DD57B-7DB1-4744-8A1F-DC9F2901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F68E4-054A-4E39-8451-95F0B101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51EEF-AAE8-4AA8-BF55-B714E2B9C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384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69C8-BC48-4646-8F20-7CA2410FE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BAA82-A79A-4AB8-99B1-EE177F9F3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C1003F-42A5-4D46-BC39-0413D33AD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72800-9DAF-4991-859A-7875A3800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1ECE1-536D-41A4-AC8B-414D42AF3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FDF9BF-FBE9-4043-A4BE-44A9D740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652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242C9-E923-4528-A0D2-D8F1C888A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2097D-38B6-4E7F-87A1-7D590D742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B311-28E1-401B-A719-D0C3215EF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41C311-17E8-4BE3-B012-54F4C0404D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AE56E3-07FC-4B73-A982-D15A07FC2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93336A-4CEF-4F37-B1D4-230890944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FABED-1177-4E7A-8B87-487A00CA9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B3B713-D9C6-40AE-8D06-EFBFCB672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775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ED46-3894-47BE-8416-A3D2E626D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413309-035C-4597-94A8-189D9B9A3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28F27F-E27C-4569-A6A8-81ADB8D1F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88021D-8454-4E52-835F-E7E05EBCE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004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2B7210-D6AF-46BE-A3EC-68A923C69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DEB4FB-A8BA-4B84-9989-BBF99D43B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84045-D56C-4092-AD9F-269749AC6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637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A076C-C767-4873-A239-5E7CAFAC8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7884-A022-434F-80C9-BDCFB99D2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7C32-6FA6-4570-A35E-2C6D5F55B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A9FE7-E10A-44B3-85E7-63EA178D1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A4AB5-651D-48C9-B54D-FE049325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233F3-97AB-4973-BE04-4ACA5097E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1966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341E1-0D13-4A36-ABD8-E4D8EFF47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629ED3-338C-4F79-85CA-D8B9563CA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D4B70-B9EE-4633-9203-31EC9F0DF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E9BAF-96EC-4FBC-8088-9ED3C5C6E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9F651-5B7B-4B24-9BA9-5FDB5132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7C3B8-5871-4BB5-8536-1CC010B9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266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592E9-4A92-402B-8DD8-02970CBB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AB113-6847-4A34-9255-1DFBD200F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C24EE-71EF-4A33-AF73-844D709B1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11263-6BB4-4215-A3A7-F990364976BE}" type="datetimeFigureOut">
              <a:rPr lang="en-ID" smtClean="0"/>
              <a:t>26/01/2020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7B72-EBC1-4282-AE71-6FF3748B93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23EAA-807A-4F72-8D27-F58287973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77940-AD34-47BF-B023-139ABCCE45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4216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7EA38-41E0-48B7-8541-D0FE09860E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_blank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EDECE-BE6E-426B-BB74-D611B4620E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25796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_blank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_blank</dc:title>
  <dc:creator>Andreas Febrian</dc:creator>
  <cp:lastModifiedBy>Andreas Febrian</cp:lastModifiedBy>
  <cp:revision>1</cp:revision>
  <dcterms:created xsi:type="dcterms:W3CDTF">2020-01-26T10:48:27Z</dcterms:created>
  <dcterms:modified xsi:type="dcterms:W3CDTF">2020-01-26T10:48:34Z</dcterms:modified>
</cp:coreProperties>
</file>