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8.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4"/>
    <p:sldMasterId id="2147483901" r:id="rId5"/>
    <p:sldMasterId id="2147484004" r:id="rId6"/>
    <p:sldMasterId id="2147483994" r:id="rId7"/>
    <p:sldMasterId id="2147483849" r:id="rId8"/>
    <p:sldMasterId id="2147484042" r:id="rId9"/>
    <p:sldMasterId id="2147484012" r:id="rId10"/>
    <p:sldMasterId id="2147483681" r:id="rId11"/>
    <p:sldMasterId id="2147483708" r:id="rId12"/>
    <p:sldMasterId id="2147483867" r:id="rId13"/>
  </p:sldMasterIdLst>
  <p:notesMasterIdLst>
    <p:notesMasterId r:id="rId20"/>
  </p:notesMasterIdLst>
  <p:handoutMasterIdLst>
    <p:handoutMasterId r:id="rId21"/>
  </p:handoutMasterIdLst>
  <p:sldIdLst>
    <p:sldId id="404" r:id="rId14"/>
    <p:sldId id="465" r:id="rId15"/>
    <p:sldId id="467" r:id="rId16"/>
    <p:sldId id="466" r:id="rId17"/>
    <p:sldId id="494" r:id="rId18"/>
    <p:sldId id="462" r:id="rId19"/>
  </p:sldIdLst>
  <p:sldSz cx="12192000" cy="6858000"/>
  <p:notesSz cx="6858000" cy="91440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470EE6E-AE69-4EB6-8637-31623CF7FE88}">
          <p14:sldIdLst>
            <p14:sldId id="404"/>
          </p14:sldIdLst>
        </p14:section>
        <p14:section name="Review" id="{EB5F5DA6-2399-40F9-8D3B-6123C97CD9A9}">
          <p14:sldIdLst>
            <p14:sldId id="465"/>
            <p14:sldId id="467"/>
          </p14:sldIdLst>
        </p14:section>
        <p14:section name="Administrative" id="{677CE4DB-6E82-434A-883A-156063E4EDA0}">
          <p14:sldIdLst/>
        </p14:section>
        <p14:section name="Content" id="{07783908-CB53-486E-B9F0-695397B7B819}">
          <p14:sldIdLst>
            <p14:sldId id="466"/>
            <p14:sldId id="494"/>
          </p14:sldIdLst>
        </p14:section>
        <p14:section name="Reflection" id="{F6506341-E5D7-42A4-985B-F15F9C383355}">
          <p14:sldIdLst>
            <p14:sldId id="462"/>
          </p14:sldIdLst>
        </p14:section>
        <p14:section name="Conclusion" id="{B35C159B-FB67-436F-83E6-5716D2988A63}">
          <p14:sldIdLst/>
        </p14:section>
        <p14:section name="Closing" id="{266FCD05-97BA-4BB5-8A2E-13A3464CB63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DDDD"/>
    <a:srgbClr val="DEDEDE"/>
    <a:srgbClr val="F0F0F0"/>
    <a:srgbClr val="DEEBF7"/>
    <a:srgbClr val="CEDBE7"/>
    <a:srgbClr val="A5B2C0"/>
    <a:srgbClr val="AEBBC7"/>
    <a:srgbClr val="BECBD7"/>
    <a:srgbClr val="282923"/>
    <a:srgbClr val="D7E4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AC0609-B70C-4FAA-A06A-C4012143D056}" v="1" dt="2025-10-16T10:36:35.2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91" autoAdjust="0"/>
    <p:restoredTop sz="94660"/>
  </p:normalViewPr>
  <p:slideViewPr>
    <p:cSldViewPr snapToGrid="0" showGuides="1">
      <p:cViewPr varScale="1">
        <p:scale>
          <a:sx n="103" d="100"/>
          <a:sy n="103" d="100"/>
        </p:scale>
        <p:origin x="870" y="11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4" d="100"/>
          <a:sy n="84" d="100"/>
        </p:scale>
        <p:origin x="382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tags" Target="tags/tag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s febrian" userId="1b15e0ee-04bf-48a6-a8c3-adfead6d203a" providerId="ADAL" clId="{E8853577-D7B0-4770-8BE4-99CDF1525D58}"/>
    <pc:docChg chg="custSel addSld delSld modSld modSection">
      <pc:chgData name="andreas febrian" userId="1b15e0ee-04bf-48a6-a8c3-adfead6d203a" providerId="ADAL" clId="{E8853577-D7B0-4770-8BE4-99CDF1525D58}" dt="2025-10-16T10:37:12.696" v="5" actId="47"/>
      <pc:docMkLst>
        <pc:docMk/>
      </pc:docMkLst>
      <pc:sldChg chg="del">
        <pc:chgData name="andreas febrian" userId="1b15e0ee-04bf-48a6-a8c3-adfead6d203a" providerId="ADAL" clId="{E8853577-D7B0-4770-8BE4-99CDF1525D58}" dt="2025-10-16T10:37:12.696" v="5" actId="47"/>
        <pc:sldMkLst>
          <pc:docMk/>
          <pc:sldMk cId="2392435327" sldId="256"/>
        </pc:sldMkLst>
      </pc:sldChg>
      <pc:sldChg chg="delSp add mod delAnim">
        <pc:chgData name="andreas febrian" userId="1b15e0ee-04bf-48a6-a8c3-adfead6d203a" providerId="ADAL" clId="{E8853577-D7B0-4770-8BE4-99CDF1525D58}" dt="2025-10-16T10:37:06.250" v="4" actId="478"/>
        <pc:sldMkLst>
          <pc:docMk/>
          <pc:sldMk cId="909033454" sldId="467"/>
        </pc:sldMkLst>
        <pc:spChg chg="del">
          <ac:chgData name="andreas febrian" userId="1b15e0ee-04bf-48a6-a8c3-adfead6d203a" providerId="ADAL" clId="{E8853577-D7B0-4770-8BE4-99CDF1525D58}" dt="2025-10-16T10:37:06.250" v="4" actId="478"/>
          <ac:spMkLst>
            <pc:docMk/>
            <pc:sldMk cId="909033454" sldId="467"/>
            <ac:spMk id="25" creationId="{965B24AA-4755-720F-B52F-85327E34A4CA}"/>
          </ac:spMkLst>
        </pc:spChg>
        <pc:spChg chg="del">
          <ac:chgData name="andreas febrian" userId="1b15e0ee-04bf-48a6-a8c3-adfead6d203a" providerId="ADAL" clId="{E8853577-D7B0-4770-8BE4-99CDF1525D58}" dt="2025-10-16T10:36:58.193" v="2" actId="478"/>
          <ac:spMkLst>
            <pc:docMk/>
            <pc:sldMk cId="909033454" sldId="467"/>
            <ac:spMk id="26" creationId="{400AEC70-DFA6-A561-B91E-8295E1423761}"/>
          </ac:spMkLst>
        </pc:spChg>
        <pc:spChg chg="del">
          <ac:chgData name="andreas febrian" userId="1b15e0ee-04bf-48a6-a8c3-adfead6d203a" providerId="ADAL" clId="{E8853577-D7B0-4770-8BE4-99CDF1525D58}" dt="2025-10-16T10:36:58.193" v="2" actId="478"/>
          <ac:spMkLst>
            <pc:docMk/>
            <pc:sldMk cId="909033454" sldId="467"/>
            <ac:spMk id="27" creationId="{7559325E-110A-8A59-79A1-BBAD08B69DB6}"/>
          </ac:spMkLst>
        </pc:spChg>
        <pc:spChg chg="del">
          <ac:chgData name="andreas febrian" userId="1b15e0ee-04bf-48a6-a8c3-adfead6d203a" providerId="ADAL" clId="{E8853577-D7B0-4770-8BE4-99CDF1525D58}" dt="2025-10-16T10:36:58.193" v="2" actId="478"/>
          <ac:spMkLst>
            <pc:docMk/>
            <pc:sldMk cId="909033454" sldId="467"/>
            <ac:spMk id="28" creationId="{FB1715A7-E4A7-81A3-0860-F16C6063C02E}"/>
          </ac:spMkLst>
        </pc:spChg>
        <pc:spChg chg="del">
          <ac:chgData name="andreas febrian" userId="1b15e0ee-04bf-48a6-a8c3-adfead6d203a" providerId="ADAL" clId="{E8853577-D7B0-4770-8BE4-99CDF1525D58}" dt="2025-10-16T10:36:58.193" v="2" actId="478"/>
          <ac:spMkLst>
            <pc:docMk/>
            <pc:sldMk cId="909033454" sldId="467"/>
            <ac:spMk id="29" creationId="{F817EFA8-0A14-6575-F1A7-3D6AF0C309D6}"/>
          </ac:spMkLst>
        </pc:spChg>
        <pc:spChg chg="del">
          <ac:chgData name="andreas febrian" userId="1b15e0ee-04bf-48a6-a8c3-adfead6d203a" providerId="ADAL" clId="{E8853577-D7B0-4770-8BE4-99CDF1525D58}" dt="2025-10-16T10:37:01.880" v="3" actId="478"/>
          <ac:spMkLst>
            <pc:docMk/>
            <pc:sldMk cId="909033454" sldId="467"/>
            <ac:spMk id="30" creationId="{9FEEB9EC-8152-A8E6-7E73-921C627C404B}"/>
          </ac:spMkLst>
        </pc:spChg>
        <pc:spChg chg="del">
          <ac:chgData name="andreas febrian" userId="1b15e0ee-04bf-48a6-a8c3-adfead6d203a" providerId="ADAL" clId="{E8853577-D7B0-4770-8BE4-99CDF1525D58}" dt="2025-10-16T10:36:54.144" v="1" actId="478"/>
          <ac:spMkLst>
            <pc:docMk/>
            <pc:sldMk cId="909033454" sldId="467"/>
            <ac:spMk id="31" creationId="{03C03F46-A3EF-0E37-501E-D02B96FD0A23}"/>
          </ac:spMkLst>
        </pc:spChg>
        <pc:spChg chg="del">
          <ac:chgData name="andreas febrian" userId="1b15e0ee-04bf-48a6-a8c3-adfead6d203a" providerId="ADAL" clId="{E8853577-D7B0-4770-8BE4-99CDF1525D58}" dt="2025-10-16T10:36:54.144" v="1" actId="478"/>
          <ac:spMkLst>
            <pc:docMk/>
            <pc:sldMk cId="909033454" sldId="467"/>
            <ac:spMk id="32" creationId="{926725A2-E171-3820-7494-CFEB772C8CB9}"/>
          </ac:spMkLst>
        </pc:spChg>
        <pc:spChg chg="del">
          <ac:chgData name="andreas febrian" userId="1b15e0ee-04bf-48a6-a8c3-adfead6d203a" providerId="ADAL" clId="{E8853577-D7B0-4770-8BE4-99CDF1525D58}" dt="2025-10-16T10:36:54.144" v="1" actId="478"/>
          <ac:spMkLst>
            <pc:docMk/>
            <pc:sldMk cId="909033454" sldId="467"/>
            <ac:spMk id="35" creationId="{E8968FBF-57E8-FEA3-2241-FAF23A27A206}"/>
          </ac:spMkLst>
        </pc:spChg>
        <pc:spChg chg="del">
          <ac:chgData name="andreas febrian" userId="1b15e0ee-04bf-48a6-a8c3-adfead6d203a" providerId="ADAL" clId="{E8853577-D7B0-4770-8BE4-99CDF1525D58}" dt="2025-10-16T10:36:54.144" v="1" actId="478"/>
          <ac:spMkLst>
            <pc:docMk/>
            <pc:sldMk cId="909033454" sldId="467"/>
            <ac:spMk id="36" creationId="{2349BA71-0A6F-6CBA-DDE8-2F39C25DBE60}"/>
          </ac:spMkLst>
        </pc:spChg>
        <pc:spChg chg="del">
          <ac:chgData name="andreas febrian" userId="1b15e0ee-04bf-48a6-a8c3-adfead6d203a" providerId="ADAL" clId="{E8853577-D7B0-4770-8BE4-99CDF1525D58}" dt="2025-10-16T10:36:54.144" v="1" actId="478"/>
          <ac:spMkLst>
            <pc:docMk/>
            <pc:sldMk cId="909033454" sldId="467"/>
            <ac:spMk id="38" creationId="{5D75BA77-66A6-48AA-A561-78B19B4D666B}"/>
          </ac:spMkLst>
        </pc:spChg>
        <pc:spChg chg="del">
          <ac:chgData name="andreas febrian" userId="1b15e0ee-04bf-48a6-a8c3-adfead6d203a" providerId="ADAL" clId="{E8853577-D7B0-4770-8BE4-99CDF1525D58}" dt="2025-10-16T10:36:54.144" v="1" actId="478"/>
          <ac:spMkLst>
            <pc:docMk/>
            <pc:sldMk cId="909033454" sldId="467"/>
            <ac:spMk id="39" creationId="{F952931B-8597-F835-E907-6C97B312A548}"/>
          </ac:spMkLst>
        </pc:spChg>
        <pc:spChg chg="del">
          <ac:chgData name="andreas febrian" userId="1b15e0ee-04bf-48a6-a8c3-adfead6d203a" providerId="ADAL" clId="{E8853577-D7B0-4770-8BE4-99CDF1525D58}" dt="2025-10-16T10:36:54.144" v="1" actId="478"/>
          <ac:spMkLst>
            <pc:docMk/>
            <pc:sldMk cId="909033454" sldId="467"/>
            <ac:spMk id="40" creationId="{110FCEFF-8622-8C58-839A-0D6A962E5BA8}"/>
          </ac:spMkLst>
        </pc:spChg>
        <pc:spChg chg="del">
          <ac:chgData name="andreas febrian" userId="1b15e0ee-04bf-48a6-a8c3-adfead6d203a" providerId="ADAL" clId="{E8853577-D7B0-4770-8BE4-99CDF1525D58}" dt="2025-10-16T10:36:54.144" v="1" actId="478"/>
          <ac:spMkLst>
            <pc:docMk/>
            <pc:sldMk cId="909033454" sldId="467"/>
            <ac:spMk id="41" creationId="{23A317F3-F123-473A-7F8A-DA75C8677BB7}"/>
          </ac:spMkLst>
        </pc:spChg>
        <pc:spChg chg="del">
          <ac:chgData name="andreas febrian" userId="1b15e0ee-04bf-48a6-a8c3-adfead6d203a" providerId="ADAL" clId="{E8853577-D7B0-4770-8BE4-99CDF1525D58}" dt="2025-10-16T10:36:54.144" v="1" actId="478"/>
          <ac:spMkLst>
            <pc:docMk/>
            <pc:sldMk cId="909033454" sldId="467"/>
            <ac:spMk id="42" creationId="{0A9C9103-0FB5-2DF8-66C9-67642801AAF4}"/>
          </ac:spMkLst>
        </pc:spChg>
        <pc:spChg chg="del">
          <ac:chgData name="andreas febrian" userId="1b15e0ee-04bf-48a6-a8c3-adfead6d203a" providerId="ADAL" clId="{E8853577-D7B0-4770-8BE4-99CDF1525D58}" dt="2025-10-16T10:36:54.144" v="1" actId="478"/>
          <ac:spMkLst>
            <pc:docMk/>
            <pc:sldMk cId="909033454" sldId="467"/>
            <ac:spMk id="44" creationId="{FBCD42EA-1F81-31D0-F61F-4807C3139238}"/>
          </ac:spMkLst>
        </pc:spChg>
        <pc:spChg chg="del">
          <ac:chgData name="andreas febrian" userId="1b15e0ee-04bf-48a6-a8c3-adfead6d203a" providerId="ADAL" clId="{E8853577-D7B0-4770-8BE4-99CDF1525D58}" dt="2025-10-16T10:37:06.250" v="4" actId="478"/>
          <ac:spMkLst>
            <pc:docMk/>
            <pc:sldMk cId="909033454" sldId="467"/>
            <ac:spMk id="46" creationId="{723F8226-9E25-11F5-CA7E-5A399FA30C0E}"/>
          </ac:spMkLst>
        </pc:spChg>
        <pc:spChg chg="del">
          <ac:chgData name="andreas febrian" userId="1b15e0ee-04bf-48a6-a8c3-adfead6d203a" providerId="ADAL" clId="{E8853577-D7B0-4770-8BE4-99CDF1525D58}" dt="2025-10-16T10:37:06.250" v="4" actId="478"/>
          <ac:spMkLst>
            <pc:docMk/>
            <pc:sldMk cId="909033454" sldId="467"/>
            <ac:spMk id="47" creationId="{5C795656-1FDA-B700-7DD4-231154BC35B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850B99-6535-4DB6-840C-68E7AA09C69B}" type="datetimeFigureOut">
              <a:rPr lang="en-US" smtClean="0"/>
              <a:t>16-Oct-25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256833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88DB5-98FF-49C3-AEAA-C2A64C7936F6}" type="datetimeFigureOut">
              <a:rPr lang="en-US" smtClean="0"/>
              <a:t>16-Oct-25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FB60E9-3100-4F73-BA24-2318BA90D17B}" type="slidenum">
              <a:rPr lang="en-US" smtClean="0"/>
              <a:t>‹#›</a:t>
            </a:fld>
            <a:endParaRPr lang="en-US"/>
          </a:p>
        </p:txBody>
      </p:sp>
    </p:spTree>
    <p:extLst>
      <p:ext uri="{BB962C8B-B14F-4D97-AF65-F5344CB8AC3E}">
        <p14:creationId xmlns:p14="http://schemas.microsoft.com/office/powerpoint/2010/main" val="72359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4206240" y="5760720"/>
            <a:ext cx="7863840" cy="914400"/>
          </a:xfrm>
          <a:prstGeom prst="rect">
            <a:avLst/>
          </a:prstGeom>
          <a:noFill/>
        </p:spPr>
        <p:txBody>
          <a:bodyPr wrap="square" rtlCol="0">
            <a:norm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Herika</a:t>
            </a:r>
            <a:r>
              <a:rPr lang="en-US" sz="1300" dirty="0">
                <a:solidFill>
                  <a:schemeClr val="accent1">
                    <a:lumMod val="50000"/>
                  </a:schemeClr>
                </a:solidFill>
                <a:latin typeface="Times New Roman" panose="02020603050405020304" pitchFamily="18" charset="0"/>
                <a:cs typeface="Times New Roman" panose="02020603050405020304" pitchFamily="18" charset="0"/>
              </a:rPr>
              <a:t> H., Anisa H.,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Aisyah</a:t>
            </a:r>
            <a:r>
              <a:rPr lang="en-US" sz="1300" dirty="0">
                <a:solidFill>
                  <a:schemeClr val="accent1">
                    <a:lumMod val="50000"/>
                  </a:schemeClr>
                </a:solidFill>
                <a:latin typeface="Times New Roman" panose="02020603050405020304" pitchFamily="18" charset="0"/>
                <a:cs typeface="Times New Roman" panose="02020603050405020304" pitchFamily="18" charset="0"/>
              </a:rPr>
              <a:t> D.A.,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Annisa</a:t>
            </a:r>
            <a:r>
              <a:rPr lang="en-US" sz="1300" dirty="0">
                <a:solidFill>
                  <a:schemeClr val="accent1">
                    <a:lumMod val="50000"/>
                  </a:schemeClr>
                </a:solidFill>
                <a:latin typeface="Times New Roman" panose="02020603050405020304" pitchFamily="18" charset="0"/>
                <a:cs typeface="Times New Roman" panose="02020603050405020304" pitchFamily="18" charset="0"/>
              </a:rPr>
              <a:t>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Antsya</a:t>
            </a:r>
            <a:r>
              <a:rPr lang="en-US" sz="1300" dirty="0">
                <a:solidFill>
                  <a:schemeClr val="accent1">
                    <a:lumMod val="50000"/>
                  </a:schemeClr>
                </a:solidFill>
                <a:latin typeface="Times New Roman" panose="02020603050405020304" pitchFamily="18" charset="0"/>
                <a:cs typeface="Times New Roman" panose="02020603050405020304" pitchFamily="18" charset="0"/>
              </a:rPr>
              <a:t> D.A., Bob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Fawzan</a:t>
            </a:r>
            <a:r>
              <a:rPr lang="en-US" sz="1300" dirty="0">
                <a:solidFill>
                  <a:schemeClr val="accent1">
                    <a:lumMod val="50000"/>
                  </a:schemeClr>
                </a:solidFill>
                <a:latin typeface="Times New Roman" panose="02020603050405020304" pitchFamily="18" charset="0"/>
                <a:cs typeface="Times New Roman" panose="02020603050405020304" pitchFamily="18" charset="0"/>
              </a:rPr>
              <a:t>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Fazreen</a:t>
            </a:r>
            <a:r>
              <a:rPr lang="en-US" sz="1300" dirty="0">
                <a:solidFill>
                  <a:schemeClr val="accent1">
                    <a:lumMod val="50000"/>
                  </a:schemeClr>
                </a:solidFill>
                <a:latin typeface="Times New Roman" panose="02020603050405020304" pitchFamily="18" charset="0"/>
                <a:cs typeface="Times New Roman" panose="02020603050405020304" pitchFamily="18" charset="0"/>
              </a:rPr>
              <a:t> N.H.P.,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Hisyam</a:t>
            </a:r>
            <a:r>
              <a:rPr lang="en-US" sz="1300" dirty="0">
                <a:solidFill>
                  <a:schemeClr val="accent1">
                    <a:lumMod val="50000"/>
                  </a:schemeClr>
                </a:solidFill>
                <a:latin typeface="Times New Roman" panose="02020603050405020304" pitchFamily="18" charset="0"/>
                <a:cs typeface="Times New Roman" panose="02020603050405020304" pitchFamily="18" charset="0"/>
              </a:rPr>
              <a:t>, M. Raihan S.,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Surli</a:t>
            </a:r>
            <a:r>
              <a:rPr lang="en-US" sz="1300" dirty="0">
                <a:solidFill>
                  <a:schemeClr val="accent1">
                    <a:lumMod val="50000"/>
                  </a:schemeClr>
                </a:solidFill>
                <a:latin typeface="Times New Roman" panose="02020603050405020304" pitchFamily="18" charset="0"/>
                <a:cs typeface="Times New Roman" panose="02020603050405020304" pitchFamily="18" charset="0"/>
              </a:rPr>
              <a:t>, M.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Yayang</a:t>
            </a:r>
            <a:r>
              <a:rPr lang="en-US" sz="1300" dirty="0">
                <a:solidFill>
                  <a:schemeClr val="accent1">
                    <a:lumMod val="50000"/>
                  </a:schemeClr>
                </a:solidFill>
                <a:latin typeface="Times New Roman" panose="02020603050405020304" pitchFamily="18" charset="0"/>
                <a:cs typeface="Times New Roman" panose="02020603050405020304" pitchFamily="18" charset="0"/>
              </a:rPr>
              <a:t> C.</a:t>
            </a: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28A0DEC2-3416-4458-A25C-E49B6525E72B}"/>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4224437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ecific DDP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tabLs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Herika</a:t>
            </a:r>
            <a:r>
              <a:rPr lang="en-US" sz="1300" dirty="0">
                <a:solidFill>
                  <a:schemeClr val="accent1">
                    <a:lumMod val="50000"/>
                  </a:schemeClr>
                </a:solidFill>
                <a:latin typeface="Times New Roman" panose="02020603050405020304" pitchFamily="18" charset="0"/>
                <a:cs typeface="Times New Roman" panose="02020603050405020304" pitchFamily="18" charset="0"/>
              </a:rPr>
              <a:t> H., and Anisa H.</a:t>
            </a:r>
          </a:p>
          <a:p>
            <a:pPr marL="0" indent="0">
              <a:spcBef>
                <a:spcPts val="0"/>
              </a:spcBef>
              <a:spcAft>
                <a:spcPts val="0"/>
              </a:spcAft>
            </a:pP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625883D1-95CE-414A-85C0-E196A347AF40}"/>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349564227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Using Recur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Tentukan bagian yang menggunakan teknik rekursif pada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3787210"/>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ase and Induction Cas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Tentukan kasus dasar dan induksi pada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7502047"/>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ecific SDA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tabLs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a:t>
            </a:r>
            <a:r>
              <a:rPr lang="en-US" sz="1300">
                <a:solidFill>
                  <a:schemeClr val="accent1">
                    <a:lumMod val="50000"/>
                  </a:schemeClr>
                </a:solidFill>
                <a:latin typeface="Times New Roman" panose="02020603050405020304" pitchFamily="18" charset="0"/>
                <a:cs typeface="Times New Roman" panose="02020603050405020304" pitchFamily="18" charset="0"/>
              </a:rPr>
              <a:t>., Elan S., Herika H., Nova E.D., and M. Fathurahman</a:t>
            </a:r>
          </a:p>
          <a:p>
            <a:pPr marL="0" indent="0">
              <a:spcBef>
                <a:spcPts val="0"/>
              </a:spcBef>
              <a:spcAft>
                <a:spcPts val="0"/>
              </a:spcAft>
            </a:pPr>
            <a:endParaRPr lang="en-US" sz="130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a:solidFill>
                  <a:schemeClr val="accent1">
                    <a:lumMod val="50000"/>
                  </a:schemeClr>
                </a:solidFill>
                <a:latin typeface="Times New Roman" panose="02020603050405020304" pitchFamily="18" charset="0"/>
                <a:cs typeface="Times New Roman" panose="02020603050405020304" pitchFamily="18" charset="0"/>
              </a:rPr>
              <a:t>Desain </a:t>
            </a:r>
            <a:r>
              <a:rPr lang="en-US" sz="1300" i="1" dirty="0">
                <a:solidFill>
                  <a:schemeClr val="accent1">
                    <a:lumMod val="50000"/>
                  </a:schemeClr>
                </a:solidFill>
                <a:latin typeface="Times New Roman" panose="02020603050405020304" pitchFamily="18" charset="0"/>
                <a:cs typeface="Times New Roman" panose="02020603050405020304" pitchFamily="18" charset="0"/>
              </a:rPr>
              <a:t>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625883D1-95CE-414A-85C0-E196A347AF40}"/>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1361392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FF6EE2-34D7-4C64-89CA-3709912B5559}"/>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a:t>
            </a:r>
          </a:p>
          <a:p>
            <a:pPr marL="0" indent="0">
              <a:spcBef>
                <a:spcPts val="0"/>
              </a:spcBef>
              <a:spcAft>
                <a:spcPts val="0"/>
              </a:spcAft>
            </a:pP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9" name="Title Placeholder 29">
            <a:extLst>
              <a:ext uri="{FF2B5EF4-FFF2-40B4-BE49-F238E27FC236}">
                <a16:creationId xmlns:a16="http://schemas.microsoft.com/office/drawing/2014/main" id="{7D8B3174-417A-4CAD-B6CB-585D26BBFA79}"/>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2445464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6527-40CD-4438-8209-97B6C307CE56}"/>
              </a:ext>
            </a:extLst>
          </p:cNvPr>
          <p:cNvSpPr>
            <a:spLocks noGrp="1"/>
          </p:cNvSpPr>
          <p:nvPr>
            <p:ph type="title" hasCustomPrompt="1"/>
          </p:nvPr>
        </p:nvSpPr>
        <p:spPr>
          <a:xfrm>
            <a:off x="365760" y="182880"/>
            <a:ext cx="11430000" cy="640080"/>
          </a:xfrm>
          <a:prstGeom prst="rect">
            <a:avLst/>
          </a:prstGeom>
        </p:spPr>
        <p:txBody>
          <a:bodyPr>
            <a:noAutofit/>
          </a:bodyPr>
          <a:lstStyle>
            <a:lvl1pPr>
              <a:defRPr sz="3200">
                <a:latin typeface="Arial" panose="020B0604020202020204" pitchFamily="34" charset="0"/>
                <a:cs typeface="Arial" panose="020B0604020202020204" pitchFamily="34" charset="0"/>
              </a:defRPr>
            </a:lvl1pPr>
          </a:lstStyle>
          <a:p>
            <a:r>
              <a:rPr lang="en-US"/>
              <a:t>Title</a:t>
            </a:r>
          </a:p>
        </p:txBody>
      </p:sp>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p:nvPr>
        </p:nvSpPr>
        <p:spPr>
          <a:xfrm>
            <a:off x="365760" y="1097280"/>
            <a:ext cx="11430000" cy="5577840"/>
          </a:xfrm>
          <a:prstGeom prst="rect">
            <a:avLst/>
          </a:prstGeom>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202878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F4E1-5161-4743-BEFD-B14847611333}"/>
              </a:ext>
            </a:extLst>
          </p:cNvPr>
          <p:cNvSpPr>
            <a:spLocks noGrp="1"/>
          </p:cNvSpPr>
          <p:nvPr>
            <p:ph type="title" hasCustomPrompt="1"/>
          </p:nvPr>
        </p:nvSpPr>
        <p:spPr/>
        <p:txBody>
          <a:bodyPr/>
          <a:lstStyle/>
          <a:p>
            <a:r>
              <a:rPr lang="en-US"/>
              <a:t>Title</a:t>
            </a:r>
            <a:endParaRPr lang="en-ID"/>
          </a:p>
        </p:txBody>
      </p:sp>
      <p:sp>
        <p:nvSpPr>
          <p:cNvPr id="3" name="Text Placeholder 7">
            <a:extLst>
              <a:ext uri="{FF2B5EF4-FFF2-40B4-BE49-F238E27FC236}">
                <a16:creationId xmlns:a16="http://schemas.microsoft.com/office/drawing/2014/main" id="{7CD7193D-8127-443A-8174-0CA8E6BEBE9E}"/>
              </a:ext>
            </a:extLst>
          </p:cNvPr>
          <p:cNvSpPr>
            <a:spLocks noGrp="1"/>
          </p:cNvSpPr>
          <p:nvPr>
            <p:ph type="body" sz="quarter" idx="13" hasCustomPrompt="1"/>
          </p:nvPr>
        </p:nvSpPr>
        <p:spPr>
          <a:xfrm>
            <a:off x="365760" y="1097280"/>
            <a:ext cx="11430000" cy="548640"/>
          </a:xfrm>
        </p:spPr>
        <p:txBody>
          <a:bodyPr anchor="ctr"/>
          <a:lstStyle>
            <a:lvl1pPr marL="0" indent="0">
              <a:spcBef>
                <a:spcPts val="0"/>
              </a:spcBef>
              <a:buNone/>
              <a:defRPr/>
            </a:lvl1pPr>
          </a:lstStyle>
          <a:p>
            <a:pPr lvl="0"/>
            <a:r>
              <a:rPr lang="en-US"/>
              <a:t>Preamble text</a:t>
            </a:r>
            <a:endParaRPr lang="id-ID"/>
          </a:p>
        </p:txBody>
      </p:sp>
      <p:sp>
        <p:nvSpPr>
          <p:cNvPr id="4" name="Text Placeholder 7">
            <a:extLst>
              <a:ext uri="{FF2B5EF4-FFF2-40B4-BE49-F238E27FC236}">
                <a16:creationId xmlns:a16="http://schemas.microsoft.com/office/drawing/2014/main" id="{EC741C55-92BB-4407-8B91-4CC4DB21B2A4}"/>
              </a:ext>
            </a:extLst>
          </p:cNvPr>
          <p:cNvSpPr>
            <a:spLocks noGrp="1"/>
          </p:cNvSpPr>
          <p:nvPr>
            <p:ph type="body" sz="quarter" idx="14" hasCustomPrompt="1"/>
          </p:nvPr>
        </p:nvSpPr>
        <p:spPr>
          <a:xfrm>
            <a:off x="365760" y="1737360"/>
            <a:ext cx="11430000" cy="3931920"/>
          </a:xfrm>
        </p:spPr>
        <p:txBody>
          <a:bodyPr numCol="3"/>
          <a:lstStyle>
            <a:lvl1pPr marL="342900" marR="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lvl1pPr>
          </a:lstStyle>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p:txBody>
      </p:sp>
      <p:sp>
        <p:nvSpPr>
          <p:cNvPr id="5" name="Text Placeholder 7">
            <a:extLst>
              <a:ext uri="{FF2B5EF4-FFF2-40B4-BE49-F238E27FC236}">
                <a16:creationId xmlns:a16="http://schemas.microsoft.com/office/drawing/2014/main" id="{D79DF830-4E3B-42FC-A98D-4DDEE4660F16}"/>
              </a:ext>
            </a:extLst>
          </p:cNvPr>
          <p:cNvSpPr>
            <a:spLocks noGrp="1"/>
          </p:cNvSpPr>
          <p:nvPr>
            <p:ph type="body" sz="quarter" idx="15" hasCustomPrompt="1"/>
          </p:nvPr>
        </p:nvSpPr>
        <p:spPr>
          <a:xfrm>
            <a:off x="365760" y="5760720"/>
            <a:ext cx="11430000" cy="548640"/>
          </a:xfrm>
        </p:spPr>
        <p:txBody>
          <a:bodyPr anchor="ctr"/>
          <a:lstStyle>
            <a:lvl1pPr marL="0" indent="0">
              <a:spcBef>
                <a:spcPts val="0"/>
              </a:spcBef>
              <a:buNone/>
              <a:defRPr/>
            </a:lvl1pPr>
          </a:lstStyle>
          <a:p>
            <a:pPr lvl="0"/>
            <a:r>
              <a:rPr lang="en-US"/>
              <a:t>Ending text</a:t>
            </a:r>
            <a:endParaRPr lang="id-ID"/>
          </a:p>
        </p:txBody>
      </p:sp>
    </p:spTree>
    <p:extLst>
      <p:ext uri="{BB962C8B-B14F-4D97-AF65-F5344CB8AC3E}">
        <p14:creationId xmlns:p14="http://schemas.microsoft.com/office/powerpoint/2010/main" val="66464181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and Text-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2640E-CD13-4C31-87B9-D6BDF1FA0F31}"/>
              </a:ext>
            </a:extLst>
          </p:cNvPr>
          <p:cNvSpPr>
            <a:spLocks noGrp="1"/>
          </p:cNvSpPr>
          <p:nvPr>
            <p:ph type="title" hasCustomPrompt="1"/>
          </p:nvPr>
        </p:nvSpPr>
        <p:spPr/>
        <p:txBody>
          <a:bodyPr/>
          <a:lstStyle>
            <a:lvl1pPr>
              <a:defRPr/>
            </a:lvl1pPr>
          </a:lstStyle>
          <a:p>
            <a:r>
              <a:rPr lang="en-US"/>
              <a:t>Title</a:t>
            </a:r>
            <a:endParaRPr lang="en-ID"/>
          </a:p>
        </p:txBody>
      </p:sp>
      <p:sp>
        <p:nvSpPr>
          <p:cNvPr id="3" name="Content Placeholder 6">
            <a:extLst>
              <a:ext uri="{FF2B5EF4-FFF2-40B4-BE49-F238E27FC236}">
                <a16:creationId xmlns:a16="http://schemas.microsoft.com/office/drawing/2014/main" id="{7BACB3DC-5C6E-45B6-8F17-C7C65C7C6D92}"/>
              </a:ext>
            </a:extLst>
          </p:cNvPr>
          <p:cNvSpPr>
            <a:spLocks noGrp="1"/>
          </p:cNvSpPr>
          <p:nvPr>
            <p:ph sz="quarter" idx="13"/>
          </p:nvPr>
        </p:nvSpPr>
        <p:spPr>
          <a:xfrm>
            <a:off x="3474720" y="1097280"/>
            <a:ext cx="8321040" cy="5577840"/>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7">
            <a:extLst>
              <a:ext uri="{FF2B5EF4-FFF2-40B4-BE49-F238E27FC236}">
                <a16:creationId xmlns:a16="http://schemas.microsoft.com/office/drawing/2014/main" id="{93C8B338-1D5A-4180-B1D0-CC75FD6CD800}"/>
              </a:ext>
            </a:extLst>
          </p:cNvPr>
          <p:cNvSpPr>
            <a:spLocks noGrp="1"/>
          </p:cNvSpPr>
          <p:nvPr>
            <p:ph sz="quarter" idx="14" hasCustomPrompt="1"/>
          </p:nvPr>
        </p:nvSpPr>
        <p:spPr>
          <a:xfrm>
            <a:off x="365760" y="1097280"/>
            <a:ext cx="2926080" cy="2926080"/>
          </a:xfrm>
        </p:spPr>
        <p:txBody>
          <a:bodyPr anchor="ctr" anchorCtr="1"/>
          <a:lstStyle>
            <a:lvl1pPr marL="0" indent="0">
              <a:buNone/>
              <a:defRPr/>
            </a:lvl1pPr>
          </a:lstStyle>
          <a:p>
            <a:pPr lvl="0"/>
            <a:r>
              <a:rPr lang="en-US"/>
              <a:t>Media Content (e.g., image, picture, chart)</a:t>
            </a:r>
            <a:endParaRPr lang="id-ID"/>
          </a:p>
        </p:txBody>
      </p:sp>
    </p:spTree>
    <p:extLst>
      <p:ext uri="{BB962C8B-B14F-4D97-AF65-F5344CB8AC3E}">
        <p14:creationId xmlns:p14="http://schemas.microsoft.com/office/powerpoint/2010/main" val="49877943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and Text-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865FD-4D37-4843-84B8-CAA0D21A68DE}"/>
              </a:ext>
            </a:extLst>
          </p:cNvPr>
          <p:cNvSpPr>
            <a:spLocks noGrp="1"/>
          </p:cNvSpPr>
          <p:nvPr>
            <p:ph type="title" hasCustomPrompt="1"/>
          </p:nvPr>
        </p:nvSpPr>
        <p:spPr/>
        <p:txBody>
          <a:bodyPr/>
          <a:lstStyle>
            <a:lvl1pPr>
              <a:defRPr/>
            </a:lvl1pPr>
          </a:lstStyle>
          <a:p>
            <a:r>
              <a:rPr lang="en-US"/>
              <a:t>Title</a:t>
            </a:r>
            <a:endParaRPr lang="en-ID"/>
          </a:p>
        </p:txBody>
      </p:sp>
      <p:sp>
        <p:nvSpPr>
          <p:cNvPr id="3" name="Content Placeholder 6">
            <a:extLst>
              <a:ext uri="{FF2B5EF4-FFF2-40B4-BE49-F238E27FC236}">
                <a16:creationId xmlns:a16="http://schemas.microsoft.com/office/drawing/2014/main" id="{2B0FB4EA-08B9-4C1E-BF51-93CF9C5B584C}"/>
              </a:ext>
            </a:extLst>
          </p:cNvPr>
          <p:cNvSpPr>
            <a:spLocks noGrp="1"/>
          </p:cNvSpPr>
          <p:nvPr>
            <p:ph sz="quarter" idx="13"/>
          </p:nvPr>
        </p:nvSpPr>
        <p:spPr>
          <a:xfrm>
            <a:off x="365760" y="3383280"/>
            <a:ext cx="11430000" cy="3291840"/>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7">
            <a:extLst>
              <a:ext uri="{FF2B5EF4-FFF2-40B4-BE49-F238E27FC236}">
                <a16:creationId xmlns:a16="http://schemas.microsoft.com/office/drawing/2014/main" id="{6FDB0E20-B355-46C1-B6EE-0A1E7B20EA87}"/>
              </a:ext>
            </a:extLst>
          </p:cNvPr>
          <p:cNvSpPr>
            <a:spLocks noGrp="1"/>
          </p:cNvSpPr>
          <p:nvPr>
            <p:ph sz="quarter" idx="14" hasCustomPrompt="1"/>
          </p:nvPr>
        </p:nvSpPr>
        <p:spPr>
          <a:xfrm>
            <a:off x="365760" y="1097280"/>
            <a:ext cx="11430000" cy="2194560"/>
          </a:xfrm>
        </p:spPr>
        <p:txBody>
          <a:bodyPr anchor="ctr" anchorCtr="1"/>
          <a:lstStyle>
            <a:lvl1pPr marL="0" indent="0">
              <a:buNone/>
              <a:defRPr/>
            </a:lvl1pPr>
          </a:lstStyle>
          <a:p>
            <a:pPr lvl="0"/>
            <a:r>
              <a:rPr lang="en-US"/>
              <a:t>Media Content (e.g., image, picture, chart)</a:t>
            </a:r>
            <a:endParaRPr lang="id-ID"/>
          </a:p>
        </p:txBody>
      </p:sp>
    </p:spTree>
    <p:extLst>
      <p:ext uri="{BB962C8B-B14F-4D97-AF65-F5344CB8AC3E}">
        <p14:creationId xmlns:p14="http://schemas.microsoft.com/office/powerpoint/2010/main" val="218043733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35CA-E5B6-4262-9158-B0A60FC89AE2}"/>
              </a:ext>
            </a:extLst>
          </p:cNvPr>
          <p:cNvSpPr>
            <a:spLocks noGrp="1"/>
          </p:cNvSpPr>
          <p:nvPr>
            <p:ph type="title" hasCustomPrompt="1"/>
          </p:nvPr>
        </p:nvSpPr>
        <p:spPr/>
        <p:txBody>
          <a:bodyPr/>
          <a:lstStyle>
            <a:lvl1pPr>
              <a:defRPr/>
            </a:lvl1pPr>
          </a:lstStyle>
          <a:p>
            <a:r>
              <a:rPr lang="en-US"/>
              <a:t>Title</a:t>
            </a:r>
            <a:endParaRPr lang="en-ID"/>
          </a:p>
        </p:txBody>
      </p:sp>
      <p:sp>
        <p:nvSpPr>
          <p:cNvPr id="3" name="Text Placeholder 7">
            <a:extLst>
              <a:ext uri="{FF2B5EF4-FFF2-40B4-BE49-F238E27FC236}">
                <a16:creationId xmlns:a16="http://schemas.microsoft.com/office/drawing/2014/main" id="{2E4AE8E0-2EB3-47E4-850D-D44584378457}"/>
              </a:ext>
            </a:extLst>
          </p:cNvPr>
          <p:cNvSpPr>
            <a:spLocks noGrp="1"/>
          </p:cNvSpPr>
          <p:nvPr>
            <p:ph type="body" sz="quarter" idx="13" hasCustomPrompt="1"/>
          </p:nvPr>
        </p:nvSpPr>
        <p:spPr>
          <a:xfrm>
            <a:off x="365760" y="1097280"/>
            <a:ext cx="11430000" cy="548640"/>
          </a:xfrm>
        </p:spPr>
        <p:txBody>
          <a:bodyPr anchor="ctr"/>
          <a:lstStyle>
            <a:lvl1pPr marL="0" indent="0">
              <a:spcBef>
                <a:spcPts val="0"/>
              </a:spcBef>
              <a:buNone/>
              <a:defRPr/>
            </a:lvl1pPr>
          </a:lstStyle>
          <a:p>
            <a:pPr lvl="0"/>
            <a:r>
              <a:rPr lang="en-US"/>
              <a:t>Preamble text</a:t>
            </a:r>
            <a:endParaRPr lang="id-ID"/>
          </a:p>
        </p:txBody>
      </p:sp>
      <p:sp>
        <p:nvSpPr>
          <p:cNvPr id="4" name="Text Placeholder 7">
            <a:extLst>
              <a:ext uri="{FF2B5EF4-FFF2-40B4-BE49-F238E27FC236}">
                <a16:creationId xmlns:a16="http://schemas.microsoft.com/office/drawing/2014/main" id="{5778F0B0-C87B-4183-833D-B2A8B304712B}"/>
              </a:ext>
            </a:extLst>
          </p:cNvPr>
          <p:cNvSpPr>
            <a:spLocks noGrp="1"/>
          </p:cNvSpPr>
          <p:nvPr>
            <p:ph type="body" sz="quarter" idx="15" hasCustomPrompt="1"/>
          </p:nvPr>
        </p:nvSpPr>
        <p:spPr>
          <a:xfrm>
            <a:off x="365760" y="6035040"/>
            <a:ext cx="11430000" cy="548640"/>
          </a:xfrm>
        </p:spPr>
        <p:txBody>
          <a:bodyPr anchor="ctr"/>
          <a:lstStyle>
            <a:lvl1pPr marL="0" indent="0">
              <a:spcBef>
                <a:spcPts val="0"/>
              </a:spcBef>
              <a:buNone/>
              <a:defRPr/>
            </a:lvl1pPr>
          </a:lstStyle>
          <a:p>
            <a:pPr lvl="0"/>
            <a:r>
              <a:rPr lang="en-US"/>
              <a:t>Ending text</a:t>
            </a:r>
            <a:endParaRPr lang="id-ID"/>
          </a:p>
        </p:txBody>
      </p:sp>
      <p:sp>
        <p:nvSpPr>
          <p:cNvPr id="5" name="Content Placeholder 6">
            <a:extLst>
              <a:ext uri="{FF2B5EF4-FFF2-40B4-BE49-F238E27FC236}">
                <a16:creationId xmlns:a16="http://schemas.microsoft.com/office/drawing/2014/main" id="{54D2E50C-F61F-4DAC-A264-236620FEAEBF}"/>
              </a:ext>
            </a:extLst>
          </p:cNvPr>
          <p:cNvSpPr>
            <a:spLocks noGrp="1"/>
          </p:cNvSpPr>
          <p:nvPr>
            <p:ph sz="quarter" idx="16"/>
          </p:nvPr>
        </p:nvSpPr>
        <p:spPr>
          <a:xfrm>
            <a:off x="365760" y="2194560"/>
            <a:ext cx="5577840" cy="3749040"/>
          </a:xfrm>
          <a:ln w="12700">
            <a:solidFill>
              <a:schemeClr val="accent1">
                <a:lumMod val="50000"/>
              </a:schemeClr>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Content Placeholder 6">
            <a:extLst>
              <a:ext uri="{FF2B5EF4-FFF2-40B4-BE49-F238E27FC236}">
                <a16:creationId xmlns:a16="http://schemas.microsoft.com/office/drawing/2014/main" id="{5BE40409-B032-409F-AA15-590EF112B4F8}"/>
              </a:ext>
            </a:extLst>
          </p:cNvPr>
          <p:cNvSpPr>
            <a:spLocks noGrp="1"/>
          </p:cNvSpPr>
          <p:nvPr>
            <p:ph sz="quarter" idx="17"/>
          </p:nvPr>
        </p:nvSpPr>
        <p:spPr>
          <a:xfrm>
            <a:off x="6217920" y="2194560"/>
            <a:ext cx="5577840" cy="3749040"/>
          </a:xfrm>
          <a:ln w="12700">
            <a:solidFill>
              <a:schemeClr val="accent1">
                <a:lumMod val="50000"/>
              </a:schemeClr>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Text Placeholder 14">
            <a:extLst>
              <a:ext uri="{FF2B5EF4-FFF2-40B4-BE49-F238E27FC236}">
                <a16:creationId xmlns:a16="http://schemas.microsoft.com/office/drawing/2014/main" id="{E13EC654-1B38-421D-AB3D-5B2F4601960A}"/>
              </a:ext>
            </a:extLst>
          </p:cNvPr>
          <p:cNvSpPr>
            <a:spLocks noGrp="1"/>
          </p:cNvSpPr>
          <p:nvPr>
            <p:ph type="body" sz="quarter" idx="18" hasCustomPrompt="1"/>
          </p:nvPr>
        </p:nvSpPr>
        <p:spPr>
          <a:xfrm>
            <a:off x="365760" y="1737360"/>
            <a:ext cx="557784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8" name="Text Placeholder 14">
            <a:extLst>
              <a:ext uri="{FF2B5EF4-FFF2-40B4-BE49-F238E27FC236}">
                <a16:creationId xmlns:a16="http://schemas.microsoft.com/office/drawing/2014/main" id="{165B1191-6822-4612-A6A6-0409019729AD}"/>
              </a:ext>
            </a:extLst>
          </p:cNvPr>
          <p:cNvSpPr>
            <a:spLocks noGrp="1"/>
          </p:cNvSpPr>
          <p:nvPr>
            <p:ph type="body" sz="quarter" idx="19" hasCustomPrompt="1"/>
          </p:nvPr>
        </p:nvSpPr>
        <p:spPr>
          <a:xfrm>
            <a:off x="6217920" y="1737360"/>
            <a:ext cx="557784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Tree>
    <p:extLst>
      <p:ext uri="{BB962C8B-B14F-4D97-AF65-F5344CB8AC3E}">
        <p14:creationId xmlns:p14="http://schemas.microsoft.com/office/powerpoint/2010/main" val="28560974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Boxes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35CA-E5B6-4262-9158-B0A60FC89AE2}"/>
              </a:ext>
            </a:extLst>
          </p:cNvPr>
          <p:cNvSpPr>
            <a:spLocks noGrp="1"/>
          </p:cNvSpPr>
          <p:nvPr>
            <p:ph type="title" hasCustomPrompt="1"/>
          </p:nvPr>
        </p:nvSpPr>
        <p:spPr/>
        <p:txBody>
          <a:bodyPr/>
          <a:lstStyle>
            <a:lvl1pPr>
              <a:defRPr/>
            </a:lvl1pPr>
          </a:lstStyle>
          <a:p>
            <a:r>
              <a:rPr lang="en-US"/>
              <a:t>Title</a:t>
            </a:r>
            <a:endParaRPr lang="en-ID"/>
          </a:p>
        </p:txBody>
      </p:sp>
      <p:sp>
        <p:nvSpPr>
          <p:cNvPr id="5" name="Content Placeholder 6">
            <a:extLst>
              <a:ext uri="{FF2B5EF4-FFF2-40B4-BE49-F238E27FC236}">
                <a16:creationId xmlns:a16="http://schemas.microsoft.com/office/drawing/2014/main" id="{54D2E50C-F61F-4DAC-A264-236620FEAEBF}"/>
              </a:ext>
            </a:extLst>
          </p:cNvPr>
          <p:cNvSpPr>
            <a:spLocks noGrp="1"/>
          </p:cNvSpPr>
          <p:nvPr>
            <p:ph sz="quarter" idx="16"/>
          </p:nvPr>
        </p:nvSpPr>
        <p:spPr>
          <a:xfrm>
            <a:off x="365760" y="1554480"/>
            <a:ext cx="5577840" cy="5120640"/>
          </a:xfrm>
          <a:ln w="12700">
            <a:solidFill>
              <a:schemeClr val="accent1">
                <a:lumMod val="50000"/>
              </a:schemeClr>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Content Placeholder 6">
            <a:extLst>
              <a:ext uri="{FF2B5EF4-FFF2-40B4-BE49-F238E27FC236}">
                <a16:creationId xmlns:a16="http://schemas.microsoft.com/office/drawing/2014/main" id="{5BE40409-B032-409F-AA15-590EF112B4F8}"/>
              </a:ext>
            </a:extLst>
          </p:cNvPr>
          <p:cNvSpPr>
            <a:spLocks noGrp="1"/>
          </p:cNvSpPr>
          <p:nvPr>
            <p:ph sz="quarter" idx="17"/>
          </p:nvPr>
        </p:nvSpPr>
        <p:spPr>
          <a:xfrm>
            <a:off x="6217920" y="1554480"/>
            <a:ext cx="5577840" cy="5120640"/>
          </a:xfrm>
          <a:ln w="12700">
            <a:solidFill>
              <a:schemeClr val="accent1">
                <a:lumMod val="50000"/>
              </a:schemeClr>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Text Placeholder 14">
            <a:extLst>
              <a:ext uri="{FF2B5EF4-FFF2-40B4-BE49-F238E27FC236}">
                <a16:creationId xmlns:a16="http://schemas.microsoft.com/office/drawing/2014/main" id="{E13EC654-1B38-421D-AB3D-5B2F4601960A}"/>
              </a:ext>
            </a:extLst>
          </p:cNvPr>
          <p:cNvSpPr>
            <a:spLocks noGrp="1"/>
          </p:cNvSpPr>
          <p:nvPr>
            <p:ph type="body" sz="quarter" idx="18" hasCustomPrompt="1"/>
          </p:nvPr>
        </p:nvSpPr>
        <p:spPr>
          <a:xfrm>
            <a:off x="365760" y="1097280"/>
            <a:ext cx="557784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8" name="Text Placeholder 14">
            <a:extLst>
              <a:ext uri="{FF2B5EF4-FFF2-40B4-BE49-F238E27FC236}">
                <a16:creationId xmlns:a16="http://schemas.microsoft.com/office/drawing/2014/main" id="{165B1191-6822-4612-A6A6-0409019729AD}"/>
              </a:ext>
            </a:extLst>
          </p:cNvPr>
          <p:cNvSpPr>
            <a:spLocks noGrp="1"/>
          </p:cNvSpPr>
          <p:nvPr>
            <p:ph type="body" sz="quarter" idx="19" hasCustomPrompt="1"/>
          </p:nvPr>
        </p:nvSpPr>
        <p:spPr>
          <a:xfrm>
            <a:off x="6217920" y="1097280"/>
            <a:ext cx="557784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Tree>
    <p:extLst>
      <p:ext uri="{BB962C8B-B14F-4D97-AF65-F5344CB8AC3E}">
        <p14:creationId xmlns:p14="http://schemas.microsoft.com/office/powerpoint/2010/main" val="10080732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tmplLst>
          <p:tmpl>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6" grpId="0" animBg="1">
        <p:tmplLst>
          <p:tmpl>
            <p:tnLst>
              <p:par>
                <p:cTn presetID="22" presetClass="entr" presetSubtype="1"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up)">
                      <p:cBhvr>
                        <p:cTn dur="500"/>
                        <p:tgtEl>
                          <p:spTgt spid="6"/>
                        </p:tgtEl>
                      </p:cBhvr>
                    </p:animEffect>
                  </p:childTnLst>
                </p:cTn>
              </p:par>
            </p:tnLst>
          </p:tmpl>
        </p:tmplLst>
      </p:bldP>
      <p:bldP spid="7" grpId="0" animBg="1">
        <p:tmplLst>
          <p:tmpl>
            <p:tnLst>
              <p:par>
                <p:cTn presetID="22" presetClass="entr" presetSubtype="1"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up)">
                      <p:cBhvr>
                        <p:cTn dur="500"/>
                        <p:tgtEl>
                          <p:spTgt spid="7"/>
                        </p:tgtEl>
                      </p:cBhvr>
                    </p:animEffect>
                  </p:childTnLst>
                </p:cTn>
              </p:par>
            </p:tnLst>
          </p:tmpl>
        </p:tmplLst>
      </p:bldP>
      <p:bldP spid="8" grpId="0" animBg="1">
        <p:tmplLst>
          <p:tmpl>
            <p:tnLst>
              <p:par>
                <p:cTn presetID="22" presetClass="entr" presetSubtype="1"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up)">
                      <p:cBhvr>
                        <p:cTn dur="500"/>
                        <p:tgtEl>
                          <p:spTgt spid="8"/>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C5131-254A-4E62-971F-B3FCAC3FB388}"/>
              </a:ext>
            </a:extLst>
          </p:cNvPr>
          <p:cNvSpPr>
            <a:spLocks noGrp="1"/>
          </p:cNvSpPr>
          <p:nvPr>
            <p:ph type="title" hasCustomPrompt="1"/>
          </p:nvPr>
        </p:nvSpPr>
        <p:spPr/>
        <p:txBody>
          <a:bodyPr/>
          <a:lstStyle>
            <a:lvl1pPr>
              <a:defRPr/>
            </a:lvl1pPr>
          </a:lstStyle>
          <a:p>
            <a:r>
              <a:rPr lang="en-US"/>
              <a:t>Title</a:t>
            </a:r>
            <a:endParaRPr lang="en-ID"/>
          </a:p>
        </p:txBody>
      </p:sp>
      <p:sp>
        <p:nvSpPr>
          <p:cNvPr id="5" name="Content Placeholder 6">
            <a:extLst>
              <a:ext uri="{FF2B5EF4-FFF2-40B4-BE49-F238E27FC236}">
                <a16:creationId xmlns:a16="http://schemas.microsoft.com/office/drawing/2014/main" id="{F56BD339-B7D5-49B9-ADAD-E407A83DFA8C}"/>
              </a:ext>
            </a:extLst>
          </p:cNvPr>
          <p:cNvSpPr>
            <a:spLocks noGrp="1"/>
          </p:cNvSpPr>
          <p:nvPr>
            <p:ph sz="quarter" idx="16"/>
          </p:nvPr>
        </p:nvSpPr>
        <p:spPr>
          <a:xfrm>
            <a:off x="365760" y="2194560"/>
            <a:ext cx="3657600" cy="3749040"/>
          </a:xfrm>
          <a:ln w="12700">
            <a:solidFill>
              <a:schemeClr val="accent1">
                <a:lumMod val="50000"/>
              </a:schemeClr>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Text Placeholder 14">
            <a:extLst>
              <a:ext uri="{FF2B5EF4-FFF2-40B4-BE49-F238E27FC236}">
                <a16:creationId xmlns:a16="http://schemas.microsoft.com/office/drawing/2014/main" id="{F36211F5-8940-4DB0-9315-685B0036BBF1}"/>
              </a:ext>
            </a:extLst>
          </p:cNvPr>
          <p:cNvSpPr>
            <a:spLocks noGrp="1"/>
          </p:cNvSpPr>
          <p:nvPr>
            <p:ph type="body" sz="quarter" idx="18" hasCustomPrompt="1"/>
          </p:nvPr>
        </p:nvSpPr>
        <p:spPr>
          <a:xfrm>
            <a:off x="365760" y="1737360"/>
            <a:ext cx="365760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7" name="Content Placeholder 6">
            <a:extLst>
              <a:ext uri="{FF2B5EF4-FFF2-40B4-BE49-F238E27FC236}">
                <a16:creationId xmlns:a16="http://schemas.microsoft.com/office/drawing/2014/main" id="{768B3076-89C9-42ED-BD18-5ECF4EB3E799}"/>
              </a:ext>
            </a:extLst>
          </p:cNvPr>
          <p:cNvSpPr>
            <a:spLocks noGrp="1"/>
          </p:cNvSpPr>
          <p:nvPr>
            <p:ph sz="quarter" idx="19"/>
          </p:nvPr>
        </p:nvSpPr>
        <p:spPr>
          <a:xfrm>
            <a:off x="4251960" y="2194560"/>
            <a:ext cx="3657600" cy="3749040"/>
          </a:xfrm>
          <a:ln w="12700">
            <a:solidFill>
              <a:schemeClr val="accent1">
                <a:lumMod val="50000"/>
              </a:schemeClr>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8" name="Text Placeholder 14">
            <a:extLst>
              <a:ext uri="{FF2B5EF4-FFF2-40B4-BE49-F238E27FC236}">
                <a16:creationId xmlns:a16="http://schemas.microsoft.com/office/drawing/2014/main" id="{2F76DB61-711A-4CC0-BF14-D9DD5B7C2ED4}"/>
              </a:ext>
            </a:extLst>
          </p:cNvPr>
          <p:cNvSpPr>
            <a:spLocks noGrp="1"/>
          </p:cNvSpPr>
          <p:nvPr>
            <p:ph type="body" sz="quarter" idx="20" hasCustomPrompt="1"/>
          </p:nvPr>
        </p:nvSpPr>
        <p:spPr>
          <a:xfrm>
            <a:off x="4251960" y="1737360"/>
            <a:ext cx="365760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9" name="Content Placeholder 6">
            <a:extLst>
              <a:ext uri="{FF2B5EF4-FFF2-40B4-BE49-F238E27FC236}">
                <a16:creationId xmlns:a16="http://schemas.microsoft.com/office/drawing/2014/main" id="{304111C3-F3B7-4796-91B9-3E69B4906740}"/>
              </a:ext>
            </a:extLst>
          </p:cNvPr>
          <p:cNvSpPr>
            <a:spLocks noGrp="1"/>
          </p:cNvSpPr>
          <p:nvPr>
            <p:ph sz="quarter" idx="21"/>
          </p:nvPr>
        </p:nvSpPr>
        <p:spPr>
          <a:xfrm>
            <a:off x="8138160" y="2194560"/>
            <a:ext cx="3657600" cy="3749040"/>
          </a:xfrm>
          <a:ln w="12700">
            <a:solidFill>
              <a:schemeClr val="accent1">
                <a:lumMod val="50000"/>
              </a:schemeClr>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10" name="Text Placeholder 14">
            <a:extLst>
              <a:ext uri="{FF2B5EF4-FFF2-40B4-BE49-F238E27FC236}">
                <a16:creationId xmlns:a16="http://schemas.microsoft.com/office/drawing/2014/main" id="{356D7E1C-4595-488C-891F-B88158455CA8}"/>
              </a:ext>
            </a:extLst>
          </p:cNvPr>
          <p:cNvSpPr>
            <a:spLocks noGrp="1"/>
          </p:cNvSpPr>
          <p:nvPr>
            <p:ph type="body" sz="quarter" idx="22" hasCustomPrompt="1"/>
          </p:nvPr>
        </p:nvSpPr>
        <p:spPr>
          <a:xfrm>
            <a:off x="8138160" y="1737360"/>
            <a:ext cx="365760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11" name="Text Placeholder 7">
            <a:extLst>
              <a:ext uri="{FF2B5EF4-FFF2-40B4-BE49-F238E27FC236}">
                <a16:creationId xmlns:a16="http://schemas.microsoft.com/office/drawing/2014/main" id="{82BAB410-3DE3-4D4A-8429-357A11F72381}"/>
              </a:ext>
            </a:extLst>
          </p:cNvPr>
          <p:cNvSpPr>
            <a:spLocks noGrp="1"/>
          </p:cNvSpPr>
          <p:nvPr>
            <p:ph type="body" sz="quarter" idx="13" hasCustomPrompt="1"/>
          </p:nvPr>
        </p:nvSpPr>
        <p:spPr>
          <a:xfrm>
            <a:off x="365760" y="1097280"/>
            <a:ext cx="11430000" cy="548640"/>
          </a:xfrm>
        </p:spPr>
        <p:txBody>
          <a:bodyPr anchor="ctr"/>
          <a:lstStyle>
            <a:lvl1pPr marL="0" indent="0">
              <a:spcBef>
                <a:spcPts val="0"/>
              </a:spcBef>
              <a:buNone/>
              <a:defRPr/>
            </a:lvl1pPr>
          </a:lstStyle>
          <a:p>
            <a:pPr lvl="0"/>
            <a:r>
              <a:rPr lang="en-US"/>
              <a:t>Preamble text</a:t>
            </a:r>
            <a:endParaRPr lang="id-ID"/>
          </a:p>
        </p:txBody>
      </p:sp>
      <p:sp>
        <p:nvSpPr>
          <p:cNvPr id="12" name="Text Placeholder 7">
            <a:extLst>
              <a:ext uri="{FF2B5EF4-FFF2-40B4-BE49-F238E27FC236}">
                <a16:creationId xmlns:a16="http://schemas.microsoft.com/office/drawing/2014/main" id="{CE5C44F3-A1B0-45C1-9ED8-2FB14DF75A09}"/>
              </a:ext>
            </a:extLst>
          </p:cNvPr>
          <p:cNvSpPr>
            <a:spLocks noGrp="1"/>
          </p:cNvSpPr>
          <p:nvPr>
            <p:ph type="body" sz="quarter" idx="15" hasCustomPrompt="1"/>
          </p:nvPr>
        </p:nvSpPr>
        <p:spPr>
          <a:xfrm>
            <a:off x="365760" y="6035040"/>
            <a:ext cx="11430000" cy="548640"/>
          </a:xfrm>
        </p:spPr>
        <p:txBody>
          <a:bodyPr anchor="ctr"/>
          <a:lstStyle>
            <a:lvl1pPr marL="0" indent="0">
              <a:spcBef>
                <a:spcPts val="0"/>
              </a:spcBef>
              <a:buNone/>
              <a:defRPr/>
            </a:lvl1pPr>
          </a:lstStyle>
          <a:p>
            <a:pPr lvl="0"/>
            <a:r>
              <a:rPr lang="en-US"/>
              <a:t>Ending text</a:t>
            </a:r>
            <a:endParaRPr lang="id-ID"/>
          </a:p>
        </p:txBody>
      </p:sp>
    </p:spTree>
    <p:extLst>
      <p:ext uri="{BB962C8B-B14F-4D97-AF65-F5344CB8AC3E}">
        <p14:creationId xmlns:p14="http://schemas.microsoft.com/office/powerpoint/2010/main" val="18157077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e Team of 2019.2020">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4206240" y="5760720"/>
            <a:ext cx="7863840" cy="914400"/>
          </a:xfrm>
          <a:prstGeom prst="rect">
            <a:avLst/>
          </a:prstGeom>
          <a:noFill/>
        </p:spPr>
        <p:txBody>
          <a:bodyPr wrap="square" rtlCol="0">
            <a:norm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a:solidFill>
                  <a:schemeClr val="accent1">
                    <a:lumMod val="50000"/>
                  </a:schemeClr>
                </a:solidFill>
                <a:latin typeface="Times New Roman" panose="02020603050405020304" pitchFamily="18" charset="0"/>
                <a:cs typeface="Times New Roman" panose="02020603050405020304" pitchFamily="18" charset="0"/>
              </a:rPr>
              <a:t>Aisyah </a:t>
            </a:r>
            <a:r>
              <a:rPr lang="en-US" sz="1300" dirty="0">
                <a:solidFill>
                  <a:schemeClr val="accent1">
                    <a:lumMod val="50000"/>
                  </a:schemeClr>
                </a:solidFill>
                <a:latin typeface="Times New Roman" panose="02020603050405020304" pitchFamily="18" charset="0"/>
                <a:cs typeface="Times New Roman" panose="02020603050405020304" pitchFamily="18" charset="0"/>
              </a:rPr>
              <a:t>D.A.,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Annisa</a:t>
            </a:r>
            <a:r>
              <a:rPr lang="en-US" sz="1300" dirty="0">
                <a:solidFill>
                  <a:schemeClr val="accent1">
                    <a:lumMod val="50000"/>
                  </a:schemeClr>
                </a:solidFill>
                <a:latin typeface="Times New Roman" panose="02020603050405020304" pitchFamily="18" charset="0"/>
                <a:cs typeface="Times New Roman" panose="02020603050405020304" pitchFamily="18" charset="0"/>
              </a:rPr>
              <a:t>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Antsya</a:t>
            </a:r>
            <a:r>
              <a:rPr lang="en-US" sz="1300" dirty="0">
                <a:solidFill>
                  <a:schemeClr val="accent1">
                    <a:lumMod val="50000"/>
                  </a:schemeClr>
                </a:solidFill>
                <a:latin typeface="Times New Roman" panose="02020603050405020304" pitchFamily="18" charset="0"/>
                <a:cs typeface="Times New Roman" panose="02020603050405020304" pitchFamily="18" charset="0"/>
              </a:rPr>
              <a:t> D.A., Bob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Fawzan</a:t>
            </a:r>
            <a:r>
              <a:rPr lang="en-US" sz="1300" dirty="0">
                <a:solidFill>
                  <a:schemeClr val="accent1">
                    <a:lumMod val="50000"/>
                  </a:schemeClr>
                </a:solidFill>
                <a:latin typeface="Times New Roman" panose="02020603050405020304" pitchFamily="18" charset="0"/>
                <a:cs typeface="Times New Roman" panose="02020603050405020304" pitchFamily="18" charset="0"/>
              </a:rPr>
              <a:t>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Fazreen</a:t>
            </a:r>
            <a:r>
              <a:rPr lang="en-US" sz="1300" dirty="0">
                <a:solidFill>
                  <a:schemeClr val="accent1">
                    <a:lumMod val="50000"/>
                  </a:schemeClr>
                </a:solidFill>
                <a:latin typeface="Times New Roman" panose="02020603050405020304" pitchFamily="18" charset="0"/>
                <a:cs typeface="Times New Roman" panose="02020603050405020304" pitchFamily="18" charset="0"/>
              </a:rPr>
              <a:t> N.H.P.,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Hisyam</a:t>
            </a:r>
            <a:r>
              <a:rPr lang="en-US" sz="1300" dirty="0">
                <a:solidFill>
                  <a:schemeClr val="accent1">
                    <a:lumMod val="50000"/>
                  </a:schemeClr>
                </a:solidFill>
                <a:latin typeface="Times New Roman" panose="02020603050405020304" pitchFamily="18" charset="0"/>
                <a:cs typeface="Times New Roman" panose="02020603050405020304" pitchFamily="18" charset="0"/>
              </a:rPr>
              <a:t>, M. Raihan S.,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Surli</a:t>
            </a:r>
            <a:r>
              <a:rPr lang="en-US" sz="1300" dirty="0">
                <a:solidFill>
                  <a:schemeClr val="accent1">
                    <a:lumMod val="50000"/>
                  </a:schemeClr>
                </a:solidFill>
                <a:latin typeface="Times New Roman" panose="02020603050405020304" pitchFamily="18" charset="0"/>
                <a:cs typeface="Times New Roman" panose="02020603050405020304" pitchFamily="18" charset="0"/>
              </a:rPr>
              <a:t>, M.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Yayang</a:t>
            </a:r>
            <a:r>
              <a:rPr lang="en-US" sz="1300" dirty="0">
                <a:solidFill>
                  <a:schemeClr val="accent1">
                    <a:lumMod val="50000"/>
                  </a:schemeClr>
                </a:solidFill>
                <a:latin typeface="Times New Roman" panose="02020603050405020304" pitchFamily="18" charset="0"/>
                <a:cs typeface="Times New Roman" panose="02020603050405020304" pitchFamily="18" charset="0"/>
              </a:rPr>
              <a:t> </a:t>
            </a:r>
            <a:r>
              <a:rPr lang="en-US" sz="1300">
                <a:solidFill>
                  <a:schemeClr val="accent1">
                    <a:lumMod val="50000"/>
                  </a:schemeClr>
                </a:solidFill>
                <a:latin typeface="Times New Roman" panose="02020603050405020304" pitchFamily="18" charset="0"/>
                <a:cs typeface="Times New Roman" panose="02020603050405020304" pitchFamily="18" charset="0"/>
              </a:rPr>
              <a:t>C., Andreas F., A. Zidan A.Z., Arkan W., Gilang R., S.H.R. Farhah., Titasani C.</a:t>
            </a: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28A0DEC2-3416-4458-A25C-E49B6525E72B}"/>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39701269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Boxes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C5131-254A-4E62-971F-B3FCAC3FB388}"/>
              </a:ext>
            </a:extLst>
          </p:cNvPr>
          <p:cNvSpPr>
            <a:spLocks noGrp="1"/>
          </p:cNvSpPr>
          <p:nvPr>
            <p:ph type="title" hasCustomPrompt="1"/>
          </p:nvPr>
        </p:nvSpPr>
        <p:spPr/>
        <p:txBody>
          <a:bodyPr/>
          <a:lstStyle>
            <a:lvl1pPr>
              <a:defRPr/>
            </a:lvl1pPr>
          </a:lstStyle>
          <a:p>
            <a:r>
              <a:rPr lang="en-US"/>
              <a:t>Title</a:t>
            </a:r>
            <a:endParaRPr lang="en-ID"/>
          </a:p>
        </p:txBody>
      </p:sp>
      <p:sp>
        <p:nvSpPr>
          <p:cNvPr id="5" name="Content Placeholder 6">
            <a:extLst>
              <a:ext uri="{FF2B5EF4-FFF2-40B4-BE49-F238E27FC236}">
                <a16:creationId xmlns:a16="http://schemas.microsoft.com/office/drawing/2014/main" id="{F56BD339-B7D5-49B9-ADAD-E407A83DFA8C}"/>
              </a:ext>
            </a:extLst>
          </p:cNvPr>
          <p:cNvSpPr>
            <a:spLocks noGrp="1"/>
          </p:cNvSpPr>
          <p:nvPr>
            <p:ph sz="quarter" idx="16"/>
          </p:nvPr>
        </p:nvSpPr>
        <p:spPr>
          <a:xfrm>
            <a:off x="365760" y="1554480"/>
            <a:ext cx="3657600" cy="5120640"/>
          </a:xfrm>
          <a:ln w="12700">
            <a:solidFill>
              <a:schemeClr val="accent1">
                <a:lumMod val="50000"/>
              </a:schemeClr>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Text Placeholder 14">
            <a:extLst>
              <a:ext uri="{FF2B5EF4-FFF2-40B4-BE49-F238E27FC236}">
                <a16:creationId xmlns:a16="http://schemas.microsoft.com/office/drawing/2014/main" id="{F36211F5-8940-4DB0-9315-685B0036BBF1}"/>
              </a:ext>
            </a:extLst>
          </p:cNvPr>
          <p:cNvSpPr>
            <a:spLocks noGrp="1"/>
          </p:cNvSpPr>
          <p:nvPr>
            <p:ph type="body" sz="quarter" idx="18" hasCustomPrompt="1"/>
          </p:nvPr>
        </p:nvSpPr>
        <p:spPr>
          <a:xfrm>
            <a:off x="365760" y="1097280"/>
            <a:ext cx="365760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7" name="Content Placeholder 6">
            <a:extLst>
              <a:ext uri="{FF2B5EF4-FFF2-40B4-BE49-F238E27FC236}">
                <a16:creationId xmlns:a16="http://schemas.microsoft.com/office/drawing/2014/main" id="{768B3076-89C9-42ED-BD18-5ECF4EB3E799}"/>
              </a:ext>
            </a:extLst>
          </p:cNvPr>
          <p:cNvSpPr>
            <a:spLocks noGrp="1"/>
          </p:cNvSpPr>
          <p:nvPr>
            <p:ph sz="quarter" idx="19"/>
          </p:nvPr>
        </p:nvSpPr>
        <p:spPr>
          <a:xfrm>
            <a:off x="4251960" y="1554480"/>
            <a:ext cx="3657600" cy="5120640"/>
          </a:xfrm>
          <a:ln w="12700">
            <a:solidFill>
              <a:schemeClr val="accent1">
                <a:lumMod val="50000"/>
              </a:schemeClr>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8" name="Text Placeholder 14">
            <a:extLst>
              <a:ext uri="{FF2B5EF4-FFF2-40B4-BE49-F238E27FC236}">
                <a16:creationId xmlns:a16="http://schemas.microsoft.com/office/drawing/2014/main" id="{2F76DB61-711A-4CC0-BF14-D9DD5B7C2ED4}"/>
              </a:ext>
            </a:extLst>
          </p:cNvPr>
          <p:cNvSpPr>
            <a:spLocks noGrp="1"/>
          </p:cNvSpPr>
          <p:nvPr>
            <p:ph type="body" sz="quarter" idx="20" hasCustomPrompt="1"/>
          </p:nvPr>
        </p:nvSpPr>
        <p:spPr>
          <a:xfrm>
            <a:off x="4251960" y="1097280"/>
            <a:ext cx="365760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9" name="Content Placeholder 6">
            <a:extLst>
              <a:ext uri="{FF2B5EF4-FFF2-40B4-BE49-F238E27FC236}">
                <a16:creationId xmlns:a16="http://schemas.microsoft.com/office/drawing/2014/main" id="{304111C3-F3B7-4796-91B9-3E69B4906740}"/>
              </a:ext>
            </a:extLst>
          </p:cNvPr>
          <p:cNvSpPr>
            <a:spLocks noGrp="1"/>
          </p:cNvSpPr>
          <p:nvPr>
            <p:ph sz="quarter" idx="21"/>
          </p:nvPr>
        </p:nvSpPr>
        <p:spPr>
          <a:xfrm>
            <a:off x="8138160" y="1554480"/>
            <a:ext cx="3657600" cy="5120640"/>
          </a:xfrm>
          <a:ln w="12700">
            <a:solidFill>
              <a:schemeClr val="accent1">
                <a:lumMod val="50000"/>
              </a:schemeClr>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10" name="Text Placeholder 14">
            <a:extLst>
              <a:ext uri="{FF2B5EF4-FFF2-40B4-BE49-F238E27FC236}">
                <a16:creationId xmlns:a16="http://schemas.microsoft.com/office/drawing/2014/main" id="{356D7E1C-4595-488C-891F-B88158455CA8}"/>
              </a:ext>
            </a:extLst>
          </p:cNvPr>
          <p:cNvSpPr>
            <a:spLocks noGrp="1"/>
          </p:cNvSpPr>
          <p:nvPr>
            <p:ph type="body" sz="quarter" idx="22" hasCustomPrompt="1"/>
          </p:nvPr>
        </p:nvSpPr>
        <p:spPr>
          <a:xfrm>
            <a:off x="8138160" y="1097280"/>
            <a:ext cx="365760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Tree>
    <p:extLst>
      <p:ext uri="{BB962C8B-B14F-4D97-AF65-F5344CB8AC3E}">
        <p14:creationId xmlns:p14="http://schemas.microsoft.com/office/powerpoint/2010/main" val="14900175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tmplLst>
          <p:tmpl>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6" grpId="0" animBg="1">
        <p:tmplLst>
          <p:tmpl>
            <p:tnLst>
              <p:par>
                <p:cTn presetID="22" presetClass="entr" presetSubtype="1"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up)">
                      <p:cBhvr>
                        <p:cTn dur="500"/>
                        <p:tgtEl>
                          <p:spTgt spid="6"/>
                        </p:tgtEl>
                      </p:cBhvr>
                    </p:animEffect>
                  </p:childTnLst>
                </p:cTn>
              </p:par>
            </p:tnLst>
          </p:tmpl>
        </p:tmplLst>
      </p:bldP>
      <p:bldP spid="7" grpId="0" animBg="1">
        <p:tmplLst>
          <p:tmpl>
            <p:tnLst>
              <p:par>
                <p:cTn presetID="22" presetClass="entr" presetSubtype="1"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up)">
                      <p:cBhvr>
                        <p:cTn dur="500"/>
                        <p:tgtEl>
                          <p:spTgt spid="7"/>
                        </p:tgtEl>
                      </p:cBhvr>
                    </p:animEffect>
                  </p:childTnLst>
                </p:cTn>
              </p:par>
            </p:tnLst>
          </p:tmpl>
        </p:tmplLst>
      </p:bldP>
      <p:bldP spid="8" grpId="0" animBg="1">
        <p:tmplLst>
          <p:tmpl>
            <p:tnLst>
              <p:par>
                <p:cTn presetID="22" presetClass="entr" presetSubtype="1"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up)">
                      <p:cBhvr>
                        <p:cTn dur="500"/>
                        <p:tgtEl>
                          <p:spTgt spid="8"/>
                        </p:tgtEl>
                      </p:cBhvr>
                    </p:animEffect>
                  </p:childTnLst>
                </p:cTn>
              </p:par>
            </p:tnLst>
          </p:tmpl>
        </p:tmplLst>
      </p:bldP>
      <p:bldP spid="9" grpId="0" animBg="1">
        <p:tmplLst>
          <p:tmpl>
            <p:tnLst>
              <p:par>
                <p:cTn presetID="22" presetClass="entr" presetSubtype="1"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up)">
                      <p:cBhvr>
                        <p:cTn dur="500"/>
                        <p:tgtEl>
                          <p:spTgt spid="9"/>
                        </p:tgtEl>
                      </p:cBhvr>
                    </p:animEffect>
                  </p:childTnLst>
                </p:cTn>
              </p:par>
            </p:tnLst>
          </p:tmpl>
        </p:tmplLst>
      </p:bldP>
      <p:bldP spid="10" grpId="0" animBg="1">
        <p:tmplLst>
          <p:tmpl>
            <p:tnLst>
              <p:par>
                <p:cTn presetID="22" presetClass="entr" presetSubtype="1"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up)">
                      <p:cBhvr>
                        <p:cTn dur="500"/>
                        <p:tgtEl>
                          <p:spTgt spid="10"/>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ogrammin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F379B2C-8D11-4158-A8FE-342221CCCCFE}"/>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Title</a:t>
            </a:r>
          </a:p>
        </p:txBody>
      </p:sp>
      <p:sp>
        <p:nvSpPr>
          <p:cNvPr id="6" name="Text Placeholder 4">
            <a:extLst>
              <a:ext uri="{FF2B5EF4-FFF2-40B4-BE49-F238E27FC236}">
                <a16:creationId xmlns:a16="http://schemas.microsoft.com/office/drawing/2014/main" id="{77B45F7E-174A-420A-B0A7-3D7224CBB265}"/>
              </a:ext>
            </a:extLst>
          </p:cNvPr>
          <p:cNvSpPr>
            <a:spLocks noGrp="1"/>
          </p:cNvSpPr>
          <p:nvPr>
            <p:ph type="body" sz="quarter" idx="11" hasCustomPrompt="1"/>
          </p:nvPr>
        </p:nvSpPr>
        <p:spPr>
          <a:xfrm>
            <a:off x="365760" y="1097280"/>
            <a:ext cx="11430000" cy="557784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accent1">
                    <a:lumMod val="50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60462585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gramming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F5392-629D-427D-957D-6890A2C3BE7D}"/>
              </a:ext>
            </a:extLst>
          </p:cNvPr>
          <p:cNvSpPr>
            <a:spLocks noGrp="1"/>
          </p:cNvSpPr>
          <p:nvPr>
            <p:ph type="title" hasCustomPrompt="1"/>
          </p:nvPr>
        </p:nvSpPr>
        <p:spPr/>
        <p:txBody>
          <a:bodyPr/>
          <a:lstStyle>
            <a:lvl1pPr>
              <a:defRPr/>
            </a:lvl1pPr>
          </a:lstStyle>
          <a:p>
            <a:r>
              <a:rPr lang="en-US"/>
              <a:t>Title</a:t>
            </a:r>
            <a:endParaRPr lang="en-ID"/>
          </a:p>
        </p:txBody>
      </p:sp>
      <p:sp>
        <p:nvSpPr>
          <p:cNvPr id="4" name="Rectangle 3">
            <a:extLst>
              <a:ext uri="{FF2B5EF4-FFF2-40B4-BE49-F238E27FC236}">
                <a16:creationId xmlns:a16="http://schemas.microsoft.com/office/drawing/2014/main" id="{8EFF6754-E99D-4549-93DC-6A55F1D7662B}"/>
              </a:ext>
            </a:extLst>
          </p:cNvPr>
          <p:cNvSpPr/>
          <p:nvPr userDrawn="1"/>
        </p:nvSpPr>
        <p:spPr>
          <a:xfrm>
            <a:off x="0" y="932688"/>
            <a:ext cx="12252960" cy="594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1"/>
          </a:p>
        </p:txBody>
      </p:sp>
      <p:sp>
        <p:nvSpPr>
          <p:cNvPr id="10" name="Text Placeholder 4">
            <a:extLst>
              <a:ext uri="{FF2B5EF4-FFF2-40B4-BE49-F238E27FC236}">
                <a16:creationId xmlns:a16="http://schemas.microsoft.com/office/drawing/2014/main" id="{E7489286-B184-447C-83BA-887429817A22}"/>
              </a:ext>
            </a:extLst>
          </p:cNvPr>
          <p:cNvSpPr>
            <a:spLocks noGrp="1"/>
          </p:cNvSpPr>
          <p:nvPr>
            <p:ph type="body" sz="quarter" idx="11" hasCustomPrompt="1"/>
          </p:nvPr>
        </p:nvSpPr>
        <p:spPr>
          <a:xfrm>
            <a:off x="365760" y="1097280"/>
            <a:ext cx="11430000" cy="557784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Code snippet</a:t>
            </a:r>
            <a:endParaRPr lang="en-US" dirty="0"/>
          </a:p>
        </p:txBody>
      </p:sp>
    </p:spTree>
    <p:extLst>
      <p:ext uri="{BB962C8B-B14F-4D97-AF65-F5344CB8AC3E}">
        <p14:creationId xmlns:p14="http://schemas.microsoft.com/office/powerpoint/2010/main" val="36159971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ehavior ">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02CA23-C6F1-4BF9-8C60-F7DB996A3AF4}"/>
              </a:ext>
            </a:extLst>
          </p:cNvPr>
          <p:cNvSpPr/>
          <p:nvPr userDrawn="1"/>
        </p:nvSpPr>
        <p:spPr>
          <a:xfrm>
            <a:off x="0" y="5669280"/>
            <a:ext cx="12252960" cy="1188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itle 1">
            <a:extLst>
              <a:ext uri="{FF2B5EF4-FFF2-40B4-BE49-F238E27FC236}">
                <a16:creationId xmlns:a16="http://schemas.microsoft.com/office/drawing/2014/main" id="{6A6FFC96-EDC5-43B9-A65B-BF90EE8E7238}"/>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Title</a:t>
            </a:r>
          </a:p>
        </p:txBody>
      </p:sp>
      <p:sp>
        <p:nvSpPr>
          <p:cNvPr id="10" name="Text Placeholder 4">
            <a:extLst>
              <a:ext uri="{FF2B5EF4-FFF2-40B4-BE49-F238E27FC236}">
                <a16:creationId xmlns:a16="http://schemas.microsoft.com/office/drawing/2014/main" id="{47D1FC7D-F384-45C2-8499-FBA4FC7EB861}"/>
              </a:ext>
            </a:extLst>
          </p:cNvPr>
          <p:cNvSpPr>
            <a:spLocks noGrp="1"/>
          </p:cNvSpPr>
          <p:nvPr>
            <p:ph type="body" sz="quarter" idx="11" hasCustomPrompt="1"/>
          </p:nvPr>
        </p:nvSpPr>
        <p:spPr>
          <a:xfrm>
            <a:off x="457200" y="1097280"/>
            <a:ext cx="11338560" cy="448056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accent1">
                    <a:lumMod val="50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1" name="TextBox 10">
            <a:extLst>
              <a:ext uri="{FF2B5EF4-FFF2-40B4-BE49-F238E27FC236}">
                <a16:creationId xmlns:a16="http://schemas.microsoft.com/office/drawing/2014/main" id="{FB283E4A-10A4-479C-A466-D201A4245817}"/>
              </a:ext>
            </a:extLst>
          </p:cNvPr>
          <p:cNvSpPr txBox="1"/>
          <p:nvPr userDrawn="1"/>
        </p:nvSpPr>
        <p:spPr>
          <a:xfrm>
            <a:off x="365760" y="5763652"/>
            <a:ext cx="365760" cy="911468"/>
          </a:xfrm>
          <a:prstGeom prst="rect">
            <a:avLst/>
          </a:prstGeom>
          <a:noFill/>
        </p:spPr>
        <p:txBody>
          <a:bodyPr vert="vert270" wrap="none" rtlCol="0">
            <a:noAutofit/>
          </a:bodyPr>
          <a:lstStyle/>
          <a:p>
            <a:pPr algn="r">
              <a:lnSpc>
                <a:spcPct val="90000"/>
              </a:lnSpc>
            </a:pPr>
            <a:r>
              <a:rPr lang="en-US" sz="1800">
                <a:solidFill>
                  <a:schemeClr val="bg1"/>
                </a:solidFill>
                <a:latin typeface="Aharoni" panose="02010803020104030203" pitchFamily="2" charset="-79"/>
                <a:cs typeface="Aharoni" panose="02010803020104030203" pitchFamily="2" charset="-79"/>
              </a:rPr>
              <a:t>Output:</a:t>
            </a:r>
          </a:p>
        </p:txBody>
      </p:sp>
      <p:sp>
        <p:nvSpPr>
          <p:cNvPr id="12" name="Text Placeholder 6">
            <a:extLst>
              <a:ext uri="{FF2B5EF4-FFF2-40B4-BE49-F238E27FC236}">
                <a16:creationId xmlns:a16="http://schemas.microsoft.com/office/drawing/2014/main" id="{6186815C-8192-4B62-9021-FD5C333C22F0}"/>
              </a:ext>
            </a:extLst>
          </p:cNvPr>
          <p:cNvSpPr>
            <a:spLocks noGrp="1"/>
          </p:cNvSpPr>
          <p:nvPr>
            <p:ph type="body" sz="quarter" idx="12" hasCustomPrompt="1"/>
          </p:nvPr>
        </p:nvSpPr>
        <p:spPr>
          <a:xfrm>
            <a:off x="822960" y="5760720"/>
            <a:ext cx="10972800" cy="914400"/>
          </a:xfrm>
          <a:prstGeom prst="rect">
            <a:avLst/>
          </a:prstGeom>
        </p:spPr>
        <p:txBody>
          <a:bodyPr>
            <a:noAutofit/>
          </a:bodyPr>
          <a:lstStyle>
            <a:lvl1pPr marL="0" indent="0">
              <a:spcBef>
                <a:spcPts val="0"/>
              </a:spcBef>
              <a:buNone/>
              <a:defRPr sz="1800">
                <a:solidFill>
                  <a:schemeClr val="bg1"/>
                </a:solidFill>
                <a:latin typeface="Consolas" panose="020B0609020204030204" pitchFamily="49" charset="0"/>
              </a:defRPr>
            </a:lvl1pPr>
          </a:lstStyle>
          <a:p>
            <a:pPr lvl="0"/>
            <a:r>
              <a:rPr lang="en-US"/>
              <a:t>Output</a:t>
            </a:r>
            <a:endParaRPr lang="en-US" dirty="0"/>
          </a:p>
        </p:txBody>
      </p:sp>
    </p:spTree>
    <p:extLst>
      <p:ext uri="{BB962C8B-B14F-4D97-AF65-F5344CB8AC3E}">
        <p14:creationId xmlns:p14="http://schemas.microsoft.com/office/powerpoint/2010/main" val="105123540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yntax Declaration - E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FF67434-8B66-4D52-9534-D62B034E2A30}"/>
              </a:ext>
            </a:extLst>
          </p:cNvPr>
          <p:cNvSpPr/>
          <p:nvPr userDrawn="1"/>
        </p:nvSpPr>
        <p:spPr>
          <a:xfrm>
            <a:off x="0" y="3566160"/>
            <a:ext cx="12252960" cy="32918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720ABD1A-7D62-411C-A6C1-4B8E4C622D13}"/>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Syntax Title</a:t>
            </a:r>
          </a:p>
        </p:txBody>
      </p:sp>
      <p:sp>
        <p:nvSpPr>
          <p:cNvPr id="17" name="Text Placeholder 4">
            <a:extLst>
              <a:ext uri="{FF2B5EF4-FFF2-40B4-BE49-F238E27FC236}">
                <a16:creationId xmlns:a16="http://schemas.microsoft.com/office/drawing/2014/main" id="{24E4C4A3-036C-480A-B654-FB11B6687852}"/>
              </a:ext>
            </a:extLst>
          </p:cNvPr>
          <p:cNvSpPr>
            <a:spLocks noGrp="1"/>
          </p:cNvSpPr>
          <p:nvPr>
            <p:ph type="body" sz="quarter" idx="11" hasCustomPrompt="1"/>
          </p:nvPr>
        </p:nvSpPr>
        <p:spPr>
          <a:xfrm>
            <a:off x="365760" y="1097280"/>
            <a:ext cx="11430000" cy="2377440"/>
          </a:xfrm>
          <a:prstGeom prst="rect">
            <a:avLst/>
          </a:prstGeom>
        </p:spPr>
        <p:txBody>
          <a:bodyPr anchor="ctr">
            <a:normAutofit/>
          </a:bodyPr>
          <a:lstStyle>
            <a:lvl1pPr marL="0" indent="0" algn="ctr">
              <a:lnSpc>
                <a:spcPct val="120000"/>
              </a:lnSpc>
              <a:spcBef>
                <a:spcPts val="0"/>
              </a:spcBef>
              <a:buNone/>
              <a:tabLst>
                <a:tab pos="342900" algn="l"/>
                <a:tab pos="685800" algn="l"/>
                <a:tab pos="1028700" algn="l"/>
                <a:tab pos="1371600" algn="l"/>
              </a:tabLst>
              <a:defRPr sz="2300" baseline="0">
                <a:solidFill>
                  <a:schemeClr val="accent1">
                    <a:lumMod val="50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Syntax</a:t>
            </a:r>
          </a:p>
        </p:txBody>
      </p:sp>
      <p:sp>
        <p:nvSpPr>
          <p:cNvPr id="18" name="Text Placeholder 4">
            <a:extLst>
              <a:ext uri="{FF2B5EF4-FFF2-40B4-BE49-F238E27FC236}">
                <a16:creationId xmlns:a16="http://schemas.microsoft.com/office/drawing/2014/main" id="{09F7389A-BB76-49D3-88CD-F21B346997A6}"/>
              </a:ext>
            </a:extLst>
          </p:cNvPr>
          <p:cNvSpPr>
            <a:spLocks noGrp="1"/>
          </p:cNvSpPr>
          <p:nvPr>
            <p:ph type="body" sz="quarter" idx="12" hasCustomPrompt="1"/>
          </p:nvPr>
        </p:nvSpPr>
        <p:spPr>
          <a:xfrm>
            <a:off x="822960" y="3657599"/>
            <a:ext cx="10972800" cy="301752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Example(s)</a:t>
            </a:r>
          </a:p>
        </p:txBody>
      </p:sp>
      <p:sp>
        <p:nvSpPr>
          <p:cNvPr id="20" name="TextBox 19">
            <a:extLst>
              <a:ext uri="{FF2B5EF4-FFF2-40B4-BE49-F238E27FC236}">
                <a16:creationId xmlns:a16="http://schemas.microsoft.com/office/drawing/2014/main" id="{6C0A2420-D464-4A8F-B4F2-1C38E66553B2}"/>
              </a:ext>
            </a:extLst>
          </p:cNvPr>
          <p:cNvSpPr txBox="1"/>
          <p:nvPr userDrawn="1"/>
        </p:nvSpPr>
        <p:spPr>
          <a:xfrm>
            <a:off x="365760" y="3657600"/>
            <a:ext cx="365760" cy="1371600"/>
          </a:xfrm>
          <a:prstGeom prst="rect">
            <a:avLst/>
          </a:prstGeom>
          <a:noFill/>
        </p:spPr>
        <p:txBody>
          <a:bodyPr vert="vert270" wrap="none" rtlCol="0" anchor="b" anchorCtr="0">
            <a:noAutofit/>
          </a:bodyPr>
          <a:lstStyle/>
          <a:p>
            <a:pPr algn="r"/>
            <a:r>
              <a:rPr lang="en-US" sz="1800" dirty="0">
                <a:solidFill>
                  <a:schemeClr val="bg1"/>
                </a:solidFill>
                <a:latin typeface="Aharoni" panose="02010803020104030203" pitchFamily="2" charset="-79"/>
                <a:cs typeface="Aharoni" panose="02010803020104030203" pitchFamily="2" charset="-79"/>
              </a:rPr>
              <a:t>Example(s):</a:t>
            </a:r>
          </a:p>
        </p:txBody>
      </p:sp>
    </p:spTree>
    <p:extLst>
      <p:ext uri="{BB962C8B-B14F-4D97-AF65-F5344CB8AC3E}">
        <p14:creationId xmlns:p14="http://schemas.microsoft.com/office/powerpoint/2010/main" val="8493152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yntax Declaration - I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FF67434-8B66-4D52-9534-D62B034E2A30}"/>
              </a:ext>
            </a:extLst>
          </p:cNvPr>
          <p:cNvSpPr/>
          <p:nvPr userDrawn="1"/>
        </p:nvSpPr>
        <p:spPr>
          <a:xfrm>
            <a:off x="0" y="3566160"/>
            <a:ext cx="12252960" cy="32918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720ABD1A-7D62-411C-A6C1-4B8E4C622D13}"/>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Syntax Title</a:t>
            </a:r>
          </a:p>
        </p:txBody>
      </p:sp>
      <p:sp>
        <p:nvSpPr>
          <p:cNvPr id="17" name="Text Placeholder 4">
            <a:extLst>
              <a:ext uri="{FF2B5EF4-FFF2-40B4-BE49-F238E27FC236}">
                <a16:creationId xmlns:a16="http://schemas.microsoft.com/office/drawing/2014/main" id="{24E4C4A3-036C-480A-B654-FB11B6687852}"/>
              </a:ext>
            </a:extLst>
          </p:cNvPr>
          <p:cNvSpPr>
            <a:spLocks noGrp="1"/>
          </p:cNvSpPr>
          <p:nvPr>
            <p:ph type="body" sz="quarter" idx="11" hasCustomPrompt="1"/>
          </p:nvPr>
        </p:nvSpPr>
        <p:spPr>
          <a:xfrm>
            <a:off x="365760" y="1097280"/>
            <a:ext cx="11430000" cy="2377440"/>
          </a:xfrm>
          <a:prstGeom prst="rect">
            <a:avLst/>
          </a:prstGeom>
        </p:spPr>
        <p:txBody>
          <a:bodyPr anchor="ctr">
            <a:normAutofit/>
          </a:bodyPr>
          <a:lstStyle>
            <a:lvl1pPr marL="0" indent="0" algn="ctr">
              <a:lnSpc>
                <a:spcPct val="120000"/>
              </a:lnSpc>
              <a:spcBef>
                <a:spcPts val="0"/>
              </a:spcBef>
              <a:buNone/>
              <a:tabLst>
                <a:tab pos="342900" algn="l"/>
                <a:tab pos="685800" algn="l"/>
                <a:tab pos="1028700" algn="l"/>
                <a:tab pos="1371600" algn="l"/>
              </a:tabLst>
              <a:defRPr sz="2300" baseline="0">
                <a:solidFill>
                  <a:schemeClr val="accent1">
                    <a:lumMod val="50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Syntax</a:t>
            </a:r>
          </a:p>
        </p:txBody>
      </p:sp>
      <p:sp>
        <p:nvSpPr>
          <p:cNvPr id="18" name="Text Placeholder 4">
            <a:extLst>
              <a:ext uri="{FF2B5EF4-FFF2-40B4-BE49-F238E27FC236}">
                <a16:creationId xmlns:a16="http://schemas.microsoft.com/office/drawing/2014/main" id="{09F7389A-BB76-49D3-88CD-F21B346997A6}"/>
              </a:ext>
            </a:extLst>
          </p:cNvPr>
          <p:cNvSpPr>
            <a:spLocks noGrp="1"/>
          </p:cNvSpPr>
          <p:nvPr>
            <p:ph type="body" sz="quarter" idx="12" hasCustomPrompt="1"/>
          </p:nvPr>
        </p:nvSpPr>
        <p:spPr>
          <a:xfrm>
            <a:off x="822960" y="3657599"/>
            <a:ext cx="10972800" cy="301752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Example(s)</a:t>
            </a:r>
          </a:p>
        </p:txBody>
      </p:sp>
      <p:sp>
        <p:nvSpPr>
          <p:cNvPr id="20" name="TextBox 19">
            <a:extLst>
              <a:ext uri="{FF2B5EF4-FFF2-40B4-BE49-F238E27FC236}">
                <a16:creationId xmlns:a16="http://schemas.microsoft.com/office/drawing/2014/main" id="{6C0A2420-D464-4A8F-B4F2-1C38E66553B2}"/>
              </a:ext>
            </a:extLst>
          </p:cNvPr>
          <p:cNvSpPr txBox="1"/>
          <p:nvPr userDrawn="1"/>
        </p:nvSpPr>
        <p:spPr>
          <a:xfrm>
            <a:off x="365760" y="3657600"/>
            <a:ext cx="365760" cy="1371600"/>
          </a:xfrm>
          <a:prstGeom prst="rect">
            <a:avLst/>
          </a:prstGeom>
          <a:noFill/>
        </p:spPr>
        <p:txBody>
          <a:bodyPr vert="vert270" wrap="none" rtlCol="0" anchor="b" anchorCtr="0">
            <a:noAutofit/>
          </a:bodyPr>
          <a:lstStyle/>
          <a:p>
            <a:pPr algn="r"/>
            <a:r>
              <a:rPr lang="en-US" sz="1800">
                <a:solidFill>
                  <a:schemeClr val="bg1"/>
                </a:solidFill>
                <a:latin typeface="Aharoni" panose="02010803020104030203" pitchFamily="2" charset="-79"/>
                <a:cs typeface="Aharoni" panose="02010803020104030203" pitchFamily="2" charset="-79"/>
              </a:rPr>
              <a:t>Contoh:</a:t>
            </a:r>
            <a:endParaRPr lang="en-US" sz="1800"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95695837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4642C-45E6-4B32-8A28-0367498F8F44}"/>
              </a:ext>
            </a:extLst>
          </p:cNvPr>
          <p:cNvSpPr>
            <a:spLocks noGrp="1"/>
          </p:cNvSpPr>
          <p:nvPr>
            <p:ph type="title" hasCustomPrompt="1"/>
          </p:nvPr>
        </p:nvSpPr>
        <p:spPr/>
        <p:txBody>
          <a:bodyPr/>
          <a:lstStyle>
            <a:lvl1pPr>
              <a:defRPr/>
            </a:lvl1pPr>
          </a:lstStyle>
          <a:p>
            <a:r>
              <a:rPr lang="en-US"/>
              <a:t>Title</a:t>
            </a:r>
            <a:endParaRPr lang="en-ID"/>
          </a:p>
        </p:txBody>
      </p:sp>
      <p:sp>
        <p:nvSpPr>
          <p:cNvPr id="3" name="Text Placeholder 7">
            <a:extLst>
              <a:ext uri="{FF2B5EF4-FFF2-40B4-BE49-F238E27FC236}">
                <a16:creationId xmlns:a16="http://schemas.microsoft.com/office/drawing/2014/main" id="{A240999D-C5C7-4CBC-B160-CF13DB348542}"/>
              </a:ext>
            </a:extLst>
          </p:cNvPr>
          <p:cNvSpPr>
            <a:spLocks noGrp="1"/>
          </p:cNvSpPr>
          <p:nvPr>
            <p:ph type="body" sz="quarter" idx="13" hasCustomPrompt="1"/>
          </p:nvPr>
        </p:nvSpPr>
        <p:spPr>
          <a:xfrm>
            <a:off x="1097280" y="1463040"/>
            <a:ext cx="10058400" cy="2743200"/>
          </a:xfrm>
        </p:spPr>
        <p:txBody>
          <a:bodyPr anchor="ctr"/>
          <a:lstStyle>
            <a:lvl1pPr marL="0" indent="0" algn="ctr">
              <a:lnSpc>
                <a:spcPct val="150000"/>
              </a:lnSpc>
              <a:spcBef>
                <a:spcPts val="0"/>
              </a:spcBef>
              <a:buNone/>
              <a:defRPr/>
            </a:lvl1pPr>
          </a:lstStyle>
          <a:p>
            <a:pPr lvl="0"/>
            <a:r>
              <a:rPr lang="en-US" dirty="0"/>
              <a:t>Texts or quotation</a:t>
            </a:r>
            <a:endParaRPr lang="id-ID" dirty="0"/>
          </a:p>
        </p:txBody>
      </p:sp>
      <p:sp>
        <p:nvSpPr>
          <p:cNvPr id="4" name="Text Placeholder 7">
            <a:extLst>
              <a:ext uri="{FF2B5EF4-FFF2-40B4-BE49-F238E27FC236}">
                <a16:creationId xmlns:a16="http://schemas.microsoft.com/office/drawing/2014/main" id="{E7DE55C1-E2EA-4921-A1B3-E34CF3229CCA}"/>
              </a:ext>
            </a:extLst>
          </p:cNvPr>
          <p:cNvSpPr>
            <a:spLocks noGrp="1"/>
          </p:cNvSpPr>
          <p:nvPr>
            <p:ph type="body" sz="quarter" idx="15" hasCustomPrompt="1"/>
          </p:nvPr>
        </p:nvSpPr>
        <p:spPr>
          <a:xfrm>
            <a:off x="6035040" y="4754880"/>
            <a:ext cx="5120640" cy="548640"/>
          </a:xfrm>
        </p:spPr>
        <p:txBody>
          <a:bodyPr anchor="ctr">
            <a:normAutofit/>
          </a:bodyPr>
          <a:lstStyle>
            <a:lvl1pPr marL="0" indent="0" algn="r">
              <a:buNone/>
              <a:defRPr sz="2000"/>
            </a:lvl1pPr>
          </a:lstStyle>
          <a:p>
            <a:pPr lvl="0"/>
            <a:r>
              <a:rPr lang="en-US"/>
              <a:t>Ending text</a:t>
            </a:r>
            <a:endParaRPr lang="id-ID"/>
          </a:p>
        </p:txBody>
      </p:sp>
      <p:sp>
        <p:nvSpPr>
          <p:cNvPr id="5" name="Half Frame 4">
            <a:extLst>
              <a:ext uri="{FF2B5EF4-FFF2-40B4-BE49-F238E27FC236}">
                <a16:creationId xmlns:a16="http://schemas.microsoft.com/office/drawing/2014/main" id="{62A9D7E6-2DA8-4A96-A0BC-70E95D7BB091}"/>
              </a:ext>
            </a:extLst>
          </p:cNvPr>
          <p:cNvSpPr/>
          <p:nvPr userDrawn="1"/>
        </p:nvSpPr>
        <p:spPr>
          <a:xfrm>
            <a:off x="914400" y="1280160"/>
            <a:ext cx="457200" cy="457200"/>
          </a:xfrm>
          <a:prstGeom prst="halfFram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6" name="Half Frame 5">
            <a:extLst>
              <a:ext uri="{FF2B5EF4-FFF2-40B4-BE49-F238E27FC236}">
                <a16:creationId xmlns:a16="http://schemas.microsoft.com/office/drawing/2014/main" id="{D76BC1DF-C932-4B31-848F-499AA48C1311}"/>
              </a:ext>
            </a:extLst>
          </p:cNvPr>
          <p:cNvSpPr/>
          <p:nvPr userDrawn="1"/>
        </p:nvSpPr>
        <p:spPr>
          <a:xfrm rot="10800000">
            <a:off x="10881360" y="3931920"/>
            <a:ext cx="457200" cy="457200"/>
          </a:xfrm>
          <a:prstGeom prst="halfFram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Tree>
    <p:extLst>
      <p:ext uri="{BB962C8B-B14F-4D97-AF65-F5344CB8AC3E}">
        <p14:creationId xmlns:p14="http://schemas.microsoft.com/office/powerpoint/2010/main" val="36152841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84C8B9-2651-496A-A62D-D253DEC80509}"/>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Definition Title</a:t>
            </a:r>
          </a:p>
        </p:txBody>
      </p:sp>
      <p:sp>
        <p:nvSpPr>
          <p:cNvPr id="10" name="Text Placeholder 3">
            <a:extLst>
              <a:ext uri="{FF2B5EF4-FFF2-40B4-BE49-F238E27FC236}">
                <a16:creationId xmlns:a16="http://schemas.microsoft.com/office/drawing/2014/main" id="{5BE754F3-8EF5-4275-B0E9-65471CFADC39}"/>
              </a:ext>
            </a:extLst>
          </p:cNvPr>
          <p:cNvSpPr>
            <a:spLocks noGrp="1"/>
          </p:cNvSpPr>
          <p:nvPr>
            <p:ph type="body" sz="quarter" idx="10" hasCustomPrompt="1"/>
          </p:nvPr>
        </p:nvSpPr>
        <p:spPr>
          <a:xfrm>
            <a:off x="2103120" y="1097280"/>
            <a:ext cx="9692640" cy="4297680"/>
          </a:xfrm>
          <a:prstGeom prst="rect">
            <a:avLst/>
          </a:prstGeom>
        </p:spPr>
        <p:txBody>
          <a:bodyPr/>
          <a:lstStyle>
            <a:lvl1pPr marL="0" indent="0" algn="r">
              <a:lnSpc>
                <a:spcPct val="140000"/>
              </a:lnSpc>
              <a:spcBef>
                <a:spcPts val="0"/>
              </a:spcBef>
              <a:buNone/>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Definition</a:t>
            </a:r>
          </a:p>
        </p:txBody>
      </p:sp>
      <p:sp>
        <p:nvSpPr>
          <p:cNvPr id="14" name="Text Placeholder 3">
            <a:extLst>
              <a:ext uri="{FF2B5EF4-FFF2-40B4-BE49-F238E27FC236}">
                <a16:creationId xmlns:a16="http://schemas.microsoft.com/office/drawing/2014/main" id="{9055497C-3406-4BEB-97FE-B6634CC235EB}"/>
              </a:ext>
            </a:extLst>
          </p:cNvPr>
          <p:cNvSpPr>
            <a:spLocks noGrp="1"/>
          </p:cNvSpPr>
          <p:nvPr>
            <p:ph type="body" sz="quarter" idx="11" hasCustomPrompt="1"/>
          </p:nvPr>
        </p:nvSpPr>
        <p:spPr>
          <a:xfrm>
            <a:off x="2103120" y="5486631"/>
            <a:ext cx="9692640" cy="822960"/>
          </a:xfrm>
          <a:prstGeom prst="rect">
            <a:avLst/>
          </a:prstGeom>
        </p:spPr>
        <p:txBody>
          <a:bodyPr>
            <a:normAutofit/>
          </a:bodyPr>
          <a:lstStyle>
            <a:lvl1pPr marL="0" indent="0" algn="r">
              <a:lnSpc>
                <a:spcPct val="100000"/>
              </a:lnSpc>
              <a:spcBef>
                <a:spcPts val="0"/>
              </a:spcBef>
              <a:buNone/>
              <a:defRPr sz="1600">
                <a:solidFill>
                  <a:schemeClr val="accent2">
                    <a:lumMod val="75000"/>
                  </a:schemeClr>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source</a:t>
            </a:r>
          </a:p>
        </p:txBody>
      </p:sp>
      <p:pic>
        <p:nvPicPr>
          <p:cNvPr id="2" name="Picture 1">
            <a:extLst>
              <a:ext uri="{FF2B5EF4-FFF2-40B4-BE49-F238E27FC236}">
                <a16:creationId xmlns:a16="http://schemas.microsoft.com/office/drawing/2014/main" id="{CECB5276-2B36-4546-B1B4-4C468758A0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188719"/>
            <a:ext cx="1828800" cy="3154679"/>
          </a:xfrm>
          <a:prstGeom prst="rect">
            <a:avLst/>
          </a:prstGeom>
        </p:spPr>
      </p:pic>
      <p:sp>
        <p:nvSpPr>
          <p:cNvPr id="5" name="Rectangle 4">
            <a:extLst>
              <a:ext uri="{FF2B5EF4-FFF2-40B4-BE49-F238E27FC236}">
                <a16:creationId xmlns:a16="http://schemas.microsoft.com/office/drawing/2014/main" id="{6DEC7C9A-0715-476B-9D3E-7C95B580DAEB}"/>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4809523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otic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34853D-EB3C-42CC-A0E4-00460C28D93D}"/>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Notice Title</a:t>
            </a:r>
          </a:p>
        </p:txBody>
      </p:sp>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365760" y="1097279"/>
            <a:ext cx="9418320" cy="5303520"/>
          </a:xfrm>
          <a:prstGeom prst="rect">
            <a:avLst/>
          </a:prstGeom>
        </p:spPr>
        <p:txBody>
          <a:bodyPr/>
          <a:lstStyle>
            <a:lvl1pPr marL="0" indent="0" algn="l">
              <a:lnSpc>
                <a:spcPct val="150000"/>
              </a:lnSpc>
              <a:spcBef>
                <a:spcPts val="0"/>
              </a:spcBef>
              <a:buNone/>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Notice</a:t>
            </a:r>
          </a:p>
        </p:txBody>
      </p:sp>
      <p:pic>
        <p:nvPicPr>
          <p:cNvPr id="2" name="Picture 1" descr="A picture containing umbrella&#10;&#10;Description automatically generated">
            <a:extLst>
              <a:ext uri="{FF2B5EF4-FFF2-40B4-BE49-F238E27FC236}">
                <a16:creationId xmlns:a16="http://schemas.microsoft.com/office/drawing/2014/main" id="{59D8B96F-3465-4263-A8A9-585271610F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6960" y="3108960"/>
            <a:ext cx="2194560" cy="3483865"/>
          </a:xfrm>
          <a:prstGeom prst="rect">
            <a:avLst/>
          </a:prstGeom>
        </p:spPr>
      </p:pic>
      <p:sp>
        <p:nvSpPr>
          <p:cNvPr id="7" name="Rectangle 6">
            <a:extLst>
              <a:ext uri="{FF2B5EF4-FFF2-40B4-BE49-F238E27FC236}">
                <a16:creationId xmlns:a16="http://schemas.microsoft.com/office/drawing/2014/main" id="{494EF3AA-52A6-4598-8AD4-0DBFE18A0FD2}"/>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189218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estionn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34853D-EB3C-42CC-A0E4-00460C28D93D}"/>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id-ID" noProof="0"/>
              <a:t>Question Title</a:t>
            </a:r>
          </a:p>
        </p:txBody>
      </p:sp>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2103120" y="1097280"/>
            <a:ext cx="9692640" cy="4937760"/>
          </a:xfrm>
          <a:prstGeom prst="rect">
            <a:avLst/>
          </a:prstGeom>
          <a:solidFill>
            <a:srgbClr val="203864">
              <a:alpha val="89804"/>
            </a:srgbClr>
          </a:solidFill>
        </p:spPr>
        <p:txBody>
          <a:bodyPr anchor="t"/>
          <a:lstStyle>
            <a:lvl1pPr marL="0" indent="0" algn="r">
              <a:lnSpc>
                <a:spcPct val="140000"/>
              </a:lnSpc>
              <a:spcBef>
                <a:spcPts val="0"/>
              </a:spcBef>
              <a:buNone/>
              <a:defRPr>
                <a:solidFill>
                  <a:schemeClr val="bg1"/>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noProof="0" dirty="0"/>
              <a:t>Question</a:t>
            </a:r>
            <a:endParaRPr lang="id-ID" noProof="0" dirty="0"/>
          </a:p>
        </p:txBody>
      </p:sp>
      <p:sp>
        <p:nvSpPr>
          <p:cNvPr id="7" name="Rectangle 6">
            <a:extLst>
              <a:ext uri="{FF2B5EF4-FFF2-40B4-BE49-F238E27FC236}">
                <a16:creationId xmlns:a16="http://schemas.microsoft.com/office/drawing/2014/main" id="{313CC5DA-C2AF-40E2-81F8-87DE8E45DDE1}"/>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pic>
        <p:nvPicPr>
          <p:cNvPr id="11" name="Picture 10">
            <a:extLst>
              <a:ext uri="{FF2B5EF4-FFF2-40B4-BE49-F238E27FC236}">
                <a16:creationId xmlns:a16="http://schemas.microsoft.com/office/drawing/2014/main" id="{B4E975AF-F354-45AC-88EF-E0DA84920A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320" y="3108960"/>
            <a:ext cx="1828800" cy="3310045"/>
          </a:xfrm>
          <a:prstGeom prst="rect">
            <a:avLst/>
          </a:prstGeom>
        </p:spPr>
      </p:pic>
    </p:spTree>
    <p:extLst>
      <p:ext uri="{BB962C8B-B14F-4D97-AF65-F5344CB8AC3E}">
        <p14:creationId xmlns:p14="http://schemas.microsoft.com/office/powerpoint/2010/main" val="12021229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cific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tabLs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Herika</a:t>
            </a:r>
            <a:r>
              <a:rPr lang="en-US" sz="1300" dirty="0">
                <a:solidFill>
                  <a:schemeClr val="accent1">
                    <a:lumMod val="50000"/>
                  </a:schemeClr>
                </a:solidFill>
                <a:latin typeface="Times New Roman" panose="02020603050405020304" pitchFamily="18" charset="0"/>
                <a:cs typeface="Times New Roman" panose="02020603050405020304" pitchFamily="18" charset="0"/>
              </a:rPr>
              <a:t> H., and Anisa H.</a:t>
            </a:r>
          </a:p>
          <a:p>
            <a:pPr marL="0" indent="0">
              <a:spcBef>
                <a:spcPts val="0"/>
              </a:spcBef>
              <a:spcAft>
                <a:spcPts val="0"/>
              </a:spcAft>
            </a:pP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625883D1-95CE-414A-85C0-E196A347AF40}"/>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23146184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synchronous Checklist">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365761" y="1097280"/>
            <a:ext cx="7890472" cy="4937760"/>
          </a:xfrm>
          <a:prstGeom prst="rect">
            <a:avLst/>
          </a:prstGeom>
          <a:solidFill>
            <a:srgbClr val="203864">
              <a:alpha val="89804"/>
            </a:srgbClr>
          </a:solidFill>
        </p:spPr>
        <p:txBody>
          <a:bodyPr anchor="t"/>
          <a:lstStyle>
            <a:lvl1pPr marL="342900" indent="-342900" algn="l">
              <a:lnSpc>
                <a:spcPct val="130000"/>
              </a:lnSpc>
              <a:spcBef>
                <a:spcPts val="0"/>
              </a:spcBef>
              <a:buFont typeface="Wingdings" panose="05000000000000000000" pitchFamily="2" charset="2"/>
              <a:buChar char="q"/>
              <a:defRPr>
                <a:solidFill>
                  <a:schemeClr val="bg1"/>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noProof="0"/>
              <a:t>Asynchronous activities;</a:t>
            </a:r>
            <a:endParaRPr lang="id-ID" noProof="0" dirty="0"/>
          </a:p>
        </p:txBody>
      </p:sp>
      <p:sp>
        <p:nvSpPr>
          <p:cNvPr id="7" name="Rectangle 6">
            <a:extLst>
              <a:ext uri="{FF2B5EF4-FFF2-40B4-BE49-F238E27FC236}">
                <a16:creationId xmlns:a16="http://schemas.microsoft.com/office/drawing/2014/main" id="{313CC5DA-C2AF-40E2-81F8-87DE8E45DDE1}"/>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pic>
        <p:nvPicPr>
          <p:cNvPr id="11" name="Picture 10">
            <a:extLst>
              <a:ext uri="{FF2B5EF4-FFF2-40B4-BE49-F238E27FC236}">
                <a16:creationId xmlns:a16="http://schemas.microsoft.com/office/drawing/2014/main" id="{B4E975AF-F354-45AC-88EF-E0DA84920A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8369424" y="3379370"/>
            <a:ext cx="1570460" cy="2842461"/>
          </a:xfrm>
          <a:prstGeom prst="rect">
            <a:avLst/>
          </a:prstGeom>
        </p:spPr>
      </p:pic>
      <p:sp>
        <p:nvSpPr>
          <p:cNvPr id="2" name="TextBox 1">
            <a:extLst>
              <a:ext uri="{FF2B5EF4-FFF2-40B4-BE49-F238E27FC236}">
                <a16:creationId xmlns:a16="http://schemas.microsoft.com/office/drawing/2014/main" id="{66C847DC-2F57-3A6C-123A-4DDB80212665}"/>
              </a:ext>
            </a:extLst>
          </p:cNvPr>
          <p:cNvSpPr txBox="1"/>
          <p:nvPr userDrawn="1"/>
        </p:nvSpPr>
        <p:spPr>
          <a:xfrm>
            <a:off x="365760" y="182880"/>
            <a:ext cx="11430000" cy="584775"/>
          </a:xfrm>
          <a:prstGeom prst="rect">
            <a:avLst/>
          </a:prstGeom>
          <a:noFill/>
        </p:spPr>
        <p:txBody>
          <a:bodyPr wrap="square" rtlCol="0">
            <a:spAutoFit/>
          </a:bodyPr>
          <a:lstStyle/>
          <a:p>
            <a:pPr algn="ctr"/>
            <a:r>
              <a:rPr lang="en-US" sz="3200">
                <a:solidFill>
                  <a:schemeClr val="accent1">
                    <a:lumMod val="50000"/>
                  </a:schemeClr>
                </a:solidFill>
                <a:latin typeface="Arial" panose="020B0604020202020204" pitchFamily="34" charset="0"/>
                <a:cs typeface="Arial" panose="020B0604020202020204" pitchFamily="34" charset="0"/>
              </a:rPr>
              <a:t>Aktivitas Asinkronus</a:t>
            </a:r>
            <a:endParaRPr lang="en-US" sz="320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0AAC7BD-7C0F-216A-BE91-6813103F9498}"/>
              </a:ext>
            </a:extLst>
          </p:cNvPr>
          <p:cNvSpPr txBox="1"/>
          <p:nvPr userDrawn="1"/>
        </p:nvSpPr>
        <p:spPr>
          <a:xfrm>
            <a:off x="8256233" y="1915002"/>
            <a:ext cx="3518132" cy="1651158"/>
          </a:xfrm>
          <a:prstGeom prst="rect">
            <a:avLst/>
          </a:prstGeom>
          <a:noFill/>
        </p:spPr>
        <p:txBody>
          <a:bodyPr wrap="square" rtlCol="0">
            <a:spAutoFit/>
          </a:bodyPr>
          <a:lstStyle/>
          <a:p>
            <a:pPr algn="r">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Apakah kamu sudah selesai mengerjakan aktivitas-aktivitas ini? Apakah ada kendala?</a:t>
            </a:r>
            <a:endParaRPr lang="id-ID" sz="2000">
              <a:solidFill>
                <a:schemeClr val="accent1">
                  <a:lumMod val="50000"/>
                </a:schemeClr>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764214E7-8AF0-5AF1-FCC4-2A7C12FD7D38}"/>
              </a:ext>
            </a:extLst>
          </p:cNvPr>
          <p:cNvCxnSpPr>
            <a:cxnSpLocks/>
          </p:cNvCxnSpPr>
          <p:nvPr userDrawn="1"/>
        </p:nvCxnSpPr>
        <p:spPr>
          <a:xfrm flipV="1">
            <a:off x="9849509" y="3302493"/>
            <a:ext cx="421955" cy="263667"/>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23688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onderin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551BBAE-27E0-46AD-930D-7171F76028F9}"/>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Pondering Title</a:t>
            </a:r>
          </a:p>
        </p:txBody>
      </p:sp>
      <p:sp>
        <p:nvSpPr>
          <p:cNvPr id="16" name="Text Placeholder 5">
            <a:extLst>
              <a:ext uri="{FF2B5EF4-FFF2-40B4-BE49-F238E27FC236}">
                <a16:creationId xmlns:a16="http://schemas.microsoft.com/office/drawing/2014/main" id="{76DE6F0B-CAF2-42B4-A7C5-D552AE1F64C1}"/>
              </a:ext>
            </a:extLst>
          </p:cNvPr>
          <p:cNvSpPr>
            <a:spLocks noGrp="1"/>
          </p:cNvSpPr>
          <p:nvPr>
            <p:ph type="body" sz="quarter" idx="10" hasCustomPrompt="1"/>
          </p:nvPr>
        </p:nvSpPr>
        <p:spPr>
          <a:xfrm>
            <a:off x="2377439" y="1097279"/>
            <a:ext cx="9418320" cy="4023360"/>
          </a:xfrm>
          <a:prstGeom prst="rect">
            <a:avLst/>
          </a:prstGeom>
        </p:spPr>
        <p:txBody>
          <a:bodyPr anchor="ctr"/>
          <a:lstStyle>
            <a:lvl1pPr marL="0" indent="0">
              <a:lnSpc>
                <a:spcPct val="150000"/>
              </a:lnSpc>
              <a:spcBef>
                <a:spcPts val="0"/>
              </a:spcBef>
              <a:buNone/>
              <a:defRPr/>
            </a:lvl1pPr>
          </a:lstStyle>
          <a:p>
            <a:pPr lvl="0"/>
            <a:r>
              <a:rPr lang="en-US" dirty="0"/>
              <a:t>Pondering about</a:t>
            </a:r>
          </a:p>
        </p:txBody>
      </p:sp>
      <p:cxnSp>
        <p:nvCxnSpPr>
          <p:cNvPr id="17" name="Straight Connector 16">
            <a:extLst>
              <a:ext uri="{FF2B5EF4-FFF2-40B4-BE49-F238E27FC236}">
                <a16:creationId xmlns:a16="http://schemas.microsoft.com/office/drawing/2014/main" id="{71E241A0-8CA1-4C1D-98CE-166F8A74FDB9}"/>
              </a:ext>
            </a:extLst>
          </p:cNvPr>
          <p:cNvCxnSpPr>
            <a:cxnSpLocks/>
          </p:cNvCxnSpPr>
          <p:nvPr userDrawn="1"/>
        </p:nvCxnSpPr>
        <p:spPr>
          <a:xfrm flipV="1">
            <a:off x="1978090" y="3181738"/>
            <a:ext cx="457199" cy="1679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DD9F9265-1736-4F89-A77B-921557FEB217}"/>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pic>
        <p:nvPicPr>
          <p:cNvPr id="6" name="Picture 5">
            <a:extLst>
              <a:ext uri="{FF2B5EF4-FFF2-40B4-BE49-F238E27FC236}">
                <a16:creationId xmlns:a16="http://schemas.microsoft.com/office/drawing/2014/main" id="{44A0D86D-5EA6-4CAF-8C28-80E590F6A9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320" y="3017520"/>
            <a:ext cx="1828800" cy="3418318"/>
          </a:xfrm>
          <a:prstGeom prst="rect">
            <a:avLst/>
          </a:prstGeom>
        </p:spPr>
      </p:pic>
    </p:spTree>
    <p:extLst>
      <p:ext uri="{BB962C8B-B14F-4D97-AF65-F5344CB8AC3E}">
        <p14:creationId xmlns:p14="http://schemas.microsoft.com/office/powerpoint/2010/main" val="407033612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view-EN">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1F395-5BB4-435E-80B1-9984F5850245}"/>
              </a:ext>
            </a:extLst>
          </p:cNvPr>
          <p:cNvSpPr txBox="1"/>
          <p:nvPr userDrawn="1"/>
        </p:nvSpPr>
        <p:spPr>
          <a:xfrm>
            <a:off x="365760" y="182880"/>
            <a:ext cx="11430000" cy="584775"/>
          </a:xfrm>
          <a:prstGeom prst="rect">
            <a:avLst/>
          </a:prstGeom>
          <a:noFill/>
        </p:spPr>
        <p:txBody>
          <a:bodyPr wrap="square" rtlCol="0">
            <a:spAutoFit/>
          </a:bodyPr>
          <a:lstStyle/>
          <a:p>
            <a:pPr algn="ctr"/>
            <a:r>
              <a:rPr lang="en-US" sz="3200">
                <a:solidFill>
                  <a:schemeClr val="accent1">
                    <a:lumMod val="50000"/>
                  </a:schemeClr>
                </a:solidFill>
                <a:latin typeface="Arial" panose="020B0604020202020204" pitchFamily="34" charset="0"/>
                <a:cs typeface="Arial" panose="020B0604020202020204" pitchFamily="34" charset="0"/>
              </a:rPr>
              <a:t>30’ </a:t>
            </a:r>
            <a:r>
              <a:rPr lang="en-US" sz="3200" dirty="0">
                <a:solidFill>
                  <a:schemeClr val="accent1">
                    <a:lumMod val="50000"/>
                  </a:schemeClr>
                </a:solidFill>
                <a:latin typeface="Arial" panose="020B0604020202020204" pitchFamily="34" charset="0"/>
                <a:cs typeface="Arial" panose="020B0604020202020204" pitchFamily="34" charset="0"/>
              </a:rPr>
              <a:t>Review</a:t>
            </a:r>
          </a:p>
        </p:txBody>
      </p:sp>
      <p:sp>
        <p:nvSpPr>
          <p:cNvPr id="8" name="TextBox 7">
            <a:extLst>
              <a:ext uri="{FF2B5EF4-FFF2-40B4-BE49-F238E27FC236}">
                <a16:creationId xmlns:a16="http://schemas.microsoft.com/office/drawing/2014/main" id="{F3D535C9-41E8-4947-914F-7C05D65FF069}"/>
              </a:ext>
            </a:extLst>
          </p:cNvPr>
          <p:cNvSpPr txBox="1"/>
          <p:nvPr userDrawn="1"/>
        </p:nvSpPr>
        <p:spPr>
          <a:xfrm>
            <a:off x="3620666" y="4251231"/>
            <a:ext cx="4982454" cy="523220"/>
          </a:xfrm>
          <a:prstGeom prst="rect">
            <a:avLst/>
          </a:prstGeom>
          <a:noFill/>
        </p:spPr>
        <p:txBody>
          <a:bodyPr wrap="none" rtlCol="0">
            <a:spAutoFit/>
          </a:bodyPr>
          <a:lstStyle/>
          <a:p>
            <a:pPr algn="ctr"/>
            <a:r>
              <a:rPr lang="en-US" sz="2800" b="0">
                <a:solidFill>
                  <a:schemeClr val="accent1">
                    <a:lumMod val="50000"/>
                  </a:schemeClr>
                </a:solidFill>
                <a:latin typeface="Arial" panose="020B0604020202020204" pitchFamily="34" charset="0"/>
                <a:cs typeface="Arial" panose="020B0604020202020204" pitchFamily="34" charset="0"/>
              </a:rPr>
              <a:t>What did you learn last week?</a:t>
            </a:r>
          </a:p>
        </p:txBody>
      </p:sp>
      <p:grpSp>
        <p:nvGrpSpPr>
          <p:cNvPr id="5" name="Group 4">
            <a:extLst>
              <a:ext uri="{FF2B5EF4-FFF2-40B4-BE49-F238E27FC236}">
                <a16:creationId xmlns:a16="http://schemas.microsoft.com/office/drawing/2014/main" id="{13A0237C-6E0B-4CE1-B861-A7277AF558DE}"/>
              </a:ext>
            </a:extLst>
          </p:cNvPr>
          <p:cNvGrpSpPr/>
          <p:nvPr userDrawn="1"/>
        </p:nvGrpSpPr>
        <p:grpSpPr>
          <a:xfrm>
            <a:off x="4701886" y="1973738"/>
            <a:ext cx="2788231" cy="1572391"/>
            <a:chOff x="3390747" y="1881004"/>
            <a:chExt cx="2091173" cy="1572391"/>
          </a:xfrm>
        </p:grpSpPr>
        <p:sp>
          <p:nvSpPr>
            <p:cNvPr id="6" name="Isosceles Triangle 5">
              <a:extLst>
                <a:ext uri="{FF2B5EF4-FFF2-40B4-BE49-F238E27FC236}">
                  <a16:creationId xmlns:a16="http://schemas.microsoft.com/office/drawing/2014/main" id="{29D1ADFB-0F05-4911-A835-C8F441274567}"/>
                </a:ext>
              </a:extLst>
            </p:cNvPr>
            <p:cNvSpPr/>
            <p:nvPr userDrawn="1"/>
          </p:nvSpPr>
          <p:spPr>
            <a:xfrm rot="16200000">
              <a:off x="3132426" y="2139326"/>
              <a:ext cx="1572390" cy="10557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Isosceles Triangle 6">
              <a:extLst>
                <a:ext uri="{FF2B5EF4-FFF2-40B4-BE49-F238E27FC236}">
                  <a16:creationId xmlns:a16="http://schemas.microsoft.com/office/drawing/2014/main" id="{D3EEB397-8629-4412-97FD-7909C0643DFE}"/>
                </a:ext>
              </a:extLst>
            </p:cNvPr>
            <p:cNvSpPr/>
            <p:nvPr userDrawn="1"/>
          </p:nvSpPr>
          <p:spPr>
            <a:xfrm rot="16200000">
              <a:off x="3629968" y="2139325"/>
              <a:ext cx="1572390" cy="1055748"/>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Isosceles Triangle 10">
              <a:extLst>
                <a:ext uri="{FF2B5EF4-FFF2-40B4-BE49-F238E27FC236}">
                  <a16:creationId xmlns:a16="http://schemas.microsoft.com/office/drawing/2014/main" id="{FCD0A248-7D9B-4C48-A9D1-87DFFCECD0E7}"/>
                </a:ext>
              </a:extLst>
            </p:cNvPr>
            <p:cNvSpPr/>
            <p:nvPr userDrawn="1"/>
          </p:nvSpPr>
          <p:spPr>
            <a:xfrm rot="16200000">
              <a:off x="4167851" y="2139325"/>
              <a:ext cx="1572390" cy="1055748"/>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28058081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out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view-I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1F395-5BB4-435E-80B1-9984F5850245}"/>
              </a:ext>
            </a:extLst>
          </p:cNvPr>
          <p:cNvSpPr txBox="1"/>
          <p:nvPr userDrawn="1"/>
        </p:nvSpPr>
        <p:spPr>
          <a:xfrm>
            <a:off x="365760" y="182880"/>
            <a:ext cx="11430000" cy="584775"/>
          </a:xfrm>
          <a:prstGeom prst="rect">
            <a:avLst/>
          </a:prstGeom>
          <a:noFill/>
        </p:spPr>
        <p:txBody>
          <a:bodyPr wrap="square" rtlCol="0">
            <a:spAutoFit/>
          </a:bodyPr>
          <a:lstStyle/>
          <a:p>
            <a:pPr algn="ctr"/>
            <a:r>
              <a:rPr lang="en-US" sz="3200">
                <a:solidFill>
                  <a:schemeClr val="accent1">
                    <a:lumMod val="50000"/>
                  </a:schemeClr>
                </a:solidFill>
                <a:latin typeface="Arial" panose="020B0604020202020204" pitchFamily="34" charset="0"/>
                <a:cs typeface="Arial" panose="020B0604020202020204" pitchFamily="34" charset="0"/>
              </a:rPr>
              <a:t>30’ </a:t>
            </a:r>
            <a:r>
              <a:rPr lang="en-US" sz="3200" dirty="0">
                <a:solidFill>
                  <a:schemeClr val="accent1">
                    <a:lumMod val="50000"/>
                  </a:schemeClr>
                </a:solidFill>
                <a:latin typeface="Arial" panose="020B0604020202020204" pitchFamily="34" charset="0"/>
                <a:cs typeface="Arial" panose="020B0604020202020204" pitchFamily="34" charset="0"/>
              </a:rPr>
              <a:t>Review</a:t>
            </a:r>
          </a:p>
        </p:txBody>
      </p:sp>
      <p:sp>
        <p:nvSpPr>
          <p:cNvPr id="8" name="TextBox 7">
            <a:extLst>
              <a:ext uri="{FF2B5EF4-FFF2-40B4-BE49-F238E27FC236}">
                <a16:creationId xmlns:a16="http://schemas.microsoft.com/office/drawing/2014/main" id="{F3D535C9-41E8-4947-914F-7C05D65FF069}"/>
              </a:ext>
            </a:extLst>
          </p:cNvPr>
          <p:cNvSpPr txBox="1"/>
          <p:nvPr userDrawn="1"/>
        </p:nvSpPr>
        <p:spPr>
          <a:xfrm>
            <a:off x="3066088" y="4269893"/>
            <a:ext cx="6086924" cy="523220"/>
          </a:xfrm>
          <a:prstGeom prst="rect">
            <a:avLst/>
          </a:prstGeom>
          <a:noFill/>
        </p:spPr>
        <p:txBody>
          <a:bodyPr wrap="none" rtlCol="0">
            <a:spAutoFit/>
          </a:bodyPr>
          <a:lstStyle/>
          <a:p>
            <a:pPr algn="ctr"/>
            <a:r>
              <a:rPr lang="en-US" sz="2800" b="0">
                <a:solidFill>
                  <a:schemeClr val="accent1">
                    <a:lumMod val="50000"/>
                  </a:schemeClr>
                </a:solidFill>
                <a:latin typeface="Arial" panose="020B0604020202020204" pitchFamily="34" charset="0"/>
                <a:cs typeface="Arial" panose="020B0604020202020204" pitchFamily="34" charset="0"/>
              </a:rPr>
              <a:t>Apa yang kamu pelajari minggu lalu?</a:t>
            </a:r>
          </a:p>
        </p:txBody>
      </p:sp>
      <p:grpSp>
        <p:nvGrpSpPr>
          <p:cNvPr id="5" name="Group 4">
            <a:extLst>
              <a:ext uri="{FF2B5EF4-FFF2-40B4-BE49-F238E27FC236}">
                <a16:creationId xmlns:a16="http://schemas.microsoft.com/office/drawing/2014/main" id="{13A0237C-6E0B-4CE1-B861-A7277AF558DE}"/>
              </a:ext>
            </a:extLst>
          </p:cNvPr>
          <p:cNvGrpSpPr/>
          <p:nvPr userDrawn="1"/>
        </p:nvGrpSpPr>
        <p:grpSpPr>
          <a:xfrm>
            <a:off x="4701886" y="1973738"/>
            <a:ext cx="2788231" cy="1572391"/>
            <a:chOff x="3390747" y="1881004"/>
            <a:chExt cx="2091173" cy="1572391"/>
          </a:xfrm>
        </p:grpSpPr>
        <p:sp>
          <p:nvSpPr>
            <p:cNvPr id="6" name="Isosceles Triangle 5">
              <a:extLst>
                <a:ext uri="{FF2B5EF4-FFF2-40B4-BE49-F238E27FC236}">
                  <a16:creationId xmlns:a16="http://schemas.microsoft.com/office/drawing/2014/main" id="{29D1ADFB-0F05-4911-A835-C8F441274567}"/>
                </a:ext>
              </a:extLst>
            </p:cNvPr>
            <p:cNvSpPr/>
            <p:nvPr userDrawn="1"/>
          </p:nvSpPr>
          <p:spPr>
            <a:xfrm rot="16200000">
              <a:off x="3132426" y="2139326"/>
              <a:ext cx="1572390" cy="10557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Isosceles Triangle 6">
              <a:extLst>
                <a:ext uri="{FF2B5EF4-FFF2-40B4-BE49-F238E27FC236}">
                  <a16:creationId xmlns:a16="http://schemas.microsoft.com/office/drawing/2014/main" id="{D3EEB397-8629-4412-97FD-7909C0643DFE}"/>
                </a:ext>
              </a:extLst>
            </p:cNvPr>
            <p:cNvSpPr/>
            <p:nvPr userDrawn="1"/>
          </p:nvSpPr>
          <p:spPr>
            <a:xfrm rot="16200000">
              <a:off x="3629968" y="2139325"/>
              <a:ext cx="1572390" cy="1055748"/>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Isosceles Triangle 10">
              <a:extLst>
                <a:ext uri="{FF2B5EF4-FFF2-40B4-BE49-F238E27FC236}">
                  <a16:creationId xmlns:a16="http://schemas.microsoft.com/office/drawing/2014/main" id="{FCD0A248-7D9B-4C48-A9D1-87DFFCECD0E7}"/>
                </a:ext>
              </a:extLst>
            </p:cNvPr>
            <p:cNvSpPr/>
            <p:nvPr userDrawn="1"/>
          </p:nvSpPr>
          <p:spPr>
            <a:xfrm rot="16200000">
              <a:off x="4167851" y="2139325"/>
              <a:ext cx="1572390" cy="1055748"/>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13846739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out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opics-EN">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B6C32542-CA5D-426C-B76F-F23611FCA809}"/>
              </a:ext>
            </a:extLst>
          </p:cNvPr>
          <p:cNvSpPr txBox="1"/>
          <p:nvPr userDrawn="1"/>
        </p:nvSpPr>
        <p:spPr>
          <a:xfrm>
            <a:off x="365760" y="182880"/>
            <a:ext cx="11430000" cy="640080"/>
          </a:xfrm>
          <a:prstGeom prst="rect">
            <a:avLst/>
          </a:prstGeom>
          <a:noFill/>
        </p:spPr>
        <p:txBody>
          <a:bodyPr wrap="square" rtlCol="0">
            <a:spAutoFit/>
          </a:bodyPr>
          <a:lstStyle/>
          <a:p>
            <a:pPr algn="ctr"/>
            <a:r>
              <a:rPr lang="en-US" sz="3200">
                <a:solidFill>
                  <a:schemeClr val="accent1">
                    <a:lumMod val="50000"/>
                  </a:schemeClr>
                </a:solidFill>
                <a:latin typeface="Arial" panose="020B0604020202020204" pitchFamily="34" charset="0"/>
                <a:cs typeface="Arial" panose="020B0604020202020204" pitchFamily="34" charset="0"/>
              </a:rPr>
              <a:t>Topics</a:t>
            </a:r>
            <a:endParaRPr lang="en-US" sz="3200" dirty="0">
              <a:solidFill>
                <a:schemeClr val="accent1">
                  <a:lumMod val="50000"/>
                </a:schemeClr>
              </a:solidFill>
              <a:latin typeface="Arial" panose="020B0604020202020204" pitchFamily="34" charset="0"/>
              <a:cs typeface="Arial" panose="020B0604020202020204" pitchFamily="34" charset="0"/>
            </a:endParaRPr>
          </a:p>
        </p:txBody>
      </p:sp>
      <p:sp>
        <p:nvSpPr>
          <p:cNvPr id="12" name="Text Placeholder 144">
            <a:extLst>
              <a:ext uri="{FF2B5EF4-FFF2-40B4-BE49-F238E27FC236}">
                <a16:creationId xmlns:a16="http://schemas.microsoft.com/office/drawing/2014/main" id="{E7A8F5CF-5D50-483E-8D91-E357C5BC2955}"/>
              </a:ext>
            </a:extLst>
          </p:cNvPr>
          <p:cNvSpPr>
            <a:spLocks noGrp="1"/>
          </p:cNvSpPr>
          <p:nvPr>
            <p:ph type="body" sz="quarter" idx="11" hasCustomPrompt="1"/>
          </p:nvPr>
        </p:nvSpPr>
        <p:spPr>
          <a:xfrm>
            <a:off x="1097280" y="1280160"/>
            <a:ext cx="6858000" cy="4023360"/>
          </a:xfrm>
          <a:custGeom>
            <a:avLst/>
            <a:gdLst>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 name="connsiteX0" fmla="*/ 0 w 6858000"/>
              <a:gd name="connsiteY0" fmla="*/ 0 h 4023360"/>
              <a:gd name="connsiteX1" fmla="*/ 693419 w 6858000"/>
              <a:gd name="connsiteY1" fmla="*/ 0 h 4023360"/>
              <a:gd name="connsiteX2" fmla="*/ 1249680 w 6858000"/>
              <a:gd name="connsiteY2" fmla="*/ 0 h 4023360"/>
              <a:gd name="connsiteX3" fmla="*/ 2148838 w 6858000"/>
              <a:gd name="connsiteY3" fmla="*/ 0 h 4023360"/>
              <a:gd name="connsiteX4" fmla="*/ 2842258 w 6858000"/>
              <a:gd name="connsiteY4" fmla="*/ 0 h 4023360"/>
              <a:gd name="connsiteX5" fmla="*/ 3535679 w 6858000"/>
              <a:gd name="connsiteY5" fmla="*/ 0 h 4023360"/>
              <a:gd name="connsiteX6" fmla="*/ 4434838 w 6858000"/>
              <a:gd name="connsiteY6" fmla="*/ 0 h 4023360"/>
              <a:gd name="connsiteX7" fmla="*/ 5059679 w 6858000"/>
              <a:gd name="connsiteY7" fmla="*/ 0 h 4023360"/>
              <a:gd name="connsiteX8" fmla="*/ 5958838 w 6858000"/>
              <a:gd name="connsiteY8" fmla="*/ 0 h 4023360"/>
              <a:gd name="connsiteX9" fmla="*/ 6858000 w 6858000"/>
              <a:gd name="connsiteY9" fmla="*/ 0 h 4023360"/>
              <a:gd name="connsiteX10" fmla="*/ 6858000 w 6858000"/>
              <a:gd name="connsiteY10" fmla="*/ 574765 h 4023360"/>
              <a:gd name="connsiteX11" fmla="*/ 6858000 w 6858000"/>
              <a:gd name="connsiteY11" fmla="*/ 1149530 h 4023360"/>
              <a:gd name="connsiteX12" fmla="*/ 6858000 w 6858000"/>
              <a:gd name="connsiteY12" fmla="*/ 1764529 h 4023360"/>
              <a:gd name="connsiteX13" fmla="*/ 6858000 w 6858000"/>
              <a:gd name="connsiteY13" fmla="*/ 2218595 h 4023360"/>
              <a:gd name="connsiteX14" fmla="*/ 6858000 w 6858000"/>
              <a:gd name="connsiteY14" fmla="*/ 2793359 h 4023360"/>
              <a:gd name="connsiteX15" fmla="*/ 6858000 w 6858000"/>
              <a:gd name="connsiteY15" fmla="*/ 3368126 h 4023360"/>
              <a:gd name="connsiteX16" fmla="*/ 6858000 w 6858000"/>
              <a:gd name="connsiteY16" fmla="*/ 4023360 h 4023360"/>
              <a:gd name="connsiteX17" fmla="*/ 6027419 w 6858000"/>
              <a:gd name="connsiteY17" fmla="*/ 4023360 h 4023360"/>
              <a:gd name="connsiteX18" fmla="*/ 5265419 w 6858000"/>
              <a:gd name="connsiteY18" fmla="*/ 4023360 h 4023360"/>
              <a:gd name="connsiteX19" fmla="*/ 4709159 w 6858000"/>
              <a:gd name="connsiteY19" fmla="*/ 4023360 h 4023360"/>
              <a:gd name="connsiteX20" fmla="*/ 4084319 w 6858000"/>
              <a:gd name="connsiteY20" fmla="*/ 4023360 h 4023360"/>
              <a:gd name="connsiteX21" fmla="*/ 3185158 w 6858000"/>
              <a:gd name="connsiteY21" fmla="*/ 4023360 h 4023360"/>
              <a:gd name="connsiteX22" fmla="*/ 2423159 w 6858000"/>
              <a:gd name="connsiteY22" fmla="*/ 4023360 h 4023360"/>
              <a:gd name="connsiteX23" fmla="*/ 1798319 w 6858000"/>
              <a:gd name="connsiteY23" fmla="*/ 4023360 h 4023360"/>
              <a:gd name="connsiteX24" fmla="*/ 1036319 w 6858000"/>
              <a:gd name="connsiteY24" fmla="*/ 4023360 h 4023360"/>
              <a:gd name="connsiteX25" fmla="*/ 0 w 6858000"/>
              <a:gd name="connsiteY25" fmla="*/ 4023360 h 4023360"/>
              <a:gd name="connsiteX26" fmla="*/ 0 w 6858000"/>
              <a:gd name="connsiteY26" fmla="*/ 3569293 h 4023360"/>
              <a:gd name="connsiteX27" fmla="*/ 0 w 6858000"/>
              <a:gd name="connsiteY27" fmla="*/ 2954295 h 4023360"/>
              <a:gd name="connsiteX28" fmla="*/ 0 w 6858000"/>
              <a:gd name="connsiteY28" fmla="*/ 2459997 h 4023360"/>
              <a:gd name="connsiteX29" fmla="*/ 0 w 6858000"/>
              <a:gd name="connsiteY29" fmla="*/ 1804763 h 4023360"/>
              <a:gd name="connsiteX30" fmla="*/ 0 w 6858000"/>
              <a:gd name="connsiteY30" fmla="*/ 1270231 h 4023360"/>
              <a:gd name="connsiteX31" fmla="*/ 0 w 6858000"/>
              <a:gd name="connsiteY31" fmla="*/ 816167 h 4023360"/>
              <a:gd name="connsiteX32" fmla="*/ 0 w 6858000"/>
              <a:gd name="connsiteY32" fmla="*/ 0 h 4023360"/>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858000" h="4023360" fill="none" extrusionOk="0">
                <a:moveTo>
                  <a:pt x="0" y="0"/>
                </a:moveTo>
                <a:cubicBezTo>
                  <a:pt x="223366" y="-5695"/>
                  <a:pt x="362765" y="152493"/>
                  <a:pt x="624838" y="0"/>
                </a:cubicBezTo>
                <a:cubicBezTo>
                  <a:pt x="958321" y="-34601"/>
                  <a:pt x="968560" y="22034"/>
                  <a:pt x="1386838" y="0"/>
                </a:cubicBezTo>
                <a:cubicBezTo>
                  <a:pt x="1726226" y="-40049"/>
                  <a:pt x="2132558" y="20087"/>
                  <a:pt x="2286000" y="0"/>
                </a:cubicBezTo>
                <a:cubicBezTo>
                  <a:pt x="2554882" y="-39042"/>
                  <a:pt x="2679367" y="-24572"/>
                  <a:pt x="2910838" y="0"/>
                </a:cubicBezTo>
                <a:cubicBezTo>
                  <a:pt x="3063897" y="-14718"/>
                  <a:pt x="3481383" y="130992"/>
                  <a:pt x="3741419" y="0"/>
                </a:cubicBezTo>
                <a:cubicBezTo>
                  <a:pt x="3980555" y="-77175"/>
                  <a:pt x="4253771" y="-22387"/>
                  <a:pt x="4366258" y="0"/>
                </a:cubicBezTo>
                <a:cubicBezTo>
                  <a:pt x="4547019" y="8031"/>
                  <a:pt x="4969581" y="75968"/>
                  <a:pt x="5128259" y="0"/>
                </a:cubicBezTo>
                <a:cubicBezTo>
                  <a:pt x="5342619" y="-44359"/>
                  <a:pt x="5764406" y="-56339"/>
                  <a:pt x="5958838" y="0"/>
                </a:cubicBezTo>
                <a:cubicBezTo>
                  <a:pt x="6158275" y="-63314"/>
                  <a:pt x="6457946" y="-55912"/>
                  <a:pt x="6858000" y="0"/>
                </a:cubicBezTo>
                <a:cubicBezTo>
                  <a:pt x="6827554" y="100197"/>
                  <a:pt x="6832745" y="311236"/>
                  <a:pt x="6858000" y="454065"/>
                </a:cubicBezTo>
                <a:cubicBezTo>
                  <a:pt x="6979786" y="515883"/>
                  <a:pt x="6829859" y="780523"/>
                  <a:pt x="6858000" y="1028830"/>
                </a:cubicBezTo>
                <a:cubicBezTo>
                  <a:pt x="6918246" y="1230989"/>
                  <a:pt x="6844299" y="1465008"/>
                  <a:pt x="6858000" y="1684063"/>
                </a:cubicBezTo>
                <a:cubicBezTo>
                  <a:pt x="6881965" y="1872855"/>
                  <a:pt x="6821945" y="2135249"/>
                  <a:pt x="6858000" y="2299061"/>
                </a:cubicBezTo>
                <a:cubicBezTo>
                  <a:pt x="6907989" y="2464883"/>
                  <a:pt x="6787621" y="2721420"/>
                  <a:pt x="6858000" y="2833594"/>
                </a:cubicBezTo>
                <a:cubicBezTo>
                  <a:pt x="6827866" y="2973537"/>
                  <a:pt x="6828321" y="3158059"/>
                  <a:pt x="6858000" y="3448593"/>
                </a:cubicBezTo>
                <a:cubicBezTo>
                  <a:pt x="6792115" y="3696928"/>
                  <a:pt x="6848979" y="3910172"/>
                  <a:pt x="6858000" y="4023360"/>
                </a:cubicBezTo>
                <a:cubicBezTo>
                  <a:pt x="6613365" y="4053218"/>
                  <a:pt x="6310266" y="3990076"/>
                  <a:pt x="6095998" y="4023360"/>
                </a:cubicBezTo>
                <a:cubicBezTo>
                  <a:pt x="5841343" y="4053632"/>
                  <a:pt x="5349836" y="3992350"/>
                  <a:pt x="5196840" y="4023360"/>
                </a:cubicBezTo>
                <a:cubicBezTo>
                  <a:pt x="4883462" y="4028450"/>
                  <a:pt x="4510468" y="3972956"/>
                  <a:pt x="4297679" y="4023360"/>
                </a:cubicBezTo>
                <a:cubicBezTo>
                  <a:pt x="4056228" y="4092080"/>
                  <a:pt x="3767724" y="4035419"/>
                  <a:pt x="3467100" y="4023360"/>
                </a:cubicBezTo>
                <a:cubicBezTo>
                  <a:pt x="3096748" y="4090261"/>
                  <a:pt x="2938023" y="4056752"/>
                  <a:pt x="2636518" y="4023360"/>
                </a:cubicBezTo>
                <a:cubicBezTo>
                  <a:pt x="2235045" y="4009019"/>
                  <a:pt x="2094676" y="3894438"/>
                  <a:pt x="1805938" y="4023360"/>
                </a:cubicBezTo>
                <a:cubicBezTo>
                  <a:pt x="1541302" y="4016682"/>
                  <a:pt x="1406476" y="3993285"/>
                  <a:pt x="1181100" y="4023360"/>
                </a:cubicBezTo>
                <a:cubicBezTo>
                  <a:pt x="1156105" y="3917081"/>
                  <a:pt x="532325" y="3879569"/>
                  <a:pt x="0" y="4023360"/>
                </a:cubicBezTo>
                <a:cubicBezTo>
                  <a:pt x="-66079" y="3857649"/>
                  <a:pt x="76695" y="3560551"/>
                  <a:pt x="0" y="3448593"/>
                </a:cubicBezTo>
                <a:cubicBezTo>
                  <a:pt x="-32810" y="3318824"/>
                  <a:pt x="51089" y="3076983"/>
                  <a:pt x="0" y="2994528"/>
                </a:cubicBezTo>
                <a:cubicBezTo>
                  <a:pt x="-168537" y="2913350"/>
                  <a:pt x="119435" y="2640504"/>
                  <a:pt x="0" y="2379529"/>
                </a:cubicBezTo>
                <a:cubicBezTo>
                  <a:pt x="-110501" y="2203819"/>
                  <a:pt x="72959" y="2141299"/>
                  <a:pt x="0" y="1925464"/>
                </a:cubicBezTo>
                <a:cubicBezTo>
                  <a:pt x="-15681" y="1614187"/>
                  <a:pt x="108208" y="1567203"/>
                  <a:pt x="0" y="1350699"/>
                </a:cubicBezTo>
                <a:cubicBezTo>
                  <a:pt x="-45153" y="1129135"/>
                  <a:pt x="68103" y="822153"/>
                  <a:pt x="0" y="695466"/>
                </a:cubicBezTo>
                <a:cubicBezTo>
                  <a:pt x="110133" y="574773"/>
                  <a:pt x="12033" y="333561"/>
                  <a:pt x="0" y="0"/>
                </a:cubicBezTo>
                <a:close/>
              </a:path>
              <a:path w="6858000" h="4023360" stroke="0" extrusionOk="0">
                <a:moveTo>
                  <a:pt x="0" y="0"/>
                </a:moveTo>
                <a:cubicBezTo>
                  <a:pt x="117957" y="-22795"/>
                  <a:pt x="605678" y="43090"/>
                  <a:pt x="693419" y="0"/>
                </a:cubicBezTo>
                <a:cubicBezTo>
                  <a:pt x="841073" y="-89380"/>
                  <a:pt x="1081162" y="1946"/>
                  <a:pt x="1249680" y="0"/>
                </a:cubicBezTo>
                <a:cubicBezTo>
                  <a:pt x="1509507" y="81197"/>
                  <a:pt x="1886029" y="3517"/>
                  <a:pt x="2148838" y="0"/>
                </a:cubicBezTo>
                <a:cubicBezTo>
                  <a:pt x="2554954" y="-23539"/>
                  <a:pt x="2567245" y="28300"/>
                  <a:pt x="2842258" y="0"/>
                </a:cubicBezTo>
                <a:cubicBezTo>
                  <a:pt x="3190205" y="-9581"/>
                  <a:pt x="3346051" y="26448"/>
                  <a:pt x="3535679" y="0"/>
                </a:cubicBezTo>
                <a:cubicBezTo>
                  <a:pt x="3802208" y="-32322"/>
                  <a:pt x="4009679" y="-67893"/>
                  <a:pt x="4434838" y="0"/>
                </a:cubicBezTo>
                <a:cubicBezTo>
                  <a:pt x="4864250" y="-45085"/>
                  <a:pt x="4802356" y="62394"/>
                  <a:pt x="5059679" y="0"/>
                </a:cubicBezTo>
                <a:cubicBezTo>
                  <a:pt x="5231621" y="-49391"/>
                  <a:pt x="5681964" y="-37213"/>
                  <a:pt x="5958838" y="0"/>
                </a:cubicBezTo>
                <a:cubicBezTo>
                  <a:pt x="6163185" y="-77272"/>
                  <a:pt x="6392284" y="152061"/>
                  <a:pt x="6858000" y="0"/>
                </a:cubicBezTo>
                <a:cubicBezTo>
                  <a:pt x="6967998" y="221771"/>
                  <a:pt x="6872155" y="405247"/>
                  <a:pt x="6858000" y="574765"/>
                </a:cubicBezTo>
                <a:cubicBezTo>
                  <a:pt x="6944515" y="744051"/>
                  <a:pt x="6846203" y="960894"/>
                  <a:pt x="6858000" y="1149530"/>
                </a:cubicBezTo>
                <a:cubicBezTo>
                  <a:pt x="6906296" y="1408366"/>
                  <a:pt x="6882623" y="1491351"/>
                  <a:pt x="6858000" y="1764529"/>
                </a:cubicBezTo>
                <a:cubicBezTo>
                  <a:pt x="6831850" y="2001623"/>
                  <a:pt x="6780115" y="2043842"/>
                  <a:pt x="6858000" y="2218595"/>
                </a:cubicBezTo>
                <a:cubicBezTo>
                  <a:pt x="6918953" y="2393285"/>
                  <a:pt x="6865215" y="2667710"/>
                  <a:pt x="6858000" y="2793359"/>
                </a:cubicBezTo>
                <a:cubicBezTo>
                  <a:pt x="6880286" y="2894289"/>
                  <a:pt x="6860273" y="3055007"/>
                  <a:pt x="6858000" y="3368126"/>
                </a:cubicBezTo>
                <a:cubicBezTo>
                  <a:pt x="6960426" y="3639920"/>
                  <a:pt x="6757729" y="3821409"/>
                  <a:pt x="6858000" y="4023360"/>
                </a:cubicBezTo>
                <a:cubicBezTo>
                  <a:pt x="6487620" y="4058666"/>
                  <a:pt x="6328018" y="3977973"/>
                  <a:pt x="6027419" y="4023360"/>
                </a:cubicBezTo>
                <a:cubicBezTo>
                  <a:pt x="5819348" y="4047009"/>
                  <a:pt x="5514040" y="3930838"/>
                  <a:pt x="5265419" y="4023360"/>
                </a:cubicBezTo>
                <a:cubicBezTo>
                  <a:pt x="4981384" y="4104997"/>
                  <a:pt x="4862777" y="4020945"/>
                  <a:pt x="4709159" y="4023360"/>
                </a:cubicBezTo>
                <a:cubicBezTo>
                  <a:pt x="4543643" y="4064698"/>
                  <a:pt x="4313042" y="4065905"/>
                  <a:pt x="4084319" y="4023360"/>
                </a:cubicBezTo>
                <a:cubicBezTo>
                  <a:pt x="3723413" y="4087784"/>
                  <a:pt x="3442100" y="4007037"/>
                  <a:pt x="3185158" y="4023360"/>
                </a:cubicBezTo>
                <a:cubicBezTo>
                  <a:pt x="2869230" y="4053583"/>
                  <a:pt x="2751249" y="4029201"/>
                  <a:pt x="2423159" y="4023360"/>
                </a:cubicBezTo>
                <a:cubicBezTo>
                  <a:pt x="2071202" y="4017931"/>
                  <a:pt x="2048717" y="3992802"/>
                  <a:pt x="1798319" y="4023360"/>
                </a:cubicBezTo>
                <a:cubicBezTo>
                  <a:pt x="1543355" y="4077881"/>
                  <a:pt x="1383787" y="4054623"/>
                  <a:pt x="1036319" y="4023360"/>
                </a:cubicBezTo>
                <a:cubicBezTo>
                  <a:pt x="826476" y="4019057"/>
                  <a:pt x="287868" y="4095779"/>
                  <a:pt x="0" y="4023360"/>
                </a:cubicBezTo>
                <a:cubicBezTo>
                  <a:pt x="-46695" y="3837424"/>
                  <a:pt x="11957" y="3741210"/>
                  <a:pt x="0" y="3569293"/>
                </a:cubicBezTo>
                <a:cubicBezTo>
                  <a:pt x="-75561" y="3414610"/>
                  <a:pt x="78124" y="3107256"/>
                  <a:pt x="0" y="2954295"/>
                </a:cubicBezTo>
                <a:cubicBezTo>
                  <a:pt x="14352" y="2841037"/>
                  <a:pt x="57287" y="2550091"/>
                  <a:pt x="0" y="2459997"/>
                </a:cubicBezTo>
                <a:cubicBezTo>
                  <a:pt x="29414" y="2424511"/>
                  <a:pt x="125012" y="1990856"/>
                  <a:pt x="0" y="1804763"/>
                </a:cubicBezTo>
                <a:cubicBezTo>
                  <a:pt x="38763" y="1671374"/>
                  <a:pt x="89725" y="1391938"/>
                  <a:pt x="0" y="1270231"/>
                </a:cubicBezTo>
                <a:cubicBezTo>
                  <a:pt x="-15244" y="1122638"/>
                  <a:pt x="43872" y="1009035"/>
                  <a:pt x="0" y="816167"/>
                </a:cubicBezTo>
                <a:cubicBezTo>
                  <a:pt x="86546" y="534120"/>
                  <a:pt x="45291" y="373467"/>
                  <a:pt x="0" y="0"/>
                </a:cubicBezTo>
                <a:close/>
              </a:path>
              <a:path w="6858000" h="4023360" fill="none" stroke="0" extrusionOk="0">
                <a:moveTo>
                  <a:pt x="0" y="0"/>
                </a:moveTo>
                <a:cubicBezTo>
                  <a:pt x="185605" y="-81149"/>
                  <a:pt x="326779" y="40357"/>
                  <a:pt x="624838" y="0"/>
                </a:cubicBezTo>
                <a:cubicBezTo>
                  <a:pt x="932797" y="-71496"/>
                  <a:pt x="981459" y="48535"/>
                  <a:pt x="1386838" y="0"/>
                </a:cubicBezTo>
                <a:cubicBezTo>
                  <a:pt x="1743652" y="-54119"/>
                  <a:pt x="2092952" y="-3706"/>
                  <a:pt x="2286000" y="0"/>
                </a:cubicBezTo>
                <a:cubicBezTo>
                  <a:pt x="2447520" y="-21213"/>
                  <a:pt x="2682728" y="22019"/>
                  <a:pt x="2910838" y="0"/>
                </a:cubicBezTo>
                <a:cubicBezTo>
                  <a:pt x="3174105" y="-69750"/>
                  <a:pt x="3506855" y="44378"/>
                  <a:pt x="3741419" y="0"/>
                </a:cubicBezTo>
                <a:cubicBezTo>
                  <a:pt x="3961321" y="-42103"/>
                  <a:pt x="4196323" y="36386"/>
                  <a:pt x="4366258" y="0"/>
                </a:cubicBezTo>
                <a:cubicBezTo>
                  <a:pt x="4453984" y="-47086"/>
                  <a:pt x="4839289" y="83070"/>
                  <a:pt x="5128259" y="0"/>
                </a:cubicBezTo>
                <a:cubicBezTo>
                  <a:pt x="5389906" y="-49012"/>
                  <a:pt x="5780811" y="15562"/>
                  <a:pt x="5958838" y="0"/>
                </a:cubicBezTo>
                <a:cubicBezTo>
                  <a:pt x="6142659" y="55096"/>
                  <a:pt x="6528759" y="75655"/>
                  <a:pt x="6858000" y="0"/>
                </a:cubicBezTo>
                <a:cubicBezTo>
                  <a:pt x="6907574" y="100310"/>
                  <a:pt x="6827703" y="356925"/>
                  <a:pt x="6858000" y="454065"/>
                </a:cubicBezTo>
                <a:cubicBezTo>
                  <a:pt x="6934973" y="662390"/>
                  <a:pt x="6861270" y="807244"/>
                  <a:pt x="6858000" y="1028830"/>
                </a:cubicBezTo>
                <a:cubicBezTo>
                  <a:pt x="6930285" y="1253575"/>
                  <a:pt x="6818699" y="1510340"/>
                  <a:pt x="6858000" y="1684063"/>
                </a:cubicBezTo>
                <a:cubicBezTo>
                  <a:pt x="6860989" y="1846719"/>
                  <a:pt x="6831535" y="2111586"/>
                  <a:pt x="6858000" y="2299061"/>
                </a:cubicBezTo>
                <a:cubicBezTo>
                  <a:pt x="6865555" y="2441594"/>
                  <a:pt x="6869165" y="2693997"/>
                  <a:pt x="6858000" y="2833594"/>
                </a:cubicBezTo>
                <a:cubicBezTo>
                  <a:pt x="6865264" y="2972728"/>
                  <a:pt x="6717945" y="3286940"/>
                  <a:pt x="6858000" y="3448593"/>
                </a:cubicBezTo>
                <a:cubicBezTo>
                  <a:pt x="6846812" y="3660549"/>
                  <a:pt x="6900848" y="3822017"/>
                  <a:pt x="6858000" y="4023360"/>
                </a:cubicBezTo>
                <a:cubicBezTo>
                  <a:pt x="6631032" y="4087869"/>
                  <a:pt x="6321857" y="3969466"/>
                  <a:pt x="6095998" y="4023360"/>
                </a:cubicBezTo>
                <a:cubicBezTo>
                  <a:pt x="5933680" y="4065995"/>
                  <a:pt x="5426284" y="3908704"/>
                  <a:pt x="5196840" y="4023360"/>
                </a:cubicBezTo>
                <a:cubicBezTo>
                  <a:pt x="4990630" y="4087552"/>
                  <a:pt x="4453359" y="3987515"/>
                  <a:pt x="4297679" y="4023360"/>
                </a:cubicBezTo>
                <a:cubicBezTo>
                  <a:pt x="4076034" y="3993823"/>
                  <a:pt x="3873316" y="3935969"/>
                  <a:pt x="3467100" y="4023360"/>
                </a:cubicBezTo>
                <a:cubicBezTo>
                  <a:pt x="3213000" y="4121028"/>
                  <a:pt x="2907291" y="4094508"/>
                  <a:pt x="2636518" y="4023360"/>
                </a:cubicBezTo>
                <a:cubicBezTo>
                  <a:pt x="2348882" y="4058770"/>
                  <a:pt x="2085333" y="3902637"/>
                  <a:pt x="1805938" y="4023360"/>
                </a:cubicBezTo>
                <a:cubicBezTo>
                  <a:pt x="1513139" y="4089822"/>
                  <a:pt x="1361373" y="3998490"/>
                  <a:pt x="1181100" y="4023360"/>
                </a:cubicBezTo>
                <a:cubicBezTo>
                  <a:pt x="1004167" y="4056347"/>
                  <a:pt x="485588" y="3949869"/>
                  <a:pt x="0" y="4023360"/>
                </a:cubicBezTo>
                <a:cubicBezTo>
                  <a:pt x="-87384" y="3851259"/>
                  <a:pt x="34182" y="3549219"/>
                  <a:pt x="0" y="3448593"/>
                </a:cubicBezTo>
                <a:cubicBezTo>
                  <a:pt x="-32218" y="3315627"/>
                  <a:pt x="67836" y="3067822"/>
                  <a:pt x="0" y="2994528"/>
                </a:cubicBezTo>
                <a:cubicBezTo>
                  <a:pt x="-156601" y="2929823"/>
                  <a:pt x="136921" y="2581075"/>
                  <a:pt x="0" y="2379529"/>
                </a:cubicBezTo>
                <a:cubicBezTo>
                  <a:pt x="-132595" y="2165804"/>
                  <a:pt x="40020" y="2118463"/>
                  <a:pt x="0" y="1925464"/>
                </a:cubicBezTo>
                <a:cubicBezTo>
                  <a:pt x="-24666" y="1655744"/>
                  <a:pt x="78537" y="1582625"/>
                  <a:pt x="0" y="1350699"/>
                </a:cubicBezTo>
                <a:cubicBezTo>
                  <a:pt x="-58093" y="1181803"/>
                  <a:pt x="13484" y="818482"/>
                  <a:pt x="0" y="695466"/>
                </a:cubicBezTo>
                <a:cubicBezTo>
                  <a:pt x="-13336" y="573221"/>
                  <a:pt x="60035" y="294134"/>
                  <a:pt x="0" y="0"/>
                </a:cubicBezTo>
                <a:close/>
              </a:path>
              <a:path w="6858000" h="4023360" fill="none" stroke="0" extrusionOk="0">
                <a:moveTo>
                  <a:pt x="0" y="0"/>
                </a:moveTo>
                <a:cubicBezTo>
                  <a:pt x="170956" y="-50048"/>
                  <a:pt x="292569" y="124039"/>
                  <a:pt x="624838" y="0"/>
                </a:cubicBezTo>
                <a:cubicBezTo>
                  <a:pt x="951206" y="-43850"/>
                  <a:pt x="959399" y="41000"/>
                  <a:pt x="1386838" y="0"/>
                </a:cubicBezTo>
                <a:cubicBezTo>
                  <a:pt x="1728228" y="-42413"/>
                  <a:pt x="2092070" y="61354"/>
                  <a:pt x="2286000" y="0"/>
                </a:cubicBezTo>
                <a:cubicBezTo>
                  <a:pt x="2522058" y="-37181"/>
                  <a:pt x="2730070" y="25963"/>
                  <a:pt x="2910838" y="0"/>
                </a:cubicBezTo>
                <a:cubicBezTo>
                  <a:pt x="3163467" y="-17026"/>
                  <a:pt x="3483009" y="73447"/>
                  <a:pt x="3741419" y="0"/>
                </a:cubicBezTo>
                <a:cubicBezTo>
                  <a:pt x="3966826" y="-66896"/>
                  <a:pt x="4217199" y="15427"/>
                  <a:pt x="4366258" y="0"/>
                </a:cubicBezTo>
                <a:cubicBezTo>
                  <a:pt x="4530926" y="-38266"/>
                  <a:pt x="4882432" y="117955"/>
                  <a:pt x="5128259" y="0"/>
                </a:cubicBezTo>
                <a:cubicBezTo>
                  <a:pt x="5370662" y="-51071"/>
                  <a:pt x="5775291" y="-1116"/>
                  <a:pt x="5958838" y="0"/>
                </a:cubicBezTo>
                <a:cubicBezTo>
                  <a:pt x="6084467" y="-61556"/>
                  <a:pt x="6443362" y="13624"/>
                  <a:pt x="6858000" y="0"/>
                </a:cubicBezTo>
                <a:cubicBezTo>
                  <a:pt x="6853911" y="123904"/>
                  <a:pt x="6818671" y="342055"/>
                  <a:pt x="6858000" y="454065"/>
                </a:cubicBezTo>
                <a:cubicBezTo>
                  <a:pt x="6987271" y="586809"/>
                  <a:pt x="6867552" y="834726"/>
                  <a:pt x="6858000" y="1028830"/>
                </a:cubicBezTo>
                <a:cubicBezTo>
                  <a:pt x="6953810" y="1206480"/>
                  <a:pt x="6846030" y="1448422"/>
                  <a:pt x="6858000" y="1684063"/>
                </a:cubicBezTo>
                <a:cubicBezTo>
                  <a:pt x="6845309" y="1870682"/>
                  <a:pt x="6822437" y="2142501"/>
                  <a:pt x="6858000" y="2299061"/>
                </a:cubicBezTo>
                <a:cubicBezTo>
                  <a:pt x="6892127" y="2457268"/>
                  <a:pt x="6810077" y="2710233"/>
                  <a:pt x="6858000" y="2833594"/>
                </a:cubicBezTo>
                <a:cubicBezTo>
                  <a:pt x="6840407" y="2963362"/>
                  <a:pt x="6775732" y="3245755"/>
                  <a:pt x="6858000" y="3448593"/>
                </a:cubicBezTo>
                <a:cubicBezTo>
                  <a:pt x="6824484" y="3687213"/>
                  <a:pt x="6877304" y="3915559"/>
                  <a:pt x="6858000" y="4023360"/>
                </a:cubicBezTo>
                <a:cubicBezTo>
                  <a:pt x="6628165" y="4071404"/>
                  <a:pt x="6277602" y="3975590"/>
                  <a:pt x="6095998" y="4023360"/>
                </a:cubicBezTo>
                <a:cubicBezTo>
                  <a:pt x="5832749" y="4107826"/>
                  <a:pt x="5397001" y="3968966"/>
                  <a:pt x="5196840" y="4023360"/>
                </a:cubicBezTo>
                <a:cubicBezTo>
                  <a:pt x="4947171" y="4125042"/>
                  <a:pt x="4480647" y="4002959"/>
                  <a:pt x="4297679" y="4023360"/>
                </a:cubicBezTo>
                <a:cubicBezTo>
                  <a:pt x="4078815" y="4046334"/>
                  <a:pt x="3691658" y="4010255"/>
                  <a:pt x="3467100" y="4023360"/>
                </a:cubicBezTo>
                <a:cubicBezTo>
                  <a:pt x="3125082" y="4108090"/>
                  <a:pt x="2913592" y="4086562"/>
                  <a:pt x="2636518" y="4023360"/>
                </a:cubicBezTo>
                <a:cubicBezTo>
                  <a:pt x="2262456" y="4070166"/>
                  <a:pt x="2065897" y="3890934"/>
                  <a:pt x="1805938" y="4023360"/>
                </a:cubicBezTo>
                <a:cubicBezTo>
                  <a:pt x="1559078" y="4061383"/>
                  <a:pt x="1395178" y="3986484"/>
                  <a:pt x="1181100" y="4023360"/>
                </a:cubicBezTo>
                <a:cubicBezTo>
                  <a:pt x="1084814" y="4028742"/>
                  <a:pt x="437885" y="3936532"/>
                  <a:pt x="0" y="4023360"/>
                </a:cubicBezTo>
                <a:cubicBezTo>
                  <a:pt x="-79704" y="3885894"/>
                  <a:pt x="54314" y="3541076"/>
                  <a:pt x="0" y="3448593"/>
                </a:cubicBezTo>
                <a:cubicBezTo>
                  <a:pt x="-14214" y="3301629"/>
                  <a:pt x="65477" y="3058058"/>
                  <a:pt x="0" y="2994528"/>
                </a:cubicBezTo>
                <a:cubicBezTo>
                  <a:pt x="-150695" y="2901061"/>
                  <a:pt x="141259" y="2576579"/>
                  <a:pt x="0" y="2379529"/>
                </a:cubicBezTo>
                <a:cubicBezTo>
                  <a:pt x="-115418" y="2179413"/>
                  <a:pt x="71748" y="2162804"/>
                  <a:pt x="0" y="1925464"/>
                </a:cubicBezTo>
                <a:cubicBezTo>
                  <a:pt x="-14405" y="1650811"/>
                  <a:pt x="75505" y="1559233"/>
                  <a:pt x="0" y="1350699"/>
                </a:cubicBezTo>
                <a:cubicBezTo>
                  <a:pt x="-13408" y="1142754"/>
                  <a:pt x="33271" y="803039"/>
                  <a:pt x="0" y="695466"/>
                </a:cubicBezTo>
                <a:cubicBezTo>
                  <a:pt x="130370" y="568129"/>
                  <a:pt x="43115" y="342368"/>
                  <a:pt x="0" y="0"/>
                </a:cubicBezTo>
                <a:close/>
              </a:path>
            </a:pathLst>
          </a:custGeom>
          <a:ln w="28575">
            <a:solidFill>
              <a:schemeClr val="accent1">
                <a:lumMod val="50000"/>
              </a:schemeClr>
            </a:solidFill>
            <a:extLst>
              <a:ext uri="{C807C97D-BFC1-408E-A445-0C87EB9F89A2}">
                <ask:lineSketchStyleProps xmlns:ask="http://schemas.microsoft.com/office/drawing/2018/sketchyshapes" sd="1219033472">
                  <a:custGeom>
                    <a:avLst/>
                    <a:gdLst>
                      <a:gd name="connsiteX0" fmla="*/ 0 w 5394960"/>
                      <a:gd name="connsiteY0" fmla="*/ 0 h 3840480"/>
                      <a:gd name="connsiteX1" fmla="*/ 491540 w 5394960"/>
                      <a:gd name="connsiteY1" fmla="*/ 0 h 3840480"/>
                      <a:gd name="connsiteX2" fmla="*/ 1090980 w 5394960"/>
                      <a:gd name="connsiteY2" fmla="*/ 0 h 3840480"/>
                      <a:gd name="connsiteX3" fmla="*/ 1798320 w 5394960"/>
                      <a:gd name="connsiteY3" fmla="*/ 0 h 3840480"/>
                      <a:gd name="connsiteX4" fmla="*/ 2289860 w 5394960"/>
                      <a:gd name="connsiteY4" fmla="*/ 0 h 3840480"/>
                      <a:gd name="connsiteX5" fmla="*/ 2943250 w 5394960"/>
                      <a:gd name="connsiteY5" fmla="*/ 0 h 3840480"/>
                      <a:gd name="connsiteX6" fmla="*/ 3434790 w 5394960"/>
                      <a:gd name="connsiteY6" fmla="*/ 0 h 3840480"/>
                      <a:gd name="connsiteX7" fmla="*/ 4034231 w 5394960"/>
                      <a:gd name="connsiteY7" fmla="*/ 0 h 3840480"/>
                      <a:gd name="connsiteX8" fmla="*/ 4687620 w 5394960"/>
                      <a:gd name="connsiteY8" fmla="*/ 0 h 3840480"/>
                      <a:gd name="connsiteX9" fmla="*/ 5394960 w 5394960"/>
                      <a:gd name="connsiteY9" fmla="*/ 0 h 3840480"/>
                      <a:gd name="connsiteX10" fmla="*/ 5394960 w 5394960"/>
                      <a:gd name="connsiteY10" fmla="*/ 433426 h 3840480"/>
                      <a:gd name="connsiteX11" fmla="*/ 5394960 w 5394960"/>
                      <a:gd name="connsiteY11" fmla="*/ 982065 h 3840480"/>
                      <a:gd name="connsiteX12" fmla="*/ 5394960 w 5394960"/>
                      <a:gd name="connsiteY12" fmla="*/ 1607515 h 3840480"/>
                      <a:gd name="connsiteX13" fmla="*/ 5394960 w 5394960"/>
                      <a:gd name="connsiteY13" fmla="*/ 2194559 h 3840480"/>
                      <a:gd name="connsiteX14" fmla="*/ 5394960 w 5394960"/>
                      <a:gd name="connsiteY14" fmla="*/ 2704795 h 3840480"/>
                      <a:gd name="connsiteX15" fmla="*/ 5394960 w 5394960"/>
                      <a:gd name="connsiteY15" fmla="*/ 3291839 h 3840480"/>
                      <a:gd name="connsiteX16" fmla="*/ 5394960 w 5394960"/>
                      <a:gd name="connsiteY16" fmla="*/ 3840480 h 3840480"/>
                      <a:gd name="connsiteX17" fmla="*/ 4795519 w 5394960"/>
                      <a:gd name="connsiteY17" fmla="*/ 3840480 h 3840480"/>
                      <a:gd name="connsiteX18" fmla="*/ 4088181 w 5394960"/>
                      <a:gd name="connsiteY18" fmla="*/ 3840480 h 3840480"/>
                      <a:gd name="connsiteX19" fmla="*/ 3380841 w 5394960"/>
                      <a:gd name="connsiteY19" fmla="*/ 3840480 h 3840480"/>
                      <a:gd name="connsiteX20" fmla="*/ 2727452 w 5394960"/>
                      <a:gd name="connsiteY20" fmla="*/ 3840480 h 3840480"/>
                      <a:gd name="connsiteX21" fmla="*/ 2074061 w 5394960"/>
                      <a:gd name="connsiteY21" fmla="*/ 3840480 h 3840480"/>
                      <a:gd name="connsiteX22" fmla="*/ 1420672 w 5394960"/>
                      <a:gd name="connsiteY22" fmla="*/ 3840480 h 3840480"/>
                      <a:gd name="connsiteX23" fmla="*/ 929132 w 5394960"/>
                      <a:gd name="connsiteY23" fmla="*/ 3840480 h 3840480"/>
                      <a:gd name="connsiteX24" fmla="*/ 0 w 5394960"/>
                      <a:gd name="connsiteY24" fmla="*/ 3840480 h 3840480"/>
                      <a:gd name="connsiteX25" fmla="*/ 0 w 5394960"/>
                      <a:gd name="connsiteY25" fmla="*/ 3291839 h 3840480"/>
                      <a:gd name="connsiteX26" fmla="*/ 0 w 5394960"/>
                      <a:gd name="connsiteY26" fmla="*/ 2858414 h 3840480"/>
                      <a:gd name="connsiteX27" fmla="*/ 0 w 5394960"/>
                      <a:gd name="connsiteY27" fmla="*/ 2271369 h 3840480"/>
                      <a:gd name="connsiteX28" fmla="*/ 0 w 5394960"/>
                      <a:gd name="connsiteY28" fmla="*/ 1837943 h 3840480"/>
                      <a:gd name="connsiteX29" fmla="*/ 0 w 5394960"/>
                      <a:gd name="connsiteY29" fmla="*/ 1289304 h 3840480"/>
                      <a:gd name="connsiteX30" fmla="*/ 0 w 5394960"/>
                      <a:gd name="connsiteY30" fmla="*/ 663854 h 3840480"/>
                      <a:gd name="connsiteX31" fmla="*/ 0 w 5394960"/>
                      <a:gd name="connsiteY31" fmla="*/ 0 h 3840480"/>
                      <a:gd name="connsiteX0" fmla="*/ 0 w 5394960"/>
                      <a:gd name="connsiteY0" fmla="*/ 0 h 3840480"/>
                      <a:gd name="connsiteX1" fmla="*/ 545490 w 5394960"/>
                      <a:gd name="connsiteY1" fmla="*/ 0 h 3840480"/>
                      <a:gd name="connsiteX2" fmla="*/ 983082 w 5394960"/>
                      <a:gd name="connsiteY2" fmla="*/ 0 h 3840480"/>
                      <a:gd name="connsiteX3" fmla="*/ 1690420 w 5394960"/>
                      <a:gd name="connsiteY3" fmla="*/ 0 h 3840480"/>
                      <a:gd name="connsiteX4" fmla="*/ 2235910 w 5394960"/>
                      <a:gd name="connsiteY4" fmla="*/ 0 h 3840480"/>
                      <a:gd name="connsiteX5" fmla="*/ 2781401 w 5394960"/>
                      <a:gd name="connsiteY5" fmla="*/ 0 h 3840480"/>
                      <a:gd name="connsiteX6" fmla="*/ 3488740 w 5394960"/>
                      <a:gd name="connsiteY6" fmla="*/ 0 h 3840480"/>
                      <a:gd name="connsiteX7" fmla="*/ 3980281 w 5394960"/>
                      <a:gd name="connsiteY7" fmla="*/ 0 h 3840480"/>
                      <a:gd name="connsiteX8" fmla="*/ 4687620 w 5394960"/>
                      <a:gd name="connsiteY8" fmla="*/ 0 h 3840480"/>
                      <a:gd name="connsiteX9" fmla="*/ 5394960 w 5394960"/>
                      <a:gd name="connsiteY9" fmla="*/ 0 h 3840480"/>
                      <a:gd name="connsiteX10" fmla="*/ 5394960 w 5394960"/>
                      <a:gd name="connsiteY10" fmla="*/ 548640 h 3840480"/>
                      <a:gd name="connsiteX11" fmla="*/ 5394960 w 5394960"/>
                      <a:gd name="connsiteY11" fmla="*/ 1097279 h 3840480"/>
                      <a:gd name="connsiteX12" fmla="*/ 5394960 w 5394960"/>
                      <a:gd name="connsiteY12" fmla="*/ 1684324 h 3840480"/>
                      <a:gd name="connsiteX13" fmla="*/ 5394960 w 5394960"/>
                      <a:gd name="connsiteY13" fmla="*/ 2117750 h 3840480"/>
                      <a:gd name="connsiteX14" fmla="*/ 5394960 w 5394960"/>
                      <a:gd name="connsiteY14" fmla="*/ 2666389 h 3840480"/>
                      <a:gd name="connsiteX15" fmla="*/ 5394960 w 5394960"/>
                      <a:gd name="connsiteY15" fmla="*/ 3215030 h 3840480"/>
                      <a:gd name="connsiteX16" fmla="*/ 5394960 w 5394960"/>
                      <a:gd name="connsiteY16" fmla="*/ 3840480 h 3840480"/>
                      <a:gd name="connsiteX17" fmla="*/ 4741570 w 5394960"/>
                      <a:gd name="connsiteY17" fmla="*/ 3840480 h 3840480"/>
                      <a:gd name="connsiteX18" fmla="*/ 4142130 w 5394960"/>
                      <a:gd name="connsiteY18" fmla="*/ 3840480 h 3840480"/>
                      <a:gd name="connsiteX19" fmla="*/ 3704539 w 5394960"/>
                      <a:gd name="connsiteY19" fmla="*/ 3840480 h 3840480"/>
                      <a:gd name="connsiteX20" fmla="*/ 3212998 w 5394960"/>
                      <a:gd name="connsiteY20" fmla="*/ 3840480 h 3840480"/>
                      <a:gd name="connsiteX21" fmla="*/ 2505658 w 5394960"/>
                      <a:gd name="connsiteY21" fmla="*/ 3840480 h 3840480"/>
                      <a:gd name="connsiteX22" fmla="*/ 1906219 w 5394960"/>
                      <a:gd name="connsiteY22" fmla="*/ 3840480 h 3840480"/>
                      <a:gd name="connsiteX23" fmla="*/ 1414678 w 5394960"/>
                      <a:gd name="connsiteY23" fmla="*/ 3840480 h 3840480"/>
                      <a:gd name="connsiteX24" fmla="*/ 815238 w 5394960"/>
                      <a:gd name="connsiteY24" fmla="*/ 3840480 h 3840480"/>
                      <a:gd name="connsiteX25" fmla="*/ 0 w 5394960"/>
                      <a:gd name="connsiteY25" fmla="*/ 3840480 h 3840480"/>
                      <a:gd name="connsiteX26" fmla="*/ 0 w 5394960"/>
                      <a:gd name="connsiteY26" fmla="*/ 3407053 h 3840480"/>
                      <a:gd name="connsiteX27" fmla="*/ 0 w 5394960"/>
                      <a:gd name="connsiteY27" fmla="*/ 2820009 h 3840480"/>
                      <a:gd name="connsiteX28" fmla="*/ 0 w 5394960"/>
                      <a:gd name="connsiteY28" fmla="*/ 2348179 h 3840480"/>
                      <a:gd name="connsiteX29" fmla="*/ 0 w 5394960"/>
                      <a:gd name="connsiteY29" fmla="*/ 1722729 h 3840480"/>
                      <a:gd name="connsiteX30" fmla="*/ 0 w 5394960"/>
                      <a:gd name="connsiteY30" fmla="*/ 1212494 h 3840480"/>
                      <a:gd name="connsiteX31" fmla="*/ 0 w 5394960"/>
                      <a:gd name="connsiteY31" fmla="*/ 779069 h 3840480"/>
                      <a:gd name="connsiteX32" fmla="*/ 0 w 5394960"/>
                      <a:gd name="connsiteY32" fmla="*/ 0 h 384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94960" h="3840480" fill="none" extrusionOk="0">
                        <a:moveTo>
                          <a:pt x="0" y="0"/>
                        </a:moveTo>
                        <a:cubicBezTo>
                          <a:pt x="147951" y="-37695"/>
                          <a:pt x="270087" y="100216"/>
                          <a:pt x="491540" y="0"/>
                        </a:cubicBezTo>
                        <a:cubicBezTo>
                          <a:pt x="746049" y="-42427"/>
                          <a:pt x="772665" y="38445"/>
                          <a:pt x="1090980" y="0"/>
                        </a:cubicBezTo>
                        <a:cubicBezTo>
                          <a:pt x="1377915" y="-62258"/>
                          <a:pt x="1652649" y="12376"/>
                          <a:pt x="1798320" y="0"/>
                        </a:cubicBezTo>
                        <a:cubicBezTo>
                          <a:pt x="2000187" y="-24758"/>
                          <a:pt x="2123587" y="10830"/>
                          <a:pt x="2289860" y="0"/>
                        </a:cubicBezTo>
                        <a:cubicBezTo>
                          <a:pt x="2429306" y="-24786"/>
                          <a:pt x="2736188" y="79546"/>
                          <a:pt x="2943250" y="0"/>
                        </a:cubicBezTo>
                        <a:cubicBezTo>
                          <a:pt x="3141199" y="-60021"/>
                          <a:pt x="3327364" y="3492"/>
                          <a:pt x="3434790" y="0"/>
                        </a:cubicBezTo>
                        <a:cubicBezTo>
                          <a:pt x="3566839" y="-7475"/>
                          <a:pt x="3869533" y="64221"/>
                          <a:pt x="4034231" y="0"/>
                        </a:cubicBezTo>
                        <a:cubicBezTo>
                          <a:pt x="4221906" y="-50798"/>
                          <a:pt x="4535879" y="-3210"/>
                          <a:pt x="4687620" y="0"/>
                        </a:cubicBezTo>
                        <a:cubicBezTo>
                          <a:pt x="4843461" y="-47568"/>
                          <a:pt x="5063271" y="7540"/>
                          <a:pt x="5394960" y="0"/>
                        </a:cubicBezTo>
                        <a:cubicBezTo>
                          <a:pt x="5378806" y="94904"/>
                          <a:pt x="5363433" y="319116"/>
                          <a:pt x="5394960" y="433426"/>
                        </a:cubicBezTo>
                        <a:cubicBezTo>
                          <a:pt x="5470688" y="511605"/>
                          <a:pt x="5367972" y="745502"/>
                          <a:pt x="5394960" y="982065"/>
                        </a:cubicBezTo>
                        <a:cubicBezTo>
                          <a:pt x="5440613" y="1183213"/>
                          <a:pt x="5377172" y="1430366"/>
                          <a:pt x="5394960" y="1607515"/>
                        </a:cubicBezTo>
                        <a:cubicBezTo>
                          <a:pt x="5415155" y="1779638"/>
                          <a:pt x="5380850" y="2056724"/>
                          <a:pt x="5394960" y="2194559"/>
                        </a:cubicBezTo>
                        <a:cubicBezTo>
                          <a:pt x="5427333" y="2346051"/>
                          <a:pt x="5358927" y="2591162"/>
                          <a:pt x="5394960" y="2704795"/>
                        </a:cubicBezTo>
                        <a:cubicBezTo>
                          <a:pt x="5380776" y="2834324"/>
                          <a:pt x="5372501" y="3068280"/>
                          <a:pt x="5394960" y="3291839"/>
                        </a:cubicBezTo>
                        <a:cubicBezTo>
                          <a:pt x="5369867" y="3516851"/>
                          <a:pt x="5388640" y="3718189"/>
                          <a:pt x="5394960" y="3840480"/>
                        </a:cubicBezTo>
                        <a:cubicBezTo>
                          <a:pt x="5214324" y="3881540"/>
                          <a:pt x="4925127" y="3804422"/>
                          <a:pt x="4795519" y="3840480"/>
                        </a:cubicBezTo>
                        <a:cubicBezTo>
                          <a:pt x="4614143" y="3871574"/>
                          <a:pt x="4251210" y="3788199"/>
                          <a:pt x="4088181" y="3840480"/>
                        </a:cubicBezTo>
                        <a:cubicBezTo>
                          <a:pt x="3870172" y="3885639"/>
                          <a:pt x="3547310" y="3806587"/>
                          <a:pt x="3380841" y="3840480"/>
                        </a:cubicBezTo>
                        <a:cubicBezTo>
                          <a:pt x="3206282" y="3878969"/>
                          <a:pt x="2970371" y="3832521"/>
                          <a:pt x="2727452" y="3840480"/>
                        </a:cubicBezTo>
                        <a:cubicBezTo>
                          <a:pt x="2440799" y="3902974"/>
                          <a:pt x="2305244" y="3852380"/>
                          <a:pt x="2074061" y="3840480"/>
                        </a:cubicBezTo>
                        <a:cubicBezTo>
                          <a:pt x="1800138" y="3835615"/>
                          <a:pt x="1648922" y="3752310"/>
                          <a:pt x="1420672" y="3840480"/>
                        </a:cubicBezTo>
                        <a:cubicBezTo>
                          <a:pt x="1198673" y="3866205"/>
                          <a:pt x="1098210" y="3822145"/>
                          <a:pt x="929132" y="3840480"/>
                        </a:cubicBezTo>
                        <a:cubicBezTo>
                          <a:pt x="816069" y="3817089"/>
                          <a:pt x="373254" y="3749935"/>
                          <a:pt x="0" y="3840480"/>
                        </a:cubicBezTo>
                        <a:cubicBezTo>
                          <a:pt x="-53259" y="3673548"/>
                          <a:pt x="50512" y="3409865"/>
                          <a:pt x="0" y="3291839"/>
                        </a:cubicBezTo>
                        <a:cubicBezTo>
                          <a:pt x="-28934" y="3167736"/>
                          <a:pt x="40527" y="2942190"/>
                          <a:pt x="0" y="2858414"/>
                        </a:cubicBezTo>
                        <a:cubicBezTo>
                          <a:pt x="-102068" y="2776860"/>
                          <a:pt x="78785" y="2498048"/>
                          <a:pt x="0" y="2271369"/>
                        </a:cubicBezTo>
                        <a:cubicBezTo>
                          <a:pt x="-75535" y="2069967"/>
                          <a:pt x="51024" y="2046682"/>
                          <a:pt x="0" y="1837943"/>
                        </a:cubicBezTo>
                        <a:cubicBezTo>
                          <a:pt x="-25516" y="1579190"/>
                          <a:pt x="60613" y="1482839"/>
                          <a:pt x="0" y="1289304"/>
                        </a:cubicBezTo>
                        <a:cubicBezTo>
                          <a:pt x="-37432" y="1081454"/>
                          <a:pt x="32900" y="793149"/>
                          <a:pt x="0" y="663854"/>
                        </a:cubicBezTo>
                        <a:cubicBezTo>
                          <a:pt x="47674" y="540188"/>
                          <a:pt x="7898" y="294091"/>
                          <a:pt x="0" y="0"/>
                        </a:cubicBezTo>
                        <a:close/>
                      </a:path>
                      <a:path w="5394960" h="3840480" stroke="0" extrusionOk="0">
                        <a:moveTo>
                          <a:pt x="0" y="0"/>
                        </a:moveTo>
                        <a:cubicBezTo>
                          <a:pt x="108996" y="-14372"/>
                          <a:pt x="462154" y="42276"/>
                          <a:pt x="545490" y="0"/>
                        </a:cubicBezTo>
                        <a:cubicBezTo>
                          <a:pt x="662149" y="-59129"/>
                          <a:pt x="833556" y="16785"/>
                          <a:pt x="983082" y="0"/>
                        </a:cubicBezTo>
                        <a:cubicBezTo>
                          <a:pt x="1167944" y="29893"/>
                          <a:pt x="1426701" y="4864"/>
                          <a:pt x="1690420" y="0"/>
                        </a:cubicBezTo>
                        <a:cubicBezTo>
                          <a:pt x="2002255" y="-12960"/>
                          <a:pt x="2018900" y="28906"/>
                          <a:pt x="2235910" y="0"/>
                        </a:cubicBezTo>
                        <a:cubicBezTo>
                          <a:pt x="2476505" y="-27326"/>
                          <a:pt x="2622173" y="35812"/>
                          <a:pt x="2781401" y="0"/>
                        </a:cubicBezTo>
                        <a:cubicBezTo>
                          <a:pt x="2970921" y="-39456"/>
                          <a:pt x="3148123" y="-20435"/>
                          <a:pt x="3488740" y="0"/>
                        </a:cubicBezTo>
                        <a:cubicBezTo>
                          <a:pt x="3830094" y="-33525"/>
                          <a:pt x="3775119" y="34654"/>
                          <a:pt x="3980281" y="0"/>
                        </a:cubicBezTo>
                        <a:cubicBezTo>
                          <a:pt x="4145257" y="-38513"/>
                          <a:pt x="4470465" y="-13955"/>
                          <a:pt x="4687620" y="0"/>
                        </a:cubicBezTo>
                        <a:cubicBezTo>
                          <a:pt x="4871851" y="-49053"/>
                          <a:pt x="5047309" y="118420"/>
                          <a:pt x="5394960" y="0"/>
                        </a:cubicBezTo>
                        <a:cubicBezTo>
                          <a:pt x="5470982" y="204046"/>
                          <a:pt x="5371181" y="392930"/>
                          <a:pt x="5394960" y="548640"/>
                        </a:cubicBezTo>
                        <a:cubicBezTo>
                          <a:pt x="5459230" y="708237"/>
                          <a:pt x="5379527" y="912396"/>
                          <a:pt x="5394960" y="1097279"/>
                        </a:cubicBezTo>
                        <a:cubicBezTo>
                          <a:pt x="5438980" y="1322275"/>
                          <a:pt x="5399379" y="1433927"/>
                          <a:pt x="5394960" y="1684324"/>
                        </a:cubicBezTo>
                        <a:cubicBezTo>
                          <a:pt x="5389352" y="1919151"/>
                          <a:pt x="5337074" y="1957453"/>
                          <a:pt x="5394960" y="2117750"/>
                        </a:cubicBezTo>
                        <a:cubicBezTo>
                          <a:pt x="5444067" y="2274149"/>
                          <a:pt x="5396388" y="2542165"/>
                          <a:pt x="5394960" y="2666389"/>
                        </a:cubicBezTo>
                        <a:cubicBezTo>
                          <a:pt x="5410113" y="2775306"/>
                          <a:pt x="5391516" y="2927579"/>
                          <a:pt x="5394960" y="3215030"/>
                        </a:cubicBezTo>
                        <a:cubicBezTo>
                          <a:pt x="5464497" y="3471388"/>
                          <a:pt x="5336883" y="3632400"/>
                          <a:pt x="5394960" y="3840480"/>
                        </a:cubicBezTo>
                        <a:cubicBezTo>
                          <a:pt x="5110718" y="3858878"/>
                          <a:pt x="4960621" y="3793262"/>
                          <a:pt x="4741570" y="3840480"/>
                        </a:cubicBezTo>
                        <a:cubicBezTo>
                          <a:pt x="4572806" y="3866020"/>
                          <a:pt x="4351655" y="3776865"/>
                          <a:pt x="4142130" y="3840480"/>
                        </a:cubicBezTo>
                        <a:cubicBezTo>
                          <a:pt x="3925218" y="3899074"/>
                          <a:pt x="3814887" y="3822059"/>
                          <a:pt x="3704539" y="3840480"/>
                        </a:cubicBezTo>
                        <a:cubicBezTo>
                          <a:pt x="3586398" y="3878016"/>
                          <a:pt x="3389237" y="3827167"/>
                          <a:pt x="3212998" y="3840480"/>
                        </a:cubicBezTo>
                        <a:cubicBezTo>
                          <a:pt x="2980144" y="3891064"/>
                          <a:pt x="2710963" y="3808976"/>
                          <a:pt x="2505658" y="3840480"/>
                        </a:cubicBezTo>
                        <a:cubicBezTo>
                          <a:pt x="2287018" y="3877947"/>
                          <a:pt x="2179436" y="3835685"/>
                          <a:pt x="1906219" y="3840480"/>
                        </a:cubicBezTo>
                        <a:cubicBezTo>
                          <a:pt x="1627533" y="3842719"/>
                          <a:pt x="1614391" y="3813263"/>
                          <a:pt x="1414678" y="3840480"/>
                        </a:cubicBezTo>
                        <a:cubicBezTo>
                          <a:pt x="1210883" y="3875477"/>
                          <a:pt x="1078890" y="3837953"/>
                          <a:pt x="815238" y="3840480"/>
                        </a:cubicBezTo>
                        <a:cubicBezTo>
                          <a:pt x="612553" y="3858864"/>
                          <a:pt x="232393" y="3829940"/>
                          <a:pt x="0" y="3840480"/>
                        </a:cubicBezTo>
                        <a:cubicBezTo>
                          <a:pt x="-49561" y="3640950"/>
                          <a:pt x="5342" y="3576000"/>
                          <a:pt x="0" y="3407053"/>
                        </a:cubicBezTo>
                        <a:cubicBezTo>
                          <a:pt x="-24327" y="3244062"/>
                          <a:pt x="44470" y="2961739"/>
                          <a:pt x="0" y="2820009"/>
                        </a:cubicBezTo>
                        <a:cubicBezTo>
                          <a:pt x="-5752" y="2697290"/>
                          <a:pt x="35920" y="2443420"/>
                          <a:pt x="0" y="2348179"/>
                        </a:cubicBezTo>
                        <a:cubicBezTo>
                          <a:pt x="5937" y="2265575"/>
                          <a:pt x="59168" y="1893139"/>
                          <a:pt x="0" y="1722729"/>
                        </a:cubicBezTo>
                        <a:cubicBezTo>
                          <a:pt x="771" y="1572873"/>
                          <a:pt x="47127" y="1349607"/>
                          <a:pt x="0" y="1212494"/>
                        </a:cubicBezTo>
                        <a:cubicBezTo>
                          <a:pt x="-27325" y="1072593"/>
                          <a:pt x="30041" y="976116"/>
                          <a:pt x="0" y="779069"/>
                        </a:cubicBezTo>
                        <a:cubicBezTo>
                          <a:pt x="32546" y="533820"/>
                          <a:pt x="33470" y="319026"/>
                          <a:pt x="0" y="0"/>
                        </a:cubicBezTo>
                        <a:close/>
                      </a:path>
                      <a:path w="5394960" h="3840480" fill="none" stroke="0" extrusionOk="0">
                        <a:moveTo>
                          <a:pt x="0" y="0"/>
                        </a:moveTo>
                        <a:cubicBezTo>
                          <a:pt x="100254" y="-70487"/>
                          <a:pt x="245888" y="60677"/>
                          <a:pt x="491540" y="0"/>
                        </a:cubicBezTo>
                        <a:cubicBezTo>
                          <a:pt x="736449" y="-56760"/>
                          <a:pt x="784918" y="70351"/>
                          <a:pt x="1090980" y="0"/>
                        </a:cubicBezTo>
                        <a:cubicBezTo>
                          <a:pt x="1366990" y="-51715"/>
                          <a:pt x="1607996" y="47200"/>
                          <a:pt x="1798320" y="0"/>
                        </a:cubicBezTo>
                        <a:cubicBezTo>
                          <a:pt x="1942122" y="-25292"/>
                          <a:pt x="2145740" y="36774"/>
                          <a:pt x="2289860" y="0"/>
                        </a:cubicBezTo>
                        <a:cubicBezTo>
                          <a:pt x="2507040" y="-24367"/>
                          <a:pt x="2747760" y="18855"/>
                          <a:pt x="2943250" y="0"/>
                        </a:cubicBezTo>
                        <a:cubicBezTo>
                          <a:pt x="3125585" y="-51239"/>
                          <a:pt x="3301427" y="29993"/>
                          <a:pt x="3434790" y="0"/>
                        </a:cubicBezTo>
                        <a:cubicBezTo>
                          <a:pt x="3555369" y="-35424"/>
                          <a:pt x="3806594" y="88259"/>
                          <a:pt x="4034231" y="0"/>
                        </a:cubicBezTo>
                        <a:cubicBezTo>
                          <a:pt x="4246589" y="-53322"/>
                          <a:pt x="4556837" y="8984"/>
                          <a:pt x="4687620" y="0"/>
                        </a:cubicBezTo>
                        <a:cubicBezTo>
                          <a:pt x="4813969" y="-8069"/>
                          <a:pt x="5088781" y="93561"/>
                          <a:pt x="5394960" y="0"/>
                        </a:cubicBezTo>
                        <a:cubicBezTo>
                          <a:pt x="5421013" y="112683"/>
                          <a:pt x="5363628" y="341959"/>
                          <a:pt x="5394960" y="433426"/>
                        </a:cubicBezTo>
                        <a:cubicBezTo>
                          <a:pt x="5461589" y="596391"/>
                          <a:pt x="5373076" y="764405"/>
                          <a:pt x="5394960" y="982065"/>
                        </a:cubicBezTo>
                        <a:cubicBezTo>
                          <a:pt x="5456171" y="1196413"/>
                          <a:pt x="5372206" y="1448304"/>
                          <a:pt x="5394960" y="1607515"/>
                        </a:cubicBezTo>
                        <a:cubicBezTo>
                          <a:pt x="5385205" y="1768621"/>
                          <a:pt x="5374843" y="2054083"/>
                          <a:pt x="5394960" y="2194559"/>
                        </a:cubicBezTo>
                        <a:cubicBezTo>
                          <a:pt x="5392706" y="2327290"/>
                          <a:pt x="5379038" y="2576223"/>
                          <a:pt x="5394960" y="2704795"/>
                        </a:cubicBezTo>
                        <a:cubicBezTo>
                          <a:pt x="5409580" y="2788404"/>
                          <a:pt x="5320137" y="3115111"/>
                          <a:pt x="5394960" y="3291839"/>
                        </a:cubicBezTo>
                        <a:cubicBezTo>
                          <a:pt x="5398971" y="3531739"/>
                          <a:pt x="5404445" y="3678166"/>
                          <a:pt x="5394960" y="3840480"/>
                        </a:cubicBezTo>
                        <a:cubicBezTo>
                          <a:pt x="5227822" y="3912996"/>
                          <a:pt x="4933448" y="3797056"/>
                          <a:pt x="4795519" y="3840480"/>
                        </a:cubicBezTo>
                        <a:cubicBezTo>
                          <a:pt x="4647844" y="3911182"/>
                          <a:pt x="4257989" y="3774176"/>
                          <a:pt x="4088181" y="3840480"/>
                        </a:cubicBezTo>
                        <a:cubicBezTo>
                          <a:pt x="3902531" y="3933838"/>
                          <a:pt x="3536140" y="3820222"/>
                          <a:pt x="3380841" y="3840480"/>
                        </a:cubicBezTo>
                        <a:cubicBezTo>
                          <a:pt x="3221616" y="3828522"/>
                          <a:pt x="2982035" y="3783360"/>
                          <a:pt x="2727452" y="3840480"/>
                        </a:cubicBezTo>
                        <a:cubicBezTo>
                          <a:pt x="2495035" y="3922998"/>
                          <a:pt x="2284712" y="3881960"/>
                          <a:pt x="2074061" y="3840480"/>
                        </a:cubicBezTo>
                        <a:cubicBezTo>
                          <a:pt x="1845827" y="3849383"/>
                          <a:pt x="1616928" y="3754455"/>
                          <a:pt x="1420672" y="3840480"/>
                        </a:cubicBezTo>
                        <a:cubicBezTo>
                          <a:pt x="1209562" y="3887584"/>
                          <a:pt x="1088649" y="3818766"/>
                          <a:pt x="929132" y="3840480"/>
                        </a:cubicBezTo>
                        <a:cubicBezTo>
                          <a:pt x="776460" y="3854203"/>
                          <a:pt x="337502" y="3775067"/>
                          <a:pt x="0" y="3840480"/>
                        </a:cubicBezTo>
                        <a:cubicBezTo>
                          <a:pt x="-68474" y="3685256"/>
                          <a:pt x="31797" y="3381249"/>
                          <a:pt x="0" y="3291839"/>
                        </a:cubicBezTo>
                        <a:cubicBezTo>
                          <a:pt x="-40422" y="3164860"/>
                          <a:pt x="52453" y="2926610"/>
                          <a:pt x="0" y="2858414"/>
                        </a:cubicBezTo>
                        <a:cubicBezTo>
                          <a:pt x="-81634" y="2754523"/>
                          <a:pt x="74203" y="2482554"/>
                          <a:pt x="0" y="2271369"/>
                        </a:cubicBezTo>
                        <a:cubicBezTo>
                          <a:pt x="-95998" y="2070504"/>
                          <a:pt x="50999" y="2063338"/>
                          <a:pt x="0" y="1837943"/>
                        </a:cubicBezTo>
                        <a:cubicBezTo>
                          <a:pt x="-17935" y="1621803"/>
                          <a:pt x="43781" y="1499905"/>
                          <a:pt x="0" y="1289304"/>
                        </a:cubicBezTo>
                        <a:cubicBezTo>
                          <a:pt x="-35674" y="1104619"/>
                          <a:pt x="6853" y="769856"/>
                          <a:pt x="0" y="663854"/>
                        </a:cubicBezTo>
                        <a:cubicBezTo>
                          <a:pt x="-6370" y="529138"/>
                          <a:pt x="32781" y="309323"/>
                          <a:pt x="0" y="0"/>
                        </a:cubicBezTo>
                        <a:close/>
                      </a:path>
                    </a:pathLst>
                  </a:custGeom>
                  <ask:type>
                    <ask:lineSketchScribble/>
                  </ask:type>
                </ask:lineSketchStyleProps>
              </a:ext>
            </a:extLst>
          </a:ln>
        </p:spPr>
        <p:txBody>
          <a:bodyPr/>
          <a:lstStyle>
            <a:lvl1pPr marL="365760" indent="-365760" algn="l">
              <a:lnSpc>
                <a:spcPct val="150000"/>
              </a:lnSpc>
              <a:spcBef>
                <a:spcPts val="0"/>
              </a:spcBef>
              <a:buFont typeface="Wingdings" panose="05000000000000000000" pitchFamily="2" charset="2"/>
              <a:buChar char="Ø"/>
              <a:defRPr sz="2400" baseline="0">
                <a:solidFill>
                  <a:schemeClr val="accent1">
                    <a:lumMod val="50000"/>
                  </a:schemeClr>
                </a:solidFill>
                <a:latin typeface="Arial" panose="020B0604020202020204" pitchFamily="34" charset="0"/>
                <a:cs typeface="Arial" panose="020B0604020202020204" pitchFamily="34" charset="0"/>
              </a:defRPr>
            </a:lvl1pPr>
          </a:lstStyle>
          <a:p>
            <a:pPr lvl="0"/>
            <a:r>
              <a:rPr lang="en-US"/>
              <a:t>Subtopic 1</a:t>
            </a:r>
          </a:p>
          <a:p>
            <a:pPr lvl="0"/>
            <a:r>
              <a:rPr lang="en-US"/>
              <a:t>Subtopic 2</a:t>
            </a:r>
          </a:p>
          <a:p>
            <a:pPr lvl="0"/>
            <a:r>
              <a:rPr lang="en-US"/>
              <a:t>Subtopic 3</a:t>
            </a:r>
          </a:p>
          <a:p>
            <a:pPr lvl="0"/>
            <a:r>
              <a:rPr lang="en-US"/>
              <a:t>Subtopic 4</a:t>
            </a:r>
            <a:endParaRPr lang="en-US" dirty="0"/>
          </a:p>
        </p:txBody>
      </p:sp>
      <p:pic>
        <p:nvPicPr>
          <p:cNvPr id="13" name="Picture 12" descr="A picture containing umbrella&#10;&#10;Description automatically generated">
            <a:extLst>
              <a:ext uri="{FF2B5EF4-FFF2-40B4-BE49-F238E27FC236}">
                <a16:creationId xmlns:a16="http://schemas.microsoft.com/office/drawing/2014/main" id="{B5179F30-86D7-4EB0-8885-A19BEB3FB0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9600" y="2834640"/>
            <a:ext cx="2834640" cy="3564559"/>
          </a:xfrm>
          <a:prstGeom prst="rect">
            <a:avLst/>
          </a:prstGeom>
        </p:spPr>
      </p:pic>
      <p:sp>
        <p:nvSpPr>
          <p:cNvPr id="2" name="Rectangle 1">
            <a:extLst>
              <a:ext uri="{FF2B5EF4-FFF2-40B4-BE49-F238E27FC236}">
                <a16:creationId xmlns:a16="http://schemas.microsoft.com/office/drawing/2014/main" id="{F87A1EC7-3003-4FCC-ADA0-F919AB9B1031}"/>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8015786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opics-ID">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B6C32542-CA5D-426C-B76F-F23611FCA809}"/>
              </a:ext>
            </a:extLst>
          </p:cNvPr>
          <p:cNvSpPr txBox="1"/>
          <p:nvPr userDrawn="1"/>
        </p:nvSpPr>
        <p:spPr>
          <a:xfrm>
            <a:off x="365760" y="182880"/>
            <a:ext cx="11430000" cy="584775"/>
          </a:xfrm>
          <a:prstGeom prst="rect">
            <a:avLst/>
          </a:prstGeom>
          <a:noFill/>
        </p:spPr>
        <p:txBody>
          <a:bodyPr wrap="square" rtlCol="0">
            <a:spAutoFit/>
          </a:bodyPr>
          <a:lstStyle/>
          <a:p>
            <a:pPr algn="ctr"/>
            <a:r>
              <a:rPr lang="en-US" sz="3200">
                <a:solidFill>
                  <a:schemeClr val="accent1">
                    <a:lumMod val="50000"/>
                  </a:schemeClr>
                </a:solidFill>
                <a:latin typeface="Arial" panose="020B0604020202020204" pitchFamily="34" charset="0"/>
                <a:cs typeface="Arial" panose="020B0604020202020204" pitchFamily="34" charset="0"/>
              </a:rPr>
              <a:t>Topik</a:t>
            </a:r>
            <a:endParaRPr lang="en-US" sz="3200" dirty="0">
              <a:solidFill>
                <a:schemeClr val="accent1">
                  <a:lumMod val="50000"/>
                </a:schemeClr>
              </a:solidFill>
              <a:latin typeface="Arial" panose="020B0604020202020204" pitchFamily="34" charset="0"/>
              <a:cs typeface="Arial" panose="020B0604020202020204" pitchFamily="34" charset="0"/>
            </a:endParaRPr>
          </a:p>
        </p:txBody>
      </p:sp>
      <p:sp>
        <p:nvSpPr>
          <p:cNvPr id="12" name="Text Placeholder 144">
            <a:extLst>
              <a:ext uri="{FF2B5EF4-FFF2-40B4-BE49-F238E27FC236}">
                <a16:creationId xmlns:a16="http://schemas.microsoft.com/office/drawing/2014/main" id="{E7A8F5CF-5D50-483E-8D91-E357C5BC2955}"/>
              </a:ext>
            </a:extLst>
          </p:cNvPr>
          <p:cNvSpPr>
            <a:spLocks noGrp="1"/>
          </p:cNvSpPr>
          <p:nvPr>
            <p:ph type="body" sz="quarter" idx="11" hasCustomPrompt="1"/>
          </p:nvPr>
        </p:nvSpPr>
        <p:spPr>
          <a:xfrm>
            <a:off x="1097280" y="1280160"/>
            <a:ext cx="6858000" cy="4023360"/>
          </a:xfrm>
          <a:custGeom>
            <a:avLst/>
            <a:gdLst>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 name="connsiteX0" fmla="*/ 0 w 6858000"/>
              <a:gd name="connsiteY0" fmla="*/ 0 h 4023360"/>
              <a:gd name="connsiteX1" fmla="*/ 693419 w 6858000"/>
              <a:gd name="connsiteY1" fmla="*/ 0 h 4023360"/>
              <a:gd name="connsiteX2" fmla="*/ 1249680 w 6858000"/>
              <a:gd name="connsiteY2" fmla="*/ 0 h 4023360"/>
              <a:gd name="connsiteX3" fmla="*/ 2148838 w 6858000"/>
              <a:gd name="connsiteY3" fmla="*/ 0 h 4023360"/>
              <a:gd name="connsiteX4" fmla="*/ 2842258 w 6858000"/>
              <a:gd name="connsiteY4" fmla="*/ 0 h 4023360"/>
              <a:gd name="connsiteX5" fmla="*/ 3535679 w 6858000"/>
              <a:gd name="connsiteY5" fmla="*/ 0 h 4023360"/>
              <a:gd name="connsiteX6" fmla="*/ 4434838 w 6858000"/>
              <a:gd name="connsiteY6" fmla="*/ 0 h 4023360"/>
              <a:gd name="connsiteX7" fmla="*/ 5059679 w 6858000"/>
              <a:gd name="connsiteY7" fmla="*/ 0 h 4023360"/>
              <a:gd name="connsiteX8" fmla="*/ 5958838 w 6858000"/>
              <a:gd name="connsiteY8" fmla="*/ 0 h 4023360"/>
              <a:gd name="connsiteX9" fmla="*/ 6858000 w 6858000"/>
              <a:gd name="connsiteY9" fmla="*/ 0 h 4023360"/>
              <a:gd name="connsiteX10" fmla="*/ 6858000 w 6858000"/>
              <a:gd name="connsiteY10" fmla="*/ 574765 h 4023360"/>
              <a:gd name="connsiteX11" fmla="*/ 6858000 w 6858000"/>
              <a:gd name="connsiteY11" fmla="*/ 1149530 h 4023360"/>
              <a:gd name="connsiteX12" fmla="*/ 6858000 w 6858000"/>
              <a:gd name="connsiteY12" fmla="*/ 1764529 h 4023360"/>
              <a:gd name="connsiteX13" fmla="*/ 6858000 w 6858000"/>
              <a:gd name="connsiteY13" fmla="*/ 2218595 h 4023360"/>
              <a:gd name="connsiteX14" fmla="*/ 6858000 w 6858000"/>
              <a:gd name="connsiteY14" fmla="*/ 2793359 h 4023360"/>
              <a:gd name="connsiteX15" fmla="*/ 6858000 w 6858000"/>
              <a:gd name="connsiteY15" fmla="*/ 3368126 h 4023360"/>
              <a:gd name="connsiteX16" fmla="*/ 6858000 w 6858000"/>
              <a:gd name="connsiteY16" fmla="*/ 4023360 h 4023360"/>
              <a:gd name="connsiteX17" fmla="*/ 6027419 w 6858000"/>
              <a:gd name="connsiteY17" fmla="*/ 4023360 h 4023360"/>
              <a:gd name="connsiteX18" fmla="*/ 5265419 w 6858000"/>
              <a:gd name="connsiteY18" fmla="*/ 4023360 h 4023360"/>
              <a:gd name="connsiteX19" fmla="*/ 4709159 w 6858000"/>
              <a:gd name="connsiteY19" fmla="*/ 4023360 h 4023360"/>
              <a:gd name="connsiteX20" fmla="*/ 4084319 w 6858000"/>
              <a:gd name="connsiteY20" fmla="*/ 4023360 h 4023360"/>
              <a:gd name="connsiteX21" fmla="*/ 3185158 w 6858000"/>
              <a:gd name="connsiteY21" fmla="*/ 4023360 h 4023360"/>
              <a:gd name="connsiteX22" fmla="*/ 2423159 w 6858000"/>
              <a:gd name="connsiteY22" fmla="*/ 4023360 h 4023360"/>
              <a:gd name="connsiteX23" fmla="*/ 1798319 w 6858000"/>
              <a:gd name="connsiteY23" fmla="*/ 4023360 h 4023360"/>
              <a:gd name="connsiteX24" fmla="*/ 1036319 w 6858000"/>
              <a:gd name="connsiteY24" fmla="*/ 4023360 h 4023360"/>
              <a:gd name="connsiteX25" fmla="*/ 0 w 6858000"/>
              <a:gd name="connsiteY25" fmla="*/ 4023360 h 4023360"/>
              <a:gd name="connsiteX26" fmla="*/ 0 w 6858000"/>
              <a:gd name="connsiteY26" fmla="*/ 3569293 h 4023360"/>
              <a:gd name="connsiteX27" fmla="*/ 0 w 6858000"/>
              <a:gd name="connsiteY27" fmla="*/ 2954295 h 4023360"/>
              <a:gd name="connsiteX28" fmla="*/ 0 w 6858000"/>
              <a:gd name="connsiteY28" fmla="*/ 2459997 h 4023360"/>
              <a:gd name="connsiteX29" fmla="*/ 0 w 6858000"/>
              <a:gd name="connsiteY29" fmla="*/ 1804763 h 4023360"/>
              <a:gd name="connsiteX30" fmla="*/ 0 w 6858000"/>
              <a:gd name="connsiteY30" fmla="*/ 1270231 h 4023360"/>
              <a:gd name="connsiteX31" fmla="*/ 0 w 6858000"/>
              <a:gd name="connsiteY31" fmla="*/ 816167 h 4023360"/>
              <a:gd name="connsiteX32" fmla="*/ 0 w 6858000"/>
              <a:gd name="connsiteY32" fmla="*/ 0 h 4023360"/>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858000" h="4023360" fill="none" extrusionOk="0">
                <a:moveTo>
                  <a:pt x="0" y="0"/>
                </a:moveTo>
                <a:cubicBezTo>
                  <a:pt x="223366" y="-5695"/>
                  <a:pt x="362765" y="152493"/>
                  <a:pt x="624838" y="0"/>
                </a:cubicBezTo>
                <a:cubicBezTo>
                  <a:pt x="958321" y="-34601"/>
                  <a:pt x="968560" y="22034"/>
                  <a:pt x="1386838" y="0"/>
                </a:cubicBezTo>
                <a:cubicBezTo>
                  <a:pt x="1726226" y="-40049"/>
                  <a:pt x="2132558" y="20087"/>
                  <a:pt x="2286000" y="0"/>
                </a:cubicBezTo>
                <a:cubicBezTo>
                  <a:pt x="2554882" y="-39042"/>
                  <a:pt x="2679367" y="-24572"/>
                  <a:pt x="2910838" y="0"/>
                </a:cubicBezTo>
                <a:cubicBezTo>
                  <a:pt x="3063897" y="-14718"/>
                  <a:pt x="3481383" y="130992"/>
                  <a:pt x="3741419" y="0"/>
                </a:cubicBezTo>
                <a:cubicBezTo>
                  <a:pt x="3980555" y="-77175"/>
                  <a:pt x="4253771" y="-22387"/>
                  <a:pt x="4366258" y="0"/>
                </a:cubicBezTo>
                <a:cubicBezTo>
                  <a:pt x="4547019" y="8031"/>
                  <a:pt x="4969581" y="75968"/>
                  <a:pt x="5128259" y="0"/>
                </a:cubicBezTo>
                <a:cubicBezTo>
                  <a:pt x="5342619" y="-44359"/>
                  <a:pt x="5764406" y="-56339"/>
                  <a:pt x="5958838" y="0"/>
                </a:cubicBezTo>
                <a:cubicBezTo>
                  <a:pt x="6158275" y="-63314"/>
                  <a:pt x="6457946" y="-55912"/>
                  <a:pt x="6858000" y="0"/>
                </a:cubicBezTo>
                <a:cubicBezTo>
                  <a:pt x="6827554" y="100197"/>
                  <a:pt x="6832745" y="311236"/>
                  <a:pt x="6858000" y="454065"/>
                </a:cubicBezTo>
                <a:cubicBezTo>
                  <a:pt x="6979786" y="515883"/>
                  <a:pt x="6829859" y="780523"/>
                  <a:pt x="6858000" y="1028830"/>
                </a:cubicBezTo>
                <a:cubicBezTo>
                  <a:pt x="6918246" y="1230989"/>
                  <a:pt x="6844299" y="1465008"/>
                  <a:pt x="6858000" y="1684063"/>
                </a:cubicBezTo>
                <a:cubicBezTo>
                  <a:pt x="6881965" y="1872855"/>
                  <a:pt x="6821945" y="2135249"/>
                  <a:pt x="6858000" y="2299061"/>
                </a:cubicBezTo>
                <a:cubicBezTo>
                  <a:pt x="6907989" y="2464883"/>
                  <a:pt x="6787621" y="2721420"/>
                  <a:pt x="6858000" y="2833594"/>
                </a:cubicBezTo>
                <a:cubicBezTo>
                  <a:pt x="6827866" y="2973537"/>
                  <a:pt x="6828321" y="3158059"/>
                  <a:pt x="6858000" y="3448593"/>
                </a:cubicBezTo>
                <a:cubicBezTo>
                  <a:pt x="6792115" y="3696928"/>
                  <a:pt x="6848979" y="3910172"/>
                  <a:pt x="6858000" y="4023360"/>
                </a:cubicBezTo>
                <a:cubicBezTo>
                  <a:pt x="6613365" y="4053218"/>
                  <a:pt x="6310266" y="3990076"/>
                  <a:pt x="6095998" y="4023360"/>
                </a:cubicBezTo>
                <a:cubicBezTo>
                  <a:pt x="5841343" y="4053632"/>
                  <a:pt x="5349836" y="3992350"/>
                  <a:pt x="5196840" y="4023360"/>
                </a:cubicBezTo>
                <a:cubicBezTo>
                  <a:pt x="4883462" y="4028450"/>
                  <a:pt x="4510468" y="3972956"/>
                  <a:pt x="4297679" y="4023360"/>
                </a:cubicBezTo>
                <a:cubicBezTo>
                  <a:pt x="4056228" y="4092080"/>
                  <a:pt x="3767724" y="4035419"/>
                  <a:pt x="3467100" y="4023360"/>
                </a:cubicBezTo>
                <a:cubicBezTo>
                  <a:pt x="3096748" y="4090261"/>
                  <a:pt x="2938023" y="4056752"/>
                  <a:pt x="2636518" y="4023360"/>
                </a:cubicBezTo>
                <a:cubicBezTo>
                  <a:pt x="2235045" y="4009019"/>
                  <a:pt x="2094676" y="3894438"/>
                  <a:pt x="1805938" y="4023360"/>
                </a:cubicBezTo>
                <a:cubicBezTo>
                  <a:pt x="1541302" y="4016682"/>
                  <a:pt x="1406476" y="3993285"/>
                  <a:pt x="1181100" y="4023360"/>
                </a:cubicBezTo>
                <a:cubicBezTo>
                  <a:pt x="1156105" y="3917081"/>
                  <a:pt x="532325" y="3879569"/>
                  <a:pt x="0" y="4023360"/>
                </a:cubicBezTo>
                <a:cubicBezTo>
                  <a:pt x="-66079" y="3857649"/>
                  <a:pt x="76695" y="3560551"/>
                  <a:pt x="0" y="3448593"/>
                </a:cubicBezTo>
                <a:cubicBezTo>
                  <a:pt x="-32810" y="3318824"/>
                  <a:pt x="51089" y="3076983"/>
                  <a:pt x="0" y="2994528"/>
                </a:cubicBezTo>
                <a:cubicBezTo>
                  <a:pt x="-168537" y="2913350"/>
                  <a:pt x="119435" y="2640504"/>
                  <a:pt x="0" y="2379529"/>
                </a:cubicBezTo>
                <a:cubicBezTo>
                  <a:pt x="-110501" y="2203819"/>
                  <a:pt x="72959" y="2141299"/>
                  <a:pt x="0" y="1925464"/>
                </a:cubicBezTo>
                <a:cubicBezTo>
                  <a:pt x="-15681" y="1614187"/>
                  <a:pt x="108208" y="1567203"/>
                  <a:pt x="0" y="1350699"/>
                </a:cubicBezTo>
                <a:cubicBezTo>
                  <a:pt x="-45153" y="1129135"/>
                  <a:pt x="68103" y="822153"/>
                  <a:pt x="0" y="695466"/>
                </a:cubicBezTo>
                <a:cubicBezTo>
                  <a:pt x="110133" y="574773"/>
                  <a:pt x="12033" y="333561"/>
                  <a:pt x="0" y="0"/>
                </a:cubicBezTo>
                <a:close/>
              </a:path>
              <a:path w="6858000" h="4023360" stroke="0" extrusionOk="0">
                <a:moveTo>
                  <a:pt x="0" y="0"/>
                </a:moveTo>
                <a:cubicBezTo>
                  <a:pt x="117957" y="-22795"/>
                  <a:pt x="605678" y="43090"/>
                  <a:pt x="693419" y="0"/>
                </a:cubicBezTo>
                <a:cubicBezTo>
                  <a:pt x="841073" y="-89380"/>
                  <a:pt x="1081162" y="1946"/>
                  <a:pt x="1249680" y="0"/>
                </a:cubicBezTo>
                <a:cubicBezTo>
                  <a:pt x="1509507" y="81197"/>
                  <a:pt x="1886029" y="3517"/>
                  <a:pt x="2148838" y="0"/>
                </a:cubicBezTo>
                <a:cubicBezTo>
                  <a:pt x="2554954" y="-23539"/>
                  <a:pt x="2567245" y="28300"/>
                  <a:pt x="2842258" y="0"/>
                </a:cubicBezTo>
                <a:cubicBezTo>
                  <a:pt x="3190205" y="-9581"/>
                  <a:pt x="3346051" y="26448"/>
                  <a:pt x="3535679" y="0"/>
                </a:cubicBezTo>
                <a:cubicBezTo>
                  <a:pt x="3802208" y="-32322"/>
                  <a:pt x="4009679" y="-67893"/>
                  <a:pt x="4434838" y="0"/>
                </a:cubicBezTo>
                <a:cubicBezTo>
                  <a:pt x="4864250" y="-45085"/>
                  <a:pt x="4802356" y="62394"/>
                  <a:pt x="5059679" y="0"/>
                </a:cubicBezTo>
                <a:cubicBezTo>
                  <a:pt x="5231621" y="-49391"/>
                  <a:pt x="5681964" y="-37213"/>
                  <a:pt x="5958838" y="0"/>
                </a:cubicBezTo>
                <a:cubicBezTo>
                  <a:pt x="6163185" y="-77272"/>
                  <a:pt x="6392284" y="152061"/>
                  <a:pt x="6858000" y="0"/>
                </a:cubicBezTo>
                <a:cubicBezTo>
                  <a:pt x="6967998" y="221771"/>
                  <a:pt x="6872155" y="405247"/>
                  <a:pt x="6858000" y="574765"/>
                </a:cubicBezTo>
                <a:cubicBezTo>
                  <a:pt x="6944515" y="744051"/>
                  <a:pt x="6846203" y="960894"/>
                  <a:pt x="6858000" y="1149530"/>
                </a:cubicBezTo>
                <a:cubicBezTo>
                  <a:pt x="6906296" y="1408366"/>
                  <a:pt x="6882623" y="1491351"/>
                  <a:pt x="6858000" y="1764529"/>
                </a:cubicBezTo>
                <a:cubicBezTo>
                  <a:pt x="6831850" y="2001623"/>
                  <a:pt x="6780115" y="2043842"/>
                  <a:pt x="6858000" y="2218595"/>
                </a:cubicBezTo>
                <a:cubicBezTo>
                  <a:pt x="6918953" y="2393285"/>
                  <a:pt x="6865215" y="2667710"/>
                  <a:pt x="6858000" y="2793359"/>
                </a:cubicBezTo>
                <a:cubicBezTo>
                  <a:pt x="6880286" y="2894289"/>
                  <a:pt x="6860273" y="3055007"/>
                  <a:pt x="6858000" y="3368126"/>
                </a:cubicBezTo>
                <a:cubicBezTo>
                  <a:pt x="6960426" y="3639920"/>
                  <a:pt x="6757729" y="3821409"/>
                  <a:pt x="6858000" y="4023360"/>
                </a:cubicBezTo>
                <a:cubicBezTo>
                  <a:pt x="6487620" y="4058666"/>
                  <a:pt x="6328018" y="3977973"/>
                  <a:pt x="6027419" y="4023360"/>
                </a:cubicBezTo>
                <a:cubicBezTo>
                  <a:pt x="5819348" y="4047009"/>
                  <a:pt x="5514040" y="3930838"/>
                  <a:pt x="5265419" y="4023360"/>
                </a:cubicBezTo>
                <a:cubicBezTo>
                  <a:pt x="4981384" y="4104997"/>
                  <a:pt x="4862777" y="4020945"/>
                  <a:pt x="4709159" y="4023360"/>
                </a:cubicBezTo>
                <a:cubicBezTo>
                  <a:pt x="4543643" y="4064698"/>
                  <a:pt x="4313042" y="4065905"/>
                  <a:pt x="4084319" y="4023360"/>
                </a:cubicBezTo>
                <a:cubicBezTo>
                  <a:pt x="3723413" y="4087784"/>
                  <a:pt x="3442100" y="4007037"/>
                  <a:pt x="3185158" y="4023360"/>
                </a:cubicBezTo>
                <a:cubicBezTo>
                  <a:pt x="2869230" y="4053583"/>
                  <a:pt x="2751249" y="4029201"/>
                  <a:pt x="2423159" y="4023360"/>
                </a:cubicBezTo>
                <a:cubicBezTo>
                  <a:pt x="2071202" y="4017931"/>
                  <a:pt x="2048717" y="3992802"/>
                  <a:pt x="1798319" y="4023360"/>
                </a:cubicBezTo>
                <a:cubicBezTo>
                  <a:pt x="1543355" y="4077881"/>
                  <a:pt x="1383787" y="4054623"/>
                  <a:pt x="1036319" y="4023360"/>
                </a:cubicBezTo>
                <a:cubicBezTo>
                  <a:pt x="826476" y="4019057"/>
                  <a:pt x="287868" y="4095779"/>
                  <a:pt x="0" y="4023360"/>
                </a:cubicBezTo>
                <a:cubicBezTo>
                  <a:pt x="-46695" y="3837424"/>
                  <a:pt x="11957" y="3741210"/>
                  <a:pt x="0" y="3569293"/>
                </a:cubicBezTo>
                <a:cubicBezTo>
                  <a:pt x="-75561" y="3414610"/>
                  <a:pt x="78124" y="3107256"/>
                  <a:pt x="0" y="2954295"/>
                </a:cubicBezTo>
                <a:cubicBezTo>
                  <a:pt x="14352" y="2841037"/>
                  <a:pt x="57287" y="2550091"/>
                  <a:pt x="0" y="2459997"/>
                </a:cubicBezTo>
                <a:cubicBezTo>
                  <a:pt x="29414" y="2424511"/>
                  <a:pt x="125012" y="1990856"/>
                  <a:pt x="0" y="1804763"/>
                </a:cubicBezTo>
                <a:cubicBezTo>
                  <a:pt x="38763" y="1671374"/>
                  <a:pt x="89725" y="1391938"/>
                  <a:pt x="0" y="1270231"/>
                </a:cubicBezTo>
                <a:cubicBezTo>
                  <a:pt x="-15244" y="1122638"/>
                  <a:pt x="43872" y="1009035"/>
                  <a:pt x="0" y="816167"/>
                </a:cubicBezTo>
                <a:cubicBezTo>
                  <a:pt x="86546" y="534120"/>
                  <a:pt x="45291" y="373467"/>
                  <a:pt x="0" y="0"/>
                </a:cubicBezTo>
                <a:close/>
              </a:path>
              <a:path w="6858000" h="4023360" fill="none" stroke="0" extrusionOk="0">
                <a:moveTo>
                  <a:pt x="0" y="0"/>
                </a:moveTo>
                <a:cubicBezTo>
                  <a:pt x="185605" y="-81149"/>
                  <a:pt x="326779" y="40357"/>
                  <a:pt x="624838" y="0"/>
                </a:cubicBezTo>
                <a:cubicBezTo>
                  <a:pt x="932797" y="-71496"/>
                  <a:pt x="981459" y="48535"/>
                  <a:pt x="1386838" y="0"/>
                </a:cubicBezTo>
                <a:cubicBezTo>
                  <a:pt x="1743652" y="-54119"/>
                  <a:pt x="2092952" y="-3706"/>
                  <a:pt x="2286000" y="0"/>
                </a:cubicBezTo>
                <a:cubicBezTo>
                  <a:pt x="2447520" y="-21213"/>
                  <a:pt x="2682728" y="22019"/>
                  <a:pt x="2910838" y="0"/>
                </a:cubicBezTo>
                <a:cubicBezTo>
                  <a:pt x="3174105" y="-69750"/>
                  <a:pt x="3506855" y="44378"/>
                  <a:pt x="3741419" y="0"/>
                </a:cubicBezTo>
                <a:cubicBezTo>
                  <a:pt x="3961321" y="-42103"/>
                  <a:pt x="4196323" y="36386"/>
                  <a:pt x="4366258" y="0"/>
                </a:cubicBezTo>
                <a:cubicBezTo>
                  <a:pt x="4453984" y="-47086"/>
                  <a:pt x="4839289" y="83070"/>
                  <a:pt x="5128259" y="0"/>
                </a:cubicBezTo>
                <a:cubicBezTo>
                  <a:pt x="5389906" y="-49012"/>
                  <a:pt x="5780811" y="15562"/>
                  <a:pt x="5958838" y="0"/>
                </a:cubicBezTo>
                <a:cubicBezTo>
                  <a:pt x="6142659" y="55096"/>
                  <a:pt x="6528759" y="75655"/>
                  <a:pt x="6858000" y="0"/>
                </a:cubicBezTo>
                <a:cubicBezTo>
                  <a:pt x="6907574" y="100310"/>
                  <a:pt x="6827703" y="356925"/>
                  <a:pt x="6858000" y="454065"/>
                </a:cubicBezTo>
                <a:cubicBezTo>
                  <a:pt x="6934973" y="662390"/>
                  <a:pt x="6861270" y="807244"/>
                  <a:pt x="6858000" y="1028830"/>
                </a:cubicBezTo>
                <a:cubicBezTo>
                  <a:pt x="6930285" y="1253575"/>
                  <a:pt x="6818699" y="1510340"/>
                  <a:pt x="6858000" y="1684063"/>
                </a:cubicBezTo>
                <a:cubicBezTo>
                  <a:pt x="6860989" y="1846719"/>
                  <a:pt x="6831535" y="2111586"/>
                  <a:pt x="6858000" y="2299061"/>
                </a:cubicBezTo>
                <a:cubicBezTo>
                  <a:pt x="6865555" y="2441594"/>
                  <a:pt x="6869165" y="2693997"/>
                  <a:pt x="6858000" y="2833594"/>
                </a:cubicBezTo>
                <a:cubicBezTo>
                  <a:pt x="6865264" y="2972728"/>
                  <a:pt x="6717945" y="3286940"/>
                  <a:pt x="6858000" y="3448593"/>
                </a:cubicBezTo>
                <a:cubicBezTo>
                  <a:pt x="6846812" y="3660549"/>
                  <a:pt x="6900848" y="3822017"/>
                  <a:pt x="6858000" y="4023360"/>
                </a:cubicBezTo>
                <a:cubicBezTo>
                  <a:pt x="6631032" y="4087869"/>
                  <a:pt x="6321857" y="3969466"/>
                  <a:pt x="6095998" y="4023360"/>
                </a:cubicBezTo>
                <a:cubicBezTo>
                  <a:pt x="5933680" y="4065995"/>
                  <a:pt x="5426284" y="3908704"/>
                  <a:pt x="5196840" y="4023360"/>
                </a:cubicBezTo>
                <a:cubicBezTo>
                  <a:pt x="4990630" y="4087552"/>
                  <a:pt x="4453359" y="3987515"/>
                  <a:pt x="4297679" y="4023360"/>
                </a:cubicBezTo>
                <a:cubicBezTo>
                  <a:pt x="4076034" y="3993823"/>
                  <a:pt x="3873316" y="3935969"/>
                  <a:pt x="3467100" y="4023360"/>
                </a:cubicBezTo>
                <a:cubicBezTo>
                  <a:pt x="3213000" y="4121028"/>
                  <a:pt x="2907291" y="4094508"/>
                  <a:pt x="2636518" y="4023360"/>
                </a:cubicBezTo>
                <a:cubicBezTo>
                  <a:pt x="2348882" y="4058770"/>
                  <a:pt x="2085333" y="3902637"/>
                  <a:pt x="1805938" y="4023360"/>
                </a:cubicBezTo>
                <a:cubicBezTo>
                  <a:pt x="1513139" y="4089822"/>
                  <a:pt x="1361373" y="3998490"/>
                  <a:pt x="1181100" y="4023360"/>
                </a:cubicBezTo>
                <a:cubicBezTo>
                  <a:pt x="1004167" y="4056347"/>
                  <a:pt x="485588" y="3949869"/>
                  <a:pt x="0" y="4023360"/>
                </a:cubicBezTo>
                <a:cubicBezTo>
                  <a:pt x="-87384" y="3851259"/>
                  <a:pt x="34182" y="3549219"/>
                  <a:pt x="0" y="3448593"/>
                </a:cubicBezTo>
                <a:cubicBezTo>
                  <a:pt x="-32218" y="3315627"/>
                  <a:pt x="67836" y="3067822"/>
                  <a:pt x="0" y="2994528"/>
                </a:cubicBezTo>
                <a:cubicBezTo>
                  <a:pt x="-156601" y="2929823"/>
                  <a:pt x="136921" y="2581075"/>
                  <a:pt x="0" y="2379529"/>
                </a:cubicBezTo>
                <a:cubicBezTo>
                  <a:pt x="-132595" y="2165804"/>
                  <a:pt x="40020" y="2118463"/>
                  <a:pt x="0" y="1925464"/>
                </a:cubicBezTo>
                <a:cubicBezTo>
                  <a:pt x="-24666" y="1655744"/>
                  <a:pt x="78537" y="1582625"/>
                  <a:pt x="0" y="1350699"/>
                </a:cubicBezTo>
                <a:cubicBezTo>
                  <a:pt x="-58093" y="1181803"/>
                  <a:pt x="13484" y="818482"/>
                  <a:pt x="0" y="695466"/>
                </a:cubicBezTo>
                <a:cubicBezTo>
                  <a:pt x="-13336" y="573221"/>
                  <a:pt x="60035" y="294134"/>
                  <a:pt x="0" y="0"/>
                </a:cubicBezTo>
                <a:close/>
              </a:path>
              <a:path w="6858000" h="4023360" fill="none" stroke="0" extrusionOk="0">
                <a:moveTo>
                  <a:pt x="0" y="0"/>
                </a:moveTo>
                <a:cubicBezTo>
                  <a:pt x="170956" y="-50048"/>
                  <a:pt x="292569" y="124039"/>
                  <a:pt x="624838" y="0"/>
                </a:cubicBezTo>
                <a:cubicBezTo>
                  <a:pt x="951206" y="-43850"/>
                  <a:pt x="959399" y="41000"/>
                  <a:pt x="1386838" y="0"/>
                </a:cubicBezTo>
                <a:cubicBezTo>
                  <a:pt x="1728228" y="-42413"/>
                  <a:pt x="2092070" y="61354"/>
                  <a:pt x="2286000" y="0"/>
                </a:cubicBezTo>
                <a:cubicBezTo>
                  <a:pt x="2522058" y="-37181"/>
                  <a:pt x="2730070" y="25963"/>
                  <a:pt x="2910838" y="0"/>
                </a:cubicBezTo>
                <a:cubicBezTo>
                  <a:pt x="3163467" y="-17026"/>
                  <a:pt x="3483009" y="73447"/>
                  <a:pt x="3741419" y="0"/>
                </a:cubicBezTo>
                <a:cubicBezTo>
                  <a:pt x="3966826" y="-66896"/>
                  <a:pt x="4217199" y="15427"/>
                  <a:pt x="4366258" y="0"/>
                </a:cubicBezTo>
                <a:cubicBezTo>
                  <a:pt x="4530926" y="-38266"/>
                  <a:pt x="4882432" y="117955"/>
                  <a:pt x="5128259" y="0"/>
                </a:cubicBezTo>
                <a:cubicBezTo>
                  <a:pt x="5370662" y="-51071"/>
                  <a:pt x="5775291" y="-1116"/>
                  <a:pt x="5958838" y="0"/>
                </a:cubicBezTo>
                <a:cubicBezTo>
                  <a:pt x="6084467" y="-61556"/>
                  <a:pt x="6443362" y="13624"/>
                  <a:pt x="6858000" y="0"/>
                </a:cubicBezTo>
                <a:cubicBezTo>
                  <a:pt x="6853911" y="123904"/>
                  <a:pt x="6818671" y="342055"/>
                  <a:pt x="6858000" y="454065"/>
                </a:cubicBezTo>
                <a:cubicBezTo>
                  <a:pt x="6987271" y="586809"/>
                  <a:pt x="6867552" y="834726"/>
                  <a:pt x="6858000" y="1028830"/>
                </a:cubicBezTo>
                <a:cubicBezTo>
                  <a:pt x="6953810" y="1206480"/>
                  <a:pt x="6846030" y="1448422"/>
                  <a:pt x="6858000" y="1684063"/>
                </a:cubicBezTo>
                <a:cubicBezTo>
                  <a:pt x="6845309" y="1870682"/>
                  <a:pt x="6822437" y="2142501"/>
                  <a:pt x="6858000" y="2299061"/>
                </a:cubicBezTo>
                <a:cubicBezTo>
                  <a:pt x="6892127" y="2457268"/>
                  <a:pt x="6810077" y="2710233"/>
                  <a:pt x="6858000" y="2833594"/>
                </a:cubicBezTo>
                <a:cubicBezTo>
                  <a:pt x="6840407" y="2963362"/>
                  <a:pt x="6775732" y="3245755"/>
                  <a:pt x="6858000" y="3448593"/>
                </a:cubicBezTo>
                <a:cubicBezTo>
                  <a:pt x="6824484" y="3687213"/>
                  <a:pt x="6877304" y="3915559"/>
                  <a:pt x="6858000" y="4023360"/>
                </a:cubicBezTo>
                <a:cubicBezTo>
                  <a:pt x="6628165" y="4071404"/>
                  <a:pt x="6277602" y="3975590"/>
                  <a:pt x="6095998" y="4023360"/>
                </a:cubicBezTo>
                <a:cubicBezTo>
                  <a:pt x="5832749" y="4107826"/>
                  <a:pt x="5397001" y="3968966"/>
                  <a:pt x="5196840" y="4023360"/>
                </a:cubicBezTo>
                <a:cubicBezTo>
                  <a:pt x="4947171" y="4125042"/>
                  <a:pt x="4480647" y="4002959"/>
                  <a:pt x="4297679" y="4023360"/>
                </a:cubicBezTo>
                <a:cubicBezTo>
                  <a:pt x="4078815" y="4046334"/>
                  <a:pt x="3691658" y="4010255"/>
                  <a:pt x="3467100" y="4023360"/>
                </a:cubicBezTo>
                <a:cubicBezTo>
                  <a:pt x="3125082" y="4108090"/>
                  <a:pt x="2913592" y="4086562"/>
                  <a:pt x="2636518" y="4023360"/>
                </a:cubicBezTo>
                <a:cubicBezTo>
                  <a:pt x="2262456" y="4070166"/>
                  <a:pt x="2065897" y="3890934"/>
                  <a:pt x="1805938" y="4023360"/>
                </a:cubicBezTo>
                <a:cubicBezTo>
                  <a:pt x="1559078" y="4061383"/>
                  <a:pt x="1395178" y="3986484"/>
                  <a:pt x="1181100" y="4023360"/>
                </a:cubicBezTo>
                <a:cubicBezTo>
                  <a:pt x="1084814" y="4028742"/>
                  <a:pt x="437885" y="3936532"/>
                  <a:pt x="0" y="4023360"/>
                </a:cubicBezTo>
                <a:cubicBezTo>
                  <a:pt x="-79704" y="3885894"/>
                  <a:pt x="54314" y="3541076"/>
                  <a:pt x="0" y="3448593"/>
                </a:cubicBezTo>
                <a:cubicBezTo>
                  <a:pt x="-14214" y="3301629"/>
                  <a:pt x="65477" y="3058058"/>
                  <a:pt x="0" y="2994528"/>
                </a:cubicBezTo>
                <a:cubicBezTo>
                  <a:pt x="-150695" y="2901061"/>
                  <a:pt x="141259" y="2576579"/>
                  <a:pt x="0" y="2379529"/>
                </a:cubicBezTo>
                <a:cubicBezTo>
                  <a:pt x="-115418" y="2179413"/>
                  <a:pt x="71748" y="2162804"/>
                  <a:pt x="0" y="1925464"/>
                </a:cubicBezTo>
                <a:cubicBezTo>
                  <a:pt x="-14405" y="1650811"/>
                  <a:pt x="75505" y="1559233"/>
                  <a:pt x="0" y="1350699"/>
                </a:cubicBezTo>
                <a:cubicBezTo>
                  <a:pt x="-13408" y="1142754"/>
                  <a:pt x="33271" y="803039"/>
                  <a:pt x="0" y="695466"/>
                </a:cubicBezTo>
                <a:cubicBezTo>
                  <a:pt x="130370" y="568129"/>
                  <a:pt x="43115" y="342368"/>
                  <a:pt x="0" y="0"/>
                </a:cubicBezTo>
                <a:close/>
              </a:path>
            </a:pathLst>
          </a:custGeom>
          <a:ln w="28575">
            <a:solidFill>
              <a:schemeClr val="accent1">
                <a:lumMod val="50000"/>
              </a:schemeClr>
            </a:solidFill>
            <a:extLst>
              <a:ext uri="{C807C97D-BFC1-408E-A445-0C87EB9F89A2}">
                <ask:lineSketchStyleProps xmlns:ask="http://schemas.microsoft.com/office/drawing/2018/sketchyshapes" sd="1219033472">
                  <a:custGeom>
                    <a:avLst/>
                    <a:gdLst>
                      <a:gd name="connsiteX0" fmla="*/ 0 w 5394960"/>
                      <a:gd name="connsiteY0" fmla="*/ 0 h 3840480"/>
                      <a:gd name="connsiteX1" fmla="*/ 491540 w 5394960"/>
                      <a:gd name="connsiteY1" fmla="*/ 0 h 3840480"/>
                      <a:gd name="connsiteX2" fmla="*/ 1090980 w 5394960"/>
                      <a:gd name="connsiteY2" fmla="*/ 0 h 3840480"/>
                      <a:gd name="connsiteX3" fmla="*/ 1798320 w 5394960"/>
                      <a:gd name="connsiteY3" fmla="*/ 0 h 3840480"/>
                      <a:gd name="connsiteX4" fmla="*/ 2289860 w 5394960"/>
                      <a:gd name="connsiteY4" fmla="*/ 0 h 3840480"/>
                      <a:gd name="connsiteX5" fmla="*/ 2943250 w 5394960"/>
                      <a:gd name="connsiteY5" fmla="*/ 0 h 3840480"/>
                      <a:gd name="connsiteX6" fmla="*/ 3434790 w 5394960"/>
                      <a:gd name="connsiteY6" fmla="*/ 0 h 3840480"/>
                      <a:gd name="connsiteX7" fmla="*/ 4034231 w 5394960"/>
                      <a:gd name="connsiteY7" fmla="*/ 0 h 3840480"/>
                      <a:gd name="connsiteX8" fmla="*/ 4687620 w 5394960"/>
                      <a:gd name="connsiteY8" fmla="*/ 0 h 3840480"/>
                      <a:gd name="connsiteX9" fmla="*/ 5394960 w 5394960"/>
                      <a:gd name="connsiteY9" fmla="*/ 0 h 3840480"/>
                      <a:gd name="connsiteX10" fmla="*/ 5394960 w 5394960"/>
                      <a:gd name="connsiteY10" fmla="*/ 433426 h 3840480"/>
                      <a:gd name="connsiteX11" fmla="*/ 5394960 w 5394960"/>
                      <a:gd name="connsiteY11" fmla="*/ 982065 h 3840480"/>
                      <a:gd name="connsiteX12" fmla="*/ 5394960 w 5394960"/>
                      <a:gd name="connsiteY12" fmla="*/ 1607515 h 3840480"/>
                      <a:gd name="connsiteX13" fmla="*/ 5394960 w 5394960"/>
                      <a:gd name="connsiteY13" fmla="*/ 2194559 h 3840480"/>
                      <a:gd name="connsiteX14" fmla="*/ 5394960 w 5394960"/>
                      <a:gd name="connsiteY14" fmla="*/ 2704795 h 3840480"/>
                      <a:gd name="connsiteX15" fmla="*/ 5394960 w 5394960"/>
                      <a:gd name="connsiteY15" fmla="*/ 3291839 h 3840480"/>
                      <a:gd name="connsiteX16" fmla="*/ 5394960 w 5394960"/>
                      <a:gd name="connsiteY16" fmla="*/ 3840480 h 3840480"/>
                      <a:gd name="connsiteX17" fmla="*/ 4795519 w 5394960"/>
                      <a:gd name="connsiteY17" fmla="*/ 3840480 h 3840480"/>
                      <a:gd name="connsiteX18" fmla="*/ 4088181 w 5394960"/>
                      <a:gd name="connsiteY18" fmla="*/ 3840480 h 3840480"/>
                      <a:gd name="connsiteX19" fmla="*/ 3380841 w 5394960"/>
                      <a:gd name="connsiteY19" fmla="*/ 3840480 h 3840480"/>
                      <a:gd name="connsiteX20" fmla="*/ 2727452 w 5394960"/>
                      <a:gd name="connsiteY20" fmla="*/ 3840480 h 3840480"/>
                      <a:gd name="connsiteX21" fmla="*/ 2074061 w 5394960"/>
                      <a:gd name="connsiteY21" fmla="*/ 3840480 h 3840480"/>
                      <a:gd name="connsiteX22" fmla="*/ 1420672 w 5394960"/>
                      <a:gd name="connsiteY22" fmla="*/ 3840480 h 3840480"/>
                      <a:gd name="connsiteX23" fmla="*/ 929132 w 5394960"/>
                      <a:gd name="connsiteY23" fmla="*/ 3840480 h 3840480"/>
                      <a:gd name="connsiteX24" fmla="*/ 0 w 5394960"/>
                      <a:gd name="connsiteY24" fmla="*/ 3840480 h 3840480"/>
                      <a:gd name="connsiteX25" fmla="*/ 0 w 5394960"/>
                      <a:gd name="connsiteY25" fmla="*/ 3291839 h 3840480"/>
                      <a:gd name="connsiteX26" fmla="*/ 0 w 5394960"/>
                      <a:gd name="connsiteY26" fmla="*/ 2858414 h 3840480"/>
                      <a:gd name="connsiteX27" fmla="*/ 0 w 5394960"/>
                      <a:gd name="connsiteY27" fmla="*/ 2271369 h 3840480"/>
                      <a:gd name="connsiteX28" fmla="*/ 0 w 5394960"/>
                      <a:gd name="connsiteY28" fmla="*/ 1837943 h 3840480"/>
                      <a:gd name="connsiteX29" fmla="*/ 0 w 5394960"/>
                      <a:gd name="connsiteY29" fmla="*/ 1289304 h 3840480"/>
                      <a:gd name="connsiteX30" fmla="*/ 0 w 5394960"/>
                      <a:gd name="connsiteY30" fmla="*/ 663854 h 3840480"/>
                      <a:gd name="connsiteX31" fmla="*/ 0 w 5394960"/>
                      <a:gd name="connsiteY31" fmla="*/ 0 h 3840480"/>
                      <a:gd name="connsiteX0" fmla="*/ 0 w 5394960"/>
                      <a:gd name="connsiteY0" fmla="*/ 0 h 3840480"/>
                      <a:gd name="connsiteX1" fmla="*/ 545490 w 5394960"/>
                      <a:gd name="connsiteY1" fmla="*/ 0 h 3840480"/>
                      <a:gd name="connsiteX2" fmla="*/ 983082 w 5394960"/>
                      <a:gd name="connsiteY2" fmla="*/ 0 h 3840480"/>
                      <a:gd name="connsiteX3" fmla="*/ 1690420 w 5394960"/>
                      <a:gd name="connsiteY3" fmla="*/ 0 h 3840480"/>
                      <a:gd name="connsiteX4" fmla="*/ 2235910 w 5394960"/>
                      <a:gd name="connsiteY4" fmla="*/ 0 h 3840480"/>
                      <a:gd name="connsiteX5" fmla="*/ 2781401 w 5394960"/>
                      <a:gd name="connsiteY5" fmla="*/ 0 h 3840480"/>
                      <a:gd name="connsiteX6" fmla="*/ 3488740 w 5394960"/>
                      <a:gd name="connsiteY6" fmla="*/ 0 h 3840480"/>
                      <a:gd name="connsiteX7" fmla="*/ 3980281 w 5394960"/>
                      <a:gd name="connsiteY7" fmla="*/ 0 h 3840480"/>
                      <a:gd name="connsiteX8" fmla="*/ 4687620 w 5394960"/>
                      <a:gd name="connsiteY8" fmla="*/ 0 h 3840480"/>
                      <a:gd name="connsiteX9" fmla="*/ 5394960 w 5394960"/>
                      <a:gd name="connsiteY9" fmla="*/ 0 h 3840480"/>
                      <a:gd name="connsiteX10" fmla="*/ 5394960 w 5394960"/>
                      <a:gd name="connsiteY10" fmla="*/ 548640 h 3840480"/>
                      <a:gd name="connsiteX11" fmla="*/ 5394960 w 5394960"/>
                      <a:gd name="connsiteY11" fmla="*/ 1097279 h 3840480"/>
                      <a:gd name="connsiteX12" fmla="*/ 5394960 w 5394960"/>
                      <a:gd name="connsiteY12" fmla="*/ 1684324 h 3840480"/>
                      <a:gd name="connsiteX13" fmla="*/ 5394960 w 5394960"/>
                      <a:gd name="connsiteY13" fmla="*/ 2117750 h 3840480"/>
                      <a:gd name="connsiteX14" fmla="*/ 5394960 w 5394960"/>
                      <a:gd name="connsiteY14" fmla="*/ 2666389 h 3840480"/>
                      <a:gd name="connsiteX15" fmla="*/ 5394960 w 5394960"/>
                      <a:gd name="connsiteY15" fmla="*/ 3215030 h 3840480"/>
                      <a:gd name="connsiteX16" fmla="*/ 5394960 w 5394960"/>
                      <a:gd name="connsiteY16" fmla="*/ 3840480 h 3840480"/>
                      <a:gd name="connsiteX17" fmla="*/ 4741570 w 5394960"/>
                      <a:gd name="connsiteY17" fmla="*/ 3840480 h 3840480"/>
                      <a:gd name="connsiteX18" fmla="*/ 4142130 w 5394960"/>
                      <a:gd name="connsiteY18" fmla="*/ 3840480 h 3840480"/>
                      <a:gd name="connsiteX19" fmla="*/ 3704539 w 5394960"/>
                      <a:gd name="connsiteY19" fmla="*/ 3840480 h 3840480"/>
                      <a:gd name="connsiteX20" fmla="*/ 3212998 w 5394960"/>
                      <a:gd name="connsiteY20" fmla="*/ 3840480 h 3840480"/>
                      <a:gd name="connsiteX21" fmla="*/ 2505658 w 5394960"/>
                      <a:gd name="connsiteY21" fmla="*/ 3840480 h 3840480"/>
                      <a:gd name="connsiteX22" fmla="*/ 1906219 w 5394960"/>
                      <a:gd name="connsiteY22" fmla="*/ 3840480 h 3840480"/>
                      <a:gd name="connsiteX23" fmla="*/ 1414678 w 5394960"/>
                      <a:gd name="connsiteY23" fmla="*/ 3840480 h 3840480"/>
                      <a:gd name="connsiteX24" fmla="*/ 815238 w 5394960"/>
                      <a:gd name="connsiteY24" fmla="*/ 3840480 h 3840480"/>
                      <a:gd name="connsiteX25" fmla="*/ 0 w 5394960"/>
                      <a:gd name="connsiteY25" fmla="*/ 3840480 h 3840480"/>
                      <a:gd name="connsiteX26" fmla="*/ 0 w 5394960"/>
                      <a:gd name="connsiteY26" fmla="*/ 3407053 h 3840480"/>
                      <a:gd name="connsiteX27" fmla="*/ 0 w 5394960"/>
                      <a:gd name="connsiteY27" fmla="*/ 2820009 h 3840480"/>
                      <a:gd name="connsiteX28" fmla="*/ 0 w 5394960"/>
                      <a:gd name="connsiteY28" fmla="*/ 2348179 h 3840480"/>
                      <a:gd name="connsiteX29" fmla="*/ 0 w 5394960"/>
                      <a:gd name="connsiteY29" fmla="*/ 1722729 h 3840480"/>
                      <a:gd name="connsiteX30" fmla="*/ 0 w 5394960"/>
                      <a:gd name="connsiteY30" fmla="*/ 1212494 h 3840480"/>
                      <a:gd name="connsiteX31" fmla="*/ 0 w 5394960"/>
                      <a:gd name="connsiteY31" fmla="*/ 779069 h 3840480"/>
                      <a:gd name="connsiteX32" fmla="*/ 0 w 5394960"/>
                      <a:gd name="connsiteY32" fmla="*/ 0 h 384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94960" h="3840480" fill="none" extrusionOk="0">
                        <a:moveTo>
                          <a:pt x="0" y="0"/>
                        </a:moveTo>
                        <a:cubicBezTo>
                          <a:pt x="147951" y="-37695"/>
                          <a:pt x="270087" y="100216"/>
                          <a:pt x="491540" y="0"/>
                        </a:cubicBezTo>
                        <a:cubicBezTo>
                          <a:pt x="746049" y="-42427"/>
                          <a:pt x="772665" y="38445"/>
                          <a:pt x="1090980" y="0"/>
                        </a:cubicBezTo>
                        <a:cubicBezTo>
                          <a:pt x="1377915" y="-62258"/>
                          <a:pt x="1652649" y="12376"/>
                          <a:pt x="1798320" y="0"/>
                        </a:cubicBezTo>
                        <a:cubicBezTo>
                          <a:pt x="2000187" y="-24758"/>
                          <a:pt x="2123587" y="10830"/>
                          <a:pt x="2289860" y="0"/>
                        </a:cubicBezTo>
                        <a:cubicBezTo>
                          <a:pt x="2429306" y="-24786"/>
                          <a:pt x="2736188" y="79546"/>
                          <a:pt x="2943250" y="0"/>
                        </a:cubicBezTo>
                        <a:cubicBezTo>
                          <a:pt x="3141199" y="-60021"/>
                          <a:pt x="3327364" y="3492"/>
                          <a:pt x="3434790" y="0"/>
                        </a:cubicBezTo>
                        <a:cubicBezTo>
                          <a:pt x="3566839" y="-7475"/>
                          <a:pt x="3869533" y="64221"/>
                          <a:pt x="4034231" y="0"/>
                        </a:cubicBezTo>
                        <a:cubicBezTo>
                          <a:pt x="4221906" y="-50798"/>
                          <a:pt x="4535879" y="-3210"/>
                          <a:pt x="4687620" y="0"/>
                        </a:cubicBezTo>
                        <a:cubicBezTo>
                          <a:pt x="4843461" y="-47568"/>
                          <a:pt x="5063271" y="7540"/>
                          <a:pt x="5394960" y="0"/>
                        </a:cubicBezTo>
                        <a:cubicBezTo>
                          <a:pt x="5378806" y="94904"/>
                          <a:pt x="5363433" y="319116"/>
                          <a:pt x="5394960" y="433426"/>
                        </a:cubicBezTo>
                        <a:cubicBezTo>
                          <a:pt x="5470688" y="511605"/>
                          <a:pt x="5367972" y="745502"/>
                          <a:pt x="5394960" y="982065"/>
                        </a:cubicBezTo>
                        <a:cubicBezTo>
                          <a:pt x="5440613" y="1183213"/>
                          <a:pt x="5377172" y="1430366"/>
                          <a:pt x="5394960" y="1607515"/>
                        </a:cubicBezTo>
                        <a:cubicBezTo>
                          <a:pt x="5415155" y="1779638"/>
                          <a:pt x="5380850" y="2056724"/>
                          <a:pt x="5394960" y="2194559"/>
                        </a:cubicBezTo>
                        <a:cubicBezTo>
                          <a:pt x="5427333" y="2346051"/>
                          <a:pt x="5358927" y="2591162"/>
                          <a:pt x="5394960" y="2704795"/>
                        </a:cubicBezTo>
                        <a:cubicBezTo>
                          <a:pt x="5380776" y="2834324"/>
                          <a:pt x="5372501" y="3068280"/>
                          <a:pt x="5394960" y="3291839"/>
                        </a:cubicBezTo>
                        <a:cubicBezTo>
                          <a:pt x="5369867" y="3516851"/>
                          <a:pt x="5388640" y="3718189"/>
                          <a:pt x="5394960" y="3840480"/>
                        </a:cubicBezTo>
                        <a:cubicBezTo>
                          <a:pt x="5214324" y="3881540"/>
                          <a:pt x="4925127" y="3804422"/>
                          <a:pt x="4795519" y="3840480"/>
                        </a:cubicBezTo>
                        <a:cubicBezTo>
                          <a:pt x="4614143" y="3871574"/>
                          <a:pt x="4251210" y="3788199"/>
                          <a:pt x="4088181" y="3840480"/>
                        </a:cubicBezTo>
                        <a:cubicBezTo>
                          <a:pt x="3870172" y="3885639"/>
                          <a:pt x="3547310" y="3806587"/>
                          <a:pt x="3380841" y="3840480"/>
                        </a:cubicBezTo>
                        <a:cubicBezTo>
                          <a:pt x="3206282" y="3878969"/>
                          <a:pt x="2970371" y="3832521"/>
                          <a:pt x="2727452" y="3840480"/>
                        </a:cubicBezTo>
                        <a:cubicBezTo>
                          <a:pt x="2440799" y="3902974"/>
                          <a:pt x="2305244" y="3852380"/>
                          <a:pt x="2074061" y="3840480"/>
                        </a:cubicBezTo>
                        <a:cubicBezTo>
                          <a:pt x="1800138" y="3835615"/>
                          <a:pt x="1648922" y="3752310"/>
                          <a:pt x="1420672" y="3840480"/>
                        </a:cubicBezTo>
                        <a:cubicBezTo>
                          <a:pt x="1198673" y="3866205"/>
                          <a:pt x="1098210" y="3822145"/>
                          <a:pt x="929132" y="3840480"/>
                        </a:cubicBezTo>
                        <a:cubicBezTo>
                          <a:pt x="816069" y="3817089"/>
                          <a:pt x="373254" y="3749935"/>
                          <a:pt x="0" y="3840480"/>
                        </a:cubicBezTo>
                        <a:cubicBezTo>
                          <a:pt x="-53259" y="3673548"/>
                          <a:pt x="50512" y="3409865"/>
                          <a:pt x="0" y="3291839"/>
                        </a:cubicBezTo>
                        <a:cubicBezTo>
                          <a:pt x="-28934" y="3167736"/>
                          <a:pt x="40527" y="2942190"/>
                          <a:pt x="0" y="2858414"/>
                        </a:cubicBezTo>
                        <a:cubicBezTo>
                          <a:pt x="-102068" y="2776860"/>
                          <a:pt x="78785" y="2498048"/>
                          <a:pt x="0" y="2271369"/>
                        </a:cubicBezTo>
                        <a:cubicBezTo>
                          <a:pt x="-75535" y="2069967"/>
                          <a:pt x="51024" y="2046682"/>
                          <a:pt x="0" y="1837943"/>
                        </a:cubicBezTo>
                        <a:cubicBezTo>
                          <a:pt x="-25516" y="1579190"/>
                          <a:pt x="60613" y="1482839"/>
                          <a:pt x="0" y="1289304"/>
                        </a:cubicBezTo>
                        <a:cubicBezTo>
                          <a:pt x="-37432" y="1081454"/>
                          <a:pt x="32900" y="793149"/>
                          <a:pt x="0" y="663854"/>
                        </a:cubicBezTo>
                        <a:cubicBezTo>
                          <a:pt x="47674" y="540188"/>
                          <a:pt x="7898" y="294091"/>
                          <a:pt x="0" y="0"/>
                        </a:cubicBezTo>
                        <a:close/>
                      </a:path>
                      <a:path w="5394960" h="3840480" stroke="0" extrusionOk="0">
                        <a:moveTo>
                          <a:pt x="0" y="0"/>
                        </a:moveTo>
                        <a:cubicBezTo>
                          <a:pt x="108996" y="-14372"/>
                          <a:pt x="462154" y="42276"/>
                          <a:pt x="545490" y="0"/>
                        </a:cubicBezTo>
                        <a:cubicBezTo>
                          <a:pt x="662149" y="-59129"/>
                          <a:pt x="833556" y="16785"/>
                          <a:pt x="983082" y="0"/>
                        </a:cubicBezTo>
                        <a:cubicBezTo>
                          <a:pt x="1167944" y="29893"/>
                          <a:pt x="1426701" y="4864"/>
                          <a:pt x="1690420" y="0"/>
                        </a:cubicBezTo>
                        <a:cubicBezTo>
                          <a:pt x="2002255" y="-12960"/>
                          <a:pt x="2018900" y="28906"/>
                          <a:pt x="2235910" y="0"/>
                        </a:cubicBezTo>
                        <a:cubicBezTo>
                          <a:pt x="2476505" y="-27326"/>
                          <a:pt x="2622173" y="35812"/>
                          <a:pt x="2781401" y="0"/>
                        </a:cubicBezTo>
                        <a:cubicBezTo>
                          <a:pt x="2970921" y="-39456"/>
                          <a:pt x="3148123" y="-20435"/>
                          <a:pt x="3488740" y="0"/>
                        </a:cubicBezTo>
                        <a:cubicBezTo>
                          <a:pt x="3830094" y="-33525"/>
                          <a:pt x="3775119" y="34654"/>
                          <a:pt x="3980281" y="0"/>
                        </a:cubicBezTo>
                        <a:cubicBezTo>
                          <a:pt x="4145257" y="-38513"/>
                          <a:pt x="4470465" y="-13955"/>
                          <a:pt x="4687620" y="0"/>
                        </a:cubicBezTo>
                        <a:cubicBezTo>
                          <a:pt x="4871851" y="-49053"/>
                          <a:pt x="5047309" y="118420"/>
                          <a:pt x="5394960" y="0"/>
                        </a:cubicBezTo>
                        <a:cubicBezTo>
                          <a:pt x="5470982" y="204046"/>
                          <a:pt x="5371181" y="392930"/>
                          <a:pt x="5394960" y="548640"/>
                        </a:cubicBezTo>
                        <a:cubicBezTo>
                          <a:pt x="5459230" y="708237"/>
                          <a:pt x="5379527" y="912396"/>
                          <a:pt x="5394960" y="1097279"/>
                        </a:cubicBezTo>
                        <a:cubicBezTo>
                          <a:pt x="5438980" y="1322275"/>
                          <a:pt x="5399379" y="1433927"/>
                          <a:pt x="5394960" y="1684324"/>
                        </a:cubicBezTo>
                        <a:cubicBezTo>
                          <a:pt x="5389352" y="1919151"/>
                          <a:pt x="5337074" y="1957453"/>
                          <a:pt x="5394960" y="2117750"/>
                        </a:cubicBezTo>
                        <a:cubicBezTo>
                          <a:pt x="5444067" y="2274149"/>
                          <a:pt x="5396388" y="2542165"/>
                          <a:pt x="5394960" y="2666389"/>
                        </a:cubicBezTo>
                        <a:cubicBezTo>
                          <a:pt x="5410113" y="2775306"/>
                          <a:pt x="5391516" y="2927579"/>
                          <a:pt x="5394960" y="3215030"/>
                        </a:cubicBezTo>
                        <a:cubicBezTo>
                          <a:pt x="5464497" y="3471388"/>
                          <a:pt x="5336883" y="3632400"/>
                          <a:pt x="5394960" y="3840480"/>
                        </a:cubicBezTo>
                        <a:cubicBezTo>
                          <a:pt x="5110718" y="3858878"/>
                          <a:pt x="4960621" y="3793262"/>
                          <a:pt x="4741570" y="3840480"/>
                        </a:cubicBezTo>
                        <a:cubicBezTo>
                          <a:pt x="4572806" y="3866020"/>
                          <a:pt x="4351655" y="3776865"/>
                          <a:pt x="4142130" y="3840480"/>
                        </a:cubicBezTo>
                        <a:cubicBezTo>
                          <a:pt x="3925218" y="3899074"/>
                          <a:pt x="3814887" y="3822059"/>
                          <a:pt x="3704539" y="3840480"/>
                        </a:cubicBezTo>
                        <a:cubicBezTo>
                          <a:pt x="3586398" y="3878016"/>
                          <a:pt x="3389237" y="3827167"/>
                          <a:pt x="3212998" y="3840480"/>
                        </a:cubicBezTo>
                        <a:cubicBezTo>
                          <a:pt x="2980144" y="3891064"/>
                          <a:pt x="2710963" y="3808976"/>
                          <a:pt x="2505658" y="3840480"/>
                        </a:cubicBezTo>
                        <a:cubicBezTo>
                          <a:pt x="2287018" y="3877947"/>
                          <a:pt x="2179436" y="3835685"/>
                          <a:pt x="1906219" y="3840480"/>
                        </a:cubicBezTo>
                        <a:cubicBezTo>
                          <a:pt x="1627533" y="3842719"/>
                          <a:pt x="1614391" y="3813263"/>
                          <a:pt x="1414678" y="3840480"/>
                        </a:cubicBezTo>
                        <a:cubicBezTo>
                          <a:pt x="1210883" y="3875477"/>
                          <a:pt x="1078890" y="3837953"/>
                          <a:pt x="815238" y="3840480"/>
                        </a:cubicBezTo>
                        <a:cubicBezTo>
                          <a:pt x="612553" y="3858864"/>
                          <a:pt x="232393" y="3829940"/>
                          <a:pt x="0" y="3840480"/>
                        </a:cubicBezTo>
                        <a:cubicBezTo>
                          <a:pt x="-49561" y="3640950"/>
                          <a:pt x="5342" y="3576000"/>
                          <a:pt x="0" y="3407053"/>
                        </a:cubicBezTo>
                        <a:cubicBezTo>
                          <a:pt x="-24327" y="3244062"/>
                          <a:pt x="44470" y="2961739"/>
                          <a:pt x="0" y="2820009"/>
                        </a:cubicBezTo>
                        <a:cubicBezTo>
                          <a:pt x="-5752" y="2697290"/>
                          <a:pt x="35920" y="2443420"/>
                          <a:pt x="0" y="2348179"/>
                        </a:cubicBezTo>
                        <a:cubicBezTo>
                          <a:pt x="5937" y="2265575"/>
                          <a:pt x="59168" y="1893139"/>
                          <a:pt x="0" y="1722729"/>
                        </a:cubicBezTo>
                        <a:cubicBezTo>
                          <a:pt x="771" y="1572873"/>
                          <a:pt x="47127" y="1349607"/>
                          <a:pt x="0" y="1212494"/>
                        </a:cubicBezTo>
                        <a:cubicBezTo>
                          <a:pt x="-27325" y="1072593"/>
                          <a:pt x="30041" y="976116"/>
                          <a:pt x="0" y="779069"/>
                        </a:cubicBezTo>
                        <a:cubicBezTo>
                          <a:pt x="32546" y="533820"/>
                          <a:pt x="33470" y="319026"/>
                          <a:pt x="0" y="0"/>
                        </a:cubicBezTo>
                        <a:close/>
                      </a:path>
                      <a:path w="5394960" h="3840480" fill="none" stroke="0" extrusionOk="0">
                        <a:moveTo>
                          <a:pt x="0" y="0"/>
                        </a:moveTo>
                        <a:cubicBezTo>
                          <a:pt x="100254" y="-70487"/>
                          <a:pt x="245888" y="60677"/>
                          <a:pt x="491540" y="0"/>
                        </a:cubicBezTo>
                        <a:cubicBezTo>
                          <a:pt x="736449" y="-56760"/>
                          <a:pt x="784918" y="70351"/>
                          <a:pt x="1090980" y="0"/>
                        </a:cubicBezTo>
                        <a:cubicBezTo>
                          <a:pt x="1366990" y="-51715"/>
                          <a:pt x="1607996" y="47200"/>
                          <a:pt x="1798320" y="0"/>
                        </a:cubicBezTo>
                        <a:cubicBezTo>
                          <a:pt x="1942122" y="-25292"/>
                          <a:pt x="2145740" y="36774"/>
                          <a:pt x="2289860" y="0"/>
                        </a:cubicBezTo>
                        <a:cubicBezTo>
                          <a:pt x="2507040" y="-24367"/>
                          <a:pt x="2747760" y="18855"/>
                          <a:pt x="2943250" y="0"/>
                        </a:cubicBezTo>
                        <a:cubicBezTo>
                          <a:pt x="3125585" y="-51239"/>
                          <a:pt x="3301427" y="29993"/>
                          <a:pt x="3434790" y="0"/>
                        </a:cubicBezTo>
                        <a:cubicBezTo>
                          <a:pt x="3555369" y="-35424"/>
                          <a:pt x="3806594" y="88259"/>
                          <a:pt x="4034231" y="0"/>
                        </a:cubicBezTo>
                        <a:cubicBezTo>
                          <a:pt x="4246589" y="-53322"/>
                          <a:pt x="4556837" y="8984"/>
                          <a:pt x="4687620" y="0"/>
                        </a:cubicBezTo>
                        <a:cubicBezTo>
                          <a:pt x="4813969" y="-8069"/>
                          <a:pt x="5088781" y="93561"/>
                          <a:pt x="5394960" y="0"/>
                        </a:cubicBezTo>
                        <a:cubicBezTo>
                          <a:pt x="5421013" y="112683"/>
                          <a:pt x="5363628" y="341959"/>
                          <a:pt x="5394960" y="433426"/>
                        </a:cubicBezTo>
                        <a:cubicBezTo>
                          <a:pt x="5461589" y="596391"/>
                          <a:pt x="5373076" y="764405"/>
                          <a:pt x="5394960" y="982065"/>
                        </a:cubicBezTo>
                        <a:cubicBezTo>
                          <a:pt x="5456171" y="1196413"/>
                          <a:pt x="5372206" y="1448304"/>
                          <a:pt x="5394960" y="1607515"/>
                        </a:cubicBezTo>
                        <a:cubicBezTo>
                          <a:pt x="5385205" y="1768621"/>
                          <a:pt x="5374843" y="2054083"/>
                          <a:pt x="5394960" y="2194559"/>
                        </a:cubicBezTo>
                        <a:cubicBezTo>
                          <a:pt x="5392706" y="2327290"/>
                          <a:pt x="5379038" y="2576223"/>
                          <a:pt x="5394960" y="2704795"/>
                        </a:cubicBezTo>
                        <a:cubicBezTo>
                          <a:pt x="5409580" y="2788404"/>
                          <a:pt x="5320137" y="3115111"/>
                          <a:pt x="5394960" y="3291839"/>
                        </a:cubicBezTo>
                        <a:cubicBezTo>
                          <a:pt x="5398971" y="3531739"/>
                          <a:pt x="5404445" y="3678166"/>
                          <a:pt x="5394960" y="3840480"/>
                        </a:cubicBezTo>
                        <a:cubicBezTo>
                          <a:pt x="5227822" y="3912996"/>
                          <a:pt x="4933448" y="3797056"/>
                          <a:pt x="4795519" y="3840480"/>
                        </a:cubicBezTo>
                        <a:cubicBezTo>
                          <a:pt x="4647844" y="3911182"/>
                          <a:pt x="4257989" y="3774176"/>
                          <a:pt x="4088181" y="3840480"/>
                        </a:cubicBezTo>
                        <a:cubicBezTo>
                          <a:pt x="3902531" y="3933838"/>
                          <a:pt x="3536140" y="3820222"/>
                          <a:pt x="3380841" y="3840480"/>
                        </a:cubicBezTo>
                        <a:cubicBezTo>
                          <a:pt x="3221616" y="3828522"/>
                          <a:pt x="2982035" y="3783360"/>
                          <a:pt x="2727452" y="3840480"/>
                        </a:cubicBezTo>
                        <a:cubicBezTo>
                          <a:pt x="2495035" y="3922998"/>
                          <a:pt x="2284712" y="3881960"/>
                          <a:pt x="2074061" y="3840480"/>
                        </a:cubicBezTo>
                        <a:cubicBezTo>
                          <a:pt x="1845827" y="3849383"/>
                          <a:pt x="1616928" y="3754455"/>
                          <a:pt x="1420672" y="3840480"/>
                        </a:cubicBezTo>
                        <a:cubicBezTo>
                          <a:pt x="1209562" y="3887584"/>
                          <a:pt x="1088649" y="3818766"/>
                          <a:pt x="929132" y="3840480"/>
                        </a:cubicBezTo>
                        <a:cubicBezTo>
                          <a:pt x="776460" y="3854203"/>
                          <a:pt x="337502" y="3775067"/>
                          <a:pt x="0" y="3840480"/>
                        </a:cubicBezTo>
                        <a:cubicBezTo>
                          <a:pt x="-68474" y="3685256"/>
                          <a:pt x="31797" y="3381249"/>
                          <a:pt x="0" y="3291839"/>
                        </a:cubicBezTo>
                        <a:cubicBezTo>
                          <a:pt x="-40422" y="3164860"/>
                          <a:pt x="52453" y="2926610"/>
                          <a:pt x="0" y="2858414"/>
                        </a:cubicBezTo>
                        <a:cubicBezTo>
                          <a:pt x="-81634" y="2754523"/>
                          <a:pt x="74203" y="2482554"/>
                          <a:pt x="0" y="2271369"/>
                        </a:cubicBezTo>
                        <a:cubicBezTo>
                          <a:pt x="-95998" y="2070504"/>
                          <a:pt x="50999" y="2063338"/>
                          <a:pt x="0" y="1837943"/>
                        </a:cubicBezTo>
                        <a:cubicBezTo>
                          <a:pt x="-17935" y="1621803"/>
                          <a:pt x="43781" y="1499905"/>
                          <a:pt x="0" y="1289304"/>
                        </a:cubicBezTo>
                        <a:cubicBezTo>
                          <a:pt x="-35674" y="1104619"/>
                          <a:pt x="6853" y="769856"/>
                          <a:pt x="0" y="663854"/>
                        </a:cubicBezTo>
                        <a:cubicBezTo>
                          <a:pt x="-6370" y="529138"/>
                          <a:pt x="32781" y="309323"/>
                          <a:pt x="0" y="0"/>
                        </a:cubicBezTo>
                        <a:close/>
                      </a:path>
                    </a:pathLst>
                  </a:custGeom>
                  <ask:type>
                    <ask:lineSketchScribble/>
                  </ask:type>
                </ask:lineSketchStyleProps>
              </a:ext>
            </a:extLst>
          </a:ln>
        </p:spPr>
        <p:txBody>
          <a:bodyPr/>
          <a:lstStyle>
            <a:lvl1pPr marL="365760" indent="-365760" algn="l">
              <a:lnSpc>
                <a:spcPct val="150000"/>
              </a:lnSpc>
              <a:spcBef>
                <a:spcPts val="0"/>
              </a:spcBef>
              <a:buFont typeface="Wingdings" panose="05000000000000000000" pitchFamily="2" charset="2"/>
              <a:buChar char="Ø"/>
              <a:defRPr sz="2400" baseline="0">
                <a:solidFill>
                  <a:schemeClr val="accent1">
                    <a:lumMod val="50000"/>
                  </a:schemeClr>
                </a:solidFill>
                <a:latin typeface="Arial" panose="020B0604020202020204" pitchFamily="34" charset="0"/>
                <a:cs typeface="Arial" panose="020B0604020202020204" pitchFamily="34" charset="0"/>
              </a:defRPr>
            </a:lvl1pPr>
          </a:lstStyle>
          <a:p>
            <a:pPr lvl="0"/>
            <a:r>
              <a:rPr lang="en-US"/>
              <a:t>Subtopic 1</a:t>
            </a:r>
          </a:p>
          <a:p>
            <a:pPr lvl="0"/>
            <a:r>
              <a:rPr lang="en-US"/>
              <a:t>Subtopic 2</a:t>
            </a:r>
          </a:p>
          <a:p>
            <a:pPr lvl="0"/>
            <a:r>
              <a:rPr lang="en-US"/>
              <a:t>Subtopic 3</a:t>
            </a:r>
          </a:p>
          <a:p>
            <a:pPr lvl="0"/>
            <a:r>
              <a:rPr lang="en-US"/>
              <a:t>Subtopic 4</a:t>
            </a:r>
            <a:endParaRPr lang="en-US" dirty="0"/>
          </a:p>
        </p:txBody>
      </p:sp>
      <p:pic>
        <p:nvPicPr>
          <p:cNvPr id="13" name="Picture 12" descr="A picture containing umbrella&#10;&#10;Description automatically generated">
            <a:extLst>
              <a:ext uri="{FF2B5EF4-FFF2-40B4-BE49-F238E27FC236}">
                <a16:creationId xmlns:a16="http://schemas.microsoft.com/office/drawing/2014/main" id="{B5179F30-86D7-4EB0-8885-A19BEB3FB0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9600" y="2834640"/>
            <a:ext cx="2834640" cy="3564559"/>
          </a:xfrm>
          <a:prstGeom prst="rect">
            <a:avLst/>
          </a:prstGeom>
        </p:spPr>
      </p:pic>
      <p:sp>
        <p:nvSpPr>
          <p:cNvPr id="2" name="Rectangle 1">
            <a:extLst>
              <a:ext uri="{FF2B5EF4-FFF2-40B4-BE49-F238E27FC236}">
                <a16:creationId xmlns:a16="http://schemas.microsoft.com/office/drawing/2014/main" id="{F87A1EC7-3003-4FCC-ADA0-F919AB9B1031}"/>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3959169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earning Target">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B6C32542-CA5D-426C-B76F-F23611FCA809}"/>
              </a:ext>
            </a:extLst>
          </p:cNvPr>
          <p:cNvSpPr txBox="1"/>
          <p:nvPr userDrawn="1"/>
        </p:nvSpPr>
        <p:spPr>
          <a:xfrm>
            <a:off x="365760" y="182880"/>
            <a:ext cx="11430000" cy="584775"/>
          </a:xfrm>
          <a:prstGeom prst="rect">
            <a:avLst/>
          </a:prstGeom>
          <a:noFill/>
        </p:spPr>
        <p:txBody>
          <a:bodyPr wrap="square" rtlCol="0">
            <a:spAutoFit/>
          </a:bodyPr>
          <a:lstStyle/>
          <a:p>
            <a:pPr algn="ctr"/>
            <a:r>
              <a:rPr lang="en-US" sz="3200">
                <a:solidFill>
                  <a:schemeClr val="accent1">
                    <a:lumMod val="50000"/>
                  </a:schemeClr>
                </a:solidFill>
                <a:latin typeface="Arial" panose="020B0604020202020204" pitchFamily="34" charset="0"/>
                <a:cs typeface="Arial" panose="020B0604020202020204" pitchFamily="34" charset="0"/>
              </a:rPr>
              <a:t>Target</a:t>
            </a:r>
            <a:endParaRPr lang="en-US" sz="3200" dirty="0">
              <a:solidFill>
                <a:schemeClr val="accent1">
                  <a:lumMod val="50000"/>
                </a:schemeClr>
              </a:solidFill>
              <a:latin typeface="Arial" panose="020B0604020202020204" pitchFamily="34" charset="0"/>
              <a:cs typeface="Arial" panose="020B0604020202020204" pitchFamily="34" charset="0"/>
            </a:endParaRPr>
          </a:p>
        </p:txBody>
      </p:sp>
      <p:sp>
        <p:nvSpPr>
          <p:cNvPr id="12" name="Text Placeholder 144">
            <a:extLst>
              <a:ext uri="{FF2B5EF4-FFF2-40B4-BE49-F238E27FC236}">
                <a16:creationId xmlns:a16="http://schemas.microsoft.com/office/drawing/2014/main" id="{E7A8F5CF-5D50-483E-8D91-E357C5BC2955}"/>
              </a:ext>
            </a:extLst>
          </p:cNvPr>
          <p:cNvSpPr>
            <a:spLocks noGrp="1"/>
          </p:cNvSpPr>
          <p:nvPr>
            <p:ph type="body" sz="quarter" idx="11" hasCustomPrompt="1"/>
          </p:nvPr>
        </p:nvSpPr>
        <p:spPr>
          <a:xfrm>
            <a:off x="1097280" y="1280160"/>
            <a:ext cx="6858000" cy="4023360"/>
          </a:xfrm>
          <a:custGeom>
            <a:avLst/>
            <a:gdLst>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 name="connsiteX0" fmla="*/ 0 w 6858000"/>
              <a:gd name="connsiteY0" fmla="*/ 0 h 4023360"/>
              <a:gd name="connsiteX1" fmla="*/ 693419 w 6858000"/>
              <a:gd name="connsiteY1" fmla="*/ 0 h 4023360"/>
              <a:gd name="connsiteX2" fmla="*/ 1249680 w 6858000"/>
              <a:gd name="connsiteY2" fmla="*/ 0 h 4023360"/>
              <a:gd name="connsiteX3" fmla="*/ 2148838 w 6858000"/>
              <a:gd name="connsiteY3" fmla="*/ 0 h 4023360"/>
              <a:gd name="connsiteX4" fmla="*/ 2842258 w 6858000"/>
              <a:gd name="connsiteY4" fmla="*/ 0 h 4023360"/>
              <a:gd name="connsiteX5" fmla="*/ 3535679 w 6858000"/>
              <a:gd name="connsiteY5" fmla="*/ 0 h 4023360"/>
              <a:gd name="connsiteX6" fmla="*/ 4434838 w 6858000"/>
              <a:gd name="connsiteY6" fmla="*/ 0 h 4023360"/>
              <a:gd name="connsiteX7" fmla="*/ 5059679 w 6858000"/>
              <a:gd name="connsiteY7" fmla="*/ 0 h 4023360"/>
              <a:gd name="connsiteX8" fmla="*/ 5958838 w 6858000"/>
              <a:gd name="connsiteY8" fmla="*/ 0 h 4023360"/>
              <a:gd name="connsiteX9" fmla="*/ 6858000 w 6858000"/>
              <a:gd name="connsiteY9" fmla="*/ 0 h 4023360"/>
              <a:gd name="connsiteX10" fmla="*/ 6858000 w 6858000"/>
              <a:gd name="connsiteY10" fmla="*/ 574765 h 4023360"/>
              <a:gd name="connsiteX11" fmla="*/ 6858000 w 6858000"/>
              <a:gd name="connsiteY11" fmla="*/ 1149530 h 4023360"/>
              <a:gd name="connsiteX12" fmla="*/ 6858000 w 6858000"/>
              <a:gd name="connsiteY12" fmla="*/ 1764529 h 4023360"/>
              <a:gd name="connsiteX13" fmla="*/ 6858000 w 6858000"/>
              <a:gd name="connsiteY13" fmla="*/ 2218595 h 4023360"/>
              <a:gd name="connsiteX14" fmla="*/ 6858000 w 6858000"/>
              <a:gd name="connsiteY14" fmla="*/ 2793359 h 4023360"/>
              <a:gd name="connsiteX15" fmla="*/ 6858000 w 6858000"/>
              <a:gd name="connsiteY15" fmla="*/ 3368126 h 4023360"/>
              <a:gd name="connsiteX16" fmla="*/ 6858000 w 6858000"/>
              <a:gd name="connsiteY16" fmla="*/ 4023360 h 4023360"/>
              <a:gd name="connsiteX17" fmla="*/ 6027419 w 6858000"/>
              <a:gd name="connsiteY17" fmla="*/ 4023360 h 4023360"/>
              <a:gd name="connsiteX18" fmla="*/ 5265419 w 6858000"/>
              <a:gd name="connsiteY18" fmla="*/ 4023360 h 4023360"/>
              <a:gd name="connsiteX19" fmla="*/ 4709159 w 6858000"/>
              <a:gd name="connsiteY19" fmla="*/ 4023360 h 4023360"/>
              <a:gd name="connsiteX20" fmla="*/ 4084319 w 6858000"/>
              <a:gd name="connsiteY20" fmla="*/ 4023360 h 4023360"/>
              <a:gd name="connsiteX21" fmla="*/ 3185158 w 6858000"/>
              <a:gd name="connsiteY21" fmla="*/ 4023360 h 4023360"/>
              <a:gd name="connsiteX22" fmla="*/ 2423159 w 6858000"/>
              <a:gd name="connsiteY22" fmla="*/ 4023360 h 4023360"/>
              <a:gd name="connsiteX23" fmla="*/ 1798319 w 6858000"/>
              <a:gd name="connsiteY23" fmla="*/ 4023360 h 4023360"/>
              <a:gd name="connsiteX24" fmla="*/ 1036319 w 6858000"/>
              <a:gd name="connsiteY24" fmla="*/ 4023360 h 4023360"/>
              <a:gd name="connsiteX25" fmla="*/ 0 w 6858000"/>
              <a:gd name="connsiteY25" fmla="*/ 4023360 h 4023360"/>
              <a:gd name="connsiteX26" fmla="*/ 0 w 6858000"/>
              <a:gd name="connsiteY26" fmla="*/ 3569293 h 4023360"/>
              <a:gd name="connsiteX27" fmla="*/ 0 w 6858000"/>
              <a:gd name="connsiteY27" fmla="*/ 2954295 h 4023360"/>
              <a:gd name="connsiteX28" fmla="*/ 0 w 6858000"/>
              <a:gd name="connsiteY28" fmla="*/ 2459997 h 4023360"/>
              <a:gd name="connsiteX29" fmla="*/ 0 w 6858000"/>
              <a:gd name="connsiteY29" fmla="*/ 1804763 h 4023360"/>
              <a:gd name="connsiteX30" fmla="*/ 0 w 6858000"/>
              <a:gd name="connsiteY30" fmla="*/ 1270231 h 4023360"/>
              <a:gd name="connsiteX31" fmla="*/ 0 w 6858000"/>
              <a:gd name="connsiteY31" fmla="*/ 816167 h 4023360"/>
              <a:gd name="connsiteX32" fmla="*/ 0 w 6858000"/>
              <a:gd name="connsiteY32" fmla="*/ 0 h 4023360"/>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858000" h="4023360" fill="none" extrusionOk="0">
                <a:moveTo>
                  <a:pt x="0" y="0"/>
                </a:moveTo>
                <a:cubicBezTo>
                  <a:pt x="223366" y="-5695"/>
                  <a:pt x="362765" y="152493"/>
                  <a:pt x="624838" y="0"/>
                </a:cubicBezTo>
                <a:cubicBezTo>
                  <a:pt x="958321" y="-34601"/>
                  <a:pt x="968560" y="22034"/>
                  <a:pt x="1386838" y="0"/>
                </a:cubicBezTo>
                <a:cubicBezTo>
                  <a:pt x="1726226" y="-40049"/>
                  <a:pt x="2132558" y="20087"/>
                  <a:pt x="2286000" y="0"/>
                </a:cubicBezTo>
                <a:cubicBezTo>
                  <a:pt x="2554882" y="-39042"/>
                  <a:pt x="2679367" y="-24572"/>
                  <a:pt x="2910838" y="0"/>
                </a:cubicBezTo>
                <a:cubicBezTo>
                  <a:pt x="3063897" y="-14718"/>
                  <a:pt x="3481383" y="130992"/>
                  <a:pt x="3741419" y="0"/>
                </a:cubicBezTo>
                <a:cubicBezTo>
                  <a:pt x="3980555" y="-77175"/>
                  <a:pt x="4253771" y="-22387"/>
                  <a:pt x="4366258" y="0"/>
                </a:cubicBezTo>
                <a:cubicBezTo>
                  <a:pt x="4547019" y="8031"/>
                  <a:pt x="4969581" y="75968"/>
                  <a:pt x="5128259" y="0"/>
                </a:cubicBezTo>
                <a:cubicBezTo>
                  <a:pt x="5342619" y="-44359"/>
                  <a:pt x="5764406" y="-56339"/>
                  <a:pt x="5958838" y="0"/>
                </a:cubicBezTo>
                <a:cubicBezTo>
                  <a:pt x="6158275" y="-63314"/>
                  <a:pt x="6457946" y="-55912"/>
                  <a:pt x="6858000" y="0"/>
                </a:cubicBezTo>
                <a:cubicBezTo>
                  <a:pt x="6827554" y="100197"/>
                  <a:pt x="6832745" y="311236"/>
                  <a:pt x="6858000" y="454065"/>
                </a:cubicBezTo>
                <a:cubicBezTo>
                  <a:pt x="6979786" y="515883"/>
                  <a:pt x="6829859" y="780523"/>
                  <a:pt x="6858000" y="1028830"/>
                </a:cubicBezTo>
                <a:cubicBezTo>
                  <a:pt x="6918246" y="1230989"/>
                  <a:pt x="6844299" y="1465008"/>
                  <a:pt x="6858000" y="1684063"/>
                </a:cubicBezTo>
                <a:cubicBezTo>
                  <a:pt x="6881965" y="1872855"/>
                  <a:pt x="6821945" y="2135249"/>
                  <a:pt x="6858000" y="2299061"/>
                </a:cubicBezTo>
                <a:cubicBezTo>
                  <a:pt x="6907989" y="2464883"/>
                  <a:pt x="6787621" y="2721420"/>
                  <a:pt x="6858000" y="2833594"/>
                </a:cubicBezTo>
                <a:cubicBezTo>
                  <a:pt x="6827866" y="2973537"/>
                  <a:pt x="6828321" y="3158059"/>
                  <a:pt x="6858000" y="3448593"/>
                </a:cubicBezTo>
                <a:cubicBezTo>
                  <a:pt x="6792115" y="3696928"/>
                  <a:pt x="6848979" y="3910172"/>
                  <a:pt x="6858000" y="4023360"/>
                </a:cubicBezTo>
                <a:cubicBezTo>
                  <a:pt x="6613365" y="4053218"/>
                  <a:pt x="6310266" y="3990076"/>
                  <a:pt x="6095998" y="4023360"/>
                </a:cubicBezTo>
                <a:cubicBezTo>
                  <a:pt x="5841343" y="4053632"/>
                  <a:pt x="5349836" y="3992350"/>
                  <a:pt x="5196840" y="4023360"/>
                </a:cubicBezTo>
                <a:cubicBezTo>
                  <a:pt x="4883462" y="4028450"/>
                  <a:pt x="4510468" y="3972956"/>
                  <a:pt x="4297679" y="4023360"/>
                </a:cubicBezTo>
                <a:cubicBezTo>
                  <a:pt x="4056228" y="4092080"/>
                  <a:pt x="3767724" y="4035419"/>
                  <a:pt x="3467100" y="4023360"/>
                </a:cubicBezTo>
                <a:cubicBezTo>
                  <a:pt x="3096748" y="4090261"/>
                  <a:pt x="2938023" y="4056752"/>
                  <a:pt x="2636518" y="4023360"/>
                </a:cubicBezTo>
                <a:cubicBezTo>
                  <a:pt x="2235045" y="4009019"/>
                  <a:pt x="2094676" y="3894438"/>
                  <a:pt x="1805938" y="4023360"/>
                </a:cubicBezTo>
                <a:cubicBezTo>
                  <a:pt x="1541302" y="4016682"/>
                  <a:pt x="1406476" y="3993285"/>
                  <a:pt x="1181100" y="4023360"/>
                </a:cubicBezTo>
                <a:cubicBezTo>
                  <a:pt x="1156105" y="3917081"/>
                  <a:pt x="532325" y="3879569"/>
                  <a:pt x="0" y="4023360"/>
                </a:cubicBezTo>
                <a:cubicBezTo>
                  <a:pt x="-66079" y="3857649"/>
                  <a:pt x="76695" y="3560551"/>
                  <a:pt x="0" y="3448593"/>
                </a:cubicBezTo>
                <a:cubicBezTo>
                  <a:pt x="-32810" y="3318824"/>
                  <a:pt x="51089" y="3076983"/>
                  <a:pt x="0" y="2994528"/>
                </a:cubicBezTo>
                <a:cubicBezTo>
                  <a:pt x="-168537" y="2913350"/>
                  <a:pt x="119435" y="2640504"/>
                  <a:pt x="0" y="2379529"/>
                </a:cubicBezTo>
                <a:cubicBezTo>
                  <a:pt x="-110501" y="2203819"/>
                  <a:pt x="72959" y="2141299"/>
                  <a:pt x="0" y="1925464"/>
                </a:cubicBezTo>
                <a:cubicBezTo>
                  <a:pt x="-15681" y="1614187"/>
                  <a:pt x="108208" y="1567203"/>
                  <a:pt x="0" y="1350699"/>
                </a:cubicBezTo>
                <a:cubicBezTo>
                  <a:pt x="-45153" y="1129135"/>
                  <a:pt x="68103" y="822153"/>
                  <a:pt x="0" y="695466"/>
                </a:cubicBezTo>
                <a:cubicBezTo>
                  <a:pt x="110133" y="574773"/>
                  <a:pt x="12033" y="333561"/>
                  <a:pt x="0" y="0"/>
                </a:cubicBezTo>
                <a:close/>
              </a:path>
              <a:path w="6858000" h="4023360" stroke="0" extrusionOk="0">
                <a:moveTo>
                  <a:pt x="0" y="0"/>
                </a:moveTo>
                <a:cubicBezTo>
                  <a:pt x="117957" y="-22795"/>
                  <a:pt x="605678" y="43090"/>
                  <a:pt x="693419" y="0"/>
                </a:cubicBezTo>
                <a:cubicBezTo>
                  <a:pt x="841073" y="-89380"/>
                  <a:pt x="1081162" y="1946"/>
                  <a:pt x="1249680" y="0"/>
                </a:cubicBezTo>
                <a:cubicBezTo>
                  <a:pt x="1509507" y="81197"/>
                  <a:pt x="1886029" y="3517"/>
                  <a:pt x="2148838" y="0"/>
                </a:cubicBezTo>
                <a:cubicBezTo>
                  <a:pt x="2554954" y="-23539"/>
                  <a:pt x="2567245" y="28300"/>
                  <a:pt x="2842258" y="0"/>
                </a:cubicBezTo>
                <a:cubicBezTo>
                  <a:pt x="3190205" y="-9581"/>
                  <a:pt x="3346051" y="26448"/>
                  <a:pt x="3535679" y="0"/>
                </a:cubicBezTo>
                <a:cubicBezTo>
                  <a:pt x="3802208" y="-32322"/>
                  <a:pt x="4009679" y="-67893"/>
                  <a:pt x="4434838" y="0"/>
                </a:cubicBezTo>
                <a:cubicBezTo>
                  <a:pt x="4864250" y="-45085"/>
                  <a:pt x="4802356" y="62394"/>
                  <a:pt x="5059679" y="0"/>
                </a:cubicBezTo>
                <a:cubicBezTo>
                  <a:pt x="5231621" y="-49391"/>
                  <a:pt x="5681964" y="-37213"/>
                  <a:pt x="5958838" y="0"/>
                </a:cubicBezTo>
                <a:cubicBezTo>
                  <a:pt x="6163185" y="-77272"/>
                  <a:pt x="6392284" y="152061"/>
                  <a:pt x="6858000" y="0"/>
                </a:cubicBezTo>
                <a:cubicBezTo>
                  <a:pt x="6967998" y="221771"/>
                  <a:pt x="6872155" y="405247"/>
                  <a:pt x="6858000" y="574765"/>
                </a:cubicBezTo>
                <a:cubicBezTo>
                  <a:pt x="6944515" y="744051"/>
                  <a:pt x="6846203" y="960894"/>
                  <a:pt x="6858000" y="1149530"/>
                </a:cubicBezTo>
                <a:cubicBezTo>
                  <a:pt x="6906296" y="1408366"/>
                  <a:pt x="6882623" y="1491351"/>
                  <a:pt x="6858000" y="1764529"/>
                </a:cubicBezTo>
                <a:cubicBezTo>
                  <a:pt x="6831850" y="2001623"/>
                  <a:pt x="6780115" y="2043842"/>
                  <a:pt x="6858000" y="2218595"/>
                </a:cubicBezTo>
                <a:cubicBezTo>
                  <a:pt x="6918953" y="2393285"/>
                  <a:pt x="6865215" y="2667710"/>
                  <a:pt x="6858000" y="2793359"/>
                </a:cubicBezTo>
                <a:cubicBezTo>
                  <a:pt x="6880286" y="2894289"/>
                  <a:pt x="6860273" y="3055007"/>
                  <a:pt x="6858000" y="3368126"/>
                </a:cubicBezTo>
                <a:cubicBezTo>
                  <a:pt x="6960426" y="3639920"/>
                  <a:pt x="6757729" y="3821409"/>
                  <a:pt x="6858000" y="4023360"/>
                </a:cubicBezTo>
                <a:cubicBezTo>
                  <a:pt x="6487620" y="4058666"/>
                  <a:pt x="6328018" y="3977973"/>
                  <a:pt x="6027419" y="4023360"/>
                </a:cubicBezTo>
                <a:cubicBezTo>
                  <a:pt x="5819348" y="4047009"/>
                  <a:pt x="5514040" y="3930838"/>
                  <a:pt x="5265419" y="4023360"/>
                </a:cubicBezTo>
                <a:cubicBezTo>
                  <a:pt x="4981384" y="4104997"/>
                  <a:pt x="4862777" y="4020945"/>
                  <a:pt x="4709159" y="4023360"/>
                </a:cubicBezTo>
                <a:cubicBezTo>
                  <a:pt x="4543643" y="4064698"/>
                  <a:pt x="4313042" y="4065905"/>
                  <a:pt x="4084319" y="4023360"/>
                </a:cubicBezTo>
                <a:cubicBezTo>
                  <a:pt x="3723413" y="4087784"/>
                  <a:pt x="3442100" y="4007037"/>
                  <a:pt x="3185158" y="4023360"/>
                </a:cubicBezTo>
                <a:cubicBezTo>
                  <a:pt x="2869230" y="4053583"/>
                  <a:pt x="2751249" y="4029201"/>
                  <a:pt x="2423159" y="4023360"/>
                </a:cubicBezTo>
                <a:cubicBezTo>
                  <a:pt x="2071202" y="4017931"/>
                  <a:pt x="2048717" y="3992802"/>
                  <a:pt x="1798319" y="4023360"/>
                </a:cubicBezTo>
                <a:cubicBezTo>
                  <a:pt x="1543355" y="4077881"/>
                  <a:pt x="1383787" y="4054623"/>
                  <a:pt x="1036319" y="4023360"/>
                </a:cubicBezTo>
                <a:cubicBezTo>
                  <a:pt x="826476" y="4019057"/>
                  <a:pt x="287868" y="4095779"/>
                  <a:pt x="0" y="4023360"/>
                </a:cubicBezTo>
                <a:cubicBezTo>
                  <a:pt x="-46695" y="3837424"/>
                  <a:pt x="11957" y="3741210"/>
                  <a:pt x="0" y="3569293"/>
                </a:cubicBezTo>
                <a:cubicBezTo>
                  <a:pt x="-75561" y="3414610"/>
                  <a:pt x="78124" y="3107256"/>
                  <a:pt x="0" y="2954295"/>
                </a:cubicBezTo>
                <a:cubicBezTo>
                  <a:pt x="14352" y="2841037"/>
                  <a:pt x="57287" y="2550091"/>
                  <a:pt x="0" y="2459997"/>
                </a:cubicBezTo>
                <a:cubicBezTo>
                  <a:pt x="29414" y="2424511"/>
                  <a:pt x="125012" y="1990856"/>
                  <a:pt x="0" y="1804763"/>
                </a:cubicBezTo>
                <a:cubicBezTo>
                  <a:pt x="38763" y="1671374"/>
                  <a:pt x="89725" y="1391938"/>
                  <a:pt x="0" y="1270231"/>
                </a:cubicBezTo>
                <a:cubicBezTo>
                  <a:pt x="-15244" y="1122638"/>
                  <a:pt x="43872" y="1009035"/>
                  <a:pt x="0" y="816167"/>
                </a:cubicBezTo>
                <a:cubicBezTo>
                  <a:pt x="86546" y="534120"/>
                  <a:pt x="45291" y="373467"/>
                  <a:pt x="0" y="0"/>
                </a:cubicBezTo>
                <a:close/>
              </a:path>
              <a:path w="6858000" h="4023360" fill="none" stroke="0" extrusionOk="0">
                <a:moveTo>
                  <a:pt x="0" y="0"/>
                </a:moveTo>
                <a:cubicBezTo>
                  <a:pt x="185605" y="-81149"/>
                  <a:pt x="326779" y="40357"/>
                  <a:pt x="624838" y="0"/>
                </a:cubicBezTo>
                <a:cubicBezTo>
                  <a:pt x="932797" y="-71496"/>
                  <a:pt x="981459" y="48535"/>
                  <a:pt x="1386838" y="0"/>
                </a:cubicBezTo>
                <a:cubicBezTo>
                  <a:pt x="1743652" y="-54119"/>
                  <a:pt x="2092952" y="-3706"/>
                  <a:pt x="2286000" y="0"/>
                </a:cubicBezTo>
                <a:cubicBezTo>
                  <a:pt x="2447520" y="-21213"/>
                  <a:pt x="2682728" y="22019"/>
                  <a:pt x="2910838" y="0"/>
                </a:cubicBezTo>
                <a:cubicBezTo>
                  <a:pt x="3174105" y="-69750"/>
                  <a:pt x="3506855" y="44378"/>
                  <a:pt x="3741419" y="0"/>
                </a:cubicBezTo>
                <a:cubicBezTo>
                  <a:pt x="3961321" y="-42103"/>
                  <a:pt x="4196323" y="36386"/>
                  <a:pt x="4366258" y="0"/>
                </a:cubicBezTo>
                <a:cubicBezTo>
                  <a:pt x="4453984" y="-47086"/>
                  <a:pt x="4839289" y="83070"/>
                  <a:pt x="5128259" y="0"/>
                </a:cubicBezTo>
                <a:cubicBezTo>
                  <a:pt x="5389906" y="-49012"/>
                  <a:pt x="5780811" y="15562"/>
                  <a:pt x="5958838" y="0"/>
                </a:cubicBezTo>
                <a:cubicBezTo>
                  <a:pt x="6142659" y="55096"/>
                  <a:pt x="6528759" y="75655"/>
                  <a:pt x="6858000" y="0"/>
                </a:cubicBezTo>
                <a:cubicBezTo>
                  <a:pt x="6907574" y="100310"/>
                  <a:pt x="6827703" y="356925"/>
                  <a:pt x="6858000" y="454065"/>
                </a:cubicBezTo>
                <a:cubicBezTo>
                  <a:pt x="6934973" y="662390"/>
                  <a:pt x="6861270" y="807244"/>
                  <a:pt x="6858000" y="1028830"/>
                </a:cubicBezTo>
                <a:cubicBezTo>
                  <a:pt x="6930285" y="1253575"/>
                  <a:pt x="6818699" y="1510340"/>
                  <a:pt x="6858000" y="1684063"/>
                </a:cubicBezTo>
                <a:cubicBezTo>
                  <a:pt x="6860989" y="1846719"/>
                  <a:pt x="6831535" y="2111586"/>
                  <a:pt x="6858000" y="2299061"/>
                </a:cubicBezTo>
                <a:cubicBezTo>
                  <a:pt x="6865555" y="2441594"/>
                  <a:pt x="6869165" y="2693997"/>
                  <a:pt x="6858000" y="2833594"/>
                </a:cubicBezTo>
                <a:cubicBezTo>
                  <a:pt x="6865264" y="2972728"/>
                  <a:pt x="6717945" y="3286940"/>
                  <a:pt x="6858000" y="3448593"/>
                </a:cubicBezTo>
                <a:cubicBezTo>
                  <a:pt x="6846812" y="3660549"/>
                  <a:pt x="6900848" y="3822017"/>
                  <a:pt x="6858000" y="4023360"/>
                </a:cubicBezTo>
                <a:cubicBezTo>
                  <a:pt x="6631032" y="4087869"/>
                  <a:pt x="6321857" y="3969466"/>
                  <a:pt x="6095998" y="4023360"/>
                </a:cubicBezTo>
                <a:cubicBezTo>
                  <a:pt x="5933680" y="4065995"/>
                  <a:pt x="5426284" y="3908704"/>
                  <a:pt x="5196840" y="4023360"/>
                </a:cubicBezTo>
                <a:cubicBezTo>
                  <a:pt x="4990630" y="4087552"/>
                  <a:pt x="4453359" y="3987515"/>
                  <a:pt x="4297679" y="4023360"/>
                </a:cubicBezTo>
                <a:cubicBezTo>
                  <a:pt x="4076034" y="3993823"/>
                  <a:pt x="3873316" y="3935969"/>
                  <a:pt x="3467100" y="4023360"/>
                </a:cubicBezTo>
                <a:cubicBezTo>
                  <a:pt x="3213000" y="4121028"/>
                  <a:pt x="2907291" y="4094508"/>
                  <a:pt x="2636518" y="4023360"/>
                </a:cubicBezTo>
                <a:cubicBezTo>
                  <a:pt x="2348882" y="4058770"/>
                  <a:pt x="2085333" y="3902637"/>
                  <a:pt x="1805938" y="4023360"/>
                </a:cubicBezTo>
                <a:cubicBezTo>
                  <a:pt x="1513139" y="4089822"/>
                  <a:pt x="1361373" y="3998490"/>
                  <a:pt x="1181100" y="4023360"/>
                </a:cubicBezTo>
                <a:cubicBezTo>
                  <a:pt x="1004167" y="4056347"/>
                  <a:pt x="485588" y="3949869"/>
                  <a:pt x="0" y="4023360"/>
                </a:cubicBezTo>
                <a:cubicBezTo>
                  <a:pt x="-87384" y="3851259"/>
                  <a:pt x="34182" y="3549219"/>
                  <a:pt x="0" y="3448593"/>
                </a:cubicBezTo>
                <a:cubicBezTo>
                  <a:pt x="-32218" y="3315627"/>
                  <a:pt x="67836" y="3067822"/>
                  <a:pt x="0" y="2994528"/>
                </a:cubicBezTo>
                <a:cubicBezTo>
                  <a:pt x="-156601" y="2929823"/>
                  <a:pt x="136921" y="2581075"/>
                  <a:pt x="0" y="2379529"/>
                </a:cubicBezTo>
                <a:cubicBezTo>
                  <a:pt x="-132595" y="2165804"/>
                  <a:pt x="40020" y="2118463"/>
                  <a:pt x="0" y="1925464"/>
                </a:cubicBezTo>
                <a:cubicBezTo>
                  <a:pt x="-24666" y="1655744"/>
                  <a:pt x="78537" y="1582625"/>
                  <a:pt x="0" y="1350699"/>
                </a:cubicBezTo>
                <a:cubicBezTo>
                  <a:pt x="-58093" y="1181803"/>
                  <a:pt x="13484" y="818482"/>
                  <a:pt x="0" y="695466"/>
                </a:cubicBezTo>
                <a:cubicBezTo>
                  <a:pt x="-13336" y="573221"/>
                  <a:pt x="60035" y="294134"/>
                  <a:pt x="0" y="0"/>
                </a:cubicBezTo>
                <a:close/>
              </a:path>
              <a:path w="6858000" h="4023360" fill="none" stroke="0" extrusionOk="0">
                <a:moveTo>
                  <a:pt x="0" y="0"/>
                </a:moveTo>
                <a:cubicBezTo>
                  <a:pt x="170956" y="-50048"/>
                  <a:pt x="292569" y="124039"/>
                  <a:pt x="624838" y="0"/>
                </a:cubicBezTo>
                <a:cubicBezTo>
                  <a:pt x="951206" y="-43850"/>
                  <a:pt x="959399" y="41000"/>
                  <a:pt x="1386838" y="0"/>
                </a:cubicBezTo>
                <a:cubicBezTo>
                  <a:pt x="1728228" y="-42413"/>
                  <a:pt x="2092070" y="61354"/>
                  <a:pt x="2286000" y="0"/>
                </a:cubicBezTo>
                <a:cubicBezTo>
                  <a:pt x="2522058" y="-37181"/>
                  <a:pt x="2730070" y="25963"/>
                  <a:pt x="2910838" y="0"/>
                </a:cubicBezTo>
                <a:cubicBezTo>
                  <a:pt x="3163467" y="-17026"/>
                  <a:pt x="3483009" y="73447"/>
                  <a:pt x="3741419" y="0"/>
                </a:cubicBezTo>
                <a:cubicBezTo>
                  <a:pt x="3966826" y="-66896"/>
                  <a:pt x="4217199" y="15427"/>
                  <a:pt x="4366258" y="0"/>
                </a:cubicBezTo>
                <a:cubicBezTo>
                  <a:pt x="4530926" y="-38266"/>
                  <a:pt x="4882432" y="117955"/>
                  <a:pt x="5128259" y="0"/>
                </a:cubicBezTo>
                <a:cubicBezTo>
                  <a:pt x="5370662" y="-51071"/>
                  <a:pt x="5775291" y="-1116"/>
                  <a:pt x="5958838" y="0"/>
                </a:cubicBezTo>
                <a:cubicBezTo>
                  <a:pt x="6084467" y="-61556"/>
                  <a:pt x="6443362" y="13624"/>
                  <a:pt x="6858000" y="0"/>
                </a:cubicBezTo>
                <a:cubicBezTo>
                  <a:pt x="6853911" y="123904"/>
                  <a:pt x="6818671" y="342055"/>
                  <a:pt x="6858000" y="454065"/>
                </a:cubicBezTo>
                <a:cubicBezTo>
                  <a:pt x="6987271" y="586809"/>
                  <a:pt x="6867552" y="834726"/>
                  <a:pt x="6858000" y="1028830"/>
                </a:cubicBezTo>
                <a:cubicBezTo>
                  <a:pt x="6953810" y="1206480"/>
                  <a:pt x="6846030" y="1448422"/>
                  <a:pt x="6858000" y="1684063"/>
                </a:cubicBezTo>
                <a:cubicBezTo>
                  <a:pt x="6845309" y="1870682"/>
                  <a:pt x="6822437" y="2142501"/>
                  <a:pt x="6858000" y="2299061"/>
                </a:cubicBezTo>
                <a:cubicBezTo>
                  <a:pt x="6892127" y="2457268"/>
                  <a:pt x="6810077" y="2710233"/>
                  <a:pt x="6858000" y="2833594"/>
                </a:cubicBezTo>
                <a:cubicBezTo>
                  <a:pt x="6840407" y="2963362"/>
                  <a:pt x="6775732" y="3245755"/>
                  <a:pt x="6858000" y="3448593"/>
                </a:cubicBezTo>
                <a:cubicBezTo>
                  <a:pt x="6824484" y="3687213"/>
                  <a:pt x="6877304" y="3915559"/>
                  <a:pt x="6858000" y="4023360"/>
                </a:cubicBezTo>
                <a:cubicBezTo>
                  <a:pt x="6628165" y="4071404"/>
                  <a:pt x="6277602" y="3975590"/>
                  <a:pt x="6095998" y="4023360"/>
                </a:cubicBezTo>
                <a:cubicBezTo>
                  <a:pt x="5832749" y="4107826"/>
                  <a:pt x="5397001" y="3968966"/>
                  <a:pt x="5196840" y="4023360"/>
                </a:cubicBezTo>
                <a:cubicBezTo>
                  <a:pt x="4947171" y="4125042"/>
                  <a:pt x="4480647" y="4002959"/>
                  <a:pt x="4297679" y="4023360"/>
                </a:cubicBezTo>
                <a:cubicBezTo>
                  <a:pt x="4078815" y="4046334"/>
                  <a:pt x="3691658" y="4010255"/>
                  <a:pt x="3467100" y="4023360"/>
                </a:cubicBezTo>
                <a:cubicBezTo>
                  <a:pt x="3125082" y="4108090"/>
                  <a:pt x="2913592" y="4086562"/>
                  <a:pt x="2636518" y="4023360"/>
                </a:cubicBezTo>
                <a:cubicBezTo>
                  <a:pt x="2262456" y="4070166"/>
                  <a:pt x="2065897" y="3890934"/>
                  <a:pt x="1805938" y="4023360"/>
                </a:cubicBezTo>
                <a:cubicBezTo>
                  <a:pt x="1559078" y="4061383"/>
                  <a:pt x="1395178" y="3986484"/>
                  <a:pt x="1181100" y="4023360"/>
                </a:cubicBezTo>
                <a:cubicBezTo>
                  <a:pt x="1084814" y="4028742"/>
                  <a:pt x="437885" y="3936532"/>
                  <a:pt x="0" y="4023360"/>
                </a:cubicBezTo>
                <a:cubicBezTo>
                  <a:pt x="-79704" y="3885894"/>
                  <a:pt x="54314" y="3541076"/>
                  <a:pt x="0" y="3448593"/>
                </a:cubicBezTo>
                <a:cubicBezTo>
                  <a:pt x="-14214" y="3301629"/>
                  <a:pt x="65477" y="3058058"/>
                  <a:pt x="0" y="2994528"/>
                </a:cubicBezTo>
                <a:cubicBezTo>
                  <a:pt x="-150695" y="2901061"/>
                  <a:pt x="141259" y="2576579"/>
                  <a:pt x="0" y="2379529"/>
                </a:cubicBezTo>
                <a:cubicBezTo>
                  <a:pt x="-115418" y="2179413"/>
                  <a:pt x="71748" y="2162804"/>
                  <a:pt x="0" y="1925464"/>
                </a:cubicBezTo>
                <a:cubicBezTo>
                  <a:pt x="-14405" y="1650811"/>
                  <a:pt x="75505" y="1559233"/>
                  <a:pt x="0" y="1350699"/>
                </a:cubicBezTo>
                <a:cubicBezTo>
                  <a:pt x="-13408" y="1142754"/>
                  <a:pt x="33271" y="803039"/>
                  <a:pt x="0" y="695466"/>
                </a:cubicBezTo>
                <a:cubicBezTo>
                  <a:pt x="130370" y="568129"/>
                  <a:pt x="43115" y="342368"/>
                  <a:pt x="0" y="0"/>
                </a:cubicBezTo>
                <a:close/>
              </a:path>
            </a:pathLst>
          </a:custGeom>
          <a:ln w="28575">
            <a:solidFill>
              <a:schemeClr val="accent1">
                <a:lumMod val="50000"/>
              </a:schemeClr>
            </a:solidFill>
            <a:extLst>
              <a:ext uri="{C807C97D-BFC1-408E-A445-0C87EB9F89A2}">
                <ask:lineSketchStyleProps xmlns:ask="http://schemas.microsoft.com/office/drawing/2018/sketchyshapes" sd="1219033472">
                  <a:custGeom>
                    <a:avLst/>
                    <a:gdLst>
                      <a:gd name="connsiteX0" fmla="*/ 0 w 5394960"/>
                      <a:gd name="connsiteY0" fmla="*/ 0 h 3840480"/>
                      <a:gd name="connsiteX1" fmla="*/ 491540 w 5394960"/>
                      <a:gd name="connsiteY1" fmla="*/ 0 h 3840480"/>
                      <a:gd name="connsiteX2" fmla="*/ 1090980 w 5394960"/>
                      <a:gd name="connsiteY2" fmla="*/ 0 h 3840480"/>
                      <a:gd name="connsiteX3" fmla="*/ 1798320 w 5394960"/>
                      <a:gd name="connsiteY3" fmla="*/ 0 h 3840480"/>
                      <a:gd name="connsiteX4" fmla="*/ 2289860 w 5394960"/>
                      <a:gd name="connsiteY4" fmla="*/ 0 h 3840480"/>
                      <a:gd name="connsiteX5" fmla="*/ 2943250 w 5394960"/>
                      <a:gd name="connsiteY5" fmla="*/ 0 h 3840480"/>
                      <a:gd name="connsiteX6" fmla="*/ 3434790 w 5394960"/>
                      <a:gd name="connsiteY6" fmla="*/ 0 h 3840480"/>
                      <a:gd name="connsiteX7" fmla="*/ 4034231 w 5394960"/>
                      <a:gd name="connsiteY7" fmla="*/ 0 h 3840480"/>
                      <a:gd name="connsiteX8" fmla="*/ 4687620 w 5394960"/>
                      <a:gd name="connsiteY8" fmla="*/ 0 h 3840480"/>
                      <a:gd name="connsiteX9" fmla="*/ 5394960 w 5394960"/>
                      <a:gd name="connsiteY9" fmla="*/ 0 h 3840480"/>
                      <a:gd name="connsiteX10" fmla="*/ 5394960 w 5394960"/>
                      <a:gd name="connsiteY10" fmla="*/ 433426 h 3840480"/>
                      <a:gd name="connsiteX11" fmla="*/ 5394960 w 5394960"/>
                      <a:gd name="connsiteY11" fmla="*/ 982065 h 3840480"/>
                      <a:gd name="connsiteX12" fmla="*/ 5394960 w 5394960"/>
                      <a:gd name="connsiteY12" fmla="*/ 1607515 h 3840480"/>
                      <a:gd name="connsiteX13" fmla="*/ 5394960 w 5394960"/>
                      <a:gd name="connsiteY13" fmla="*/ 2194559 h 3840480"/>
                      <a:gd name="connsiteX14" fmla="*/ 5394960 w 5394960"/>
                      <a:gd name="connsiteY14" fmla="*/ 2704795 h 3840480"/>
                      <a:gd name="connsiteX15" fmla="*/ 5394960 w 5394960"/>
                      <a:gd name="connsiteY15" fmla="*/ 3291839 h 3840480"/>
                      <a:gd name="connsiteX16" fmla="*/ 5394960 w 5394960"/>
                      <a:gd name="connsiteY16" fmla="*/ 3840480 h 3840480"/>
                      <a:gd name="connsiteX17" fmla="*/ 4795519 w 5394960"/>
                      <a:gd name="connsiteY17" fmla="*/ 3840480 h 3840480"/>
                      <a:gd name="connsiteX18" fmla="*/ 4088181 w 5394960"/>
                      <a:gd name="connsiteY18" fmla="*/ 3840480 h 3840480"/>
                      <a:gd name="connsiteX19" fmla="*/ 3380841 w 5394960"/>
                      <a:gd name="connsiteY19" fmla="*/ 3840480 h 3840480"/>
                      <a:gd name="connsiteX20" fmla="*/ 2727452 w 5394960"/>
                      <a:gd name="connsiteY20" fmla="*/ 3840480 h 3840480"/>
                      <a:gd name="connsiteX21" fmla="*/ 2074061 w 5394960"/>
                      <a:gd name="connsiteY21" fmla="*/ 3840480 h 3840480"/>
                      <a:gd name="connsiteX22" fmla="*/ 1420672 w 5394960"/>
                      <a:gd name="connsiteY22" fmla="*/ 3840480 h 3840480"/>
                      <a:gd name="connsiteX23" fmla="*/ 929132 w 5394960"/>
                      <a:gd name="connsiteY23" fmla="*/ 3840480 h 3840480"/>
                      <a:gd name="connsiteX24" fmla="*/ 0 w 5394960"/>
                      <a:gd name="connsiteY24" fmla="*/ 3840480 h 3840480"/>
                      <a:gd name="connsiteX25" fmla="*/ 0 w 5394960"/>
                      <a:gd name="connsiteY25" fmla="*/ 3291839 h 3840480"/>
                      <a:gd name="connsiteX26" fmla="*/ 0 w 5394960"/>
                      <a:gd name="connsiteY26" fmla="*/ 2858414 h 3840480"/>
                      <a:gd name="connsiteX27" fmla="*/ 0 w 5394960"/>
                      <a:gd name="connsiteY27" fmla="*/ 2271369 h 3840480"/>
                      <a:gd name="connsiteX28" fmla="*/ 0 w 5394960"/>
                      <a:gd name="connsiteY28" fmla="*/ 1837943 h 3840480"/>
                      <a:gd name="connsiteX29" fmla="*/ 0 w 5394960"/>
                      <a:gd name="connsiteY29" fmla="*/ 1289304 h 3840480"/>
                      <a:gd name="connsiteX30" fmla="*/ 0 w 5394960"/>
                      <a:gd name="connsiteY30" fmla="*/ 663854 h 3840480"/>
                      <a:gd name="connsiteX31" fmla="*/ 0 w 5394960"/>
                      <a:gd name="connsiteY31" fmla="*/ 0 h 3840480"/>
                      <a:gd name="connsiteX0" fmla="*/ 0 w 5394960"/>
                      <a:gd name="connsiteY0" fmla="*/ 0 h 3840480"/>
                      <a:gd name="connsiteX1" fmla="*/ 545490 w 5394960"/>
                      <a:gd name="connsiteY1" fmla="*/ 0 h 3840480"/>
                      <a:gd name="connsiteX2" fmla="*/ 983082 w 5394960"/>
                      <a:gd name="connsiteY2" fmla="*/ 0 h 3840480"/>
                      <a:gd name="connsiteX3" fmla="*/ 1690420 w 5394960"/>
                      <a:gd name="connsiteY3" fmla="*/ 0 h 3840480"/>
                      <a:gd name="connsiteX4" fmla="*/ 2235910 w 5394960"/>
                      <a:gd name="connsiteY4" fmla="*/ 0 h 3840480"/>
                      <a:gd name="connsiteX5" fmla="*/ 2781401 w 5394960"/>
                      <a:gd name="connsiteY5" fmla="*/ 0 h 3840480"/>
                      <a:gd name="connsiteX6" fmla="*/ 3488740 w 5394960"/>
                      <a:gd name="connsiteY6" fmla="*/ 0 h 3840480"/>
                      <a:gd name="connsiteX7" fmla="*/ 3980281 w 5394960"/>
                      <a:gd name="connsiteY7" fmla="*/ 0 h 3840480"/>
                      <a:gd name="connsiteX8" fmla="*/ 4687620 w 5394960"/>
                      <a:gd name="connsiteY8" fmla="*/ 0 h 3840480"/>
                      <a:gd name="connsiteX9" fmla="*/ 5394960 w 5394960"/>
                      <a:gd name="connsiteY9" fmla="*/ 0 h 3840480"/>
                      <a:gd name="connsiteX10" fmla="*/ 5394960 w 5394960"/>
                      <a:gd name="connsiteY10" fmla="*/ 548640 h 3840480"/>
                      <a:gd name="connsiteX11" fmla="*/ 5394960 w 5394960"/>
                      <a:gd name="connsiteY11" fmla="*/ 1097279 h 3840480"/>
                      <a:gd name="connsiteX12" fmla="*/ 5394960 w 5394960"/>
                      <a:gd name="connsiteY12" fmla="*/ 1684324 h 3840480"/>
                      <a:gd name="connsiteX13" fmla="*/ 5394960 w 5394960"/>
                      <a:gd name="connsiteY13" fmla="*/ 2117750 h 3840480"/>
                      <a:gd name="connsiteX14" fmla="*/ 5394960 w 5394960"/>
                      <a:gd name="connsiteY14" fmla="*/ 2666389 h 3840480"/>
                      <a:gd name="connsiteX15" fmla="*/ 5394960 w 5394960"/>
                      <a:gd name="connsiteY15" fmla="*/ 3215030 h 3840480"/>
                      <a:gd name="connsiteX16" fmla="*/ 5394960 w 5394960"/>
                      <a:gd name="connsiteY16" fmla="*/ 3840480 h 3840480"/>
                      <a:gd name="connsiteX17" fmla="*/ 4741570 w 5394960"/>
                      <a:gd name="connsiteY17" fmla="*/ 3840480 h 3840480"/>
                      <a:gd name="connsiteX18" fmla="*/ 4142130 w 5394960"/>
                      <a:gd name="connsiteY18" fmla="*/ 3840480 h 3840480"/>
                      <a:gd name="connsiteX19" fmla="*/ 3704539 w 5394960"/>
                      <a:gd name="connsiteY19" fmla="*/ 3840480 h 3840480"/>
                      <a:gd name="connsiteX20" fmla="*/ 3212998 w 5394960"/>
                      <a:gd name="connsiteY20" fmla="*/ 3840480 h 3840480"/>
                      <a:gd name="connsiteX21" fmla="*/ 2505658 w 5394960"/>
                      <a:gd name="connsiteY21" fmla="*/ 3840480 h 3840480"/>
                      <a:gd name="connsiteX22" fmla="*/ 1906219 w 5394960"/>
                      <a:gd name="connsiteY22" fmla="*/ 3840480 h 3840480"/>
                      <a:gd name="connsiteX23" fmla="*/ 1414678 w 5394960"/>
                      <a:gd name="connsiteY23" fmla="*/ 3840480 h 3840480"/>
                      <a:gd name="connsiteX24" fmla="*/ 815238 w 5394960"/>
                      <a:gd name="connsiteY24" fmla="*/ 3840480 h 3840480"/>
                      <a:gd name="connsiteX25" fmla="*/ 0 w 5394960"/>
                      <a:gd name="connsiteY25" fmla="*/ 3840480 h 3840480"/>
                      <a:gd name="connsiteX26" fmla="*/ 0 w 5394960"/>
                      <a:gd name="connsiteY26" fmla="*/ 3407053 h 3840480"/>
                      <a:gd name="connsiteX27" fmla="*/ 0 w 5394960"/>
                      <a:gd name="connsiteY27" fmla="*/ 2820009 h 3840480"/>
                      <a:gd name="connsiteX28" fmla="*/ 0 w 5394960"/>
                      <a:gd name="connsiteY28" fmla="*/ 2348179 h 3840480"/>
                      <a:gd name="connsiteX29" fmla="*/ 0 w 5394960"/>
                      <a:gd name="connsiteY29" fmla="*/ 1722729 h 3840480"/>
                      <a:gd name="connsiteX30" fmla="*/ 0 w 5394960"/>
                      <a:gd name="connsiteY30" fmla="*/ 1212494 h 3840480"/>
                      <a:gd name="connsiteX31" fmla="*/ 0 w 5394960"/>
                      <a:gd name="connsiteY31" fmla="*/ 779069 h 3840480"/>
                      <a:gd name="connsiteX32" fmla="*/ 0 w 5394960"/>
                      <a:gd name="connsiteY32" fmla="*/ 0 h 384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94960" h="3840480" fill="none" extrusionOk="0">
                        <a:moveTo>
                          <a:pt x="0" y="0"/>
                        </a:moveTo>
                        <a:cubicBezTo>
                          <a:pt x="147951" y="-37695"/>
                          <a:pt x="270087" y="100216"/>
                          <a:pt x="491540" y="0"/>
                        </a:cubicBezTo>
                        <a:cubicBezTo>
                          <a:pt x="746049" y="-42427"/>
                          <a:pt x="772665" y="38445"/>
                          <a:pt x="1090980" y="0"/>
                        </a:cubicBezTo>
                        <a:cubicBezTo>
                          <a:pt x="1377915" y="-62258"/>
                          <a:pt x="1652649" y="12376"/>
                          <a:pt x="1798320" y="0"/>
                        </a:cubicBezTo>
                        <a:cubicBezTo>
                          <a:pt x="2000187" y="-24758"/>
                          <a:pt x="2123587" y="10830"/>
                          <a:pt x="2289860" y="0"/>
                        </a:cubicBezTo>
                        <a:cubicBezTo>
                          <a:pt x="2429306" y="-24786"/>
                          <a:pt x="2736188" y="79546"/>
                          <a:pt x="2943250" y="0"/>
                        </a:cubicBezTo>
                        <a:cubicBezTo>
                          <a:pt x="3141199" y="-60021"/>
                          <a:pt x="3327364" y="3492"/>
                          <a:pt x="3434790" y="0"/>
                        </a:cubicBezTo>
                        <a:cubicBezTo>
                          <a:pt x="3566839" y="-7475"/>
                          <a:pt x="3869533" y="64221"/>
                          <a:pt x="4034231" y="0"/>
                        </a:cubicBezTo>
                        <a:cubicBezTo>
                          <a:pt x="4221906" y="-50798"/>
                          <a:pt x="4535879" y="-3210"/>
                          <a:pt x="4687620" y="0"/>
                        </a:cubicBezTo>
                        <a:cubicBezTo>
                          <a:pt x="4843461" y="-47568"/>
                          <a:pt x="5063271" y="7540"/>
                          <a:pt x="5394960" y="0"/>
                        </a:cubicBezTo>
                        <a:cubicBezTo>
                          <a:pt x="5378806" y="94904"/>
                          <a:pt x="5363433" y="319116"/>
                          <a:pt x="5394960" y="433426"/>
                        </a:cubicBezTo>
                        <a:cubicBezTo>
                          <a:pt x="5470688" y="511605"/>
                          <a:pt x="5367972" y="745502"/>
                          <a:pt x="5394960" y="982065"/>
                        </a:cubicBezTo>
                        <a:cubicBezTo>
                          <a:pt x="5440613" y="1183213"/>
                          <a:pt x="5377172" y="1430366"/>
                          <a:pt x="5394960" y="1607515"/>
                        </a:cubicBezTo>
                        <a:cubicBezTo>
                          <a:pt x="5415155" y="1779638"/>
                          <a:pt x="5380850" y="2056724"/>
                          <a:pt x="5394960" y="2194559"/>
                        </a:cubicBezTo>
                        <a:cubicBezTo>
                          <a:pt x="5427333" y="2346051"/>
                          <a:pt x="5358927" y="2591162"/>
                          <a:pt x="5394960" y="2704795"/>
                        </a:cubicBezTo>
                        <a:cubicBezTo>
                          <a:pt x="5380776" y="2834324"/>
                          <a:pt x="5372501" y="3068280"/>
                          <a:pt x="5394960" y="3291839"/>
                        </a:cubicBezTo>
                        <a:cubicBezTo>
                          <a:pt x="5369867" y="3516851"/>
                          <a:pt x="5388640" y="3718189"/>
                          <a:pt x="5394960" y="3840480"/>
                        </a:cubicBezTo>
                        <a:cubicBezTo>
                          <a:pt x="5214324" y="3881540"/>
                          <a:pt x="4925127" y="3804422"/>
                          <a:pt x="4795519" y="3840480"/>
                        </a:cubicBezTo>
                        <a:cubicBezTo>
                          <a:pt x="4614143" y="3871574"/>
                          <a:pt x="4251210" y="3788199"/>
                          <a:pt x="4088181" y="3840480"/>
                        </a:cubicBezTo>
                        <a:cubicBezTo>
                          <a:pt x="3870172" y="3885639"/>
                          <a:pt x="3547310" y="3806587"/>
                          <a:pt x="3380841" y="3840480"/>
                        </a:cubicBezTo>
                        <a:cubicBezTo>
                          <a:pt x="3206282" y="3878969"/>
                          <a:pt x="2970371" y="3832521"/>
                          <a:pt x="2727452" y="3840480"/>
                        </a:cubicBezTo>
                        <a:cubicBezTo>
                          <a:pt x="2440799" y="3902974"/>
                          <a:pt x="2305244" y="3852380"/>
                          <a:pt x="2074061" y="3840480"/>
                        </a:cubicBezTo>
                        <a:cubicBezTo>
                          <a:pt x="1800138" y="3835615"/>
                          <a:pt x="1648922" y="3752310"/>
                          <a:pt x="1420672" y="3840480"/>
                        </a:cubicBezTo>
                        <a:cubicBezTo>
                          <a:pt x="1198673" y="3866205"/>
                          <a:pt x="1098210" y="3822145"/>
                          <a:pt x="929132" y="3840480"/>
                        </a:cubicBezTo>
                        <a:cubicBezTo>
                          <a:pt x="816069" y="3817089"/>
                          <a:pt x="373254" y="3749935"/>
                          <a:pt x="0" y="3840480"/>
                        </a:cubicBezTo>
                        <a:cubicBezTo>
                          <a:pt x="-53259" y="3673548"/>
                          <a:pt x="50512" y="3409865"/>
                          <a:pt x="0" y="3291839"/>
                        </a:cubicBezTo>
                        <a:cubicBezTo>
                          <a:pt x="-28934" y="3167736"/>
                          <a:pt x="40527" y="2942190"/>
                          <a:pt x="0" y="2858414"/>
                        </a:cubicBezTo>
                        <a:cubicBezTo>
                          <a:pt x="-102068" y="2776860"/>
                          <a:pt x="78785" y="2498048"/>
                          <a:pt x="0" y="2271369"/>
                        </a:cubicBezTo>
                        <a:cubicBezTo>
                          <a:pt x="-75535" y="2069967"/>
                          <a:pt x="51024" y="2046682"/>
                          <a:pt x="0" y="1837943"/>
                        </a:cubicBezTo>
                        <a:cubicBezTo>
                          <a:pt x="-25516" y="1579190"/>
                          <a:pt x="60613" y="1482839"/>
                          <a:pt x="0" y="1289304"/>
                        </a:cubicBezTo>
                        <a:cubicBezTo>
                          <a:pt x="-37432" y="1081454"/>
                          <a:pt x="32900" y="793149"/>
                          <a:pt x="0" y="663854"/>
                        </a:cubicBezTo>
                        <a:cubicBezTo>
                          <a:pt x="47674" y="540188"/>
                          <a:pt x="7898" y="294091"/>
                          <a:pt x="0" y="0"/>
                        </a:cubicBezTo>
                        <a:close/>
                      </a:path>
                      <a:path w="5394960" h="3840480" stroke="0" extrusionOk="0">
                        <a:moveTo>
                          <a:pt x="0" y="0"/>
                        </a:moveTo>
                        <a:cubicBezTo>
                          <a:pt x="108996" y="-14372"/>
                          <a:pt x="462154" y="42276"/>
                          <a:pt x="545490" y="0"/>
                        </a:cubicBezTo>
                        <a:cubicBezTo>
                          <a:pt x="662149" y="-59129"/>
                          <a:pt x="833556" y="16785"/>
                          <a:pt x="983082" y="0"/>
                        </a:cubicBezTo>
                        <a:cubicBezTo>
                          <a:pt x="1167944" y="29893"/>
                          <a:pt x="1426701" y="4864"/>
                          <a:pt x="1690420" y="0"/>
                        </a:cubicBezTo>
                        <a:cubicBezTo>
                          <a:pt x="2002255" y="-12960"/>
                          <a:pt x="2018900" y="28906"/>
                          <a:pt x="2235910" y="0"/>
                        </a:cubicBezTo>
                        <a:cubicBezTo>
                          <a:pt x="2476505" y="-27326"/>
                          <a:pt x="2622173" y="35812"/>
                          <a:pt x="2781401" y="0"/>
                        </a:cubicBezTo>
                        <a:cubicBezTo>
                          <a:pt x="2970921" y="-39456"/>
                          <a:pt x="3148123" y="-20435"/>
                          <a:pt x="3488740" y="0"/>
                        </a:cubicBezTo>
                        <a:cubicBezTo>
                          <a:pt x="3830094" y="-33525"/>
                          <a:pt x="3775119" y="34654"/>
                          <a:pt x="3980281" y="0"/>
                        </a:cubicBezTo>
                        <a:cubicBezTo>
                          <a:pt x="4145257" y="-38513"/>
                          <a:pt x="4470465" y="-13955"/>
                          <a:pt x="4687620" y="0"/>
                        </a:cubicBezTo>
                        <a:cubicBezTo>
                          <a:pt x="4871851" y="-49053"/>
                          <a:pt x="5047309" y="118420"/>
                          <a:pt x="5394960" y="0"/>
                        </a:cubicBezTo>
                        <a:cubicBezTo>
                          <a:pt x="5470982" y="204046"/>
                          <a:pt x="5371181" y="392930"/>
                          <a:pt x="5394960" y="548640"/>
                        </a:cubicBezTo>
                        <a:cubicBezTo>
                          <a:pt x="5459230" y="708237"/>
                          <a:pt x="5379527" y="912396"/>
                          <a:pt x="5394960" y="1097279"/>
                        </a:cubicBezTo>
                        <a:cubicBezTo>
                          <a:pt x="5438980" y="1322275"/>
                          <a:pt x="5399379" y="1433927"/>
                          <a:pt x="5394960" y="1684324"/>
                        </a:cubicBezTo>
                        <a:cubicBezTo>
                          <a:pt x="5389352" y="1919151"/>
                          <a:pt x="5337074" y="1957453"/>
                          <a:pt x="5394960" y="2117750"/>
                        </a:cubicBezTo>
                        <a:cubicBezTo>
                          <a:pt x="5444067" y="2274149"/>
                          <a:pt x="5396388" y="2542165"/>
                          <a:pt x="5394960" y="2666389"/>
                        </a:cubicBezTo>
                        <a:cubicBezTo>
                          <a:pt x="5410113" y="2775306"/>
                          <a:pt x="5391516" y="2927579"/>
                          <a:pt x="5394960" y="3215030"/>
                        </a:cubicBezTo>
                        <a:cubicBezTo>
                          <a:pt x="5464497" y="3471388"/>
                          <a:pt x="5336883" y="3632400"/>
                          <a:pt x="5394960" y="3840480"/>
                        </a:cubicBezTo>
                        <a:cubicBezTo>
                          <a:pt x="5110718" y="3858878"/>
                          <a:pt x="4960621" y="3793262"/>
                          <a:pt x="4741570" y="3840480"/>
                        </a:cubicBezTo>
                        <a:cubicBezTo>
                          <a:pt x="4572806" y="3866020"/>
                          <a:pt x="4351655" y="3776865"/>
                          <a:pt x="4142130" y="3840480"/>
                        </a:cubicBezTo>
                        <a:cubicBezTo>
                          <a:pt x="3925218" y="3899074"/>
                          <a:pt x="3814887" y="3822059"/>
                          <a:pt x="3704539" y="3840480"/>
                        </a:cubicBezTo>
                        <a:cubicBezTo>
                          <a:pt x="3586398" y="3878016"/>
                          <a:pt x="3389237" y="3827167"/>
                          <a:pt x="3212998" y="3840480"/>
                        </a:cubicBezTo>
                        <a:cubicBezTo>
                          <a:pt x="2980144" y="3891064"/>
                          <a:pt x="2710963" y="3808976"/>
                          <a:pt x="2505658" y="3840480"/>
                        </a:cubicBezTo>
                        <a:cubicBezTo>
                          <a:pt x="2287018" y="3877947"/>
                          <a:pt x="2179436" y="3835685"/>
                          <a:pt x="1906219" y="3840480"/>
                        </a:cubicBezTo>
                        <a:cubicBezTo>
                          <a:pt x="1627533" y="3842719"/>
                          <a:pt x="1614391" y="3813263"/>
                          <a:pt x="1414678" y="3840480"/>
                        </a:cubicBezTo>
                        <a:cubicBezTo>
                          <a:pt x="1210883" y="3875477"/>
                          <a:pt x="1078890" y="3837953"/>
                          <a:pt x="815238" y="3840480"/>
                        </a:cubicBezTo>
                        <a:cubicBezTo>
                          <a:pt x="612553" y="3858864"/>
                          <a:pt x="232393" y="3829940"/>
                          <a:pt x="0" y="3840480"/>
                        </a:cubicBezTo>
                        <a:cubicBezTo>
                          <a:pt x="-49561" y="3640950"/>
                          <a:pt x="5342" y="3576000"/>
                          <a:pt x="0" y="3407053"/>
                        </a:cubicBezTo>
                        <a:cubicBezTo>
                          <a:pt x="-24327" y="3244062"/>
                          <a:pt x="44470" y="2961739"/>
                          <a:pt x="0" y="2820009"/>
                        </a:cubicBezTo>
                        <a:cubicBezTo>
                          <a:pt x="-5752" y="2697290"/>
                          <a:pt x="35920" y="2443420"/>
                          <a:pt x="0" y="2348179"/>
                        </a:cubicBezTo>
                        <a:cubicBezTo>
                          <a:pt x="5937" y="2265575"/>
                          <a:pt x="59168" y="1893139"/>
                          <a:pt x="0" y="1722729"/>
                        </a:cubicBezTo>
                        <a:cubicBezTo>
                          <a:pt x="771" y="1572873"/>
                          <a:pt x="47127" y="1349607"/>
                          <a:pt x="0" y="1212494"/>
                        </a:cubicBezTo>
                        <a:cubicBezTo>
                          <a:pt x="-27325" y="1072593"/>
                          <a:pt x="30041" y="976116"/>
                          <a:pt x="0" y="779069"/>
                        </a:cubicBezTo>
                        <a:cubicBezTo>
                          <a:pt x="32546" y="533820"/>
                          <a:pt x="33470" y="319026"/>
                          <a:pt x="0" y="0"/>
                        </a:cubicBezTo>
                        <a:close/>
                      </a:path>
                      <a:path w="5394960" h="3840480" fill="none" stroke="0" extrusionOk="0">
                        <a:moveTo>
                          <a:pt x="0" y="0"/>
                        </a:moveTo>
                        <a:cubicBezTo>
                          <a:pt x="100254" y="-70487"/>
                          <a:pt x="245888" y="60677"/>
                          <a:pt x="491540" y="0"/>
                        </a:cubicBezTo>
                        <a:cubicBezTo>
                          <a:pt x="736449" y="-56760"/>
                          <a:pt x="784918" y="70351"/>
                          <a:pt x="1090980" y="0"/>
                        </a:cubicBezTo>
                        <a:cubicBezTo>
                          <a:pt x="1366990" y="-51715"/>
                          <a:pt x="1607996" y="47200"/>
                          <a:pt x="1798320" y="0"/>
                        </a:cubicBezTo>
                        <a:cubicBezTo>
                          <a:pt x="1942122" y="-25292"/>
                          <a:pt x="2145740" y="36774"/>
                          <a:pt x="2289860" y="0"/>
                        </a:cubicBezTo>
                        <a:cubicBezTo>
                          <a:pt x="2507040" y="-24367"/>
                          <a:pt x="2747760" y="18855"/>
                          <a:pt x="2943250" y="0"/>
                        </a:cubicBezTo>
                        <a:cubicBezTo>
                          <a:pt x="3125585" y="-51239"/>
                          <a:pt x="3301427" y="29993"/>
                          <a:pt x="3434790" y="0"/>
                        </a:cubicBezTo>
                        <a:cubicBezTo>
                          <a:pt x="3555369" y="-35424"/>
                          <a:pt x="3806594" y="88259"/>
                          <a:pt x="4034231" y="0"/>
                        </a:cubicBezTo>
                        <a:cubicBezTo>
                          <a:pt x="4246589" y="-53322"/>
                          <a:pt x="4556837" y="8984"/>
                          <a:pt x="4687620" y="0"/>
                        </a:cubicBezTo>
                        <a:cubicBezTo>
                          <a:pt x="4813969" y="-8069"/>
                          <a:pt x="5088781" y="93561"/>
                          <a:pt x="5394960" y="0"/>
                        </a:cubicBezTo>
                        <a:cubicBezTo>
                          <a:pt x="5421013" y="112683"/>
                          <a:pt x="5363628" y="341959"/>
                          <a:pt x="5394960" y="433426"/>
                        </a:cubicBezTo>
                        <a:cubicBezTo>
                          <a:pt x="5461589" y="596391"/>
                          <a:pt x="5373076" y="764405"/>
                          <a:pt x="5394960" y="982065"/>
                        </a:cubicBezTo>
                        <a:cubicBezTo>
                          <a:pt x="5456171" y="1196413"/>
                          <a:pt x="5372206" y="1448304"/>
                          <a:pt x="5394960" y="1607515"/>
                        </a:cubicBezTo>
                        <a:cubicBezTo>
                          <a:pt x="5385205" y="1768621"/>
                          <a:pt x="5374843" y="2054083"/>
                          <a:pt x="5394960" y="2194559"/>
                        </a:cubicBezTo>
                        <a:cubicBezTo>
                          <a:pt x="5392706" y="2327290"/>
                          <a:pt x="5379038" y="2576223"/>
                          <a:pt x="5394960" y="2704795"/>
                        </a:cubicBezTo>
                        <a:cubicBezTo>
                          <a:pt x="5409580" y="2788404"/>
                          <a:pt x="5320137" y="3115111"/>
                          <a:pt x="5394960" y="3291839"/>
                        </a:cubicBezTo>
                        <a:cubicBezTo>
                          <a:pt x="5398971" y="3531739"/>
                          <a:pt x="5404445" y="3678166"/>
                          <a:pt x="5394960" y="3840480"/>
                        </a:cubicBezTo>
                        <a:cubicBezTo>
                          <a:pt x="5227822" y="3912996"/>
                          <a:pt x="4933448" y="3797056"/>
                          <a:pt x="4795519" y="3840480"/>
                        </a:cubicBezTo>
                        <a:cubicBezTo>
                          <a:pt x="4647844" y="3911182"/>
                          <a:pt x="4257989" y="3774176"/>
                          <a:pt x="4088181" y="3840480"/>
                        </a:cubicBezTo>
                        <a:cubicBezTo>
                          <a:pt x="3902531" y="3933838"/>
                          <a:pt x="3536140" y="3820222"/>
                          <a:pt x="3380841" y="3840480"/>
                        </a:cubicBezTo>
                        <a:cubicBezTo>
                          <a:pt x="3221616" y="3828522"/>
                          <a:pt x="2982035" y="3783360"/>
                          <a:pt x="2727452" y="3840480"/>
                        </a:cubicBezTo>
                        <a:cubicBezTo>
                          <a:pt x="2495035" y="3922998"/>
                          <a:pt x="2284712" y="3881960"/>
                          <a:pt x="2074061" y="3840480"/>
                        </a:cubicBezTo>
                        <a:cubicBezTo>
                          <a:pt x="1845827" y="3849383"/>
                          <a:pt x="1616928" y="3754455"/>
                          <a:pt x="1420672" y="3840480"/>
                        </a:cubicBezTo>
                        <a:cubicBezTo>
                          <a:pt x="1209562" y="3887584"/>
                          <a:pt x="1088649" y="3818766"/>
                          <a:pt x="929132" y="3840480"/>
                        </a:cubicBezTo>
                        <a:cubicBezTo>
                          <a:pt x="776460" y="3854203"/>
                          <a:pt x="337502" y="3775067"/>
                          <a:pt x="0" y="3840480"/>
                        </a:cubicBezTo>
                        <a:cubicBezTo>
                          <a:pt x="-68474" y="3685256"/>
                          <a:pt x="31797" y="3381249"/>
                          <a:pt x="0" y="3291839"/>
                        </a:cubicBezTo>
                        <a:cubicBezTo>
                          <a:pt x="-40422" y="3164860"/>
                          <a:pt x="52453" y="2926610"/>
                          <a:pt x="0" y="2858414"/>
                        </a:cubicBezTo>
                        <a:cubicBezTo>
                          <a:pt x="-81634" y="2754523"/>
                          <a:pt x="74203" y="2482554"/>
                          <a:pt x="0" y="2271369"/>
                        </a:cubicBezTo>
                        <a:cubicBezTo>
                          <a:pt x="-95998" y="2070504"/>
                          <a:pt x="50999" y="2063338"/>
                          <a:pt x="0" y="1837943"/>
                        </a:cubicBezTo>
                        <a:cubicBezTo>
                          <a:pt x="-17935" y="1621803"/>
                          <a:pt x="43781" y="1499905"/>
                          <a:pt x="0" y="1289304"/>
                        </a:cubicBezTo>
                        <a:cubicBezTo>
                          <a:pt x="-35674" y="1104619"/>
                          <a:pt x="6853" y="769856"/>
                          <a:pt x="0" y="663854"/>
                        </a:cubicBezTo>
                        <a:cubicBezTo>
                          <a:pt x="-6370" y="529138"/>
                          <a:pt x="32781" y="309323"/>
                          <a:pt x="0" y="0"/>
                        </a:cubicBezTo>
                        <a:close/>
                      </a:path>
                    </a:pathLst>
                  </a:custGeom>
                  <ask:type>
                    <ask:lineSketchScribble/>
                  </ask:type>
                </ask:lineSketchStyleProps>
              </a:ext>
            </a:extLst>
          </a:ln>
        </p:spPr>
        <p:txBody>
          <a:bodyPr/>
          <a:lstStyle>
            <a:lvl1pPr marL="0" indent="0" algn="l">
              <a:lnSpc>
                <a:spcPct val="150000"/>
              </a:lnSpc>
              <a:spcBef>
                <a:spcPts val="0"/>
              </a:spcBef>
              <a:buFont typeface="Wingdings" panose="05000000000000000000" pitchFamily="2" charset="2"/>
              <a:buNone/>
              <a:defRPr sz="2400" baseline="0">
                <a:solidFill>
                  <a:schemeClr val="accent1">
                    <a:lumMod val="50000"/>
                  </a:schemeClr>
                </a:solidFill>
                <a:latin typeface="Arial" panose="020B0604020202020204" pitchFamily="34" charset="0"/>
                <a:cs typeface="Arial" panose="020B0604020202020204" pitchFamily="34" charset="0"/>
              </a:defRPr>
            </a:lvl1pPr>
          </a:lstStyle>
          <a:p>
            <a:pPr lvl="0"/>
            <a:r>
              <a:rPr lang="en-US"/>
              <a:t>Learning Objective</a:t>
            </a:r>
            <a:endParaRPr lang="en-US" dirty="0"/>
          </a:p>
        </p:txBody>
      </p:sp>
      <p:pic>
        <p:nvPicPr>
          <p:cNvPr id="13" name="Picture 12" descr="A picture containing umbrella&#10;&#10;Description automatically generated">
            <a:extLst>
              <a:ext uri="{FF2B5EF4-FFF2-40B4-BE49-F238E27FC236}">
                <a16:creationId xmlns:a16="http://schemas.microsoft.com/office/drawing/2014/main" id="{B5179F30-86D7-4EB0-8885-A19BEB3FB0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9600" y="2834640"/>
            <a:ext cx="2834640" cy="3564559"/>
          </a:xfrm>
          <a:prstGeom prst="rect">
            <a:avLst/>
          </a:prstGeom>
        </p:spPr>
      </p:pic>
      <p:sp>
        <p:nvSpPr>
          <p:cNvPr id="2" name="Rectangle 1">
            <a:extLst>
              <a:ext uri="{FF2B5EF4-FFF2-40B4-BE49-F238E27FC236}">
                <a16:creationId xmlns:a16="http://schemas.microsoft.com/office/drawing/2014/main" id="{F87A1EC7-3003-4FCC-ADA0-F919AB9B1031}"/>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2795577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earning Target with Time Limit">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B6C32542-CA5D-426C-B76F-F23611FCA809}"/>
              </a:ext>
            </a:extLst>
          </p:cNvPr>
          <p:cNvSpPr txBox="1"/>
          <p:nvPr userDrawn="1"/>
        </p:nvSpPr>
        <p:spPr>
          <a:xfrm>
            <a:off x="365760" y="182880"/>
            <a:ext cx="11430000" cy="584775"/>
          </a:xfrm>
          <a:prstGeom prst="rect">
            <a:avLst/>
          </a:prstGeom>
          <a:noFill/>
        </p:spPr>
        <p:txBody>
          <a:bodyPr wrap="square" rtlCol="0">
            <a:spAutoFit/>
          </a:bodyPr>
          <a:lstStyle/>
          <a:p>
            <a:pPr algn="ctr"/>
            <a:r>
              <a:rPr lang="en-US" sz="3200">
                <a:solidFill>
                  <a:schemeClr val="accent1">
                    <a:lumMod val="50000"/>
                  </a:schemeClr>
                </a:solidFill>
                <a:latin typeface="Arial" panose="020B0604020202020204" pitchFamily="34" charset="0"/>
                <a:cs typeface="Arial" panose="020B0604020202020204" pitchFamily="34" charset="0"/>
              </a:rPr>
              <a:t>Target</a:t>
            </a:r>
            <a:endParaRPr lang="en-US" sz="3200" dirty="0">
              <a:solidFill>
                <a:schemeClr val="accent1">
                  <a:lumMod val="50000"/>
                </a:schemeClr>
              </a:solidFill>
              <a:latin typeface="Arial" panose="020B0604020202020204" pitchFamily="34" charset="0"/>
              <a:cs typeface="Arial" panose="020B0604020202020204" pitchFamily="34" charset="0"/>
            </a:endParaRPr>
          </a:p>
        </p:txBody>
      </p:sp>
      <p:sp>
        <p:nvSpPr>
          <p:cNvPr id="12" name="Text Placeholder 144">
            <a:extLst>
              <a:ext uri="{FF2B5EF4-FFF2-40B4-BE49-F238E27FC236}">
                <a16:creationId xmlns:a16="http://schemas.microsoft.com/office/drawing/2014/main" id="{E7A8F5CF-5D50-483E-8D91-E357C5BC2955}"/>
              </a:ext>
            </a:extLst>
          </p:cNvPr>
          <p:cNvSpPr>
            <a:spLocks noGrp="1"/>
          </p:cNvSpPr>
          <p:nvPr>
            <p:ph type="body" sz="quarter" idx="11" hasCustomPrompt="1"/>
          </p:nvPr>
        </p:nvSpPr>
        <p:spPr>
          <a:xfrm>
            <a:off x="1097280" y="1280160"/>
            <a:ext cx="6858000" cy="4023360"/>
          </a:xfrm>
          <a:custGeom>
            <a:avLst/>
            <a:gdLst>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 name="connsiteX0" fmla="*/ 0 w 6858000"/>
              <a:gd name="connsiteY0" fmla="*/ 0 h 4023360"/>
              <a:gd name="connsiteX1" fmla="*/ 693419 w 6858000"/>
              <a:gd name="connsiteY1" fmla="*/ 0 h 4023360"/>
              <a:gd name="connsiteX2" fmla="*/ 1249680 w 6858000"/>
              <a:gd name="connsiteY2" fmla="*/ 0 h 4023360"/>
              <a:gd name="connsiteX3" fmla="*/ 2148838 w 6858000"/>
              <a:gd name="connsiteY3" fmla="*/ 0 h 4023360"/>
              <a:gd name="connsiteX4" fmla="*/ 2842258 w 6858000"/>
              <a:gd name="connsiteY4" fmla="*/ 0 h 4023360"/>
              <a:gd name="connsiteX5" fmla="*/ 3535679 w 6858000"/>
              <a:gd name="connsiteY5" fmla="*/ 0 h 4023360"/>
              <a:gd name="connsiteX6" fmla="*/ 4434838 w 6858000"/>
              <a:gd name="connsiteY6" fmla="*/ 0 h 4023360"/>
              <a:gd name="connsiteX7" fmla="*/ 5059679 w 6858000"/>
              <a:gd name="connsiteY7" fmla="*/ 0 h 4023360"/>
              <a:gd name="connsiteX8" fmla="*/ 5958838 w 6858000"/>
              <a:gd name="connsiteY8" fmla="*/ 0 h 4023360"/>
              <a:gd name="connsiteX9" fmla="*/ 6858000 w 6858000"/>
              <a:gd name="connsiteY9" fmla="*/ 0 h 4023360"/>
              <a:gd name="connsiteX10" fmla="*/ 6858000 w 6858000"/>
              <a:gd name="connsiteY10" fmla="*/ 574765 h 4023360"/>
              <a:gd name="connsiteX11" fmla="*/ 6858000 w 6858000"/>
              <a:gd name="connsiteY11" fmla="*/ 1149530 h 4023360"/>
              <a:gd name="connsiteX12" fmla="*/ 6858000 w 6858000"/>
              <a:gd name="connsiteY12" fmla="*/ 1764529 h 4023360"/>
              <a:gd name="connsiteX13" fmla="*/ 6858000 w 6858000"/>
              <a:gd name="connsiteY13" fmla="*/ 2218595 h 4023360"/>
              <a:gd name="connsiteX14" fmla="*/ 6858000 w 6858000"/>
              <a:gd name="connsiteY14" fmla="*/ 2793359 h 4023360"/>
              <a:gd name="connsiteX15" fmla="*/ 6858000 w 6858000"/>
              <a:gd name="connsiteY15" fmla="*/ 3368126 h 4023360"/>
              <a:gd name="connsiteX16" fmla="*/ 6858000 w 6858000"/>
              <a:gd name="connsiteY16" fmla="*/ 4023360 h 4023360"/>
              <a:gd name="connsiteX17" fmla="*/ 6027419 w 6858000"/>
              <a:gd name="connsiteY17" fmla="*/ 4023360 h 4023360"/>
              <a:gd name="connsiteX18" fmla="*/ 5265419 w 6858000"/>
              <a:gd name="connsiteY18" fmla="*/ 4023360 h 4023360"/>
              <a:gd name="connsiteX19" fmla="*/ 4709159 w 6858000"/>
              <a:gd name="connsiteY19" fmla="*/ 4023360 h 4023360"/>
              <a:gd name="connsiteX20" fmla="*/ 4084319 w 6858000"/>
              <a:gd name="connsiteY20" fmla="*/ 4023360 h 4023360"/>
              <a:gd name="connsiteX21" fmla="*/ 3185158 w 6858000"/>
              <a:gd name="connsiteY21" fmla="*/ 4023360 h 4023360"/>
              <a:gd name="connsiteX22" fmla="*/ 2423159 w 6858000"/>
              <a:gd name="connsiteY22" fmla="*/ 4023360 h 4023360"/>
              <a:gd name="connsiteX23" fmla="*/ 1798319 w 6858000"/>
              <a:gd name="connsiteY23" fmla="*/ 4023360 h 4023360"/>
              <a:gd name="connsiteX24" fmla="*/ 1036319 w 6858000"/>
              <a:gd name="connsiteY24" fmla="*/ 4023360 h 4023360"/>
              <a:gd name="connsiteX25" fmla="*/ 0 w 6858000"/>
              <a:gd name="connsiteY25" fmla="*/ 4023360 h 4023360"/>
              <a:gd name="connsiteX26" fmla="*/ 0 w 6858000"/>
              <a:gd name="connsiteY26" fmla="*/ 3569293 h 4023360"/>
              <a:gd name="connsiteX27" fmla="*/ 0 w 6858000"/>
              <a:gd name="connsiteY27" fmla="*/ 2954295 h 4023360"/>
              <a:gd name="connsiteX28" fmla="*/ 0 w 6858000"/>
              <a:gd name="connsiteY28" fmla="*/ 2459997 h 4023360"/>
              <a:gd name="connsiteX29" fmla="*/ 0 w 6858000"/>
              <a:gd name="connsiteY29" fmla="*/ 1804763 h 4023360"/>
              <a:gd name="connsiteX30" fmla="*/ 0 w 6858000"/>
              <a:gd name="connsiteY30" fmla="*/ 1270231 h 4023360"/>
              <a:gd name="connsiteX31" fmla="*/ 0 w 6858000"/>
              <a:gd name="connsiteY31" fmla="*/ 816167 h 4023360"/>
              <a:gd name="connsiteX32" fmla="*/ 0 w 6858000"/>
              <a:gd name="connsiteY32" fmla="*/ 0 h 4023360"/>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858000" h="4023360" fill="none" extrusionOk="0">
                <a:moveTo>
                  <a:pt x="0" y="0"/>
                </a:moveTo>
                <a:cubicBezTo>
                  <a:pt x="223366" y="-5695"/>
                  <a:pt x="362765" y="152493"/>
                  <a:pt x="624838" y="0"/>
                </a:cubicBezTo>
                <a:cubicBezTo>
                  <a:pt x="958321" y="-34601"/>
                  <a:pt x="968560" y="22034"/>
                  <a:pt x="1386838" y="0"/>
                </a:cubicBezTo>
                <a:cubicBezTo>
                  <a:pt x="1726226" y="-40049"/>
                  <a:pt x="2132558" y="20087"/>
                  <a:pt x="2286000" y="0"/>
                </a:cubicBezTo>
                <a:cubicBezTo>
                  <a:pt x="2554882" y="-39042"/>
                  <a:pt x="2679367" y="-24572"/>
                  <a:pt x="2910838" y="0"/>
                </a:cubicBezTo>
                <a:cubicBezTo>
                  <a:pt x="3063897" y="-14718"/>
                  <a:pt x="3481383" y="130992"/>
                  <a:pt x="3741419" y="0"/>
                </a:cubicBezTo>
                <a:cubicBezTo>
                  <a:pt x="3980555" y="-77175"/>
                  <a:pt x="4253771" y="-22387"/>
                  <a:pt x="4366258" y="0"/>
                </a:cubicBezTo>
                <a:cubicBezTo>
                  <a:pt x="4547019" y="8031"/>
                  <a:pt x="4969581" y="75968"/>
                  <a:pt x="5128259" y="0"/>
                </a:cubicBezTo>
                <a:cubicBezTo>
                  <a:pt x="5342619" y="-44359"/>
                  <a:pt x="5764406" y="-56339"/>
                  <a:pt x="5958838" y="0"/>
                </a:cubicBezTo>
                <a:cubicBezTo>
                  <a:pt x="6158275" y="-63314"/>
                  <a:pt x="6457946" y="-55912"/>
                  <a:pt x="6858000" y="0"/>
                </a:cubicBezTo>
                <a:cubicBezTo>
                  <a:pt x="6827554" y="100197"/>
                  <a:pt x="6832745" y="311236"/>
                  <a:pt x="6858000" y="454065"/>
                </a:cubicBezTo>
                <a:cubicBezTo>
                  <a:pt x="6979786" y="515883"/>
                  <a:pt x="6829859" y="780523"/>
                  <a:pt x="6858000" y="1028830"/>
                </a:cubicBezTo>
                <a:cubicBezTo>
                  <a:pt x="6918246" y="1230989"/>
                  <a:pt x="6844299" y="1465008"/>
                  <a:pt x="6858000" y="1684063"/>
                </a:cubicBezTo>
                <a:cubicBezTo>
                  <a:pt x="6881965" y="1872855"/>
                  <a:pt x="6821945" y="2135249"/>
                  <a:pt x="6858000" y="2299061"/>
                </a:cubicBezTo>
                <a:cubicBezTo>
                  <a:pt x="6907989" y="2464883"/>
                  <a:pt x="6787621" y="2721420"/>
                  <a:pt x="6858000" y="2833594"/>
                </a:cubicBezTo>
                <a:cubicBezTo>
                  <a:pt x="6827866" y="2973537"/>
                  <a:pt x="6828321" y="3158059"/>
                  <a:pt x="6858000" y="3448593"/>
                </a:cubicBezTo>
                <a:cubicBezTo>
                  <a:pt x="6792115" y="3696928"/>
                  <a:pt x="6848979" y="3910172"/>
                  <a:pt x="6858000" y="4023360"/>
                </a:cubicBezTo>
                <a:cubicBezTo>
                  <a:pt x="6613365" y="4053218"/>
                  <a:pt x="6310266" y="3990076"/>
                  <a:pt x="6095998" y="4023360"/>
                </a:cubicBezTo>
                <a:cubicBezTo>
                  <a:pt x="5841343" y="4053632"/>
                  <a:pt x="5349836" y="3992350"/>
                  <a:pt x="5196840" y="4023360"/>
                </a:cubicBezTo>
                <a:cubicBezTo>
                  <a:pt x="4883462" y="4028450"/>
                  <a:pt x="4510468" y="3972956"/>
                  <a:pt x="4297679" y="4023360"/>
                </a:cubicBezTo>
                <a:cubicBezTo>
                  <a:pt x="4056228" y="4092080"/>
                  <a:pt x="3767724" y="4035419"/>
                  <a:pt x="3467100" y="4023360"/>
                </a:cubicBezTo>
                <a:cubicBezTo>
                  <a:pt x="3096748" y="4090261"/>
                  <a:pt x="2938023" y="4056752"/>
                  <a:pt x="2636518" y="4023360"/>
                </a:cubicBezTo>
                <a:cubicBezTo>
                  <a:pt x="2235045" y="4009019"/>
                  <a:pt x="2094676" y="3894438"/>
                  <a:pt x="1805938" y="4023360"/>
                </a:cubicBezTo>
                <a:cubicBezTo>
                  <a:pt x="1541302" y="4016682"/>
                  <a:pt x="1406476" y="3993285"/>
                  <a:pt x="1181100" y="4023360"/>
                </a:cubicBezTo>
                <a:cubicBezTo>
                  <a:pt x="1156105" y="3917081"/>
                  <a:pt x="532325" y="3879569"/>
                  <a:pt x="0" y="4023360"/>
                </a:cubicBezTo>
                <a:cubicBezTo>
                  <a:pt x="-66079" y="3857649"/>
                  <a:pt x="76695" y="3560551"/>
                  <a:pt x="0" y="3448593"/>
                </a:cubicBezTo>
                <a:cubicBezTo>
                  <a:pt x="-32810" y="3318824"/>
                  <a:pt x="51089" y="3076983"/>
                  <a:pt x="0" y="2994528"/>
                </a:cubicBezTo>
                <a:cubicBezTo>
                  <a:pt x="-168537" y="2913350"/>
                  <a:pt x="119435" y="2640504"/>
                  <a:pt x="0" y="2379529"/>
                </a:cubicBezTo>
                <a:cubicBezTo>
                  <a:pt x="-110501" y="2203819"/>
                  <a:pt x="72959" y="2141299"/>
                  <a:pt x="0" y="1925464"/>
                </a:cubicBezTo>
                <a:cubicBezTo>
                  <a:pt x="-15681" y="1614187"/>
                  <a:pt x="108208" y="1567203"/>
                  <a:pt x="0" y="1350699"/>
                </a:cubicBezTo>
                <a:cubicBezTo>
                  <a:pt x="-45153" y="1129135"/>
                  <a:pt x="68103" y="822153"/>
                  <a:pt x="0" y="695466"/>
                </a:cubicBezTo>
                <a:cubicBezTo>
                  <a:pt x="110133" y="574773"/>
                  <a:pt x="12033" y="333561"/>
                  <a:pt x="0" y="0"/>
                </a:cubicBezTo>
                <a:close/>
              </a:path>
              <a:path w="6858000" h="4023360" stroke="0" extrusionOk="0">
                <a:moveTo>
                  <a:pt x="0" y="0"/>
                </a:moveTo>
                <a:cubicBezTo>
                  <a:pt x="117957" y="-22795"/>
                  <a:pt x="605678" y="43090"/>
                  <a:pt x="693419" y="0"/>
                </a:cubicBezTo>
                <a:cubicBezTo>
                  <a:pt x="841073" y="-89380"/>
                  <a:pt x="1081162" y="1946"/>
                  <a:pt x="1249680" y="0"/>
                </a:cubicBezTo>
                <a:cubicBezTo>
                  <a:pt x="1509507" y="81197"/>
                  <a:pt x="1886029" y="3517"/>
                  <a:pt x="2148838" y="0"/>
                </a:cubicBezTo>
                <a:cubicBezTo>
                  <a:pt x="2554954" y="-23539"/>
                  <a:pt x="2567245" y="28300"/>
                  <a:pt x="2842258" y="0"/>
                </a:cubicBezTo>
                <a:cubicBezTo>
                  <a:pt x="3190205" y="-9581"/>
                  <a:pt x="3346051" y="26448"/>
                  <a:pt x="3535679" y="0"/>
                </a:cubicBezTo>
                <a:cubicBezTo>
                  <a:pt x="3802208" y="-32322"/>
                  <a:pt x="4009679" y="-67893"/>
                  <a:pt x="4434838" y="0"/>
                </a:cubicBezTo>
                <a:cubicBezTo>
                  <a:pt x="4864250" y="-45085"/>
                  <a:pt x="4802356" y="62394"/>
                  <a:pt x="5059679" y="0"/>
                </a:cubicBezTo>
                <a:cubicBezTo>
                  <a:pt x="5231621" y="-49391"/>
                  <a:pt x="5681964" y="-37213"/>
                  <a:pt x="5958838" y="0"/>
                </a:cubicBezTo>
                <a:cubicBezTo>
                  <a:pt x="6163185" y="-77272"/>
                  <a:pt x="6392284" y="152061"/>
                  <a:pt x="6858000" y="0"/>
                </a:cubicBezTo>
                <a:cubicBezTo>
                  <a:pt x="6967998" y="221771"/>
                  <a:pt x="6872155" y="405247"/>
                  <a:pt x="6858000" y="574765"/>
                </a:cubicBezTo>
                <a:cubicBezTo>
                  <a:pt x="6944515" y="744051"/>
                  <a:pt x="6846203" y="960894"/>
                  <a:pt x="6858000" y="1149530"/>
                </a:cubicBezTo>
                <a:cubicBezTo>
                  <a:pt x="6906296" y="1408366"/>
                  <a:pt x="6882623" y="1491351"/>
                  <a:pt x="6858000" y="1764529"/>
                </a:cubicBezTo>
                <a:cubicBezTo>
                  <a:pt x="6831850" y="2001623"/>
                  <a:pt x="6780115" y="2043842"/>
                  <a:pt x="6858000" y="2218595"/>
                </a:cubicBezTo>
                <a:cubicBezTo>
                  <a:pt x="6918953" y="2393285"/>
                  <a:pt x="6865215" y="2667710"/>
                  <a:pt x="6858000" y="2793359"/>
                </a:cubicBezTo>
                <a:cubicBezTo>
                  <a:pt x="6880286" y="2894289"/>
                  <a:pt x="6860273" y="3055007"/>
                  <a:pt x="6858000" y="3368126"/>
                </a:cubicBezTo>
                <a:cubicBezTo>
                  <a:pt x="6960426" y="3639920"/>
                  <a:pt x="6757729" y="3821409"/>
                  <a:pt x="6858000" y="4023360"/>
                </a:cubicBezTo>
                <a:cubicBezTo>
                  <a:pt x="6487620" y="4058666"/>
                  <a:pt x="6328018" y="3977973"/>
                  <a:pt x="6027419" y="4023360"/>
                </a:cubicBezTo>
                <a:cubicBezTo>
                  <a:pt x="5819348" y="4047009"/>
                  <a:pt x="5514040" y="3930838"/>
                  <a:pt x="5265419" y="4023360"/>
                </a:cubicBezTo>
                <a:cubicBezTo>
                  <a:pt x="4981384" y="4104997"/>
                  <a:pt x="4862777" y="4020945"/>
                  <a:pt x="4709159" y="4023360"/>
                </a:cubicBezTo>
                <a:cubicBezTo>
                  <a:pt x="4543643" y="4064698"/>
                  <a:pt x="4313042" y="4065905"/>
                  <a:pt x="4084319" y="4023360"/>
                </a:cubicBezTo>
                <a:cubicBezTo>
                  <a:pt x="3723413" y="4087784"/>
                  <a:pt x="3442100" y="4007037"/>
                  <a:pt x="3185158" y="4023360"/>
                </a:cubicBezTo>
                <a:cubicBezTo>
                  <a:pt x="2869230" y="4053583"/>
                  <a:pt x="2751249" y="4029201"/>
                  <a:pt x="2423159" y="4023360"/>
                </a:cubicBezTo>
                <a:cubicBezTo>
                  <a:pt x="2071202" y="4017931"/>
                  <a:pt x="2048717" y="3992802"/>
                  <a:pt x="1798319" y="4023360"/>
                </a:cubicBezTo>
                <a:cubicBezTo>
                  <a:pt x="1543355" y="4077881"/>
                  <a:pt x="1383787" y="4054623"/>
                  <a:pt x="1036319" y="4023360"/>
                </a:cubicBezTo>
                <a:cubicBezTo>
                  <a:pt x="826476" y="4019057"/>
                  <a:pt x="287868" y="4095779"/>
                  <a:pt x="0" y="4023360"/>
                </a:cubicBezTo>
                <a:cubicBezTo>
                  <a:pt x="-46695" y="3837424"/>
                  <a:pt x="11957" y="3741210"/>
                  <a:pt x="0" y="3569293"/>
                </a:cubicBezTo>
                <a:cubicBezTo>
                  <a:pt x="-75561" y="3414610"/>
                  <a:pt x="78124" y="3107256"/>
                  <a:pt x="0" y="2954295"/>
                </a:cubicBezTo>
                <a:cubicBezTo>
                  <a:pt x="14352" y="2841037"/>
                  <a:pt x="57287" y="2550091"/>
                  <a:pt x="0" y="2459997"/>
                </a:cubicBezTo>
                <a:cubicBezTo>
                  <a:pt x="29414" y="2424511"/>
                  <a:pt x="125012" y="1990856"/>
                  <a:pt x="0" y="1804763"/>
                </a:cubicBezTo>
                <a:cubicBezTo>
                  <a:pt x="38763" y="1671374"/>
                  <a:pt x="89725" y="1391938"/>
                  <a:pt x="0" y="1270231"/>
                </a:cubicBezTo>
                <a:cubicBezTo>
                  <a:pt x="-15244" y="1122638"/>
                  <a:pt x="43872" y="1009035"/>
                  <a:pt x="0" y="816167"/>
                </a:cubicBezTo>
                <a:cubicBezTo>
                  <a:pt x="86546" y="534120"/>
                  <a:pt x="45291" y="373467"/>
                  <a:pt x="0" y="0"/>
                </a:cubicBezTo>
                <a:close/>
              </a:path>
              <a:path w="6858000" h="4023360" fill="none" stroke="0" extrusionOk="0">
                <a:moveTo>
                  <a:pt x="0" y="0"/>
                </a:moveTo>
                <a:cubicBezTo>
                  <a:pt x="185605" y="-81149"/>
                  <a:pt x="326779" y="40357"/>
                  <a:pt x="624838" y="0"/>
                </a:cubicBezTo>
                <a:cubicBezTo>
                  <a:pt x="932797" y="-71496"/>
                  <a:pt x="981459" y="48535"/>
                  <a:pt x="1386838" y="0"/>
                </a:cubicBezTo>
                <a:cubicBezTo>
                  <a:pt x="1743652" y="-54119"/>
                  <a:pt x="2092952" y="-3706"/>
                  <a:pt x="2286000" y="0"/>
                </a:cubicBezTo>
                <a:cubicBezTo>
                  <a:pt x="2447520" y="-21213"/>
                  <a:pt x="2682728" y="22019"/>
                  <a:pt x="2910838" y="0"/>
                </a:cubicBezTo>
                <a:cubicBezTo>
                  <a:pt x="3174105" y="-69750"/>
                  <a:pt x="3506855" y="44378"/>
                  <a:pt x="3741419" y="0"/>
                </a:cubicBezTo>
                <a:cubicBezTo>
                  <a:pt x="3961321" y="-42103"/>
                  <a:pt x="4196323" y="36386"/>
                  <a:pt x="4366258" y="0"/>
                </a:cubicBezTo>
                <a:cubicBezTo>
                  <a:pt x="4453984" y="-47086"/>
                  <a:pt x="4839289" y="83070"/>
                  <a:pt x="5128259" y="0"/>
                </a:cubicBezTo>
                <a:cubicBezTo>
                  <a:pt x="5389906" y="-49012"/>
                  <a:pt x="5780811" y="15562"/>
                  <a:pt x="5958838" y="0"/>
                </a:cubicBezTo>
                <a:cubicBezTo>
                  <a:pt x="6142659" y="55096"/>
                  <a:pt x="6528759" y="75655"/>
                  <a:pt x="6858000" y="0"/>
                </a:cubicBezTo>
                <a:cubicBezTo>
                  <a:pt x="6907574" y="100310"/>
                  <a:pt x="6827703" y="356925"/>
                  <a:pt x="6858000" y="454065"/>
                </a:cubicBezTo>
                <a:cubicBezTo>
                  <a:pt x="6934973" y="662390"/>
                  <a:pt x="6861270" y="807244"/>
                  <a:pt x="6858000" y="1028830"/>
                </a:cubicBezTo>
                <a:cubicBezTo>
                  <a:pt x="6930285" y="1253575"/>
                  <a:pt x="6818699" y="1510340"/>
                  <a:pt x="6858000" y="1684063"/>
                </a:cubicBezTo>
                <a:cubicBezTo>
                  <a:pt x="6860989" y="1846719"/>
                  <a:pt x="6831535" y="2111586"/>
                  <a:pt x="6858000" y="2299061"/>
                </a:cubicBezTo>
                <a:cubicBezTo>
                  <a:pt x="6865555" y="2441594"/>
                  <a:pt x="6869165" y="2693997"/>
                  <a:pt x="6858000" y="2833594"/>
                </a:cubicBezTo>
                <a:cubicBezTo>
                  <a:pt x="6865264" y="2972728"/>
                  <a:pt x="6717945" y="3286940"/>
                  <a:pt x="6858000" y="3448593"/>
                </a:cubicBezTo>
                <a:cubicBezTo>
                  <a:pt x="6846812" y="3660549"/>
                  <a:pt x="6900848" y="3822017"/>
                  <a:pt x="6858000" y="4023360"/>
                </a:cubicBezTo>
                <a:cubicBezTo>
                  <a:pt x="6631032" y="4087869"/>
                  <a:pt x="6321857" y="3969466"/>
                  <a:pt x="6095998" y="4023360"/>
                </a:cubicBezTo>
                <a:cubicBezTo>
                  <a:pt x="5933680" y="4065995"/>
                  <a:pt x="5426284" y="3908704"/>
                  <a:pt x="5196840" y="4023360"/>
                </a:cubicBezTo>
                <a:cubicBezTo>
                  <a:pt x="4990630" y="4087552"/>
                  <a:pt x="4453359" y="3987515"/>
                  <a:pt x="4297679" y="4023360"/>
                </a:cubicBezTo>
                <a:cubicBezTo>
                  <a:pt x="4076034" y="3993823"/>
                  <a:pt x="3873316" y="3935969"/>
                  <a:pt x="3467100" y="4023360"/>
                </a:cubicBezTo>
                <a:cubicBezTo>
                  <a:pt x="3213000" y="4121028"/>
                  <a:pt x="2907291" y="4094508"/>
                  <a:pt x="2636518" y="4023360"/>
                </a:cubicBezTo>
                <a:cubicBezTo>
                  <a:pt x="2348882" y="4058770"/>
                  <a:pt x="2085333" y="3902637"/>
                  <a:pt x="1805938" y="4023360"/>
                </a:cubicBezTo>
                <a:cubicBezTo>
                  <a:pt x="1513139" y="4089822"/>
                  <a:pt x="1361373" y="3998490"/>
                  <a:pt x="1181100" y="4023360"/>
                </a:cubicBezTo>
                <a:cubicBezTo>
                  <a:pt x="1004167" y="4056347"/>
                  <a:pt x="485588" y="3949869"/>
                  <a:pt x="0" y="4023360"/>
                </a:cubicBezTo>
                <a:cubicBezTo>
                  <a:pt x="-87384" y="3851259"/>
                  <a:pt x="34182" y="3549219"/>
                  <a:pt x="0" y="3448593"/>
                </a:cubicBezTo>
                <a:cubicBezTo>
                  <a:pt x="-32218" y="3315627"/>
                  <a:pt x="67836" y="3067822"/>
                  <a:pt x="0" y="2994528"/>
                </a:cubicBezTo>
                <a:cubicBezTo>
                  <a:pt x="-156601" y="2929823"/>
                  <a:pt x="136921" y="2581075"/>
                  <a:pt x="0" y="2379529"/>
                </a:cubicBezTo>
                <a:cubicBezTo>
                  <a:pt x="-132595" y="2165804"/>
                  <a:pt x="40020" y="2118463"/>
                  <a:pt x="0" y="1925464"/>
                </a:cubicBezTo>
                <a:cubicBezTo>
                  <a:pt x="-24666" y="1655744"/>
                  <a:pt x="78537" y="1582625"/>
                  <a:pt x="0" y="1350699"/>
                </a:cubicBezTo>
                <a:cubicBezTo>
                  <a:pt x="-58093" y="1181803"/>
                  <a:pt x="13484" y="818482"/>
                  <a:pt x="0" y="695466"/>
                </a:cubicBezTo>
                <a:cubicBezTo>
                  <a:pt x="-13336" y="573221"/>
                  <a:pt x="60035" y="294134"/>
                  <a:pt x="0" y="0"/>
                </a:cubicBezTo>
                <a:close/>
              </a:path>
              <a:path w="6858000" h="4023360" fill="none" stroke="0" extrusionOk="0">
                <a:moveTo>
                  <a:pt x="0" y="0"/>
                </a:moveTo>
                <a:cubicBezTo>
                  <a:pt x="170956" y="-50048"/>
                  <a:pt x="292569" y="124039"/>
                  <a:pt x="624838" y="0"/>
                </a:cubicBezTo>
                <a:cubicBezTo>
                  <a:pt x="951206" y="-43850"/>
                  <a:pt x="959399" y="41000"/>
                  <a:pt x="1386838" y="0"/>
                </a:cubicBezTo>
                <a:cubicBezTo>
                  <a:pt x="1728228" y="-42413"/>
                  <a:pt x="2092070" y="61354"/>
                  <a:pt x="2286000" y="0"/>
                </a:cubicBezTo>
                <a:cubicBezTo>
                  <a:pt x="2522058" y="-37181"/>
                  <a:pt x="2730070" y="25963"/>
                  <a:pt x="2910838" y="0"/>
                </a:cubicBezTo>
                <a:cubicBezTo>
                  <a:pt x="3163467" y="-17026"/>
                  <a:pt x="3483009" y="73447"/>
                  <a:pt x="3741419" y="0"/>
                </a:cubicBezTo>
                <a:cubicBezTo>
                  <a:pt x="3966826" y="-66896"/>
                  <a:pt x="4217199" y="15427"/>
                  <a:pt x="4366258" y="0"/>
                </a:cubicBezTo>
                <a:cubicBezTo>
                  <a:pt x="4530926" y="-38266"/>
                  <a:pt x="4882432" y="117955"/>
                  <a:pt x="5128259" y="0"/>
                </a:cubicBezTo>
                <a:cubicBezTo>
                  <a:pt x="5370662" y="-51071"/>
                  <a:pt x="5775291" y="-1116"/>
                  <a:pt x="5958838" y="0"/>
                </a:cubicBezTo>
                <a:cubicBezTo>
                  <a:pt x="6084467" y="-61556"/>
                  <a:pt x="6443362" y="13624"/>
                  <a:pt x="6858000" y="0"/>
                </a:cubicBezTo>
                <a:cubicBezTo>
                  <a:pt x="6853911" y="123904"/>
                  <a:pt x="6818671" y="342055"/>
                  <a:pt x="6858000" y="454065"/>
                </a:cubicBezTo>
                <a:cubicBezTo>
                  <a:pt x="6987271" y="586809"/>
                  <a:pt x="6867552" y="834726"/>
                  <a:pt x="6858000" y="1028830"/>
                </a:cubicBezTo>
                <a:cubicBezTo>
                  <a:pt x="6953810" y="1206480"/>
                  <a:pt x="6846030" y="1448422"/>
                  <a:pt x="6858000" y="1684063"/>
                </a:cubicBezTo>
                <a:cubicBezTo>
                  <a:pt x="6845309" y="1870682"/>
                  <a:pt x="6822437" y="2142501"/>
                  <a:pt x="6858000" y="2299061"/>
                </a:cubicBezTo>
                <a:cubicBezTo>
                  <a:pt x="6892127" y="2457268"/>
                  <a:pt x="6810077" y="2710233"/>
                  <a:pt x="6858000" y="2833594"/>
                </a:cubicBezTo>
                <a:cubicBezTo>
                  <a:pt x="6840407" y="2963362"/>
                  <a:pt x="6775732" y="3245755"/>
                  <a:pt x="6858000" y="3448593"/>
                </a:cubicBezTo>
                <a:cubicBezTo>
                  <a:pt x="6824484" y="3687213"/>
                  <a:pt x="6877304" y="3915559"/>
                  <a:pt x="6858000" y="4023360"/>
                </a:cubicBezTo>
                <a:cubicBezTo>
                  <a:pt x="6628165" y="4071404"/>
                  <a:pt x="6277602" y="3975590"/>
                  <a:pt x="6095998" y="4023360"/>
                </a:cubicBezTo>
                <a:cubicBezTo>
                  <a:pt x="5832749" y="4107826"/>
                  <a:pt x="5397001" y="3968966"/>
                  <a:pt x="5196840" y="4023360"/>
                </a:cubicBezTo>
                <a:cubicBezTo>
                  <a:pt x="4947171" y="4125042"/>
                  <a:pt x="4480647" y="4002959"/>
                  <a:pt x="4297679" y="4023360"/>
                </a:cubicBezTo>
                <a:cubicBezTo>
                  <a:pt x="4078815" y="4046334"/>
                  <a:pt x="3691658" y="4010255"/>
                  <a:pt x="3467100" y="4023360"/>
                </a:cubicBezTo>
                <a:cubicBezTo>
                  <a:pt x="3125082" y="4108090"/>
                  <a:pt x="2913592" y="4086562"/>
                  <a:pt x="2636518" y="4023360"/>
                </a:cubicBezTo>
                <a:cubicBezTo>
                  <a:pt x="2262456" y="4070166"/>
                  <a:pt x="2065897" y="3890934"/>
                  <a:pt x="1805938" y="4023360"/>
                </a:cubicBezTo>
                <a:cubicBezTo>
                  <a:pt x="1559078" y="4061383"/>
                  <a:pt x="1395178" y="3986484"/>
                  <a:pt x="1181100" y="4023360"/>
                </a:cubicBezTo>
                <a:cubicBezTo>
                  <a:pt x="1084814" y="4028742"/>
                  <a:pt x="437885" y="3936532"/>
                  <a:pt x="0" y="4023360"/>
                </a:cubicBezTo>
                <a:cubicBezTo>
                  <a:pt x="-79704" y="3885894"/>
                  <a:pt x="54314" y="3541076"/>
                  <a:pt x="0" y="3448593"/>
                </a:cubicBezTo>
                <a:cubicBezTo>
                  <a:pt x="-14214" y="3301629"/>
                  <a:pt x="65477" y="3058058"/>
                  <a:pt x="0" y="2994528"/>
                </a:cubicBezTo>
                <a:cubicBezTo>
                  <a:pt x="-150695" y="2901061"/>
                  <a:pt x="141259" y="2576579"/>
                  <a:pt x="0" y="2379529"/>
                </a:cubicBezTo>
                <a:cubicBezTo>
                  <a:pt x="-115418" y="2179413"/>
                  <a:pt x="71748" y="2162804"/>
                  <a:pt x="0" y="1925464"/>
                </a:cubicBezTo>
                <a:cubicBezTo>
                  <a:pt x="-14405" y="1650811"/>
                  <a:pt x="75505" y="1559233"/>
                  <a:pt x="0" y="1350699"/>
                </a:cubicBezTo>
                <a:cubicBezTo>
                  <a:pt x="-13408" y="1142754"/>
                  <a:pt x="33271" y="803039"/>
                  <a:pt x="0" y="695466"/>
                </a:cubicBezTo>
                <a:cubicBezTo>
                  <a:pt x="130370" y="568129"/>
                  <a:pt x="43115" y="342368"/>
                  <a:pt x="0" y="0"/>
                </a:cubicBezTo>
                <a:close/>
              </a:path>
            </a:pathLst>
          </a:custGeom>
          <a:ln w="28575">
            <a:solidFill>
              <a:schemeClr val="accent1">
                <a:lumMod val="50000"/>
              </a:schemeClr>
            </a:solidFill>
            <a:extLst>
              <a:ext uri="{C807C97D-BFC1-408E-A445-0C87EB9F89A2}">
                <ask:lineSketchStyleProps xmlns:ask="http://schemas.microsoft.com/office/drawing/2018/sketchyshapes" sd="1219033472">
                  <a:custGeom>
                    <a:avLst/>
                    <a:gdLst>
                      <a:gd name="connsiteX0" fmla="*/ 0 w 5394960"/>
                      <a:gd name="connsiteY0" fmla="*/ 0 h 3840480"/>
                      <a:gd name="connsiteX1" fmla="*/ 491540 w 5394960"/>
                      <a:gd name="connsiteY1" fmla="*/ 0 h 3840480"/>
                      <a:gd name="connsiteX2" fmla="*/ 1090980 w 5394960"/>
                      <a:gd name="connsiteY2" fmla="*/ 0 h 3840480"/>
                      <a:gd name="connsiteX3" fmla="*/ 1798320 w 5394960"/>
                      <a:gd name="connsiteY3" fmla="*/ 0 h 3840480"/>
                      <a:gd name="connsiteX4" fmla="*/ 2289860 w 5394960"/>
                      <a:gd name="connsiteY4" fmla="*/ 0 h 3840480"/>
                      <a:gd name="connsiteX5" fmla="*/ 2943250 w 5394960"/>
                      <a:gd name="connsiteY5" fmla="*/ 0 h 3840480"/>
                      <a:gd name="connsiteX6" fmla="*/ 3434790 w 5394960"/>
                      <a:gd name="connsiteY6" fmla="*/ 0 h 3840480"/>
                      <a:gd name="connsiteX7" fmla="*/ 4034231 w 5394960"/>
                      <a:gd name="connsiteY7" fmla="*/ 0 h 3840480"/>
                      <a:gd name="connsiteX8" fmla="*/ 4687620 w 5394960"/>
                      <a:gd name="connsiteY8" fmla="*/ 0 h 3840480"/>
                      <a:gd name="connsiteX9" fmla="*/ 5394960 w 5394960"/>
                      <a:gd name="connsiteY9" fmla="*/ 0 h 3840480"/>
                      <a:gd name="connsiteX10" fmla="*/ 5394960 w 5394960"/>
                      <a:gd name="connsiteY10" fmla="*/ 433426 h 3840480"/>
                      <a:gd name="connsiteX11" fmla="*/ 5394960 w 5394960"/>
                      <a:gd name="connsiteY11" fmla="*/ 982065 h 3840480"/>
                      <a:gd name="connsiteX12" fmla="*/ 5394960 w 5394960"/>
                      <a:gd name="connsiteY12" fmla="*/ 1607515 h 3840480"/>
                      <a:gd name="connsiteX13" fmla="*/ 5394960 w 5394960"/>
                      <a:gd name="connsiteY13" fmla="*/ 2194559 h 3840480"/>
                      <a:gd name="connsiteX14" fmla="*/ 5394960 w 5394960"/>
                      <a:gd name="connsiteY14" fmla="*/ 2704795 h 3840480"/>
                      <a:gd name="connsiteX15" fmla="*/ 5394960 w 5394960"/>
                      <a:gd name="connsiteY15" fmla="*/ 3291839 h 3840480"/>
                      <a:gd name="connsiteX16" fmla="*/ 5394960 w 5394960"/>
                      <a:gd name="connsiteY16" fmla="*/ 3840480 h 3840480"/>
                      <a:gd name="connsiteX17" fmla="*/ 4795519 w 5394960"/>
                      <a:gd name="connsiteY17" fmla="*/ 3840480 h 3840480"/>
                      <a:gd name="connsiteX18" fmla="*/ 4088181 w 5394960"/>
                      <a:gd name="connsiteY18" fmla="*/ 3840480 h 3840480"/>
                      <a:gd name="connsiteX19" fmla="*/ 3380841 w 5394960"/>
                      <a:gd name="connsiteY19" fmla="*/ 3840480 h 3840480"/>
                      <a:gd name="connsiteX20" fmla="*/ 2727452 w 5394960"/>
                      <a:gd name="connsiteY20" fmla="*/ 3840480 h 3840480"/>
                      <a:gd name="connsiteX21" fmla="*/ 2074061 w 5394960"/>
                      <a:gd name="connsiteY21" fmla="*/ 3840480 h 3840480"/>
                      <a:gd name="connsiteX22" fmla="*/ 1420672 w 5394960"/>
                      <a:gd name="connsiteY22" fmla="*/ 3840480 h 3840480"/>
                      <a:gd name="connsiteX23" fmla="*/ 929132 w 5394960"/>
                      <a:gd name="connsiteY23" fmla="*/ 3840480 h 3840480"/>
                      <a:gd name="connsiteX24" fmla="*/ 0 w 5394960"/>
                      <a:gd name="connsiteY24" fmla="*/ 3840480 h 3840480"/>
                      <a:gd name="connsiteX25" fmla="*/ 0 w 5394960"/>
                      <a:gd name="connsiteY25" fmla="*/ 3291839 h 3840480"/>
                      <a:gd name="connsiteX26" fmla="*/ 0 w 5394960"/>
                      <a:gd name="connsiteY26" fmla="*/ 2858414 h 3840480"/>
                      <a:gd name="connsiteX27" fmla="*/ 0 w 5394960"/>
                      <a:gd name="connsiteY27" fmla="*/ 2271369 h 3840480"/>
                      <a:gd name="connsiteX28" fmla="*/ 0 w 5394960"/>
                      <a:gd name="connsiteY28" fmla="*/ 1837943 h 3840480"/>
                      <a:gd name="connsiteX29" fmla="*/ 0 w 5394960"/>
                      <a:gd name="connsiteY29" fmla="*/ 1289304 h 3840480"/>
                      <a:gd name="connsiteX30" fmla="*/ 0 w 5394960"/>
                      <a:gd name="connsiteY30" fmla="*/ 663854 h 3840480"/>
                      <a:gd name="connsiteX31" fmla="*/ 0 w 5394960"/>
                      <a:gd name="connsiteY31" fmla="*/ 0 h 3840480"/>
                      <a:gd name="connsiteX0" fmla="*/ 0 w 5394960"/>
                      <a:gd name="connsiteY0" fmla="*/ 0 h 3840480"/>
                      <a:gd name="connsiteX1" fmla="*/ 545490 w 5394960"/>
                      <a:gd name="connsiteY1" fmla="*/ 0 h 3840480"/>
                      <a:gd name="connsiteX2" fmla="*/ 983082 w 5394960"/>
                      <a:gd name="connsiteY2" fmla="*/ 0 h 3840480"/>
                      <a:gd name="connsiteX3" fmla="*/ 1690420 w 5394960"/>
                      <a:gd name="connsiteY3" fmla="*/ 0 h 3840480"/>
                      <a:gd name="connsiteX4" fmla="*/ 2235910 w 5394960"/>
                      <a:gd name="connsiteY4" fmla="*/ 0 h 3840480"/>
                      <a:gd name="connsiteX5" fmla="*/ 2781401 w 5394960"/>
                      <a:gd name="connsiteY5" fmla="*/ 0 h 3840480"/>
                      <a:gd name="connsiteX6" fmla="*/ 3488740 w 5394960"/>
                      <a:gd name="connsiteY6" fmla="*/ 0 h 3840480"/>
                      <a:gd name="connsiteX7" fmla="*/ 3980281 w 5394960"/>
                      <a:gd name="connsiteY7" fmla="*/ 0 h 3840480"/>
                      <a:gd name="connsiteX8" fmla="*/ 4687620 w 5394960"/>
                      <a:gd name="connsiteY8" fmla="*/ 0 h 3840480"/>
                      <a:gd name="connsiteX9" fmla="*/ 5394960 w 5394960"/>
                      <a:gd name="connsiteY9" fmla="*/ 0 h 3840480"/>
                      <a:gd name="connsiteX10" fmla="*/ 5394960 w 5394960"/>
                      <a:gd name="connsiteY10" fmla="*/ 548640 h 3840480"/>
                      <a:gd name="connsiteX11" fmla="*/ 5394960 w 5394960"/>
                      <a:gd name="connsiteY11" fmla="*/ 1097279 h 3840480"/>
                      <a:gd name="connsiteX12" fmla="*/ 5394960 w 5394960"/>
                      <a:gd name="connsiteY12" fmla="*/ 1684324 h 3840480"/>
                      <a:gd name="connsiteX13" fmla="*/ 5394960 w 5394960"/>
                      <a:gd name="connsiteY13" fmla="*/ 2117750 h 3840480"/>
                      <a:gd name="connsiteX14" fmla="*/ 5394960 w 5394960"/>
                      <a:gd name="connsiteY14" fmla="*/ 2666389 h 3840480"/>
                      <a:gd name="connsiteX15" fmla="*/ 5394960 w 5394960"/>
                      <a:gd name="connsiteY15" fmla="*/ 3215030 h 3840480"/>
                      <a:gd name="connsiteX16" fmla="*/ 5394960 w 5394960"/>
                      <a:gd name="connsiteY16" fmla="*/ 3840480 h 3840480"/>
                      <a:gd name="connsiteX17" fmla="*/ 4741570 w 5394960"/>
                      <a:gd name="connsiteY17" fmla="*/ 3840480 h 3840480"/>
                      <a:gd name="connsiteX18" fmla="*/ 4142130 w 5394960"/>
                      <a:gd name="connsiteY18" fmla="*/ 3840480 h 3840480"/>
                      <a:gd name="connsiteX19" fmla="*/ 3704539 w 5394960"/>
                      <a:gd name="connsiteY19" fmla="*/ 3840480 h 3840480"/>
                      <a:gd name="connsiteX20" fmla="*/ 3212998 w 5394960"/>
                      <a:gd name="connsiteY20" fmla="*/ 3840480 h 3840480"/>
                      <a:gd name="connsiteX21" fmla="*/ 2505658 w 5394960"/>
                      <a:gd name="connsiteY21" fmla="*/ 3840480 h 3840480"/>
                      <a:gd name="connsiteX22" fmla="*/ 1906219 w 5394960"/>
                      <a:gd name="connsiteY22" fmla="*/ 3840480 h 3840480"/>
                      <a:gd name="connsiteX23" fmla="*/ 1414678 w 5394960"/>
                      <a:gd name="connsiteY23" fmla="*/ 3840480 h 3840480"/>
                      <a:gd name="connsiteX24" fmla="*/ 815238 w 5394960"/>
                      <a:gd name="connsiteY24" fmla="*/ 3840480 h 3840480"/>
                      <a:gd name="connsiteX25" fmla="*/ 0 w 5394960"/>
                      <a:gd name="connsiteY25" fmla="*/ 3840480 h 3840480"/>
                      <a:gd name="connsiteX26" fmla="*/ 0 w 5394960"/>
                      <a:gd name="connsiteY26" fmla="*/ 3407053 h 3840480"/>
                      <a:gd name="connsiteX27" fmla="*/ 0 w 5394960"/>
                      <a:gd name="connsiteY27" fmla="*/ 2820009 h 3840480"/>
                      <a:gd name="connsiteX28" fmla="*/ 0 w 5394960"/>
                      <a:gd name="connsiteY28" fmla="*/ 2348179 h 3840480"/>
                      <a:gd name="connsiteX29" fmla="*/ 0 w 5394960"/>
                      <a:gd name="connsiteY29" fmla="*/ 1722729 h 3840480"/>
                      <a:gd name="connsiteX30" fmla="*/ 0 w 5394960"/>
                      <a:gd name="connsiteY30" fmla="*/ 1212494 h 3840480"/>
                      <a:gd name="connsiteX31" fmla="*/ 0 w 5394960"/>
                      <a:gd name="connsiteY31" fmla="*/ 779069 h 3840480"/>
                      <a:gd name="connsiteX32" fmla="*/ 0 w 5394960"/>
                      <a:gd name="connsiteY32" fmla="*/ 0 h 384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94960" h="3840480" fill="none" extrusionOk="0">
                        <a:moveTo>
                          <a:pt x="0" y="0"/>
                        </a:moveTo>
                        <a:cubicBezTo>
                          <a:pt x="147951" y="-37695"/>
                          <a:pt x="270087" y="100216"/>
                          <a:pt x="491540" y="0"/>
                        </a:cubicBezTo>
                        <a:cubicBezTo>
                          <a:pt x="746049" y="-42427"/>
                          <a:pt x="772665" y="38445"/>
                          <a:pt x="1090980" y="0"/>
                        </a:cubicBezTo>
                        <a:cubicBezTo>
                          <a:pt x="1377915" y="-62258"/>
                          <a:pt x="1652649" y="12376"/>
                          <a:pt x="1798320" y="0"/>
                        </a:cubicBezTo>
                        <a:cubicBezTo>
                          <a:pt x="2000187" y="-24758"/>
                          <a:pt x="2123587" y="10830"/>
                          <a:pt x="2289860" y="0"/>
                        </a:cubicBezTo>
                        <a:cubicBezTo>
                          <a:pt x="2429306" y="-24786"/>
                          <a:pt x="2736188" y="79546"/>
                          <a:pt x="2943250" y="0"/>
                        </a:cubicBezTo>
                        <a:cubicBezTo>
                          <a:pt x="3141199" y="-60021"/>
                          <a:pt x="3327364" y="3492"/>
                          <a:pt x="3434790" y="0"/>
                        </a:cubicBezTo>
                        <a:cubicBezTo>
                          <a:pt x="3566839" y="-7475"/>
                          <a:pt x="3869533" y="64221"/>
                          <a:pt x="4034231" y="0"/>
                        </a:cubicBezTo>
                        <a:cubicBezTo>
                          <a:pt x="4221906" y="-50798"/>
                          <a:pt x="4535879" y="-3210"/>
                          <a:pt x="4687620" y="0"/>
                        </a:cubicBezTo>
                        <a:cubicBezTo>
                          <a:pt x="4843461" y="-47568"/>
                          <a:pt x="5063271" y="7540"/>
                          <a:pt x="5394960" y="0"/>
                        </a:cubicBezTo>
                        <a:cubicBezTo>
                          <a:pt x="5378806" y="94904"/>
                          <a:pt x="5363433" y="319116"/>
                          <a:pt x="5394960" y="433426"/>
                        </a:cubicBezTo>
                        <a:cubicBezTo>
                          <a:pt x="5470688" y="511605"/>
                          <a:pt x="5367972" y="745502"/>
                          <a:pt x="5394960" y="982065"/>
                        </a:cubicBezTo>
                        <a:cubicBezTo>
                          <a:pt x="5440613" y="1183213"/>
                          <a:pt x="5377172" y="1430366"/>
                          <a:pt x="5394960" y="1607515"/>
                        </a:cubicBezTo>
                        <a:cubicBezTo>
                          <a:pt x="5415155" y="1779638"/>
                          <a:pt x="5380850" y="2056724"/>
                          <a:pt x="5394960" y="2194559"/>
                        </a:cubicBezTo>
                        <a:cubicBezTo>
                          <a:pt x="5427333" y="2346051"/>
                          <a:pt x="5358927" y="2591162"/>
                          <a:pt x="5394960" y="2704795"/>
                        </a:cubicBezTo>
                        <a:cubicBezTo>
                          <a:pt x="5380776" y="2834324"/>
                          <a:pt x="5372501" y="3068280"/>
                          <a:pt x="5394960" y="3291839"/>
                        </a:cubicBezTo>
                        <a:cubicBezTo>
                          <a:pt x="5369867" y="3516851"/>
                          <a:pt x="5388640" y="3718189"/>
                          <a:pt x="5394960" y="3840480"/>
                        </a:cubicBezTo>
                        <a:cubicBezTo>
                          <a:pt x="5214324" y="3881540"/>
                          <a:pt x="4925127" y="3804422"/>
                          <a:pt x="4795519" y="3840480"/>
                        </a:cubicBezTo>
                        <a:cubicBezTo>
                          <a:pt x="4614143" y="3871574"/>
                          <a:pt x="4251210" y="3788199"/>
                          <a:pt x="4088181" y="3840480"/>
                        </a:cubicBezTo>
                        <a:cubicBezTo>
                          <a:pt x="3870172" y="3885639"/>
                          <a:pt x="3547310" y="3806587"/>
                          <a:pt x="3380841" y="3840480"/>
                        </a:cubicBezTo>
                        <a:cubicBezTo>
                          <a:pt x="3206282" y="3878969"/>
                          <a:pt x="2970371" y="3832521"/>
                          <a:pt x="2727452" y="3840480"/>
                        </a:cubicBezTo>
                        <a:cubicBezTo>
                          <a:pt x="2440799" y="3902974"/>
                          <a:pt x="2305244" y="3852380"/>
                          <a:pt x="2074061" y="3840480"/>
                        </a:cubicBezTo>
                        <a:cubicBezTo>
                          <a:pt x="1800138" y="3835615"/>
                          <a:pt x="1648922" y="3752310"/>
                          <a:pt x="1420672" y="3840480"/>
                        </a:cubicBezTo>
                        <a:cubicBezTo>
                          <a:pt x="1198673" y="3866205"/>
                          <a:pt x="1098210" y="3822145"/>
                          <a:pt x="929132" y="3840480"/>
                        </a:cubicBezTo>
                        <a:cubicBezTo>
                          <a:pt x="816069" y="3817089"/>
                          <a:pt x="373254" y="3749935"/>
                          <a:pt x="0" y="3840480"/>
                        </a:cubicBezTo>
                        <a:cubicBezTo>
                          <a:pt x="-53259" y="3673548"/>
                          <a:pt x="50512" y="3409865"/>
                          <a:pt x="0" y="3291839"/>
                        </a:cubicBezTo>
                        <a:cubicBezTo>
                          <a:pt x="-28934" y="3167736"/>
                          <a:pt x="40527" y="2942190"/>
                          <a:pt x="0" y="2858414"/>
                        </a:cubicBezTo>
                        <a:cubicBezTo>
                          <a:pt x="-102068" y="2776860"/>
                          <a:pt x="78785" y="2498048"/>
                          <a:pt x="0" y="2271369"/>
                        </a:cubicBezTo>
                        <a:cubicBezTo>
                          <a:pt x="-75535" y="2069967"/>
                          <a:pt x="51024" y="2046682"/>
                          <a:pt x="0" y="1837943"/>
                        </a:cubicBezTo>
                        <a:cubicBezTo>
                          <a:pt x="-25516" y="1579190"/>
                          <a:pt x="60613" y="1482839"/>
                          <a:pt x="0" y="1289304"/>
                        </a:cubicBezTo>
                        <a:cubicBezTo>
                          <a:pt x="-37432" y="1081454"/>
                          <a:pt x="32900" y="793149"/>
                          <a:pt x="0" y="663854"/>
                        </a:cubicBezTo>
                        <a:cubicBezTo>
                          <a:pt x="47674" y="540188"/>
                          <a:pt x="7898" y="294091"/>
                          <a:pt x="0" y="0"/>
                        </a:cubicBezTo>
                        <a:close/>
                      </a:path>
                      <a:path w="5394960" h="3840480" stroke="0" extrusionOk="0">
                        <a:moveTo>
                          <a:pt x="0" y="0"/>
                        </a:moveTo>
                        <a:cubicBezTo>
                          <a:pt x="108996" y="-14372"/>
                          <a:pt x="462154" y="42276"/>
                          <a:pt x="545490" y="0"/>
                        </a:cubicBezTo>
                        <a:cubicBezTo>
                          <a:pt x="662149" y="-59129"/>
                          <a:pt x="833556" y="16785"/>
                          <a:pt x="983082" y="0"/>
                        </a:cubicBezTo>
                        <a:cubicBezTo>
                          <a:pt x="1167944" y="29893"/>
                          <a:pt x="1426701" y="4864"/>
                          <a:pt x="1690420" y="0"/>
                        </a:cubicBezTo>
                        <a:cubicBezTo>
                          <a:pt x="2002255" y="-12960"/>
                          <a:pt x="2018900" y="28906"/>
                          <a:pt x="2235910" y="0"/>
                        </a:cubicBezTo>
                        <a:cubicBezTo>
                          <a:pt x="2476505" y="-27326"/>
                          <a:pt x="2622173" y="35812"/>
                          <a:pt x="2781401" y="0"/>
                        </a:cubicBezTo>
                        <a:cubicBezTo>
                          <a:pt x="2970921" y="-39456"/>
                          <a:pt x="3148123" y="-20435"/>
                          <a:pt x="3488740" y="0"/>
                        </a:cubicBezTo>
                        <a:cubicBezTo>
                          <a:pt x="3830094" y="-33525"/>
                          <a:pt x="3775119" y="34654"/>
                          <a:pt x="3980281" y="0"/>
                        </a:cubicBezTo>
                        <a:cubicBezTo>
                          <a:pt x="4145257" y="-38513"/>
                          <a:pt x="4470465" y="-13955"/>
                          <a:pt x="4687620" y="0"/>
                        </a:cubicBezTo>
                        <a:cubicBezTo>
                          <a:pt x="4871851" y="-49053"/>
                          <a:pt x="5047309" y="118420"/>
                          <a:pt x="5394960" y="0"/>
                        </a:cubicBezTo>
                        <a:cubicBezTo>
                          <a:pt x="5470982" y="204046"/>
                          <a:pt x="5371181" y="392930"/>
                          <a:pt x="5394960" y="548640"/>
                        </a:cubicBezTo>
                        <a:cubicBezTo>
                          <a:pt x="5459230" y="708237"/>
                          <a:pt x="5379527" y="912396"/>
                          <a:pt x="5394960" y="1097279"/>
                        </a:cubicBezTo>
                        <a:cubicBezTo>
                          <a:pt x="5438980" y="1322275"/>
                          <a:pt x="5399379" y="1433927"/>
                          <a:pt x="5394960" y="1684324"/>
                        </a:cubicBezTo>
                        <a:cubicBezTo>
                          <a:pt x="5389352" y="1919151"/>
                          <a:pt x="5337074" y="1957453"/>
                          <a:pt x="5394960" y="2117750"/>
                        </a:cubicBezTo>
                        <a:cubicBezTo>
                          <a:pt x="5444067" y="2274149"/>
                          <a:pt x="5396388" y="2542165"/>
                          <a:pt x="5394960" y="2666389"/>
                        </a:cubicBezTo>
                        <a:cubicBezTo>
                          <a:pt x="5410113" y="2775306"/>
                          <a:pt x="5391516" y="2927579"/>
                          <a:pt x="5394960" y="3215030"/>
                        </a:cubicBezTo>
                        <a:cubicBezTo>
                          <a:pt x="5464497" y="3471388"/>
                          <a:pt x="5336883" y="3632400"/>
                          <a:pt x="5394960" y="3840480"/>
                        </a:cubicBezTo>
                        <a:cubicBezTo>
                          <a:pt x="5110718" y="3858878"/>
                          <a:pt x="4960621" y="3793262"/>
                          <a:pt x="4741570" y="3840480"/>
                        </a:cubicBezTo>
                        <a:cubicBezTo>
                          <a:pt x="4572806" y="3866020"/>
                          <a:pt x="4351655" y="3776865"/>
                          <a:pt x="4142130" y="3840480"/>
                        </a:cubicBezTo>
                        <a:cubicBezTo>
                          <a:pt x="3925218" y="3899074"/>
                          <a:pt x="3814887" y="3822059"/>
                          <a:pt x="3704539" y="3840480"/>
                        </a:cubicBezTo>
                        <a:cubicBezTo>
                          <a:pt x="3586398" y="3878016"/>
                          <a:pt x="3389237" y="3827167"/>
                          <a:pt x="3212998" y="3840480"/>
                        </a:cubicBezTo>
                        <a:cubicBezTo>
                          <a:pt x="2980144" y="3891064"/>
                          <a:pt x="2710963" y="3808976"/>
                          <a:pt x="2505658" y="3840480"/>
                        </a:cubicBezTo>
                        <a:cubicBezTo>
                          <a:pt x="2287018" y="3877947"/>
                          <a:pt x="2179436" y="3835685"/>
                          <a:pt x="1906219" y="3840480"/>
                        </a:cubicBezTo>
                        <a:cubicBezTo>
                          <a:pt x="1627533" y="3842719"/>
                          <a:pt x="1614391" y="3813263"/>
                          <a:pt x="1414678" y="3840480"/>
                        </a:cubicBezTo>
                        <a:cubicBezTo>
                          <a:pt x="1210883" y="3875477"/>
                          <a:pt x="1078890" y="3837953"/>
                          <a:pt x="815238" y="3840480"/>
                        </a:cubicBezTo>
                        <a:cubicBezTo>
                          <a:pt x="612553" y="3858864"/>
                          <a:pt x="232393" y="3829940"/>
                          <a:pt x="0" y="3840480"/>
                        </a:cubicBezTo>
                        <a:cubicBezTo>
                          <a:pt x="-49561" y="3640950"/>
                          <a:pt x="5342" y="3576000"/>
                          <a:pt x="0" y="3407053"/>
                        </a:cubicBezTo>
                        <a:cubicBezTo>
                          <a:pt x="-24327" y="3244062"/>
                          <a:pt x="44470" y="2961739"/>
                          <a:pt x="0" y="2820009"/>
                        </a:cubicBezTo>
                        <a:cubicBezTo>
                          <a:pt x="-5752" y="2697290"/>
                          <a:pt x="35920" y="2443420"/>
                          <a:pt x="0" y="2348179"/>
                        </a:cubicBezTo>
                        <a:cubicBezTo>
                          <a:pt x="5937" y="2265575"/>
                          <a:pt x="59168" y="1893139"/>
                          <a:pt x="0" y="1722729"/>
                        </a:cubicBezTo>
                        <a:cubicBezTo>
                          <a:pt x="771" y="1572873"/>
                          <a:pt x="47127" y="1349607"/>
                          <a:pt x="0" y="1212494"/>
                        </a:cubicBezTo>
                        <a:cubicBezTo>
                          <a:pt x="-27325" y="1072593"/>
                          <a:pt x="30041" y="976116"/>
                          <a:pt x="0" y="779069"/>
                        </a:cubicBezTo>
                        <a:cubicBezTo>
                          <a:pt x="32546" y="533820"/>
                          <a:pt x="33470" y="319026"/>
                          <a:pt x="0" y="0"/>
                        </a:cubicBezTo>
                        <a:close/>
                      </a:path>
                      <a:path w="5394960" h="3840480" fill="none" stroke="0" extrusionOk="0">
                        <a:moveTo>
                          <a:pt x="0" y="0"/>
                        </a:moveTo>
                        <a:cubicBezTo>
                          <a:pt x="100254" y="-70487"/>
                          <a:pt x="245888" y="60677"/>
                          <a:pt x="491540" y="0"/>
                        </a:cubicBezTo>
                        <a:cubicBezTo>
                          <a:pt x="736449" y="-56760"/>
                          <a:pt x="784918" y="70351"/>
                          <a:pt x="1090980" y="0"/>
                        </a:cubicBezTo>
                        <a:cubicBezTo>
                          <a:pt x="1366990" y="-51715"/>
                          <a:pt x="1607996" y="47200"/>
                          <a:pt x="1798320" y="0"/>
                        </a:cubicBezTo>
                        <a:cubicBezTo>
                          <a:pt x="1942122" y="-25292"/>
                          <a:pt x="2145740" y="36774"/>
                          <a:pt x="2289860" y="0"/>
                        </a:cubicBezTo>
                        <a:cubicBezTo>
                          <a:pt x="2507040" y="-24367"/>
                          <a:pt x="2747760" y="18855"/>
                          <a:pt x="2943250" y="0"/>
                        </a:cubicBezTo>
                        <a:cubicBezTo>
                          <a:pt x="3125585" y="-51239"/>
                          <a:pt x="3301427" y="29993"/>
                          <a:pt x="3434790" y="0"/>
                        </a:cubicBezTo>
                        <a:cubicBezTo>
                          <a:pt x="3555369" y="-35424"/>
                          <a:pt x="3806594" y="88259"/>
                          <a:pt x="4034231" y="0"/>
                        </a:cubicBezTo>
                        <a:cubicBezTo>
                          <a:pt x="4246589" y="-53322"/>
                          <a:pt x="4556837" y="8984"/>
                          <a:pt x="4687620" y="0"/>
                        </a:cubicBezTo>
                        <a:cubicBezTo>
                          <a:pt x="4813969" y="-8069"/>
                          <a:pt x="5088781" y="93561"/>
                          <a:pt x="5394960" y="0"/>
                        </a:cubicBezTo>
                        <a:cubicBezTo>
                          <a:pt x="5421013" y="112683"/>
                          <a:pt x="5363628" y="341959"/>
                          <a:pt x="5394960" y="433426"/>
                        </a:cubicBezTo>
                        <a:cubicBezTo>
                          <a:pt x="5461589" y="596391"/>
                          <a:pt x="5373076" y="764405"/>
                          <a:pt x="5394960" y="982065"/>
                        </a:cubicBezTo>
                        <a:cubicBezTo>
                          <a:pt x="5456171" y="1196413"/>
                          <a:pt x="5372206" y="1448304"/>
                          <a:pt x="5394960" y="1607515"/>
                        </a:cubicBezTo>
                        <a:cubicBezTo>
                          <a:pt x="5385205" y="1768621"/>
                          <a:pt x="5374843" y="2054083"/>
                          <a:pt x="5394960" y="2194559"/>
                        </a:cubicBezTo>
                        <a:cubicBezTo>
                          <a:pt x="5392706" y="2327290"/>
                          <a:pt x="5379038" y="2576223"/>
                          <a:pt x="5394960" y="2704795"/>
                        </a:cubicBezTo>
                        <a:cubicBezTo>
                          <a:pt x="5409580" y="2788404"/>
                          <a:pt x="5320137" y="3115111"/>
                          <a:pt x="5394960" y="3291839"/>
                        </a:cubicBezTo>
                        <a:cubicBezTo>
                          <a:pt x="5398971" y="3531739"/>
                          <a:pt x="5404445" y="3678166"/>
                          <a:pt x="5394960" y="3840480"/>
                        </a:cubicBezTo>
                        <a:cubicBezTo>
                          <a:pt x="5227822" y="3912996"/>
                          <a:pt x="4933448" y="3797056"/>
                          <a:pt x="4795519" y="3840480"/>
                        </a:cubicBezTo>
                        <a:cubicBezTo>
                          <a:pt x="4647844" y="3911182"/>
                          <a:pt x="4257989" y="3774176"/>
                          <a:pt x="4088181" y="3840480"/>
                        </a:cubicBezTo>
                        <a:cubicBezTo>
                          <a:pt x="3902531" y="3933838"/>
                          <a:pt x="3536140" y="3820222"/>
                          <a:pt x="3380841" y="3840480"/>
                        </a:cubicBezTo>
                        <a:cubicBezTo>
                          <a:pt x="3221616" y="3828522"/>
                          <a:pt x="2982035" y="3783360"/>
                          <a:pt x="2727452" y="3840480"/>
                        </a:cubicBezTo>
                        <a:cubicBezTo>
                          <a:pt x="2495035" y="3922998"/>
                          <a:pt x="2284712" y="3881960"/>
                          <a:pt x="2074061" y="3840480"/>
                        </a:cubicBezTo>
                        <a:cubicBezTo>
                          <a:pt x="1845827" y="3849383"/>
                          <a:pt x="1616928" y="3754455"/>
                          <a:pt x="1420672" y="3840480"/>
                        </a:cubicBezTo>
                        <a:cubicBezTo>
                          <a:pt x="1209562" y="3887584"/>
                          <a:pt x="1088649" y="3818766"/>
                          <a:pt x="929132" y="3840480"/>
                        </a:cubicBezTo>
                        <a:cubicBezTo>
                          <a:pt x="776460" y="3854203"/>
                          <a:pt x="337502" y="3775067"/>
                          <a:pt x="0" y="3840480"/>
                        </a:cubicBezTo>
                        <a:cubicBezTo>
                          <a:pt x="-68474" y="3685256"/>
                          <a:pt x="31797" y="3381249"/>
                          <a:pt x="0" y="3291839"/>
                        </a:cubicBezTo>
                        <a:cubicBezTo>
                          <a:pt x="-40422" y="3164860"/>
                          <a:pt x="52453" y="2926610"/>
                          <a:pt x="0" y="2858414"/>
                        </a:cubicBezTo>
                        <a:cubicBezTo>
                          <a:pt x="-81634" y="2754523"/>
                          <a:pt x="74203" y="2482554"/>
                          <a:pt x="0" y="2271369"/>
                        </a:cubicBezTo>
                        <a:cubicBezTo>
                          <a:pt x="-95998" y="2070504"/>
                          <a:pt x="50999" y="2063338"/>
                          <a:pt x="0" y="1837943"/>
                        </a:cubicBezTo>
                        <a:cubicBezTo>
                          <a:pt x="-17935" y="1621803"/>
                          <a:pt x="43781" y="1499905"/>
                          <a:pt x="0" y="1289304"/>
                        </a:cubicBezTo>
                        <a:cubicBezTo>
                          <a:pt x="-35674" y="1104619"/>
                          <a:pt x="6853" y="769856"/>
                          <a:pt x="0" y="663854"/>
                        </a:cubicBezTo>
                        <a:cubicBezTo>
                          <a:pt x="-6370" y="529138"/>
                          <a:pt x="32781" y="309323"/>
                          <a:pt x="0" y="0"/>
                        </a:cubicBezTo>
                        <a:close/>
                      </a:path>
                    </a:pathLst>
                  </a:custGeom>
                  <ask:type>
                    <ask:lineSketchScribble/>
                  </ask:type>
                </ask:lineSketchStyleProps>
              </a:ext>
            </a:extLst>
          </a:ln>
        </p:spPr>
        <p:txBody>
          <a:bodyPr/>
          <a:lstStyle>
            <a:lvl1pPr marL="0" indent="0" algn="l">
              <a:lnSpc>
                <a:spcPct val="150000"/>
              </a:lnSpc>
              <a:spcBef>
                <a:spcPts val="0"/>
              </a:spcBef>
              <a:buFont typeface="Wingdings" panose="05000000000000000000" pitchFamily="2" charset="2"/>
              <a:buNone/>
              <a:defRPr sz="2400" baseline="0">
                <a:solidFill>
                  <a:schemeClr val="accent1">
                    <a:lumMod val="50000"/>
                  </a:schemeClr>
                </a:solidFill>
                <a:latin typeface="Arial" panose="020B0604020202020204" pitchFamily="34" charset="0"/>
                <a:cs typeface="Arial" panose="020B0604020202020204" pitchFamily="34" charset="0"/>
              </a:defRPr>
            </a:lvl1pPr>
          </a:lstStyle>
          <a:p>
            <a:pPr lvl="0"/>
            <a:r>
              <a:rPr lang="en-US"/>
              <a:t>Learning Objective</a:t>
            </a:r>
            <a:endParaRPr lang="en-US" dirty="0"/>
          </a:p>
        </p:txBody>
      </p:sp>
      <p:pic>
        <p:nvPicPr>
          <p:cNvPr id="13" name="Picture 12" descr="A picture containing umbrella&#10;&#10;Description automatically generated">
            <a:extLst>
              <a:ext uri="{FF2B5EF4-FFF2-40B4-BE49-F238E27FC236}">
                <a16:creationId xmlns:a16="http://schemas.microsoft.com/office/drawing/2014/main" id="{B5179F30-86D7-4EB0-8885-A19BEB3FB0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9600" y="2834640"/>
            <a:ext cx="2834640" cy="3564559"/>
          </a:xfrm>
          <a:prstGeom prst="rect">
            <a:avLst/>
          </a:prstGeom>
        </p:spPr>
      </p:pic>
      <p:sp>
        <p:nvSpPr>
          <p:cNvPr id="2" name="Rectangle 1">
            <a:extLst>
              <a:ext uri="{FF2B5EF4-FFF2-40B4-BE49-F238E27FC236}">
                <a16:creationId xmlns:a16="http://schemas.microsoft.com/office/drawing/2014/main" id="{F87A1EC7-3003-4FCC-ADA0-F919AB9B1031}"/>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3C6CEEC7-E341-8587-2422-97B087E3998C}"/>
              </a:ext>
            </a:extLst>
          </p:cNvPr>
          <p:cNvSpPr txBox="1"/>
          <p:nvPr userDrawn="1"/>
        </p:nvSpPr>
        <p:spPr>
          <a:xfrm>
            <a:off x="8746772" y="2468880"/>
            <a:ext cx="726481" cy="365760"/>
          </a:xfrm>
          <a:prstGeom prst="rect">
            <a:avLst/>
          </a:prstGeom>
          <a:noFill/>
        </p:spPr>
        <p:txBody>
          <a:bodyPr wrap="none" rtlCol="0">
            <a:spAutoFit/>
          </a:bodyPr>
          <a:lstStyle/>
          <a:p>
            <a:r>
              <a:rPr lang="en-US" sz="2000">
                <a:solidFill>
                  <a:srgbClr val="C00000"/>
                </a:solidFill>
                <a:latin typeface="Garamond" panose="02020404030301010803" pitchFamily="18" charset="0"/>
                <a:cs typeface="Arial" panose="020B0604020202020204" pitchFamily="34" charset="0"/>
              </a:rPr>
              <a:t>Limit</a:t>
            </a:r>
            <a:endParaRPr lang="id-ID" sz="2000">
              <a:solidFill>
                <a:srgbClr val="C00000"/>
              </a:solidFill>
              <a:latin typeface="Garamond" panose="02020404030301010803" pitchFamily="18" charset="0"/>
              <a:cs typeface="Arial" panose="020B0604020202020204" pitchFamily="34" charset="0"/>
            </a:endParaRPr>
          </a:p>
        </p:txBody>
      </p:sp>
      <p:sp>
        <p:nvSpPr>
          <p:cNvPr id="5" name="Text Placeholder 4">
            <a:extLst>
              <a:ext uri="{FF2B5EF4-FFF2-40B4-BE49-F238E27FC236}">
                <a16:creationId xmlns:a16="http://schemas.microsoft.com/office/drawing/2014/main" id="{B4CC3C69-AB88-2065-BC42-7AC31D19C14F}"/>
              </a:ext>
            </a:extLst>
          </p:cNvPr>
          <p:cNvSpPr>
            <a:spLocks noGrp="1"/>
          </p:cNvSpPr>
          <p:nvPr>
            <p:ph type="body" sz="quarter" idx="12" hasCustomPrompt="1"/>
          </p:nvPr>
        </p:nvSpPr>
        <p:spPr>
          <a:xfrm>
            <a:off x="9348513" y="2487542"/>
            <a:ext cx="587413" cy="365760"/>
          </a:xfrm>
        </p:spPr>
        <p:txBody>
          <a:bodyPr>
            <a:normAutofit/>
          </a:bodyPr>
          <a:lstStyle>
            <a:lvl1pPr marL="0" indent="0" algn="ctr">
              <a:buNone/>
              <a:defRPr sz="2000">
                <a:solidFill>
                  <a:srgbClr val="C00000"/>
                </a:solidFill>
                <a:latin typeface="Garamond" panose="02020404030301010803" pitchFamily="18" charset="0"/>
                <a:cs typeface="Arial" panose="020B0604020202020204" pitchFamily="34" charset="0"/>
              </a:defRPr>
            </a:lvl1pPr>
          </a:lstStyle>
          <a:p>
            <a:pPr lvl="0"/>
            <a:r>
              <a:rPr lang="en-US"/>
              <a:t>999</a:t>
            </a:r>
            <a:endParaRPr lang="id-ID"/>
          </a:p>
        </p:txBody>
      </p:sp>
      <p:sp>
        <p:nvSpPr>
          <p:cNvPr id="4" name="TextBox 3">
            <a:extLst>
              <a:ext uri="{FF2B5EF4-FFF2-40B4-BE49-F238E27FC236}">
                <a16:creationId xmlns:a16="http://schemas.microsoft.com/office/drawing/2014/main" id="{7A33D163-4F03-82E2-97A1-85FEE10D95C3}"/>
              </a:ext>
            </a:extLst>
          </p:cNvPr>
          <p:cNvSpPr txBox="1"/>
          <p:nvPr userDrawn="1"/>
        </p:nvSpPr>
        <p:spPr>
          <a:xfrm>
            <a:off x="9784572" y="2468880"/>
            <a:ext cx="755335" cy="365760"/>
          </a:xfrm>
          <a:prstGeom prst="rect">
            <a:avLst/>
          </a:prstGeom>
          <a:noFill/>
        </p:spPr>
        <p:txBody>
          <a:bodyPr wrap="none" rtlCol="0">
            <a:spAutoFit/>
          </a:bodyPr>
          <a:lstStyle/>
          <a:p>
            <a:r>
              <a:rPr lang="en-US" sz="2000">
                <a:solidFill>
                  <a:srgbClr val="C00000"/>
                </a:solidFill>
                <a:latin typeface="Garamond" panose="02020404030301010803" pitchFamily="18" charset="0"/>
                <a:cs typeface="Arial" panose="020B0604020202020204" pitchFamily="34" charset="0"/>
              </a:rPr>
              <a:t>menit</a:t>
            </a:r>
            <a:endParaRPr lang="id-ID" sz="2000">
              <a:solidFill>
                <a:srgbClr val="C00000"/>
              </a:solidFill>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397579832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p:nvPr>
        </p:nvSpPr>
        <p:spPr>
          <a:xfrm>
            <a:off x="1005840" y="182880"/>
            <a:ext cx="10789920" cy="6492240"/>
          </a:xfrm>
          <a:prstGeom prst="rect">
            <a:avLst/>
          </a:prstGeom>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916C3103-D75B-40AA-B2C2-B26DFA667617}"/>
              </a:ext>
            </a:extLst>
          </p:cNvPr>
          <p:cNvSpPr>
            <a:spLocks noGrp="1"/>
          </p:cNvSpPr>
          <p:nvPr>
            <p:ph type="title" hasCustomPrompt="1"/>
          </p:nvPr>
        </p:nvSpPr>
        <p:spPr/>
        <p:txBody>
          <a:bodyPr/>
          <a:lstStyle>
            <a:lvl1pPr>
              <a:defRPr/>
            </a:lvl1pPr>
          </a:lstStyle>
          <a:p>
            <a:r>
              <a:rPr lang="en-US"/>
              <a:t>Title</a:t>
            </a:r>
            <a:endParaRPr lang="en-ID"/>
          </a:p>
        </p:txBody>
      </p:sp>
    </p:spTree>
    <p:extLst>
      <p:ext uri="{BB962C8B-B14F-4D97-AF65-F5344CB8AC3E}">
        <p14:creationId xmlns:p14="http://schemas.microsoft.com/office/powerpoint/2010/main" val="347366369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with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F4E1-5161-4743-BEFD-B14847611333}"/>
              </a:ext>
            </a:extLst>
          </p:cNvPr>
          <p:cNvSpPr>
            <a:spLocks noGrp="1"/>
          </p:cNvSpPr>
          <p:nvPr>
            <p:ph type="title" hasCustomPrompt="1"/>
          </p:nvPr>
        </p:nvSpPr>
        <p:spPr/>
        <p:txBody>
          <a:bodyPr/>
          <a:lstStyle/>
          <a:p>
            <a:r>
              <a:rPr lang="en-US"/>
              <a:t>Title</a:t>
            </a:r>
            <a:endParaRPr lang="en-ID"/>
          </a:p>
        </p:txBody>
      </p:sp>
      <p:sp>
        <p:nvSpPr>
          <p:cNvPr id="3" name="Text Placeholder 7">
            <a:extLst>
              <a:ext uri="{FF2B5EF4-FFF2-40B4-BE49-F238E27FC236}">
                <a16:creationId xmlns:a16="http://schemas.microsoft.com/office/drawing/2014/main" id="{7CD7193D-8127-443A-8174-0CA8E6BEBE9E}"/>
              </a:ext>
            </a:extLst>
          </p:cNvPr>
          <p:cNvSpPr>
            <a:spLocks noGrp="1"/>
          </p:cNvSpPr>
          <p:nvPr>
            <p:ph type="body" sz="quarter" idx="13" hasCustomPrompt="1"/>
          </p:nvPr>
        </p:nvSpPr>
        <p:spPr>
          <a:xfrm>
            <a:off x="1005840" y="182880"/>
            <a:ext cx="10789920" cy="548640"/>
          </a:xfrm>
        </p:spPr>
        <p:txBody>
          <a:bodyPr anchor="ctr"/>
          <a:lstStyle>
            <a:lvl1pPr marL="0" indent="0">
              <a:spcBef>
                <a:spcPts val="0"/>
              </a:spcBef>
              <a:buNone/>
              <a:defRPr/>
            </a:lvl1pPr>
          </a:lstStyle>
          <a:p>
            <a:pPr lvl="0"/>
            <a:r>
              <a:rPr lang="en-US"/>
              <a:t>Preamble text</a:t>
            </a:r>
            <a:endParaRPr lang="id-ID"/>
          </a:p>
        </p:txBody>
      </p:sp>
      <p:sp>
        <p:nvSpPr>
          <p:cNvPr id="4" name="Text Placeholder 7">
            <a:extLst>
              <a:ext uri="{FF2B5EF4-FFF2-40B4-BE49-F238E27FC236}">
                <a16:creationId xmlns:a16="http://schemas.microsoft.com/office/drawing/2014/main" id="{EC741C55-92BB-4407-8B91-4CC4DB21B2A4}"/>
              </a:ext>
            </a:extLst>
          </p:cNvPr>
          <p:cNvSpPr>
            <a:spLocks noGrp="1"/>
          </p:cNvSpPr>
          <p:nvPr>
            <p:ph type="body" sz="quarter" idx="14" hasCustomPrompt="1"/>
          </p:nvPr>
        </p:nvSpPr>
        <p:spPr>
          <a:xfrm>
            <a:off x="1005840" y="822960"/>
            <a:ext cx="10789920" cy="5212080"/>
          </a:xfrm>
        </p:spPr>
        <p:txBody>
          <a:bodyPr numCol="3"/>
          <a:lstStyle>
            <a:lvl1pPr marL="342900" marR="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lvl1pPr>
          </a:lstStyle>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p:txBody>
      </p:sp>
      <p:sp>
        <p:nvSpPr>
          <p:cNvPr id="5" name="Text Placeholder 7">
            <a:extLst>
              <a:ext uri="{FF2B5EF4-FFF2-40B4-BE49-F238E27FC236}">
                <a16:creationId xmlns:a16="http://schemas.microsoft.com/office/drawing/2014/main" id="{D79DF830-4E3B-42FC-A98D-4DDEE4660F16}"/>
              </a:ext>
            </a:extLst>
          </p:cNvPr>
          <p:cNvSpPr>
            <a:spLocks noGrp="1"/>
          </p:cNvSpPr>
          <p:nvPr>
            <p:ph type="body" sz="quarter" idx="15" hasCustomPrompt="1"/>
          </p:nvPr>
        </p:nvSpPr>
        <p:spPr>
          <a:xfrm>
            <a:off x="1005840" y="6126480"/>
            <a:ext cx="10789920" cy="548640"/>
          </a:xfrm>
        </p:spPr>
        <p:txBody>
          <a:bodyPr anchor="ctr"/>
          <a:lstStyle>
            <a:lvl1pPr marL="0" indent="0">
              <a:spcBef>
                <a:spcPts val="0"/>
              </a:spcBef>
              <a:buNone/>
              <a:defRPr/>
            </a:lvl1pPr>
          </a:lstStyle>
          <a:p>
            <a:pPr lvl="0"/>
            <a:r>
              <a:rPr lang="en-US"/>
              <a:t>Ending text</a:t>
            </a:r>
            <a:endParaRPr lang="id-ID"/>
          </a:p>
        </p:txBody>
      </p:sp>
    </p:spTree>
    <p:extLst>
      <p:ext uri="{BB962C8B-B14F-4D97-AF65-F5344CB8AC3E}">
        <p14:creationId xmlns:p14="http://schemas.microsoft.com/office/powerpoint/2010/main" val="257439624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FF6EE2-34D7-4C64-89CA-3709912B5559}"/>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a:t>
            </a:r>
          </a:p>
          <a:p>
            <a:pPr marL="0" indent="0">
              <a:spcBef>
                <a:spcPts val="0"/>
              </a:spcBef>
              <a:spcAft>
                <a:spcPts val="0"/>
              </a:spcAft>
            </a:pP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9" name="Title Placeholder 29">
            <a:extLst>
              <a:ext uri="{FF2B5EF4-FFF2-40B4-BE49-F238E27FC236}">
                <a16:creationId xmlns:a16="http://schemas.microsoft.com/office/drawing/2014/main" id="{7D8B3174-417A-4CAD-B6CB-585D26BBFA79}"/>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28816791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35CA-E5B6-4262-9158-B0A60FC89AE2}"/>
              </a:ext>
            </a:extLst>
          </p:cNvPr>
          <p:cNvSpPr>
            <a:spLocks noGrp="1"/>
          </p:cNvSpPr>
          <p:nvPr>
            <p:ph type="title" hasCustomPrompt="1"/>
          </p:nvPr>
        </p:nvSpPr>
        <p:spPr/>
        <p:txBody>
          <a:bodyPr/>
          <a:lstStyle>
            <a:lvl1pPr>
              <a:defRPr/>
            </a:lvl1pPr>
          </a:lstStyle>
          <a:p>
            <a:r>
              <a:rPr lang="en-US"/>
              <a:t>Title</a:t>
            </a:r>
            <a:endParaRPr lang="en-ID"/>
          </a:p>
        </p:txBody>
      </p:sp>
      <p:sp>
        <p:nvSpPr>
          <p:cNvPr id="11" name="Content Placeholder 6">
            <a:extLst>
              <a:ext uri="{FF2B5EF4-FFF2-40B4-BE49-F238E27FC236}">
                <a16:creationId xmlns:a16="http://schemas.microsoft.com/office/drawing/2014/main" id="{0133AAC4-827C-40F4-A54C-D49064F2F058}"/>
              </a:ext>
            </a:extLst>
          </p:cNvPr>
          <p:cNvSpPr>
            <a:spLocks noGrp="1"/>
          </p:cNvSpPr>
          <p:nvPr>
            <p:ph sz="quarter" idx="16"/>
          </p:nvPr>
        </p:nvSpPr>
        <p:spPr>
          <a:xfrm>
            <a:off x="1097280" y="640080"/>
            <a:ext cx="5212080" cy="6035040"/>
          </a:xfrm>
          <a:ln w="12700">
            <a:solidFill>
              <a:schemeClr val="accent1">
                <a:lumMod val="50000"/>
              </a:schemeClr>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12" name="Text Placeholder 14">
            <a:extLst>
              <a:ext uri="{FF2B5EF4-FFF2-40B4-BE49-F238E27FC236}">
                <a16:creationId xmlns:a16="http://schemas.microsoft.com/office/drawing/2014/main" id="{B0083699-D01E-4671-B584-3FA1C899BD52}"/>
              </a:ext>
            </a:extLst>
          </p:cNvPr>
          <p:cNvSpPr>
            <a:spLocks noGrp="1"/>
          </p:cNvSpPr>
          <p:nvPr>
            <p:ph type="body" sz="quarter" idx="18" hasCustomPrompt="1"/>
          </p:nvPr>
        </p:nvSpPr>
        <p:spPr>
          <a:xfrm>
            <a:off x="1097280" y="182880"/>
            <a:ext cx="521208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13" name="Content Placeholder 6">
            <a:extLst>
              <a:ext uri="{FF2B5EF4-FFF2-40B4-BE49-F238E27FC236}">
                <a16:creationId xmlns:a16="http://schemas.microsoft.com/office/drawing/2014/main" id="{8F311E53-0D22-4739-9FF1-51F7167E8F22}"/>
              </a:ext>
            </a:extLst>
          </p:cNvPr>
          <p:cNvSpPr>
            <a:spLocks noGrp="1"/>
          </p:cNvSpPr>
          <p:nvPr>
            <p:ph sz="quarter" idx="19"/>
          </p:nvPr>
        </p:nvSpPr>
        <p:spPr>
          <a:xfrm>
            <a:off x="6583680" y="640080"/>
            <a:ext cx="5212080" cy="6035040"/>
          </a:xfrm>
          <a:ln w="12700">
            <a:solidFill>
              <a:schemeClr val="accent1">
                <a:lumMod val="50000"/>
              </a:schemeClr>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14" name="Text Placeholder 14">
            <a:extLst>
              <a:ext uri="{FF2B5EF4-FFF2-40B4-BE49-F238E27FC236}">
                <a16:creationId xmlns:a16="http://schemas.microsoft.com/office/drawing/2014/main" id="{C71C3B23-0D8B-4DA9-B207-6B59A6E668D9}"/>
              </a:ext>
            </a:extLst>
          </p:cNvPr>
          <p:cNvSpPr>
            <a:spLocks noGrp="1"/>
          </p:cNvSpPr>
          <p:nvPr>
            <p:ph type="body" sz="quarter" idx="20" hasCustomPrompt="1"/>
          </p:nvPr>
        </p:nvSpPr>
        <p:spPr>
          <a:xfrm>
            <a:off x="6583680" y="182880"/>
            <a:ext cx="521208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Tree>
    <p:extLst>
      <p:ext uri="{BB962C8B-B14F-4D97-AF65-F5344CB8AC3E}">
        <p14:creationId xmlns:p14="http://schemas.microsoft.com/office/powerpoint/2010/main" val="17761822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tmplLst>
          <p:tmpl>
            <p:tnLst>
              <p:par>
                <p:cTn presetID="22" presetClass="entr" presetSubtype="1"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up)">
                      <p:cBhvr>
                        <p:cTn dur="500"/>
                        <p:tgtEl>
                          <p:spTgt spid="11"/>
                        </p:tgtEl>
                      </p:cBhvr>
                    </p:animEffect>
                  </p:childTnLst>
                </p:cTn>
              </p:par>
            </p:tnLst>
          </p:tmpl>
        </p:tmplLst>
      </p:bldP>
      <p:bldP spid="12" grpId="0" animBg="1">
        <p:tmplLst>
          <p:tmpl>
            <p:tnLst>
              <p:par>
                <p:cTn presetID="22" presetClass="entr" presetSubtype="1"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up)">
                      <p:cBhvr>
                        <p:cTn dur="500"/>
                        <p:tgtEl>
                          <p:spTgt spid="12"/>
                        </p:tgtEl>
                      </p:cBhvr>
                    </p:animEffect>
                  </p:childTnLst>
                </p:cTn>
              </p:par>
            </p:tnLst>
          </p:tmpl>
        </p:tmplLst>
      </p:bldP>
      <p:bldP spid="13" grpId="0"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Lst>
      </p:bldP>
      <p:bldP spid="14" grpId="0" animBg="1">
        <p:tmplLst>
          <p:tmpl>
            <p:tnLst>
              <p:par>
                <p:cTn presetID="22" presetClass="entr" presetSubtype="1"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up)">
                      <p:cBhvr>
                        <p:cTn dur="500"/>
                        <p:tgtEl>
                          <p:spTgt spid="14"/>
                        </p:tgtEl>
                      </p:cBhvr>
                    </p:animEffect>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C5131-254A-4E62-971F-B3FCAC3FB388}"/>
              </a:ext>
            </a:extLst>
          </p:cNvPr>
          <p:cNvSpPr>
            <a:spLocks noGrp="1"/>
          </p:cNvSpPr>
          <p:nvPr>
            <p:ph type="title" hasCustomPrompt="1"/>
          </p:nvPr>
        </p:nvSpPr>
        <p:spPr/>
        <p:txBody>
          <a:bodyPr/>
          <a:lstStyle>
            <a:lvl1pPr>
              <a:defRPr/>
            </a:lvl1pPr>
          </a:lstStyle>
          <a:p>
            <a:r>
              <a:rPr lang="en-US"/>
              <a:t>Title</a:t>
            </a:r>
            <a:endParaRPr lang="en-ID"/>
          </a:p>
        </p:txBody>
      </p:sp>
      <p:sp>
        <p:nvSpPr>
          <p:cNvPr id="15" name="Content Placeholder 6">
            <a:extLst>
              <a:ext uri="{FF2B5EF4-FFF2-40B4-BE49-F238E27FC236}">
                <a16:creationId xmlns:a16="http://schemas.microsoft.com/office/drawing/2014/main" id="{F58EB472-8E72-4209-84DF-6A83A483B014}"/>
              </a:ext>
            </a:extLst>
          </p:cNvPr>
          <p:cNvSpPr>
            <a:spLocks noGrp="1"/>
          </p:cNvSpPr>
          <p:nvPr>
            <p:ph sz="quarter" idx="16"/>
          </p:nvPr>
        </p:nvSpPr>
        <p:spPr>
          <a:xfrm>
            <a:off x="1097280" y="640080"/>
            <a:ext cx="5212080" cy="2651760"/>
          </a:xfrm>
          <a:ln w="12700">
            <a:solidFill>
              <a:schemeClr val="accent1">
                <a:lumMod val="50000"/>
              </a:schemeClr>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16" name="Text Placeholder 14">
            <a:extLst>
              <a:ext uri="{FF2B5EF4-FFF2-40B4-BE49-F238E27FC236}">
                <a16:creationId xmlns:a16="http://schemas.microsoft.com/office/drawing/2014/main" id="{57127FD2-DBE9-47C1-AF66-6FF8B08FB20F}"/>
              </a:ext>
            </a:extLst>
          </p:cNvPr>
          <p:cNvSpPr>
            <a:spLocks noGrp="1"/>
          </p:cNvSpPr>
          <p:nvPr>
            <p:ph type="body" sz="quarter" idx="18" hasCustomPrompt="1"/>
          </p:nvPr>
        </p:nvSpPr>
        <p:spPr>
          <a:xfrm>
            <a:off x="1097280" y="182880"/>
            <a:ext cx="521208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17" name="Content Placeholder 6">
            <a:extLst>
              <a:ext uri="{FF2B5EF4-FFF2-40B4-BE49-F238E27FC236}">
                <a16:creationId xmlns:a16="http://schemas.microsoft.com/office/drawing/2014/main" id="{0AF8F23F-7947-423A-99D4-5792628AA7C1}"/>
              </a:ext>
            </a:extLst>
          </p:cNvPr>
          <p:cNvSpPr>
            <a:spLocks noGrp="1"/>
          </p:cNvSpPr>
          <p:nvPr>
            <p:ph sz="quarter" idx="21"/>
          </p:nvPr>
        </p:nvSpPr>
        <p:spPr>
          <a:xfrm>
            <a:off x="1097280" y="3931920"/>
            <a:ext cx="5212080" cy="2651760"/>
          </a:xfrm>
          <a:ln w="12700">
            <a:solidFill>
              <a:schemeClr val="accent1">
                <a:lumMod val="50000"/>
              </a:schemeClr>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18" name="Text Placeholder 14">
            <a:extLst>
              <a:ext uri="{FF2B5EF4-FFF2-40B4-BE49-F238E27FC236}">
                <a16:creationId xmlns:a16="http://schemas.microsoft.com/office/drawing/2014/main" id="{3AEDF4C4-18A1-41B7-A9C2-9BB7D984C528}"/>
              </a:ext>
            </a:extLst>
          </p:cNvPr>
          <p:cNvSpPr>
            <a:spLocks noGrp="1"/>
          </p:cNvSpPr>
          <p:nvPr>
            <p:ph type="body" sz="quarter" idx="22" hasCustomPrompt="1"/>
          </p:nvPr>
        </p:nvSpPr>
        <p:spPr>
          <a:xfrm>
            <a:off x="1097280" y="3474720"/>
            <a:ext cx="521208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19" name="Content Placeholder 6">
            <a:extLst>
              <a:ext uri="{FF2B5EF4-FFF2-40B4-BE49-F238E27FC236}">
                <a16:creationId xmlns:a16="http://schemas.microsoft.com/office/drawing/2014/main" id="{02EABA25-38ED-4B5F-83AE-2B5DB6A521DF}"/>
              </a:ext>
            </a:extLst>
          </p:cNvPr>
          <p:cNvSpPr>
            <a:spLocks noGrp="1"/>
          </p:cNvSpPr>
          <p:nvPr>
            <p:ph sz="quarter" idx="23"/>
          </p:nvPr>
        </p:nvSpPr>
        <p:spPr>
          <a:xfrm>
            <a:off x="6583680" y="640080"/>
            <a:ext cx="5212080" cy="2651760"/>
          </a:xfrm>
          <a:ln w="12700">
            <a:solidFill>
              <a:schemeClr val="accent1">
                <a:lumMod val="50000"/>
              </a:schemeClr>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20" name="Text Placeholder 14">
            <a:extLst>
              <a:ext uri="{FF2B5EF4-FFF2-40B4-BE49-F238E27FC236}">
                <a16:creationId xmlns:a16="http://schemas.microsoft.com/office/drawing/2014/main" id="{54A8CCA0-36C7-4A77-953E-7D1DEDDF7365}"/>
              </a:ext>
            </a:extLst>
          </p:cNvPr>
          <p:cNvSpPr>
            <a:spLocks noGrp="1"/>
          </p:cNvSpPr>
          <p:nvPr>
            <p:ph type="body" sz="quarter" idx="24" hasCustomPrompt="1"/>
          </p:nvPr>
        </p:nvSpPr>
        <p:spPr>
          <a:xfrm>
            <a:off x="6583680" y="182880"/>
            <a:ext cx="521208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21" name="Content Placeholder 6">
            <a:extLst>
              <a:ext uri="{FF2B5EF4-FFF2-40B4-BE49-F238E27FC236}">
                <a16:creationId xmlns:a16="http://schemas.microsoft.com/office/drawing/2014/main" id="{0AD53926-D219-4C6A-BDB8-47FB1EF50751}"/>
              </a:ext>
            </a:extLst>
          </p:cNvPr>
          <p:cNvSpPr>
            <a:spLocks noGrp="1"/>
          </p:cNvSpPr>
          <p:nvPr>
            <p:ph sz="quarter" idx="25"/>
          </p:nvPr>
        </p:nvSpPr>
        <p:spPr>
          <a:xfrm>
            <a:off x="6583680" y="3931920"/>
            <a:ext cx="5212080" cy="2651760"/>
          </a:xfrm>
          <a:ln w="12700">
            <a:solidFill>
              <a:schemeClr val="accent1">
                <a:lumMod val="50000"/>
              </a:schemeClr>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22" name="Text Placeholder 14">
            <a:extLst>
              <a:ext uri="{FF2B5EF4-FFF2-40B4-BE49-F238E27FC236}">
                <a16:creationId xmlns:a16="http://schemas.microsoft.com/office/drawing/2014/main" id="{7CAA5BFB-3AC6-4AB5-B871-2ECE99565E53}"/>
              </a:ext>
            </a:extLst>
          </p:cNvPr>
          <p:cNvSpPr>
            <a:spLocks noGrp="1"/>
          </p:cNvSpPr>
          <p:nvPr>
            <p:ph type="body" sz="quarter" idx="26" hasCustomPrompt="1"/>
          </p:nvPr>
        </p:nvSpPr>
        <p:spPr>
          <a:xfrm>
            <a:off x="6583680" y="3474720"/>
            <a:ext cx="521208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Tree>
    <p:extLst>
      <p:ext uri="{BB962C8B-B14F-4D97-AF65-F5344CB8AC3E}">
        <p14:creationId xmlns:p14="http://schemas.microsoft.com/office/powerpoint/2010/main" val="20119154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500"/>
                                        <p:tgtEl>
                                          <p:spTgt spid="20"/>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up)">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up)">
                                      <p:cBhvr>
                                        <p:cTn id="34" dur="500"/>
                                        <p:tgtEl>
                                          <p:spTgt spid="22"/>
                                        </p:tgtEl>
                                      </p:cBhvr>
                                    </p:animEffect>
                                  </p:childTnLst>
                                </p:cTn>
                              </p:par>
                            </p:childTnLst>
                          </p:cTn>
                        </p:par>
                        <p:par>
                          <p:cTn id="35" fill="hold">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up)">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tmplLst>
          <p:tmpl>
            <p:tnLst>
              <p:par>
                <p:cTn presetID="22" presetClass="entr" presetSubtype="1"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P spid="16" grpId="0" animBg="1">
        <p:tmplLst>
          <p:tmpl>
            <p:tnLst>
              <p:par>
                <p:cTn presetID="22" presetClass="entr" presetSubtype="1"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up)">
                      <p:cBhvr>
                        <p:cTn dur="500"/>
                        <p:tgtEl>
                          <p:spTgt spid="16"/>
                        </p:tgtEl>
                      </p:cBhvr>
                    </p:animEffect>
                  </p:childTnLst>
                </p:cTn>
              </p:par>
            </p:tnLst>
          </p:tmpl>
        </p:tmplLst>
      </p:bldP>
      <p:bldP spid="17" grpId="0" animBg="1">
        <p:tmplLst>
          <p:tmpl>
            <p:tnLst>
              <p:par>
                <p:cTn presetID="22" presetClass="entr" presetSubtype="1"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up)">
                      <p:cBhvr>
                        <p:cTn dur="500"/>
                        <p:tgtEl>
                          <p:spTgt spid="17"/>
                        </p:tgtEl>
                      </p:cBhvr>
                    </p:animEffect>
                  </p:childTnLst>
                </p:cTn>
              </p:par>
            </p:tnLst>
          </p:tmpl>
        </p:tmplLst>
      </p:bldP>
      <p:bldP spid="18" grpId="0" animBg="1">
        <p:tmplLst>
          <p:tmpl>
            <p:tnLst>
              <p:par>
                <p:cTn presetID="22" presetClass="entr" presetSubtype="1"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Lst>
      </p:bldP>
      <p:bldP spid="19" grpId="0"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Lst>
      </p:bldP>
      <p:bldP spid="20" grpId="0" animBg="1">
        <p:tmplLst>
          <p:tmpl>
            <p:tnLst>
              <p:par>
                <p:cTn presetID="22" presetClass="entr" presetSubtype="1"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up)">
                      <p:cBhvr>
                        <p:cTn dur="500"/>
                        <p:tgtEl>
                          <p:spTgt spid="20"/>
                        </p:tgtEl>
                      </p:cBhvr>
                    </p:animEffect>
                  </p:childTnLst>
                </p:cTn>
              </p:par>
            </p:tnLst>
          </p:tmpl>
        </p:tmplLst>
      </p:bldP>
      <p:bldP spid="21" grpId="0" animBg="1">
        <p:tmplLst>
          <p:tmpl>
            <p:tnLst>
              <p:par>
                <p:cTn presetID="22" presetClass="entr" presetSubtype="1"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up)">
                      <p:cBhvr>
                        <p:cTn dur="500"/>
                        <p:tgtEl>
                          <p:spTgt spid="21"/>
                        </p:tgtEl>
                      </p:cBhvr>
                    </p:animEffect>
                  </p:childTnLst>
                </p:cTn>
              </p:par>
            </p:tnLst>
          </p:tmpl>
        </p:tmplLst>
      </p:bldP>
      <p:bldP spid="22" grpId="0" animBg="1">
        <p:tmplLst>
          <p:tmpl>
            <p:tnLst>
              <p:par>
                <p:cTn presetID="22" presetClass="entr" presetSubtype="1" fill="hold" nodeType="click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ogrammin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77B45F7E-174A-420A-B0A7-3D7224CBB265}"/>
              </a:ext>
            </a:extLst>
          </p:cNvPr>
          <p:cNvSpPr>
            <a:spLocks noGrp="1"/>
          </p:cNvSpPr>
          <p:nvPr>
            <p:ph type="body" sz="quarter" idx="11" hasCustomPrompt="1"/>
          </p:nvPr>
        </p:nvSpPr>
        <p:spPr>
          <a:xfrm>
            <a:off x="1005840" y="182880"/>
            <a:ext cx="10789920" cy="649224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accent1">
                    <a:lumMod val="50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2" name="Title 1">
            <a:extLst>
              <a:ext uri="{FF2B5EF4-FFF2-40B4-BE49-F238E27FC236}">
                <a16:creationId xmlns:a16="http://schemas.microsoft.com/office/drawing/2014/main" id="{60399535-1101-4904-92E5-88A868A67E76}"/>
              </a:ext>
            </a:extLst>
          </p:cNvPr>
          <p:cNvSpPr>
            <a:spLocks noGrp="1"/>
          </p:cNvSpPr>
          <p:nvPr>
            <p:ph type="title" hasCustomPrompt="1"/>
          </p:nvPr>
        </p:nvSpPr>
        <p:spPr/>
        <p:txBody>
          <a:bodyPr/>
          <a:lstStyle>
            <a:lvl1pPr>
              <a:defRPr/>
            </a:lvl1pPr>
          </a:lstStyle>
          <a:p>
            <a:r>
              <a:rPr lang="en-US"/>
              <a:t>Title</a:t>
            </a:r>
            <a:endParaRPr lang="en-ID"/>
          </a:p>
        </p:txBody>
      </p:sp>
    </p:spTree>
    <p:extLst>
      <p:ext uri="{BB962C8B-B14F-4D97-AF65-F5344CB8AC3E}">
        <p14:creationId xmlns:p14="http://schemas.microsoft.com/office/powerpoint/2010/main" val="67754825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rogramming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8A2DA-7DB7-4E35-A1A9-9831600724C3}"/>
              </a:ext>
            </a:extLst>
          </p:cNvPr>
          <p:cNvSpPr>
            <a:spLocks noGrp="1"/>
          </p:cNvSpPr>
          <p:nvPr>
            <p:ph type="title" hasCustomPrompt="1"/>
          </p:nvPr>
        </p:nvSpPr>
        <p:spPr/>
        <p:txBody>
          <a:bodyPr/>
          <a:lstStyle>
            <a:lvl1pPr>
              <a:defRPr/>
            </a:lvl1pPr>
          </a:lstStyle>
          <a:p>
            <a:r>
              <a:rPr lang="en-US"/>
              <a:t>Title</a:t>
            </a:r>
            <a:endParaRPr lang="en-ID"/>
          </a:p>
        </p:txBody>
      </p:sp>
      <p:sp>
        <p:nvSpPr>
          <p:cNvPr id="5" name="Rectangle 4">
            <a:extLst>
              <a:ext uri="{FF2B5EF4-FFF2-40B4-BE49-F238E27FC236}">
                <a16:creationId xmlns:a16="http://schemas.microsoft.com/office/drawing/2014/main" id="{8875094F-5882-48D9-A102-4EFEBF8F3B29}"/>
              </a:ext>
            </a:extLst>
          </p:cNvPr>
          <p:cNvSpPr/>
          <p:nvPr userDrawn="1"/>
        </p:nvSpPr>
        <p:spPr>
          <a:xfrm>
            <a:off x="868680" y="0"/>
            <a:ext cx="11338560" cy="6858000"/>
          </a:xfrm>
          <a:prstGeom prst="rect">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1">
              <a:ln>
                <a:noFill/>
              </a:ln>
              <a:solidFill>
                <a:prstClr val="white"/>
              </a:solidFill>
              <a:effectLst/>
              <a:uLnTx/>
              <a:uFillTx/>
              <a:latin typeface="Calibri" panose="020F0502020204030204"/>
              <a:ea typeface="+mn-ea"/>
              <a:cs typeface="+mn-cs"/>
            </a:endParaRPr>
          </a:p>
        </p:txBody>
      </p:sp>
      <p:sp>
        <p:nvSpPr>
          <p:cNvPr id="7" name="Text Placeholder 4">
            <a:extLst>
              <a:ext uri="{FF2B5EF4-FFF2-40B4-BE49-F238E27FC236}">
                <a16:creationId xmlns:a16="http://schemas.microsoft.com/office/drawing/2014/main" id="{B8303C52-0C45-490E-8C81-F073E781C9A7}"/>
              </a:ext>
            </a:extLst>
          </p:cNvPr>
          <p:cNvSpPr>
            <a:spLocks noGrp="1"/>
          </p:cNvSpPr>
          <p:nvPr>
            <p:ph type="body" sz="quarter" idx="11" hasCustomPrompt="1"/>
          </p:nvPr>
        </p:nvSpPr>
        <p:spPr>
          <a:xfrm>
            <a:off x="1005840" y="182880"/>
            <a:ext cx="10789920" cy="649224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Code snippet</a:t>
            </a:r>
          </a:p>
        </p:txBody>
      </p:sp>
    </p:spTree>
    <p:extLst>
      <p:ext uri="{BB962C8B-B14F-4D97-AF65-F5344CB8AC3E}">
        <p14:creationId xmlns:p14="http://schemas.microsoft.com/office/powerpoint/2010/main" val="2132565748"/>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ehavior ">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02CA23-C6F1-4BF9-8C60-F7DB996A3AF4}"/>
              </a:ext>
            </a:extLst>
          </p:cNvPr>
          <p:cNvSpPr/>
          <p:nvPr userDrawn="1"/>
        </p:nvSpPr>
        <p:spPr>
          <a:xfrm>
            <a:off x="868680" y="5669280"/>
            <a:ext cx="11338560" cy="1188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4">
            <a:extLst>
              <a:ext uri="{FF2B5EF4-FFF2-40B4-BE49-F238E27FC236}">
                <a16:creationId xmlns:a16="http://schemas.microsoft.com/office/drawing/2014/main" id="{47D1FC7D-F384-45C2-8499-FBA4FC7EB861}"/>
              </a:ext>
            </a:extLst>
          </p:cNvPr>
          <p:cNvSpPr>
            <a:spLocks noGrp="1"/>
          </p:cNvSpPr>
          <p:nvPr>
            <p:ph type="body" sz="quarter" idx="11" hasCustomPrompt="1"/>
          </p:nvPr>
        </p:nvSpPr>
        <p:spPr>
          <a:xfrm>
            <a:off x="1554480" y="182880"/>
            <a:ext cx="10241280" cy="539496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accent1">
                    <a:lumMod val="50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1" name="TextBox 10">
            <a:extLst>
              <a:ext uri="{FF2B5EF4-FFF2-40B4-BE49-F238E27FC236}">
                <a16:creationId xmlns:a16="http://schemas.microsoft.com/office/drawing/2014/main" id="{FB283E4A-10A4-479C-A466-D201A4245817}"/>
              </a:ext>
            </a:extLst>
          </p:cNvPr>
          <p:cNvSpPr txBox="1"/>
          <p:nvPr userDrawn="1"/>
        </p:nvSpPr>
        <p:spPr>
          <a:xfrm>
            <a:off x="1097280" y="5763652"/>
            <a:ext cx="365760" cy="911468"/>
          </a:xfrm>
          <a:prstGeom prst="rect">
            <a:avLst/>
          </a:prstGeom>
          <a:noFill/>
        </p:spPr>
        <p:txBody>
          <a:bodyPr vert="vert270" wrap="none" rtlCol="0">
            <a:noAutofit/>
          </a:bodyPr>
          <a:lstStyle/>
          <a:p>
            <a:pPr algn="r">
              <a:lnSpc>
                <a:spcPct val="90000"/>
              </a:lnSpc>
            </a:pPr>
            <a:r>
              <a:rPr lang="en-US" sz="1800">
                <a:solidFill>
                  <a:schemeClr val="bg1"/>
                </a:solidFill>
                <a:latin typeface="Aharoni" panose="02010803020104030203" pitchFamily="2" charset="-79"/>
                <a:cs typeface="Aharoni" panose="02010803020104030203" pitchFamily="2" charset="-79"/>
              </a:rPr>
              <a:t>Output:</a:t>
            </a:r>
          </a:p>
        </p:txBody>
      </p:sp>
      <p:sp>
        <p:nvSpPr>
          <p:cNvPr id="12" name="Text Placeholder 6">
            <a:extLst>
              <a:ext uri="{FF2B5EF4-FFF2-40B4-BE49-F238E27FC236}">
                <a16:creationId xmlns:a16="http://schemas.microsoft.com/office/drawing/2014/main" id="{6186815C-8192-4B62-9021-FD5C333C22F0}"/>
              </a:ext>
            </a:extLst>
          </p:cNvPr>
          <p:cNvSpPr>
            <a:spLocks noGrp="1"/>
          </p:cNvSpPr>
          <p:nvPr>
            <p:ph type="body" sz="quarter" idx="12" hasCustomPrompt="1"/>
          </p:nvPr>
        </p:nvSpPr>
        <p:spPr>
          <a:xfrm>
            <a:off x="1554480" y="5760720"/>
            <a:ext cx="10241280" cy="914400"/>
          </a:xfrm>
          <a:prstGeom prst="rect">
            <a:avLst/>
          </a:prstGeom>
        </p:spPr>
        <p:txBody>
          <a:bodyPr>
            <a:noAutofit/>
          </a:bodyPr>
          <a:lstStyle>
            <a:lvl1pPr marL="0" indent="0">
              <a:spcBef>
                <a:spcPts val="0"/>
              </a:spcBef>
              <a:buNone/>
              <a:defRPr sz="1800">
                <a:solidFill>
                  <a:schemeClr val="bg1"/>
                </a:solidFill>
                <a:latin typeface="Consolas" panose="020B0609020204030204" pitchFamily="49" charset="0"/>
              </a:defRPr>
            </a:lvl1pPr>
          </a:lstStyle>
          <a:p>
            <a:pPr lvl="0"/>
            <a:r>
              <a:rPr lang="en-US"/>
              <a:t>Output</a:t>
            </a:r>
            <a:endParaRPr lang="en-US" dirty="0"/>
          </a:p>
        </p:txBody>
      </p:sp>
      <p:sp>
        <p:nvSpPr>
          <p:cNvPr id="3" name="Title 2">
            <a:extLst>
              <a:ext uri="{FF2B5EF4-FFF2-40B4-BE49-F238E27FC236}">
                <a16:creationId xmlns:a16="http://schemas.microsoft.com/office/drawing/2014/main" id="{7DEB1E49-9EB0-4F04-A076-5862D94F39E7}"/>
              </a:ext>
            </a:extLst>
          </p:cNvPr>
          <p:cNvSpPr>
            <a:spLocks noGrp="1"/>
          </p:cNvSpPr>
          <p:nvPr>
            <p:ph type="title" hasCustomPrompt="1"/>
          </p:nvPr>
        </p:nvSpPr>
        <p:spPr/>
        <p:txBody>
          <a:bodyPr/>
          <a:lstStyle>
            <a:lvl1pPr>
              <a:defRPr/>
            </a:lvl1pPr>
          </a:lstStyle>
          <a:p>
            <a:r>
              <a:rPr lang="en-US"/>
              <a:t>Title</a:t>
            </a:r>
            <a:endParaRPr lang="en-ID"/>
          </a:p>
        </p:txBody>
      </p:sp>
    </p:spTree>
    <p:extLst>
      <p:ext uri="{BB962C8B-B14F-4D97-AF65-F5344CB8AC3E}">
        <p14:creationId xmlns:p14="http://schemas.microsoft.com/office/powerpoint/2010/main" val="3580603038"/>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4642C-45E6-4B32-8A28-0367498F8F44}"/>
              </a:ext>
            </a:extLst>
          </p:cNvPr>
          <p:cNvSpPr>
            <a:spLocks noGrp="1"/>
          </p:cNvSpPr>
          <p:nvPr>
            <p:ph type="title" hasCustomPrompt="1"/>
          </p:nvPr>
        </p:nvSpPr>
        <p:spPr/>
        <p:txBody>
          <a:bodyPr/>
          <a:lstStyle>
            <a:lvl1pPr>
              <a:defRPr/>
            </a:lvl1pPr>
          </a:lstStyle>
          <a:p>
            <a:r>
              <a:rPr lang="en-US"/>
              <a:t>Title</a:t>
            </a:r>
            <a:endParaRPr lang="en-ID"/>
          </a:p>
        </p:txBody>
      </p:sp>
      <p:sp>
        <p:nvSpPr>
          <p:cNvPr id="7" name="Text Placeholder 7">
            <a:extLst>
              <a:ext uri="{FF2B5EF4-FFF2-40B4-BE49-F238E27FC236}">
                <a16:creationId xmlns:a16="http://schemas.microsoft.com/office/drawing/2014/main" id="{035867BF-910C-4D8F-BD58-CA1483B51C53}"/>
              </a:ext>
            </a:extLst>
          </p:cNvPr>
          <p:cNvSpPr>
            <a:spLocks noGrp="1"/>
          </p:cNvSpPr>
          <p:nvPr>
            <p:ph type="body" sz="quarter" idx="14" hasCustomPrompt="1"/>
          </p:nvPr>
        </p:nvSpPr>
        <p:spPr>
          <a:xfrm>
            <a:off x="1463040" y="640080"/>
            <a:ext cx="10058400" cy="4023360"/>
          </a:xfrm>
        </p:spPr>
        <p:txBody>
          <a:bodyPr anchor="ctr"/>
          <a:lstStyle>
            <a:lvl1pPr marL="0" indent="0" algn="ctr">
              <a:lnSpc>
                <a:spcPct val="150000"/>
              </a:lnSpc>
              <a:spcBef>
                <a:spcPts val="0"/>
              </a:spcBef>
              <a:buNone/>
              <a:defRPr/>
            </a:lvl1pPr>
          </a:lstStyle>
          <a:p>
            <a:pPr lvl="0"/>
            <a:r>
              <a:rPr lang="en-US"/>
              <a:t>Texts or quotation</a:t>
            </a:r>
            <a:endParaRPr lang="id-ID"/>
          </a:p>
        </p:txBody>
      </p:sp>
      <p:sp>
        <p:nvSpPr>
          <p:cNvPr id="8" name="Text Placeholder 7">
            <a:extLst>
              <a:ext uri="{FF2B5EF4-FFF2-40B4-BE49-F238E27FC236}">
                <a16:creationId xmlns:a16="http://schemas.microsoft.com/office/drawing/2014/main" id="{6A08236D-8427-433E-A68E-676954DB2626}"/>
              </a:ext>
            </a:extLst>
          </p:cNvPr>
          <p:cNvSpPr>
            <a:spLocks noGrp="1"/>
          </p:cNvSpPr>
          <p:nvPr>
            <p:ph type="body" sz="quarter" idx="15" hasCustomPrompt="1"/>
          </p:nvPr>
        </p:nvSpPr>
        <p:spPr>
          <a:xfrm>
            <a:off x="6035040" y="5120640"/>
            <a:ext cx="5669280" cy="548640"/>
          </a:xfrm>
        </p:spPr>
        <p:txBody>
          <a:bodyPr anchor="ctr">
            <a:normAutofit/>
          </a:bodyPr>
          <a:lstStyle>
            <a:lvl1pPr marL="0" indent="0" algn="r">
              <a:buNone/>
              <a:defRPr sz="2000"/>
            </a:lvl1pPr>
          </a:lstStyle>
          <a:p>
            <a:pPr lvl="0"/>
            <a:r>
              <a:rPr lang="en-US"/>
              <a:t>Ending text</a:t>
            </a:r>
            <a:endParaRPr lang="id-ID"/>
          </a:p>
        </p:txBody>
      </p:sp>
      <p:sp>
        <p:nvSpPr>
          <p:cNvPr id="9" name="Half Frame 8">
            <a:extLst>
              <a:ext uri="{FF2B5EF4-FFF2-40B4-BE49-F238E27FC236}">
                <a16:creationId xmlns:a16="http://schemas.microsoft.com/office/drawing/2014/main" id="{BB55656A-6414-4947-9496-428E31D7FD38}"/>
              </a:ext>
            </a:extLst>
          </p:cNvPr>
          <p:cNvSpPr/>
          <p:nvPr userDrawn="1"/>
        </p:nvSpPr>
        <p:spPr>
          <a:xfrm>
            <a:off x="1280160" y="457200"/>
            <a:ext cx="457200" cy="457200"/>
          </a:xfrm>
          <a:prstGeom prst="halfFram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0" name="Half Frame 9">
            <a:extLst>
              <a:ext uri="{FF2B5EF4-FFF2-40B4-BE49-F238E27FC236}">
                <a16:creationId xmlns:a16="http://schemas.microsoft.com/office/drawing/2014/main" id="{623072CD-E86B-46CF-86EC-94424ED025D3}"/>
              </a:ext>
            </a:extLst>
          </p:cNvPr>
          <p:cNvSpPr/>
          <p:nvPr userDrawn="1"/>
        </p:nvSpPr>
        <p:spPr>
          <a:xfrm rot="10800000">
            <a:off x="11247120" y="4389120"/>
            <a:ext cx="457200" cy="457200"/>
          </a:xfrm>
          <a:prstGeom prst="halfFram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Tree>
    <p:extLst>
      <p:ext uri="{BB962C8B-B14F-4D97-AF65-F5344CB8AC3E}">
        <p14:creationId xmlns:p14="http://schemas.microsoft.com/office/powerpoint/2010/main" val="42471283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General Goal and Instructio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44FE56-7018-4C0D-94CA-B72421F5CB8A}"/>
              </a:ext>
            </a:extLst>
          </p:cNvPr>
          <p:cNvSpPr txBox="1">
            <a:spLocks/>
          </p:cNvSpPr>
          <p:nvPr userDrawn="1"/>
        </p:nvSpPr>
        <p:spPr>
          <a:xfrm>
            <a:off x="365760" y="182880"/>
            <a:ext cx="11430000" cy="64008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a:lstStyle>
          <a:p>
            <a:r>
              <a:rPr lang="id-ID"/>
              <a:t>Capaian</a:t>
            </a:r>
            <a:r>
              <a:rPr lang="en-US"/>
              <a:t> dan Instruksi</a:t>
            </a:r>
            <a:r>
              <a:rPr lang="id-ID"/>
              <a:t> Pembelajaran</a:t>
            </a:r>
          </a:p>
        </p:txBody>
      </p:sp>
      <p:pic>
        <p:nvPicPr>
          <p:cNvPr id="11" name="Picture 10">
            <a:extLst>
              <a:ext uri="{FF2B5EF4-FFF2-40B4-BE49-F238E27FC236}">
                <a16:creationId xmlns:a16="http://schemas.microsoft.com/office/drawing/2014/main" id="{7431845C-CDAF-41DE-B764-172602648A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363200" y="3124821"/>
            <a:ext cx="1828800" cy="3154679"/>
          </a:xfrm>
          <a:prstGeom prst="rect">
            <a:avLst/>
          </a:prstGeom>
        </p:spPr>
      </p:pic>
      <p:sp>
        <p:nvSpPr>
          <p:cNvPr id="13" name="Rectangle 12">
            <a:extLst>
              <a:ext uri="{FF2B5EF4-FFF2-40B4-BE49-F238E27FC236}">
                <a16:creationId xmlns:a16="http://schemas.microsoft.com/office/drawing/2014/main" id="{2372ADC2-DC9F-499E-9FA1-AC7884F64A1F}"/>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DB4713B-155C-4173-A9A7-B4FA41B94B36}"/>
              </a:ext>
            </a:extLst>
          </p:cNvPr>
          <p:cNvSpPr txBox="1"/>
          <p:nvPr userDrawn="1"/>
        </p:nvSpPr>
        <p:spPr>
          <a:xfrm>
            <a:off x="365760" y="1134795"/>
            <a:ext cx="11530676" cy="1685846"/>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id-ID" sz="2400">
                <a:solidFill>
                  <a:schemeClr val="accent1">
                    <a:lumMod val="50000"/>
                  </a:schemeClr>
                </a:solidFill>
                <a:latin typeface="Arial" panose="020B0604020202020204" pitchFamily="34" charset="0"/>
                <a:cs typeface="Arial" panose="020B0604020202020204" pitchFamily="34" charset="0"/>
              </a:rPr>
              <a:t>Melalui </a:t>
            </a:r>
            <a:r>
              <a:rPr lang="en-US" sz="2400">
                <a:solidFill>
                  <a:schemeClr val="accent1">
                    <a:lumMod val="50000"/>
                  </a:schemeClr>
                </a:solidFill>
                <a:latin typeface="Arial" panose="020B0604020202020204" pitchFamily="34" charset="0"/>
                <a:cs typeface="Arial" panose="020B0604020202020204" pitchFamily="34" charset="0"/>
              </a:rPr>
              <a:t>Tugas </a:t>
            </a:r>
            <a:r>
              <a:rPr lang="id-ID" sz="2400">
                <a:solidFill>
                  <a:schemeClr val="accent1">
                    <a:lumMod val="50000"/>
                  </a:schemeClr>
                </a:solidFill>
                <a:latin typeface="Arial" panose="020B0604020202020204" pitchFamily="34" charset="0"/>
                <a:cs typeface="Arial" panose="020B0604020202020204" pitchFamily="34" charset="0"/>
              </a:rPr>
              <a:t>ini, kamu diharapkan bisa menulis, mengkompilasi, dan menjalankan program yang menggunakan berbagai tipe data, operator, dan struktur yang sudah dipelajari</a:t>
            </a:r>
            <a:r>
              <a:rPr lang="en-US" sz="2400">
                <a:solidFill>
                  <a:schemeClr val="accent1">
                    <a:lumMod val="50000"/>
                  </a:schemeClr>
                </a:solidFill>
                <a:latin typeface="Arial" panose="020B0604020202020204" pitchFamily="34" charset="0"/>
                <a:cs typeface="Arial" panose="020B0604020202020204" pitchFamily="34" charset="0"/>
              </a:rPr>
              <a:t>, di mana program tersebut dibuat mengikuti spesifikasi tertentu</a:t>
            </a:r>
            <a:r>
              <a:rPr lang="id-ID" sz="2400">
                <a:solidFill>
                  <a:schemeClr val="accent1">
                    <a:lumMod val="50000"/>
                  </a:schemeClr>
                </a:solidFill>
                <a:latin typeface="Arial" panose="020B0604020202020204" pitchFamily="34" charset="0"/>
                <a:cs typeface="Arial" panose="020B0604020202020204" pitchFamily="34" charset="0"/>
              </a:rPr>
              <a:t>.</a:t>
            </a:r>
          </a:p>
        </p:txBody>
      </p:sp>
      <p:sp>
        <p:nvSpPr>
          <p:cNvPr id="20" name="TextBox 19">
            <a:extLst>
              <a:ext uri="{FF2B5EF4-FFF2-40B4-BE49-F238E27FC236}">
                <a16:creationId xmlns:a16="http://schemas.microsoft.com/office/drawing/2014/main" id="{86CEAF4D-2AD5-4398-B5FF-B78C4BCF1896}"/>
              </a:ext>
            </a:extLst>
          </p:cNvPr>
          <p:cNvSpPr txBox="1"/>
          <p:nvPr userDrawn="1"/>
        </p:nvSpPr>
        <p:spPr>
          <a:xfrm>
            <a:off x="1979352" y="3739553"/>
            <a:ext cx="8303492" cy="1685846"/>
          </a:xfrm>
          <a:prstGeom prst="rect">
            <a:avLst/>
          </a:prstGeom>
          <a:noFill/>
        </p:spPr>
        <p:txBody>
          <a:bodyPr wrap="square" rtlCol="0">
            <a:spAutoFit/>
          </a:bodyPr>
          <a:lstStyle/>
          <a:p>
            <a:pPr marL="0" marR="0" lvl="0" indent="0" algn="r" defTabSz="457200" rtl="0" eaLnBrk="1" fontAlgn="auto" latinLnBrk="0" hangingPunct="1">
              <a:lnSpc>
                <a:spcPct val="150000"/>
              </a:lnSpc>
              <a:spcBef>
                <a:spcPts val="0"/>
              </a:spcBef>
              <a:spcAft>
                <a:spcPts val="0"/>
              </a:spcAft>
              <a:buClrTx/>
              <a:buSzTx/>
              <a:buFontTx/>
              <a:buNone/>
              <a:tabLst/>
              <a:defRPr/>
            </a:pPr>
            <a:r>
              <a:rPr lang="id-ID" sz="2400">
                <a:solidFill>
                  <a:schemeClr val="accent1">
                    <a:lumMod val="50000"/>
                  </a:schemeClr>
                </a:solidFill>
                <a:latin typeface="Arial" panose="020B0604020202020204" pitchFamily="34" charset="0"/>
                <a:cs typeface="Arial" panose="020B0604020202020204" pitchFamily="34" charset="0"/>
              </a:rPr>
              <a:t>Buatlah program yang berprilaku dan menggunakan tipe data, operator, dan struktur sesuai dengan deskripsi yang diberikan dalam dokumen ini!</a:t>
            </a:r>
          </a:p>
        </p:txBody>
      </p:sp>
      <p:sp>
        <p:nvSpPr>
          <p:cNvPr id="21" name="TextBox 20">
            <a:extLst>
              <a:ext uri="{FF2B5EF4-FFF2-40B4-BE49-F238E27FC236}">
                <a16:creationId xmlns:a16="http://schemas.microsoft.com/office/drawing/2014/main" id="{F761EECD-3AF3-4023-B260-C3FFC507218F}"/>
              </a:ext>
            </a:extLst>
          </p:cNvPr>
          <p:cNvSpPr txBox="1"/>
          <p:nvPr userDrawn="1"/>
        </p:nvSpPr>
        <p:spPr>
          <a:xfrm rot="20363387">
            <a:off x="1675465" y="3702492"/>
            <a:ext cx="1107996" cy="369332"/>
          </a:xfrm>
          <a:prstGeom prst="rect">
            <a:avLst/>
          </a:prstGeom>
          <a:noFill/>
        </p:spPr>
        <p:txBody>
          <a:bodyPr wrap="none" rtlCol="0">
            <a:spAutoFit/>
          </a:bodyPr>
          <a:lstStyle/>
          <a:p>
            <a:r>
              <a:rPr lang="en-US">
                <a:solidFill>
                  <a:schemeClr val="accent1">
                    <a:lumMod val="50000"/>
                  </a:schemeClr>
                </a:solidFill>
                <a:latin typeface="Arial" panose="020B0604020202020204" pitchFamily="34" charset="0"/>
                <a:cs typeface="Arial" panose="020B0604020202020204" pitchFamily="34" charset="0"/>
              </a:rPr>
              <a:t>Instruksi:</a:t>
            </a:r>
            <a:endParaRPr lang="id-ID">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156731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equirement">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hasCustomPrompt="1"/>
          </p:nvPr>
        </p:nvSpPr>
        <p:spPr>
          <a:xfrm>
            <a:off x="365760" y="1097280"/>
            <a:ext cx="11430000" cy="1463040"/>
          </a:xfrm>
          <a:prstGeom prst="rect">
            <a:avLst/>
          </a:prstGeom>
        </p:spPr>
        <p:txBody>
          <a:bodyPr/>
          <a:lstStyle>
            <a:lvl1pPr marL="0" indent="0">
              <a:lnSpc>
                <a:spcPct val="120000"/>
              </a:lnSpc>
              <a:spcBef>
                <a:spcPts val="0"/>
              </a:spcBef>
              <a:buNone/>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Program overview</a:t>
            </a:r>
          </a:p>
        </p:txBody>
      </p:sp>
      <p:sp>
        <p:nvSpPr>
          <p:cNvPr id="3" name="TextBox 2">
            <a:extLst>
              <a:ext uri="{FF2B5EF4-FFF2-40B4-BE49-F238E27FC236}">
                <a16:creationId xmlns:a16="http://schemas.microsoft.com/office/drawing/2014/main" id="{C220D20B-3E3D-433F-AD2D-ED3299547787}"/>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Kebutuhan</a:t>
            </a:r>
            <a:endParaRPr lang="en-ID" sz="3200">
              <a:solidFill>
                <a:schemeClr val="accent1">
                  <a:lumMod val="50000"/>
                </a:schemeClr>
              </a:solidFill>
              <a:latin typeface="Arial" panose="020B0604020202020204" pitchFamily="34" charset="0"/>
              <a:cs typeface="Arial" panose="020B0604020202020204" pitchFamily="34" charset="0"/>
            </a:endParaRPr>
          </a:p>
        </p:txBody>
      </p:sp>
      <p:sp>
        <p:nvSpPr>
          <p:cNvPr id="6" name="Text Placeholder 3">
            <a:extLst>
              <a:ext uri="{FF2B5EF4-FFF2-40B4-BE49-F238E27FC236}">
                <a16:creationId xmlns:a16="http://schemas.microsoft.com/office/drawing/2014/main" id="{8AA40EA0-2253-47FE-9D24-60B985864455}"/>
              </a:ext>
            </a:extLst>
          </p:cNvPr>
          <p:cNvSpPr>
            <a:spLocks noGrp="1"/>
          </p:cNvSpPr>
          <p:nvPr>
            <p:ph type="body" sz="quarter" idx="11" hasCustomPrompt="1"/>
          </p:nvPr>
        </p:nvSpPr>
        <p:spPr>
          <a:xfrm>
            <a:off x="365760" y="3749040"/>
            <a:ext cx="11430000" cy="1371600"/>
          </a:xfrm>
          <a:prstGeom prst="rect">
            <a:avLst/>
          </a:prstGeom>
        </p:spPr>
        <p:txBody>
          <a:bodyPr/>
          <a:lstStyle>
            <a:lvl1pPr marL="0" indent="0">
              <a:lnSpc>
                <a:spcPct val="120000"/>
              </a:lnSpc>
              <a:spcBef>
                <a:spcPts val="0"/>
              </a:spcBef>
              <a:buNone/>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Other statement on program overview, if any</a:t>
            </a:r>
          </a:p>
        </p:txBody>
      </p:sp>
      <p:sp>
        <p:nvSpPr>
          <p:cNvPr id="7" name="Text Placeholder 3">
            <a:extLst>
              <a:ext uri="{FF2B5EF4-FFF2-40B4-BE49-F238E27FC236}">
                <a16:creationId xmlns:a16="http://schemas.microsoft.com/office/drawing/2014/main" id="{CDE7E567-FB84-4BDC-8BEC-51AA497A41E1}"/>
              </a:ext>
            </a:extLst>
          </p:cNvPr>
          <p:cNvSpPr>
            <a:spLocks noGrp="1"/>
          </p:cNvSpPr>
          <p:nvPr>
            <p:ph type="body" sz="quarter" idx="12" hasCustomPrompt="1"/>
          </p:nvPr>
        </p:nvSpPr>
        <p:spPr>
          <a:xfrm>
            <a:off x="822960" y="2743200"/>
            <a:ext cx="10515600" cy="822960"/>
          </a:xfrm>
          <a:prstGeom prst="rect">
            <a:avLst/>
          </a:prstGeom>
        </p:spPr>
        <p:txBody>
          <a:bodyPr>
            <a:normAutofit/>
          </a:bodyPr>
          <a:lstStyle>
            <a:lvl1pPr marL="0" indent="0" algn="ctr">
              <a:lnSpc>
                <a:spcPct val="120000"/>
              </a:lnSpc>
              <a:spcBef>
                <a:spcPts val="0"/>
              </a:spcBef>
              <a:buNone/>
              <a:defRPr sz="1800">
                <a:latin typeface="Consolas" panose="020B0609020204030204" pitchFamily="49" charset="0"/>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Program overview</a:t>
            </a:r>
          </a:p>
        </p:txBody>
      </p:sp>
    </p:spTree>
    <p:extLst>
      <p:ext uri="{BB962C8B-B14F-4D97-AF65-F5344CB8AC3E}">
        <p14:creationId xmlns:p14="http://schemas.microsoft.com/office/powerpoint/2010/main" val="279348447"/>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uput Exampl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20D20B-3E3D-433F-AD2D-ED3299547787}"/>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Contoh Keluaran</a:t>
            </a:r>
            <a:endParaRPr lang="en-ID" sz="3200">
              <a:solidFill>
                <a:schemeClr val="accent1">
                  <a:lumMod val="50000"/>
                </a:schemeClr>
              </a:solidFill>
              <a:latin typeface="Arial" panose="020B0604020202020204" pitchFamily="34" charset="0"/>
              <a:cs typeface="Arial" panose="020B0604020202020204" pitchFamily="34" charset="0"/>
            </a:endParaRPr>
          </a:p>
        </p:txBody>
      </p:sp>
      <p:sp>
        <p:nvSpPr>
          <p:cNvPr id="7" name="Text Placeholder 3">
            <a:extLst>
              <a:ext uri="{FF2B5EF4-FFF2-40B4-BE49-F238E27FC236}">
                <a16:creationId xmlns:a16="http://schemas.microsoft.com/office/drawing/2014/main" id="{CDE7E567-FB84-4BDC-8BEC-51AA497A41E1}"/>
              </a:ext>
            </a:extLst>
          </p:cNvPr>
          <p:cNvSpPr>
            <a:spLocks noGrp="1"/>
          </p:cNvSpPr>
          <p:nvPr>
            <p:ph type="body" sz="quarter" idx="12" hasCustomPrompt="1"/>
          </p:nvPr>
        </p:nvSpPr>
        <p:spPr>
          <a:xfrm>
            <a:off x="365760" y="1097280"/>
            <a:ext cx="11430000" cy="5486400"/>
          </a:xfrm>
          <a:prstGeom prst="rect">
            <a:avLst/>
          </a:prstGeom>
        </p:spPr>
        <p:txBody>
          <a:bodyPr>
            <a:normAutofit/>
          </a:bodyPr>
          <a:lstStyle>
            <a:lvl1pPr marL="0" indent="0" algn="l">
              <a:lnSpc>
                <a:spcPct val="120000"/>
              </a:lnSpc>
              <a:spcBef>
                <a:spcPts val="0"/>
              </a:spcBef>
              <a:buNone/>
              <a:defRPr sz="1800">
                <a:latin typeface="Consolas" panose="020B0609020204030204" pitchFamily="49" charset="0"/>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Program overview</a:t>
            </a:r>
          </a:p>
        </p:txBody>
      </p:sp>
    </p:spTree>
    <p:extLst>
      <p:ext uri="{BB962C8B-B14F-4D97-AF65-F5344CB8AC3E}">
        <p14:creationId xmlns:p14="http://schemas.microsoft.com/office/powerpoint/2010/main" val="200721198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utput Format Information">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09778A8-8368-46E8-8866-EEA87052F2CE}"/>
              </a:ext>
            </a:extLst>
          </p:cNvPr>
          <p:cNvSpPr txBox="1">
            <a:spLocks/>
          </p:cNvSpPr>
          <p:nvPr userDrawn="1"/>
        </p:nvSpPr>
        <p:spPr>
          <a:xfrm>
            <a:off x="365760" y="182880"/>
            <a:ext cx="11430000" cy="64008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a:lstStyle>
          <a:p>
            <a:r>
              <a:rPr lang="id-ID"/>
              <a:t>Keterangan Umum Terkait Keluaran</a:t>
            </a:r>
          </a:p>
        </p:txBody>
      </p:sp>
      <p:sp>
        <p:nvSpPr>
          <p:cNvPr id="6" name="TextBox 5">
            <a:extLst>
              <a:ext uri="{FF2B5EF4-FFF2-40B4-BE49-F238E27FC236}">
                <a16:creationId xmlns:a16="http://schemas.microsoft.com/office/drawing/2014/main" id="{F1A4CF72-EED7-4CBC-87F7-DE6A6AE18F7E}"/>
              </a:ext>
            </a:extLst>
          </p:cNvPr>
          <p:cNvSpPr txBox="1"/>
          <p:nvPr userDrawn="1"/>
        </p:nvSpPr>
        <p:spPr>
          <a:xfrm>
            <a:off x="365760" y="1134795"/>
            <a:ext cx="11530676" cy="446705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id-ID" sz="2400">
                <a:highlight>
                  <a:srgbClr val="FFFF00"/>
                </a:highlight>
                <a:latin typeface="Arial" panose="020B0604020202020204" pitchFamily="34" charset="0"/>
                <a:ea typeface="Calibri" panose="020F0502020204030204" pitchFamily="34" charset="0"/>
                <a:cs typeface="Arial" panose="020B0604020202020204" pitchFamily="34" charset="0"/>
              </a:rPr>
              <a:t>Teks dengan warna belakang kuning</a:t>
            </a:r>
            <a:r>
              <a:rPr lang="id-ID" sz="2400">
                <a:latin typeface="Arial" panose="020B0604020202020204" pitchFamily="34" charset="0"/>
                <a:ea typeface="Calibri" panose="020F0502020204030204" pitchFamily="34" charset="0"/>
                <a:cs typeface="Arial" panose="020B0604020202020204" pitchFamily="34" charset="0"/>
              </a:rPr>
              <a:t> merupakan masukan dari pengguna.</a:t>
            </a:r>
            <a:r>
              <a:rPr lang="en-US" sz="2400">
                <a:latin typeface="Arial" panose="020B0604020202020204" pitchFamily="34" charset="0"/>
                <a:ea typeface="Calibri" panose="020F0502020204030204" pitchFamily="34" charset="0"/>
                <a:cs typeface="Arial" panose="020B0604020202020204" pitchFamily="34" charset="0"/>
              </a:rPr>
              <a:t> </a:t>
            </a:r>
          </a:p>
          <a:p>
            <a:pPr marL="342900" indent="-342900">
              <a:lnSpc>
                <a:spcPct val="150000"/>
              </a:lnSpc>
              <a:buFont typeface="Arial" panose="020B0604020202020204" pitchFamily="34" charset="0"/>
              <a:buChar char="•"/>
            </a:pPr>
            <a:r>
              <a:rPr lang="id-ID" sz="2400">
                <a:latin typeface="Arial" panose="020B0604020202020204" pitchFamily="34" charset="0"/>
                <a:ea typeface="Calibri" panose="020F0502020204030204" pitchFamily="34" charset="0"/>
                <a:cs typeface="Arial" panose="020B0604020202020204" pitchFamily="34" charset="0"/>
              </a:rPr>
              <a:t>Setiap implementasi masukan </a:t>
            </a:r>
            <a:r>
              <a:rPr lang="en-US" sz="2400">
                <a:latin typeface="Arial" panose="020B0604020202020204" pitchFamily="34" charset="0"/>
                <a:ea typeface="Calibri" panose="020F0502020204030204" pitchFamily="34" charset="0"/>
                <a:cs typeface="Arial" panose="020B0604020202020204" pitchFamily="34" charset="0"/>
              </a:rPr>
              <a:t>pengguna </a:t>
            </a:r>
            <a:r>
              <a:rPr lang="id-ID" sz="2400">
                <a:latin typeface="Arial" panose="020B0604020202020204" pitchFamily="34" charset="0"/>
                <a:ea typeface="Calibri" panose="020F0502020204030204" pitchFamily="34" charset="0"/>
                <a:cs typeface="Arial" panose="020B0604020202020204" pitchFamily="34" charset="0"/>
              </a:rPr>
              <a:t>yang terlewat akan membuat nilai</a:t>
            </a:r>
            <a:r>
              <a:rPr lang="en-US" sz="2400">
                <a:latin typeface="Arial" panose="020B0604020202020204" pitchFamily="34" charset="0"/>
                <a:ea typeface="Calibri" panose="020F0502020204030204" pitchFamily="34" charset="0"/>
                <a:cs typeface="Arial" panose="020B0604020202020204" pitchFamily="34" charset="0"/>
              </a:rPr>
              <a:t>mu </a:t>
            </a:r>
            <a:r>
              <a:rPr lang="id-ID" sz="240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berkurang satu poin</a:t>
            </a:r>
            <a:r>
              <a:rPr lang="id-ID" sz="2400">
                <a:latin typeface="Arial" panose="020B0604020202020204" pitchFamily="34" charset="0"/>
                <a:ea typeface="Calibri" panose="020F0502020204030204" pitchFamily="34" charset="0"/>
                <a:cs typeface="Arial" panose="020B0604020202020204" pitchFamily="34" charset="0"/>
              </a:rPr>
              <a:t>. </a:t>
            </a:r>
            <a:endParaRPr lang="en-US" sz="2400">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Font typeface="Arial" panose="020B0604020202020204" pitchFamily="34" charset="0"/>
              <a:buChar char="•"/>
            </a:pPr>
            <a:r>
              <a:rPr lang="id-ID" sz="2400">
                <a:highlight>
                  <a:srgbClr val="00FFFF"/>
                </a:highlight>
                <a:latin typeface="Arial" panose="020B0604020202020204" pitchFamily="34" charset="0"/>
                <a:ea typeface="Calibri" panose="020F0502020204030204" pitchFamily="34" charset="0"/>
                <a:cs typeface="Arial" panose="020B0604020202020204" pitchFamily="34" charset="0"/>
              </a:rPr>
              <a:t>Teks </a:t>
            </a:r>
            <a:r>
              <a:rPr lang="en-US" sz="2400">
                <a:highlight>
                  <a:srgbClr val="00FFFF"/>
                </a:highlight>
                <a:latin typeface="Arial" panose="020B0604020202020204" pitchFamily="34" charset="0"/>
                <a:ea typeface="Calibri" panose="020F0502020204030204" pitchFamily="34" charset="0"/>
                <a:cs typeface="Arial" panose="020B0604020202020204" pitchFamily="34" charset="0"/>
              </a:rPr>
              <a:t>dengan warna belakang </a:t>
            </a:r>
            <a:r>
              <a:rPr lang="id-ID" sz="2400">
                <a:highlight>
                  <a:srgbClr val="00FFFF"/>
                </a:highlight>
                <a:latin typeface="Arial" panose="020B0604020202020204" pitchFamily="34" charset="0"/>
                <a:ea typeface="Calibri" panose="020F0502020204030204" pitchFamily="34" charset="0"/>
                <a:cs typeface="Arial" panose="020B0604020202020204" pitchFamily="34" charset="0"/>
              </a:rPr>
              <a:t>biru</a:t>
            </a:r>
            <a:r>
              <a:rPr lang="id-ID" sz="2400">
                <a:latin typeface="Arial" panose="020B0604020202020204" pitchFamily="34" charset="0"/>
                <a:ea typeface="Calibri" panose="020F0502020204030204" pitchFamily="34" charset="0"/>
                <a:cs typeface="Arial" panose="020B0604020202020204" pitchFamily="34" charset="0"/>
              </a:rPr>
              <a:t> merupakan teks dinamis yang selalu berubah-ubah sesuai dengan </a:t>
            </a:r>
            <a:r>
              <a:rPr lang="en-US" sz="2400">
                <a:latin typeface="Arial" panose="020B0604020202020204" pitchFamily="34" charset="0"/>
                <a:ea typeface="Calibri" panose="020F0502020204030204" pitchFamily="34" charset="0"/>
                <a:cs typeface="Arial" panose="020B0604020202020204" pitchFamily="34" charset="0"/>
              </a:rPr>
              <a:t>argumen atau </a:t>
            </a:r>
            <a:r>
              <a:rPr lang="id-ID" sz="2400">
                <a:latin typeface="Arial" panose="020B0604020202020204" pitchFamily="34" charset="0"/>
                <a:ea typeface="Calibri" panose="020F0502020204030204" pitchFamily="34" charset="0"/>
                <a:cs typeface="Arial" panose="020B0604020202020204" pitchFamily="34" charset="0"/>
              </a:rPr>
              <a:t>masukan </a:t>
            </a:r>
            <a:r>
              <a:rPr lang="en-US" sz="2400">
                <a:latin typeface="Arial" panose="020B0604020202020204" pitchFamily="34" charset="0"/>
                <a:ea typeface="Calibri" panose="020F0502020204030204" pitchFamily="34" charset="0"/>
                <a:cs typeface="Arial" panose="020B0604020202020204" pitchFamily="34" charset="0"/>
              </a:rPr>
              <a:t>dari </a:t>
            </a:r>
            <a:r>
              <a:rPr lang="id-ID" sz="2400">
                <a:latin typeface="Arial" panose="020B0604020202020204" pitchFamily="34" charset="0"/>
                <a:ea typeface="Calibri" panose="020F0502020204030204" pitchFamily="34" charset="0"/>
                <a:cs typeface="Arial" panose="020B0604020202020204" pitchFamily="34" charset="0"/>
              </a:rPr>
              <a:t>pengguna</a:t>
            </a:r>
            <a:r>
              <a:rPr lang="en-US" sz="2400">
                <a:latin typeface="Arial" panose="020B0604020202020204" pitchFamily="34" charset="0"/>
                <a:ea typeface="Calibri" panose="020F0502020204030204" pitchFamily="34" charset="0"/>
                <a:cs typeface="Arial" panose="020B0604020202020204" pitchFamily="34" charset="0"/>
              </a:rPr>
              <a:t>,</a:t>
            </a:r>
            <a:r>
              <a:rPr lang="id-ID" sz="2400">
                <a:latin typeface="Arial" panose="020B0604020202020204" pitchFamily="34" charset="0"/>
                <a:ea typeface="Calibri" panose="020F0502020204030204" pitchFamily="34" charset="0"/>
                <a:cs typeface="Arial" panose="020B0604020202020204" pitchFamily="34" charset="0"/>
              </a:rPr>
              <a:t> dan harus ditampilkan dalam program yang Anda buat. </a:t>
            </a:r>
            <a:endParaRPr lang="en-US" sz="2400">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Font typeface="Arial" panose="020B0604020202020204" pitchFamily="34" charset="0"/>
              <a:buChar char="•"/>
            </a:pPr>
            <a:r>
              <a:rPr lang="id-ID" sz="2400">
                <a:latin typeface="Arial" panose="020B0604020202020204" pitchFamily="34" charset="0"/>
                <a:ea typeface="Calibri" panose="020F0502020204030204" pitchFamily="34" charset="0"/>
                <a:cs typeface="Arial" panose="020B0604020202020204" pitchFamily="34" charset="0"/>
              </a:rPr>
              <a:t>Setiap </a:t>
            </a:r>
            <a:r>
              <a:rPr lang="en-US" sz="2400">
                <a:latin typeface="Arial" panose="020B0604020202020204" pitchFamily="34" charset="0"/>
                <a:ea typeface="Calibri" panose="020F0502020204030204" pitchFamily="34" charset="0"/>
                <a:cs typeface="Arial" panose="020B0604020202020204" pitchFamily="34" charset="0"/>
              </a:rPr>
              <a:t>implementasi </a:t>
            </a:r>
            <a:r>
              <a:rPr lang="id-ID" sz="2400">
                <a:latin typeface="Arial" panose="020B0604020202020204" pitchFamily="34" charset="0"/>
                <a:ea typeface="Calibri" panose="020F0502020204030204" pitchFamily="34" charset="0"/>
                <a:cs typeface="Arial" panose="020B0604020202020204" pitchFamily="34" charset="0"/>
              </a:rPr>
              <a:t>teks biru yang terlewat atau tidak sesuai akan membuat nilai Anda </a:t>
            </a:r>
            <a:r>
              <a:rPr lang="id-ID" sz="240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berkurang satu poin</a:t>
            </a:r>
            <a:r>
              <a:rPr lang="en-US" sz="2400">
                <a:solidFill>
                  <a:srgbClr val="00B050"/>
                </a:solidFill>
                <a:latin typeface="Arial" panose="020B0604020202020204" pitchFamily="34" charset="0"/>
                <a:ea typeface="Calibri" panose="020F0502020204030204" pitchFamily="34" charset="0"/>
                <a:cs typeface="Arial" panose="020B0604020202020204" pitchFamily="34" charset="0"/>
              </a:rPr>
              <a:t>.</a:t>
            </a: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479355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4206240" y="5760720"/>
            <a:ext cx="7863840" cy="914400"/>
          </a:xfrm>
          <a:prstGeom prst="rect">
            <a:avLst/>
          </a:prstGeom>
          <a:noFill/>
        </p:spPr>
        <p:txBody>
          <a:bodyPr wrap="square" rtlCol="0">
            <a:norm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a:t>
            </a:r>
            <a:r>
              <a:rPr lang="en-US" sz="1300">
                <a:solidFill>
                  <a:schemeClr val="accent1">
                    <a:lumMod val="50000"/>
                  </a:schemeClr>
                </a:solidFill>
                <a:latin typeface="Times New Roman" panose="02020603050405020304" pitchFamily="18" charset="0"/>
                <a:cs typeface="Times New Roman" panose="02020603050405020304" pitchFamily="18" charset="0"/>
              </a:rPr>
              <a:t>., Herika </a:t>
            </a:r>
            <a:r>
              <a:rPr lang="en-US" sz="1300" dirty="0">
                <a:solidFill>
                  <a:schemeClr val="accent1">
                    <a:lumMod val="50000"/>
                  </a:schemeClr>
                </a:solidFill>
                <a:latin typeface="Times New Roman" panose="02020603050405020304" pitchFamily="18" charset="0"/>
                <a:cs typeface="Times New Roman" panose="02020603050405020304" pitchFamily="18" charset="0"/>
              </a:rPr>
              <a:t>H</a:t>
            </a:r>
            <a:r>
              <a:rPr lang="en-US" sz="1300">
                <a:solidFill>
                  <a:schemeClr val="accent1">
                    <a:lumMod val="50000"/>
                  </a:schemeClr>
                </a:solidFill>
                <a:latin typeface="Times New Roman" panose="02020603050405020304" pitchFamily="18" charset="0"/>
                <a:cs typeface="Times New Roman" panose="02020603050405020304" pitchFamily="18" charset="0"/>
              </a:rPr>
              <a:t>., Elan S., M. Fathurahman, Nova E.D., Aisyah </a:t>
            </a:r>
            <a:r>
              <a:rPr lang="en-US" sz="1300" dirty="0">
                <a:solidFill>
                  <a:schemeClr val="accent1">
                    <a:lumMod val="50000"/>
                  </a:schemeClr>
                </a:solidFill>
                <a:latin typeface="Times New Roman" panose="02020603050405020304" pitchFamily="18" charset="0"/>
                <a:cs typeface="Times New Roman" panose="02020603050405020304" pitchFamily="18" charset="0"/>
              </a:rPr>
              <a:t>D.A.,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Annisa</a:t>
            </a:r>
            <a:r>
              <a:rPr lang="en-US" sz="1300" dirty="0">
                <a:solidFill>
                  <a:schemeClr val="accent1">
                    <a:lumMod val="50000"/>
                  </a:schemeClr>
                </a:solidFill>
                <a:latin typeface="Times New Roman" panose="02020603050405020304" pitchFamily="18" charset="0"/>
                <a:cs typeface="Times New Roman" panose="02020603050405020304" pitchFamily="18" charset="0"/>
              </a:rPr>
              <a:t>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Antsya</a:t>
            </a:r>
            <a:r>
              <a:rPr lang="en-US" sz="1300" dirty="0">
                <a:solidFill>
                  <a:schemeClr val="accent1">
                    <a:lumMod val="50000"/>
                  </a:schemeClr>
                </a:solidFill>
                <a:latin typeface="Times New Roman" panose="02020603050405020304" pitchFamily="18" charset="0"/>
                <a:cs typeface="Times New Roman" panose="02020603050405020304" pitchFamily="18" charset="0"/>
              </a:rPr>
              <a:t> D.A., Bob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Fawzan</a:t>
            </a:r>
            <a:r>
              <a:rPr lang="en-US" sz="1300" dirty="0">
                <a:solidFill>
                  <a:schemeClr val="accent1">
                    <a:lumMod val="50000"/>
                  </a:schemeClr>
                </a:solidFill>
                <a:latin typeface="Times New Roman" panose="02020603050405020304" pitchFamily="18" charset="0"/>
                <a:cs typeface="Times New Roman" panose="02020603050405020304" pitchFamily="18" charset="0"/>
              </a:rPr>
              <a:t>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Fazreen</a:t>
            </a:r>
            <a:r>
              <a:rPr lang="en-US" sz="1300" dirty="0">
                <a:solidFill>
                  <a:schemeClr val="accent1">
                    <a:lumMod val="50000"/>
                  </a:schemeClr>
                </a:solidFill>
                <a:latin typeface="Times New Roman" panose="02020603050405020304" pitchFamily="18" charset="0"/>
                <a:cs typeface="Times New Roman" panose="02020603050405020304" pitchFamily="18" charset="0"/>
              </a:rPr>
              <a:t> N.H.P.,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Hisyam</a:t>
            </a:r>
            <a:r>
              <a:rPr lang="en-US" sz="1300" dirty="0">
                <a:solidFill>
                  <a:schemeClr val="accent1">
                    <a:lumMod val="50000"/>
                  </a:schemeClr>
                </a:solidFill>
                <a:latin typeface="Times New Roman" panose="02020603050405020304" pitchFamily="18" charset="0"/>
                <a:cs typeface="Times New Roman" panose="02020603050405020304" pitchFamily="18" charset="0"/>
              </a:rPr>
              <a:t>, M. Raihan S.,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Surli</a:t>
            </a:r>
            <a:r>
              <a:rPr lang="en-US" sz="1300" dirty="0">
                <a:solidFill>
                  <a:schemeClr val="accent1">
                    <a:lumMod val="50000"/>
                  </a:schemeClr>
                </a:solidFill>
                <a:latin typeface="Times New Roman" panose="02020603050405020304" pitchFamily="18" charset="0"/>
                <a:cs typeface="Times New Roman" panose="02020603050405020304" pitchFamily="18" charset="0"/>
              </a:rPr>
              <a:t>, M.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Yayang</a:t>
            </a:r>
            <a:r>
              <a:rPr lang="en-US" sz="1300" dirty="0">
                <a:solidFill>
                  <a:schemeClr val="accent1">
                    <a:lumMod val="50000"/>
                  </a:schemeClr>
                </a:solidFill>
                <a:latin typeface="Times New Roman" panose="02020603050405020304" pitchFamily="18" charset="0"/>
                <a:cs typeface="Times New Roman" panose="02020603050405020304" pitchFamily="18" charset="0"/>
              </a:rPr>
              <a:t> C.</a:t>
            </a: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28A0DEC2-3416-4458-A25C-E49B6525E72B}"/>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10202077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eneral Criteria">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CD3A063-6EC7-42E3-9BB0-7BF4E5A33866}"/>
              </a:ext>
            </a:extLst>
          </p:cNvPr>
          <p:cNvSpPr txBox="1">
            <a:spLocks/>
          </p:cNvSpPr>
          <p:nvPr userDrawn="1"/>
        </p:nvSpPr>
        <p:spPr>
          <a:xfrm>
            <a:off x="365760" y="182880"/>
            <a:ext cx="11430000" cy="64008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a:lstStyle>
          <a:p>
            <a:r>
              <a:rPr lang="id-ID"/>
              <a:t>Kriteria Umum Program</a:t>
            </a:r>
          </a:p>
        </p:txBody>
      </p:sp>
      <p:sp>
        <p:nvSpPr>
          <p:cNvPr id="6" name="TextBox 5">
            <a:extLst>
              <a:ext uri="{FF2B5EF4-FFF2-40B4-BE49-F238E27FC236}">
                <a16:creationId xmlns:a16="http://schemas.microsoft.com/office/drawing/2014/main" id="{01D7D278-6B0D-4D2C-826B-F16255F86A96}"/>
              </a:ext>
            </a:extLst>
          </p:cNvPr>
          <p:cNvSpPr txBox="1"/>
          <p:nvPr userDrawn="1"/>
        </p:nvSpPr>
        <p:spPr>
          <a:xfrm>
            <a:off x="365760" y="1134795"/>
            <a:ext cx="11530676" cy="279384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a:solidFill>
                  <a:schemeClr val="accent1">
                    <a:lumMod val="50000"/>
                  </a:schemeClr>
                </a:solidFill>
                <a:latin typeface="Arial" panose="020B0604020202020204" pitchFamily="34" charset="0"/>
                <a:cs typeface="Arial" panose="020B0604020202020204" pitchFamily="34" charset="0"/>
              </a:rPr>
              <a:t>Kode dan keluaran program harus mencantumkan NPM dan nama kamu, yang ditulis dalam bentuk komentar atau luaran. </a:t>
            </a:r>
          </a:p>
          <a:p>
            <a:pPr marL="342900" indent="-342900">
              <a:lnSpc>
                <a:spcPct val="150000"/>
              </a:lnSpc>
              <a:buFont typeface="Arial" panose="020B0604020202020204" pitchFamily="34" charset="0"/>
              <a:buChar char="•"/>
            </a:pPr>
            <a:r>
              <a:rPr lang="en-US" sz="2400">
                <a:solidFill>
                  <a:schemeClr val="accent2">
                    <a:lumMod val="75000"/>
                  </a:schemeClr>
                </a:solidFill>
                <a:latin typeface="Arial" panose="020B0604020202020204" pitchFamily="34" charset="0"/>
                <a:cs typeface="Arial" panose="020B0604020202020204" pitchFamily="34" charset="0"/>
              </a:rPr>
              <a:t>[20 poin]</a:t>
            </a:r>
            <a:r>
              <a:rPr lang="en-US" sz="2400">
                <a:solidFill>
                  <a:schemeClr val="accent1">
                    <a:lumMod val="50000"/>
                  </a:schemeClr>
                </a:solidFill>
                <a:latin typeface="Arial" panose="020B0604020202020204" pitchFamily="34" charset="0"/>
                <a:cs typeface="Arial" panose="020B0604020202020204" pitchFamily="34" charset="0"/>
              </a:rPr>
              <a:t> Kamu boleh mengubah tampilan luaran program selama memiliki informasi yang diminta (e.g., nilai argumen dan label keluaran). </a:t>
            </a:r>
          </a:p>
          <a:p>
            <a:pPr marL="342900" indent="-342900">
              <a:lnSpc>
                <a:spcPct val="150000"/>
              </a:lnSpc>
              <a:buFont typeface="Arial" panose="020B0604020202020204" pitchFamily="34" charset="0"/>
              <a:buChar char="•"/>
            </a:pPr>
            <a:r>
              <a:rPr lang="en-US" sz="2400">
                <a:solidFill>
                  <a:schemeClr val="accent1">
                    <a:lumMod val="50000"/>
                  </a:schemeClr>
                </a:solidFill>
                <a:latin typeface="Arial" panose="020B0604020202020204" pitchFamily="34" charset="0"/>
                <a:cs typeface="Arial" panose="020B0604020202020204" pitchFamily="34" charset="0"/>
              </a:rPr>
              <a:t>Berkas kode program yang dikumpulkan harus dengan nama </a:t>
            </a:r>
          </a:p>
        </p:txBody>
      </p:sp>
      <p:sp>
        <p:nvSpPr>
          <p:cNvPr id="8" name="Text Placeholder 2">
            <a:extLst>
              <a:ext uri="{FF2B5EF4-FFF2-40B4-BE49-F238E27FC236}">
                <a16:creationId xmlns:a16="http://schemas.microsoft.com/office/drawing/2014/main" id="{7A015658-69C5-4977-B40A-DD8D15FA4925}"/>
              </a:ext>
            </a:extLst>
          </p:cNvPr>
          <p:cNvSpPr>
            <a:spLocks noGrp="1"/>
          </p:cNvSpPr>
          <p:nvPr>
            <p:ph type="body" sz="quarter" idx="10" hasCustomPrompt="1"/>
          </p:nvPr>
        </p:nvSpPr>
        <p:spPr>
          <a:xfrm>
            <a:off x="711201" y="4023360"/>
            <a:ext cx="10972800" cy="1737360"/>
          </a:xfrm>
        </p:spPr>
        <p:txBody>
          <a:bodyPr/>
          <a:lstStyle>
            <a:lvl1pPr marL="0" indent="0">
              <a:spcBef>
                <a:spcPts val="0"/>
              </a:spcBef>
              <a:buNone/>
              <a:defRPr/>
            </a:lvl1pPr>
          </a:lstStyle>
          <a:p>
            <a:pPr>
              <a:lnSpc>
                <a:spcPct val="150000"/>
              </a:lnSpc>
            </a:pPr>
            <a:r>
              <a:rPr lang="en-US" sz="2400"/>
              <a:t>nama program (e.g., contoh).</a:t>
            </a:r>
          </a:p>
        </p:txBody>
      </p:sp>
    </p:spTree>
    <p:extLst>
      <p:ext uri="{BB962C8B-B14F-4D97-AF65-F5344CB8AC3E}">
        <p14:creationId xmlns:p14="http://schemas.microsoft.com/office/powerpoint/2010/main" val="3780809997"/>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ubmission">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584A4446-26D1-4E40-9ADD-BA01666E5BD9}"/>
              </a:ext>
            </a:extLst>
          </p:cNvPr>
          <p:cNvSpPr txBox="1">
            <a:spLocks/>
          </p:cNvSpPr>
          <p:nvPr userDrawn="1"/>
        </p:nvSpPr>
        <p:spPr>
          <a:xfrm>
            <a:off x="365760" y="182880"/>
            <a:ext cx="11430000" cy="64008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a:lstStyle>
          <a:p>
            <a:r>
              <a:rPr lang="id-ID"/>
              <a:t>Pengumpulan</a:t>
            </a:r>
          </a:p>
        </p:txBody>
      </p:sp>
      <p:sp>
        <p:nvSpPr>
          <p:cNvPr id="6" name="TextBox 5">
            <a:extLst>
              <a:ext uri="{FF2B5EF4-FFF2-40B4-BE49-F238E27FC236}">
                <a16:creationId xmlns:a16="http://schemas.microsoft.com/office/drawing/2014/main" id="{A806334D-A6DF-44B5-9410-2D26A848918A}"/>
              </a:ext>
            </a:extLst>
          </p:cNvPr>
          <p:cNvSpPr txBox="1"/>
          <p:nvPr userDrawn="1"/>
        </p:nvSpPr>
        <p:spPr>
          <a:xfrm>
            <a:off x="1079768" y="1813527"/>
            <a:ext cx="8715985" cy="2793842"/>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id-ID" sz="2400">
                <a:solidFill>
                  <a:schemeClr val="accent1">
                    <a:lumMod val="50000"/>
                  </a:schemeClr>
                </a:solidFill>
                <a:latin typeface="Arial" panose="020B0604020202020204" pitchFamily="34" charset="0"/>
                <a:cs typeface="Arial" panose="020B0604020202020204" pitchFamily="34" charset="0"/>
              </a:rPr>
              <a:t>Kumpulkan berkas kode Java™ (i.e., *.java) kamu ke tempat pengumpulan yang disediakan di LAYAR sebelum batas akhir waktu yang tertera. Jangan lupa untuk memperhatikan panduan penilaian pada bagian Kriteria Program, Skema Penilaian, dan Plagiarisme. </a:t>
            </a:r>
          </a:p>
        </p:txBody>
      </p:sp>
      <p:pic>
        <p:nvPicPr>
          <p:cNvPr id="8" name="Picture 7" descr="A picture containing umbrella&#10;&#10;Description automatically generated">
            <a:extLst>
              <a:ext uri="{FF2B5EF4-FFF2-40B4-BE49-F238E27FC236}">
                <a16:creationId xmlns:a16="http://schemas.microsoft.com/office/drawing/2014/main" id="{5A449A8A-ED77-4CFD-BD53-C2B9F6BC2B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04053" y="1813527"/>
            <a:ext cx="2194560" cy="3483865"/>
          </a:xfrm>
          <a:prstGeom prst="rect">
            <a:avLst/>
          </a:prstGeom>
        </p:spPr>
      </p:pic>
      <p:sp>
        <p:nvSpPr>
          <p:cNvPr id="10" name="Rectangle 9">
            <a:extLst>
              <a:ext uri="{FF2B5EF4-FFF2-40B4-BE49-F238E27FC236}">
                <a16:creationId xmlns:a16="http://schemas.microsoft.com/office/drawing/2014/main" id="{8649440A-3AFF-49B0-AD56-DE5CCFE6DF7A}"/>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85375867"/>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rading Defaul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871690-3D92-46FB-A230-A1142BC1768C}"/>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Skema Penilaian</a:t>
            </a:r>
            <a:endParaRPr lang="en-ID" sz="320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34F88C22-DEDF-459E-8E0B-1B4C25355996}"/>
              </a:ext>
            </a:extLst>
          </p:cNvPr>
          <p:cNvGraphicFramePr>
            <a:graphicFrameLocks noGrp="1"/>
          </p:cNvGraphicFramePr>
          <p:nvPr userDrawn="1">
            <p:extLst>
              <p:ext uri="{D42A27DB-BD31-4B8C-83A1-F6EECF244321}">
                <p14:modId xmlns:p14="http://schemas.microsoft.com/office/powerpoint/2010/main" val="2073458477"/>
              </p:ext>
            </p:extLst>
          </p:nvPr>
        </p:nvGraphicFramePr>
        <p:xfrm>
          <a:off x="457200" y="1097280"/>
          <a:ext cx="11247120" cy="4303268"/>
        </p:xfrm>
        <a:graphic>
          <a:graphicData uri="http://schemas.openxmlformats.org/drawingml/2006/table">
            <a:tbl>
              <a:tblPr firstRow="1" bandRow="1">
                <a:tableStyleId>{C083E6E3-FA7D-4D7B-A595-EF9225AFEA82}</a:tableStyleId>
              </a:tblPr>
              <a:tblGrid>
                <a:gridCol w="731520">
                  <a:extLst>
                    <a:ext uri="{9D8B030D-6E8A-4147-A177-3AD203B41FA5}">
                      <a16:colId xmlns:a16="http://schemas.microsoft.com/office/drawing/2014/main" val="1559748516"/>
                    </a:ext>
                  </a:extLst>
                </a:gridCol>
                <a:gridCol w="10515600">
                  <a:extLst>
                    <a:ext uri="{9D8B030D-6E8A-4147-A177-3AD203B41FA5}">
                      <a16:colId xmlns:a16="http://schemas.microsoft.com/office/drawing/2014/main" val="2197654118"/>
                    </a:ext>
                  </a:extLst>
                </a:gridCol>
              </a:tblGrid>
              <a:tr h="370840">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Nilai</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Kriteria</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39195685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berhasil </a:t>
                      </a:r>
                      <a:r>
                        <a:rPr lang="en-US" sz="1800" dirty="0" err="1">
                          <a:solidFill>
                            <a:schemeClr val="accent1">
                              <a:lumMod val="50000"/>
                            </a:schemeClr>
                          </a:solidFill>
                          <a:latin typeface="Arial" panose="020B0604020202020204" pitchFamily="34" charset="0"/>
                          <a:cs typeface="Arial" panose="020B0604020202020204" pitchFamily="34" charset="0"/>
                        </a:rPr>
                        <a:t>memenuhi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setiap</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kriteria</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diberikan</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3573149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bukan merupakan solusi terhadap deskripsi soal yang diberikan.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1718588"/>
                  </a:ext>
                </a:extLst>
              </a:tr>
              <a:tr h="370840">
                <a:tc>
                  <a:txBody>
                    <a:bodyPr/>
                    <a:lstStyle/>
                    <a:p>
                      <a:pPr algn="ctr">
                        <a:lnSpc>
                          <a:spcPct val="130000"/>
                        </a:lnSpc>
                      </a:pPr>
                      <a:r>
                        <a:rPr lang="id-ID" sz="1800" dirty="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berkas </a:t>
                      </a:r>
                      <a:r>
                        <a:rPr lang="en-US" sz="1800" dirty="0" err="1">
                          <a:solidFill>
                            <a:schemeClr val="accent1">
                              <a:lumMod val="50000"/>
                            </a:schemeClr>
                          </a:solidFill>
                          <a:latin typeface="Arial" panose="020B0604020202020204" pitchFamily="34" charset="0"/>
                          <a:cs typeface="Arial" panose="020B0604020202020204" pitchFamily="34" charset="0"/>
                        </a:rPr>
                        <a:t>tidak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sesuai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dengan</a:t>
                      </a:r>
                      <a:r>
                        <a:rPr lang="id-ID" sz="1800" dirty="0">
                          <a:solidFill>
                            <a:schemeClr val="accent1">
                              <a:lumMod val="50000"/>
                            </a:schemeClr>
                          </a:solidFill>
                          <a:latin typeface="Arial" panose="020B0604020202020204" pitchFamily="34" charset="0"/>
                          <a:cs typeface="Arial" panose="020B0604020202020204" pitchFamily="34" charset="0"/>
                        </a:rPr>
                        <a:t> format</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a:solidFill>
                            <a:schemeClr val="accent1">
                              <a:lumMod val="50000"/>
                            </a:schemeClr>
                          </a:solidFill>
                          <a:latin typeface="Arial" panose="020B0604020202020204" pitchFamily="34" charset="0"/>
                          <a:cs typeface="Arial" panose="020B0604020202020204" pitchFamily="34" charset="0"/>
                        </a:rPr>
                        <a:t>di tentukan.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memiliki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komentar</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berisi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8671427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260984169"/>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-5</a:t>
                      </a:r>
                    </a:p>
                  </a:txBody>
                  <a:tcPr/>
                </a:tc>
                <a:tc>
                  <a:txBody>
                    <a:bodyPr/>
                    <a:lstStyle/>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setelah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buka</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tutup</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a:t>
                      </a:r>
                      <a:r>
                        <a:rPr lang="en-US" sz="1800" dirty="0" err="1">
                          <a:solidFill>
                            <a:schemeClr val="accent1">
                              <a:lumMod val="50000"/>
                            </a:schemeClr>
                          </a:solidFill>
                          <a:latin typeface="Arial" panose="020B0604020202020204" pitchFamily="34" charset="0"/>
                          <a:cs typeface="Arial" panose="020B0604020202020204" pitchFamily="34" charset="0"/>
                        </a:rPr>
                        <a:t>sesudah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strip (“ - ”).</a:t>
                      </a:r>
                    </a:p>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Penggunaan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diperbolehkan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untuk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keperluan</a:t>
                      </a:r>
                      <a:r>
                        <a:rPr lang="en-US" sz="1800" dirty="0">
                          <a:solidFill>
                            <a:schemeClr val="accent1">
                              <a:lumMod val="50000"/>
                            </a:schemeClr>
                          </a:solidFill>
                          <a:latin typeface="Arial" panose="020B0604020202020204" pitchFamily="34" charset="0"/>
                          <a:cs typeface="Arial" panose="020B0604020202020204" pitchFamily="34" charset="0"/>
                        </a:rPr>
                        <a:t> formatting, </a:t>
                      </a:r>
                      <a:r>
                        <a:rPr lang="en-US" sz="1800" dirty="0" err="1">
                          <a:solidFill>
                            <a:schemeClr val="accent1">
                              <a:lumMod val="50000"/>
                            </a:schemeClr>
                          </a:solidFill>
                          <a:latin typeface="Arial" panose="020B0604020202020204" pitchFamily="34" charset="0"/>
                          <a:cs typeface="Arial" panose="020B0604020202020204" pitchFamily="34" charset="0"/>
                        </a:rPr>
                        <a:t>contoh:Anda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mengatur</a:t>
                      </a:r>
                      <a:r>
                        <a:rPr lang="en-US" sz="1800" dirty="0">
                          <a:solidFill>
                            <a:schemeClr val="accent1">
                              <a:lumMod val="50000"/>
                            </a:schemeClr>
                          </a:solidFill>
                          <a:latin typeface="Arial" panose="020B0604020202020204" pitchFamily="34" charset="0"/>
                          <a:cs typeface="Arial" panose="020B0604020202020204" pitchFamily="34" charset="0"/>
                        </a:rPr>
                        <a:t> agar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pada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posisi</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sama</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96503274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rading Default with Late Penalty">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871690-3D92-46FB-A230-A1142BC1768C}"/>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Skema Penilaian</a:t>
            </a:r>
            <a:endParaRPr lang="en-ID" sz="320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34F88C22-DEDF-459E-8E0B-1B4C25355996}"/>
              </a:ext>
            </a:extLst>
          </p:cNvPr>
          <p:cNvGraphicFramePr>
            <a:graphicFrameLocks noGrp="1"/>
          </p:cNvGraphicFramePr>
          <p:nvPr userDrawn="1">
            <p:extLst>
              <p:ext uri="{D42A27DB-BD31-4B8C-83A1-F6EECF244321}">
                <p14:modId xmlns:p14="http://schemas.microsoft.com/office/powerpoint/2010/main" val="4224897725"/>
              </p:ext>
            </p:extLst>
          </p:nvPr>
        </p:nvGraphicFramePr>
        <p:xfrm>
          <a:off x="457200" y="1097280"/>
          <a:ext cx="11247120" cy="4714240"/>
        </p:xfrm>
        <a:graphic>
          <a:graphicData uri="http://schemas.openxmlformats.org/drawingml/2006/table">
            <a:tbl>
              <a:tblPr firstRow="1" bandRow="1">
                <a:tableStyleId>{C083E6E3-FA7D-4D7B-A595-EF9225AFEA82}</a:tableStyleId>
              </a:tblPr>
              <a:tblGrid>
                <a:gridCol w="731520">
                  <a:extLst>
                    <a:ext uri="{9D8B030D-6E8A-4147-A177-3AD203B41FA5}">
                      <a16:colId xmlns:a16="http://schemas.microsoft.com/office/drawing/2014/main" val="1559748516"/>
                    </a:ext>
                  </a:extLst>
                </a:gridCol>
                <a:gridCol w="10515600">
                  <a:extLst>
                    <a:ext uri="{9D8B030D-6E8A-4147-A177-3AD203B41FA5}">
                      <a16:colId xmlns:a16="http://schemas.microsoft.com/office/drawing/2014/main" val="2197654118"/>
                    </a:ext>
                  </a:extLst>
                </a:gridCol>
              </a:tblGrid>
              <a:tr h="370840">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Nilai</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Kriteria</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39195685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berhasil </a:t>
                      </a:r>
                      <a:r>
                        <a:rPr lang="en-US" sz="1800" dirty="0" err="1">
                          <a:solidFill>
                            <a:schemeClr val="accent1">
                              <a:lumMod val="50000"/>
                            </a:schemeClr>
                          </a:solidFill>
                          <a:latin typeface="Arial" panose="020B0604020202020204" pitchFamily="34" charset="0"/>
                          <a:cs typeface="Arial" panose="020B0604020202020204" pitchFamily="34" charset="0"/>
                        </a:rPr>
                        <a:t>memenuhi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setiap</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kriteria</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diberikan</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3573149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bukan merupakan solusi terhadap deskripsi soal yang diberikan.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1718588"/>
                  </a:ext>
                </a:extLst>
              </a:tr>
              <a:tr h="370840">
                <a:tc>
                  <a:txBody>
                    <a:bodyPr/>
                    <a:lstStyle/>
                    <a:p>
                      <a:pPr algn="ctr">
                        <a:lnSpc>
                          <a:spcPct val="130000"/>
                        </a:lnSpc>
                      </a:pPr>
                      <a:r>
                        <a:rPr lang="id-ID" sz="1800" dirty="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berkas </a:t>
                      </a:r>
                      <a:r>
                        <a:rPr lang="en-US" sz="1800" dirty="0" err="1">
                          <a:solidFill>
                            <a:schemeClr val="accent1">
                              <a:lumMod val="50000"/>
                            </a:schemeClr>
                          </a:solidFill>
                          <a:latin typeface="Arial" panose="020B0604020202020204" pitchFamily="34" charset="0"/>
                          <a:cs typeface="Arial" panose="020B0604020202020204" pitchFamily="34" charset="0"/>
                        </a:rPr>
                        <a:t>tidak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sesuai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dengan</a:t>
                      </a:r>
                      <a:r>
                        <a:rPr lang="id-ID" sz="1800" dirty="0">
                          <a:solidFill>
                            <a:schemeClr val="accent1">
                              <a:lumMod val="50000"/>
                            </a:schemeClr>
                          </a:solidFill>
                          <a:latin typeface="Arial" panose="020B0604020202020204" pitchFamily="34" charset="0"/>
                          <a:cs typeface="Arial" panose="020B0604020202020204" pitchFamily="34" charset="0"/>
                        </a:rPr>
                        <a:t> format</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a:solidFill>
                            <a:schemeClr val="accent1">
                              <a:lumMod val="50000"/>
                            </a:schemeClr>
                          </a:solidFill>
                          <a:latin typeface="Arial" panose="020B0604020202020204" pitchFamily="34" charset="0"/>
                          <a:cs typeface="Arial" panose="020B0604020202020204" pitchFamily="34" charset="0"/>
                        </a:rPr>
                        <a:t>di tentukan.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memiliki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komentar</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berisi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8671427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260984169"/>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-5</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sv-SE" sz="1800">
                          <a:solidFill>
                            <a:schemeClr val="accent1">
                              <a:lumMod val="50000"/>
                            </a:schemeClr>
                          </a:solidFill>
                          <a:latin typeface="Arial" panose="020B0604020202020204" pitchFamily="34" charset="0"/>
                          <a:cs typeface="Arial" panose="020B0604020202020204" pitchFamily="34" charset="0"/>
                        </a:rPr>
                        <a:t>Per-hari keterlambatan mengumpulkan berkas solusi.</a:t>
                      </a:r>
                    </a:p>
                  </a:txBody>
                  <a:tcPr/>
                </a:tc>
                <a:extLst>
                  <a:ext uri="{0D108BD9-81ED-4DB2-BD59-A6C34878D82A}">
                    <a16:rowId xmlns:a16="http://schemas.microsoft.com/office/drawing/2014/main" val="248575941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-5</a:t>
                      </a:r>
                    </a:p>
                  </a:txBody>
                  <a:tcPr/>
                </a:tc>
                <a:tc>
                  <a:txBody>
                    <a:bodyPr/>
                    <a:lstStyle/>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setelah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buka</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tutup</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a:t>
                      </a:r>
                      <a:r>
                        <a:rPr lang="en-US" sz="1800" dirty="0" err="1">
                          <a:solidFill>
                            <a:schemeClr val="accent1">
                              <a:lumMod val="50000"/>
                            </a:schemeClr>
                          </a:solidFill>
                          <a:latin typeface="Arial" panose="020B0604020202020204" pitchFamily="34" charset="0"/>
                          <a:cs typeface="Arial" panose="020B0604020202020204" pitchFamily="34" charset="0"/>
                        </a:rPr>
                        <a:t>sesudah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strip (“ - ”).</a:t>
                      </a:r>
                    </a:p>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Penggunaan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diperbolehkan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untuk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keperluan</a:t>
                      </a:r>
                      <a:r>
                        <a:rPr lang="en-US" sz="1800" dirty="0">
                          <a:solidFill>
                            <a:schemeClr val="accent1">
                              <a:lumMod val="50000"/>
                            </a:schemeClr>
                          </a:solidFill>
                          <a:latin typeface="Arial" panose="020B0604020202020204" pitchFamily="34" charset="0"/>
                          <a:cs typeface="Arial" panose="020B0604020202020204" pitchFamily="34" charset="0"/>
                        </a:rPr>
                        <a:t> formatting, </a:t>
                      </a:r>
                      <a:r>
                        <a:rPr lang="en-US" sz="1800" dirty="0" err="1">
                          <a:solidFill>
                            <a:schemeClr val="accent1">
                              <a:lumMod val="50000"/>
                            </a:schemeClr>
                          </a:solidFill>
                          <a:latin typeface="Arial" panose="020B0604020202020204" pitchFamily="34" charset="0"/>
                          <a:cs typeface="Arial" panose="020B0604020202020204" pitchFamily="34" charset="0"/>
                        </a:rPr>
                        <a:t>contoh:Anda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mengatur</a:t>
                      </a:r>
                      <a:r>
                        <a:rPr lang="en-US" sz="1800" dirty="0">
                          <a:solidFill>
                            <a:schemeClr val="accent1">
                              <a:lumMod val="50000"/>
                            </a:schemeClr>
                          </a:solidFill>
                          <a:latin typeface="Arial" panose="020B0604020202020204" pitchFamily="34" charset="0"/>
                          <a:cs typeface="Arial" panose="020B0604020202020204" pitchFamily="34" charset="0"/>
                        </a:rPr>
                        <a:t> agar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pada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posisi</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sama</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1500554753"/>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Grading with Branching or Loopin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871690-3D92-46FB-A230-A1142BC1768C}"/>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Skema Penilaian</a:t>
            </a:r>
            <a:endParaRPr lang="en-ID" sz="320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34F88C22-DEDF-459E-8E0B-1B4C25355996}"/>
              </a:ext>
            </a:extLst>
          </p:cNvPr>
          <p:cNvGraphicFramePr>
            <a:graphicFrameLocks noGrp="1"/>
          </p:cNvGraphicFramePr>
          <p:nvPr userDrawn="1">
            <p:extLst>
              <p:ext uri="{D42A27DB-BD31-4B8C-83A1-F6EECF244321}">
                <p14:modId xmlns:p14="http://schemas.microsoft.com/office/powerpoint/2010/main" val="2640665028"/>
              </p:ext>
            </p:extLst>
          </p:nvPr>
        </p:nvGraphicFramePr>
        <p:xfrm>
          <a:off x="457200" y="1097280"/>
          <a:ext cx="11247120" cy="4714240"/>
        </p:xfrm>
        <a:graphic>
          <a:graphicData uri="http://schemas.openxmlformats.org/drawingml/2006/table">
            <a:tbl>
              <a:tblPr firstRow="1" bandRow="1">
                <a:tableStyleId>{C083E6E3-FA7D-4D7B-A595-EF9225AFEA82}</a:tableStyleId>
              </a:tblPr>
              <a:tblGrid>
                <a:gridCol w="731520">
                  <a:extLst>
                    <a:ext uri="{9D8B030D-6E8A-4147-A177-3AD203B41FA5}">
                      <a16:colId xmlns:a16="http://schemas.microsoft.com/office/drawing/2014/main" val="1559748516"/>
                    </a:ext>
                  </a:extLst>
                </a:gridCol>
                <a:gridCol w="10515600">
                  <a:extLst>
                    <a:ext uri="{9D8B030D-6E8A-4147-A177-3AD203B41FA5}">
                      <a16:colId xmlns:a16="http://schemas.microsoft.com/office/drawing/2014/main" val="2197654118"/>
                    </a:ext>
                  </a:extLst>
                </a:gridCol>
              </a:tblGrid>
              <a:tr h="370840">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Nilai</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Kriteria</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39195685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berhasil </a:t>
                      </a:r>
                      <a:r>
                        <a:rPr lang="en-US" sz="1800" dirty="0" err="1">
                          <a:solidFill>
                            <a:schemeClr val="accent1">
                              <a:lumMod val="50000"/>
                            </a:schemeClr>
                          </a:solidFill>
                          <a:latin typeface="Arial" panose="020B0604020202020204" pitchFamily="34" charset="0"/>
                          <a:cs typeface="Arial" panose="020B0604020202020204" pitchFamily="34" charset="0"/>
                        </a:rPr>
                        <a:t>memenuhi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setiap</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kriteria</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diberikan</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3573149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bukan merupakan solusi terhadap deskripsi soal yang diberikan.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1718588"/>
                  </a:ext>
                </a:extLst>
              </a:tr>
              <a:tr h="370840">
                <a:tc>
                  <a:txBody>
                    <a:bodyPr/>
                    <a:lstStyle/>
                    <a:p>
                      <a:pPr algn="ctr">
                        <a:lnSpc>
                          <a:spcPct val="130000"/>
                        </a:lnSpc>
                      </a:pPr>
                      <a:r>
                        <a:rPr lang="id-ID" sz="1800" dirty="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berkas </a:t>
                      </a:r>
                      <a:r>
                        <a:rPr lang="en-US" sz="1800" dirty="0" err="1">
                          <a:solidFill>
                            <a:schemeClr val="accent1">
                              <a:lumMod val="50000"/>
                            </a:schemeClr>
                          </a:solidFill>
                          <a:latin typeface="Arial" panose="020B0604020202020204" pitchFamily="34" charset="0"/>
                          <a:cs typeface="Arial" panose="020B0604020202020204" pitchFamily="34" charset="0"/>
                        </a:rPr>
                        <a:t>tidak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sesuai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dengan</a:t>
                      </a:r>
                      <a:r>
                        <a:rPr lang="id-ID" sz="1800" dirty="0">
                          <a:solidFill>
                            <a:schemeClr val="accent1">
                              <a:lumMod val="50000"/>
                            </a:schemeClr>
                          </a:solidFill>
                          <a:latin typeface="Arial" panose="020B0604020202020204" pitchFamily="34" charset="0"/>
                          <a:cs typeface="Arial" panose="020B0604020202020204" pitchFamily="34" charset="0"/>
                        </a:rPr>
                        <a:t> format</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a:solidFill>
                            <a:schemeClr val="accent1">
                              <a:lumMod val="50000"/>
                            </a:schemeClr>
                          </a:solidFill>
                          <a:latin typeface="Arial" panose="020B0604020202020204" pitchFamily="34" charset="0"/>
                          <a:cs typeface="Arial" panose="020B0604020202020204" pitchFamily="34" charset="0"/>
                        </a:rPr>
                        <a:t>di tentukan.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menggunakan struktur percabangan atau pengulangan sesuai dengan kriteria.</a:t>
                      </a:r>
                    </a:p>
                  </a:txBody>
                  <a:tcPr/>
                </a:tc>
                <a:extLst>
                  <a:ext uri="{0D108BD9-81ED-4DB2-BD59-A6C34878D82A}">
                    <a16:rowId xmlns:a16="http://schemas.microsoft.com/office/drawing/2014/main" val="37725680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memiliki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komentar</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berisi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8671427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260984169"/>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-5</a:t>
                      </a:r>
                    </a:p>
                  </a:txBody>
                  <a:tcPr/>
                </a:tc>
                <a:tc>
                  <a:txBody>
                    <a:bodyPr/>
                    <a:lstStyle/>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setelah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buka</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tutup</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a:t>
                      </a:r>
                      <a:r>
                        <a:rPr lang="en-US" sz="1800" dirty="0" err="1">
                          <a:solidFill>
                            <a:schemeClr val="accent1">
                              <a:lumMod val="50000"/>
                            </a:schemeClr>
                          </a:solidFill>
                          <a:latin typeface="Arial" panose="020B0604020202020204" pitchFamily="34" charset="0"/>
                          <a:cs typeface="Arial" panose="020B0604020202020204" pitchFamily="34" charset="0"/>
                        </a:rPr>
                        <a:t>sesudah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strip (“ - ”).</a:t>
                      </a:r>
                    </a:p>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Penggunaan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diperbolehkan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untuk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keperluan</a:t>
                      </a:r>
                      <a:r>
                        <a:rPr lang="en-US" sz="1800" dirty="0">
                          <a:solidFill>
                            <a:schemeClr val="accent1">
                              <a:lumMod val="50000"/>
                            </a:schemeClr>
                          </a:solidFill>
                          <a:latin typeface="Arial" panose="020B0604020202020204" pitchFamily="34" charset="0"/>
                          <a:cs typeface="Arial" panose="020B0604020202020204" pitchFamily="34" charset="0"/>
                        </a:rPr>
                        <a:t> formatting, </a:t>
                      </a:r>
                      <a:r>
                        <a:rPr lang="en-US" sz="1800" dirty="0" err="1">
                          <a:solidFill>
                            <a:schemeClr val="accent1">
                              <a:lumMod val="50000"/>
                            </a:schemeClr>
                          </a:solidFill>
                          <a:latin typeface="Arial" panose="020B0604020202020204" pitchFamily="34" charset="0"/>
                          <a:cs typeface="Arial" panose="020B0604020202020204" pitchFamily="34" charset="0"/>
                        </a:rPr>
                        <a:t>contoh:Anda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mengatur</a:t>
                      </a:r>
                      <a:r>
                        <a:rPr lang="en-US" sz="1800" dirty="0">
                          <a:solidFill>
                            <a:schemeClr val="accent1">
                              <a:lumMod val="50000"/>
                            </a:schemeClr>
                          </a:solidFill>
                          <a:latin typeface="Arial" panose="020B0604020202020204" pitchFamily="34" charset="0"/>
                          <a:cs typeface="Arial" panose="020B0604020202020204" pitchFamily="34" charset="0"/>
                        </a:rPr>
                        <a:t> agar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pada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posisi</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sama</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1115366562"/>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Grading-Late with Branching or Loopin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871690-3D92-46FB-A230-A1142BC1768C}"/>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Skema Penilaian</a:t>
            </a:r>
            <a:endParaRPr lang="en-ID" sz="320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34F88C22-DEDF-459E-8E0B-1B4C25355996}"/>
              </a:ext>
            </a:extLst>
          </p:cNvPr>
          <p:cNvGraphicFramePr>
            <a:graphicFrameLocks noGrp="1"/>
          </p:cNvGraphicFramePr>
          <p:nvPr userDrawn="1">
            <p:extLst>
              <p:ext uri="{D42A27DB-BD31-4B8C-83A1-F6EECF244321}">
                <p14:modId xmlns:p14="http://schemas.microsoft.com/office/powerpoint/2010/main" val="1589913398"/>
              </p:ext>
            </p:extLst>
          </p:nvPr>
        </p:nvGraphicFramePr>
        <p:xfrm>
          <a:off x="457200" y="1097280"/>
          <a:ext cx="11247120" cy="5125212"/>
        </p:xfrm>
        <a:graphic>
          <a:graphicData uri="http://schemas.openxmlformats.org/drawingml/2006/table">
            <a:tbl>
              <a:tblPr firstRow="1" bandRow="1">
                <a:tableStyleId>{C083E6E3-FA7D-4D7B-A595-EF9225AFEA82}</a:tableStyleId>
              </a:tblPr>
              <a:tblGrid>
                <a:gridCol w="731520">
                  <a:extLst>
                    <a:ext uri="{9D8B030D-6E8A-4147-A177-3AD203B41FA5}">
                      <a16:colId xmlns:a16="http://schemas.microsoft.com/office/drawing/2014/main" val="1559748516"/>
                    </a:ext>
                  </a:extLst>
                </a:gridCol>
                <a:gridCol w="10515600">
                  <a:extLst>
                    <a:ext uri="{9D8B030D-6E8A-4147-A177-3AD203B41FA5}">
                      <a16:colId xmlns:a16="http://schemas.microsoft.com/office/drawing/2014/main" val="2197654118"/>
                    </a:ext>
                  </a:extLst>
                </a:gridCol>
              </a:tblGrid>
              <a:tr h="370840">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Nilai</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Kriteria</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39195685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berhasil </a:t>
                      </a:r>
                      <a:r>
                        <a:rPr lang="en-US" sz="1800" dirty="0" err="1">
                          <a:solidFill>
                            <a:schemeClr val="accent1">
                              <a:lumMod val="50000"/>
                            </a:schemeClr>
                          </a:solidFill>
                          <a:latin typeface="Arial" panose="020B0604020202020204" pitchFamily="34" charset="0"/>
                          <a:cs typeface="Arial" panose="020B0604020202020204" pitchFamily="34" charset="0"/>
                        </a:rPr>
                        <a:t>memenuhi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setiap</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kriteria</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diberikan</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3573149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bukan merupakan solusi terhadap deskripsi soal yang diberikan.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1718588"/>
                  </a:ext>
                </a:extLst>
              </a:tr>
              <a:tr h="370840">
                <a:tc>
                  <a:txBody>
                    <a:bodyPr/>
                    <a:lstStyle/>
                    <a:p>
                      <a:pPr algn="ctr">
                        <a:lnSpc>
                          <a:spcPct val="130000"/>
                        </a:lnSpc>
                      </a:pPr>
                      <a:r>
                        <a:rPr lang="id-ID" sz="1800" dirty="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berkas </a:t>
                      </a:r>
                      <a:r>
                        <a:rPr lang="en-US" sz="1800" dirty="0" err="1">
                          <a:solidFill>
                            <a:schemeClr val="accent1">
                              <a:lumMod val="50000"/>
                            </a:schemeClr>
                          </a:solidFill>
                          <a:latin typeface="Arial" panose="020B0604020202020204" pitchFamily="34" charset="0"/>
                          <a:cs typeface="Arial" panose="020B0604020202020204" pitchFamily="34" charset="0"/>
                        </a:rPr>
                        <a:t>tidak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sesuai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dengan</a:t>
                      </a:r>
                      <a:r>
                        <a:rPr lang="id-ID" sz="1800" dirty="0">
                          <a:solidFill>
                            <a:schemeClr val="accent1">
                              <a:lumMod val="50000"/>
                            </a:schemeClr>
                          </a:solidFill>
                          <a:latin typeface="Arial" panose="020B0604020202020204" pitchFamily="34" charset="0"/>
                          <a:cs typeface="Arial" panose="020B0604020202020204" pitchFamily="34" charset="0"/>
                        </a:rPr>
                        <a:t> format</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a:solidFill>
                            <a:schemeClr val="accent1">
                              <a:lumMod val="50000"/>
                            </a:schemeClr>
                          </a:solidFill>
                          <a:latin typeface="Arial" panose="020B0604020202020204" pitchFamily="34" charset="0"/>
                          <a:cs typeface="Arial" panose="020B0604020202020204" pitchFamily="34" charset="0"/>
                        </a:rPr>
                        <a:t>di tentukan.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menggunakan struktur percabangan atau pengulangan sesuai dengan kriteria.</a:t>
                      </a:r>
                    </a:p>
                  </a:txBody>
                  <a:tcPr/>
                </a:tc>
                <a:extLst>
                  <a:ext uri="{0D108BD9-81ED-4DB2-BD59-A6C34878D82A}">
                    <a16:rowId xmlns:a16="http://schemas.microsoft.com/office/drawing/2014/main" val="37725680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memiliki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komentar</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berisi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8671427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260984169"/>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-5</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sv-SE" sz="1800">
                          <a:solidFill>
                            <a:schemeClr val="accent1">
                              <a:lumMod val="50000"/>
                            </a:schemeClr>
                          </a:solidFill>
                          <a:latin typeface="Arial" panose="020B0604020202020204" pitchFamily="34" charset="0"/>
                          <a:cs typeface="Arial" panose="020B0604020202020204" pitchFamily="34" charset="0"/>
                        </a:rPr>
                        <a:t>Per-hari keterlambatan mengumpulkan berkas solusi.</a:t>
                      </a:r>
                    </a:p>
                  </a:txBody>
                  <a:tcPr/>
                </a:tc>
                <a:extLst>
                  <a:ext uri="{0D108BD9-81ED-4DB2-BD59-A6C34878D82A}">
                    <a16:rowId xmlns:a16="http://schemas.microsoft.com/office/drawing/2014/main" val="3973334069"/>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-5</a:t>
                      </a:r>
                    </a:p>
                  </a:txBody>
                  <a:tcPr/>
                </a:tc>
                <a:tc>
                  <a:txBody>
                    <a:bodyPr/>
                    <a:lstStyle/>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setelah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buka</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tutup</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a:t>
                      </a:r>
                      <a:r>
                        <a:rPr lang="en-US" sz="1800" dirty="0" err="1">
                          <a:solidFill>
                            <a:schemeClr val="accent1">
                              <a:lumMod val="50000"/>
                            </a:schemeClr>
                          </a:solidFill>
                          <a:latin typeface="Arial" panose="020B0604020202020204" pitchFamily="34" charset="0"/>
                          <a:cs typeface="Arial" panose="020B0604020202020204" pitchFamily="34" charset="0"/>
                        </a:rPr>
                        <a:t>sesudah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strip (“ - ”).</a:t>
                      </a:r>
                    </a:p>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Penggunaan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diperbolehkan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untuk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keperluan</a:t>
                      </a:r>
                      <a:r>
                        <a:rPr lang="en-US" sz="1800" dirty="0">
                          <a:solidFill>
                            <a:schemeClr val="accent1">
                              <a:lumMod val="50000"/>
                            </a:schemeClr>
                          </a:solidFill>
                          <a:latin typeface="Arial" panose="020B0604020202020204" pitchFamily="34" charset="0"/>
                          <a:cs typeface="Arial" panose="020B0604020202020204" pitchFamily="34" charset="0"/>
                        </a:rPr>
                        <a:t> formatting, </a:t>
                      </a:r>
                      <a:r>
                        <a:rPr lang="en-US" sz="1800" dirty="0" err="1">
                          <a:solidFill>
                            <a:schemeClr val="accent1">
                              <a:lumMod val="50000"/>
                            </a:schemeClr>
                          </a:solidFill>
                          <a:latin typeface="Arial" panose="020B0604020202020204" pitchFamily="34" charset="0"/>
                          <a:cs typeface="Arial" panose="020B0604020202020204" pitchFamily="34" charset="0"/>
                        </a:rPr>
                        <a:t>contoh:Anda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mengatur</a:t>
                      </a:r>
                      <a:r>
                        <a:rPr lang="en-US" sz="1800" dirty="0">
                          <a:solidFill>
                            <a:schemeClr val="accent1">
                              <a:lumMod val="50000"/>
                            </a:schemeClr>
                          </a:solidFill>
                          <a:latin typeface="Arial" panose="020B0604020202020204" pitchFamily="34" charset="0"/>
                          <a:cs typeface="Arial" panose="020B0604020202020204" pitchFamily="34" charset="0"/>
                        </a:rPr>
                        <a:t> agar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pada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posisi</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sama</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3125133107"/>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Grading for Recursion">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871690-3D92-46FB-A230-A1142BC1768C}"/>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Skema Penilaian</a:t>
            </a:r>
            <a:endParaRPr lang="en-ID" sz="320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34F88C22-DEDF-459E-8E0B-1B4C25355996}"/>
              </a:ext>
            </a:extLst>
          </p:cNvPr>
          <p:cNvGraphicFramePr>
            <a:graphicFrameLocks noGrp="1"/>
          </p:cNvGraphicFramePr>
          <p:nvPr userDrawn="1">
            <p:extLst>
              <p:ext uri="{D42A27DB-BD31-4B8C-83A1-F6EECF244321}">
                <p14:modId xmlns:p14="http://schemas.microsoft.com/office/powerpoint/2010/main" val="3934079069"/>
              </p:ext>
            </p:extLst>
          </p:nvPr>
        </p:nvGraphicFramePr>
        <p:xfrm>
          <a:off x="457200" y="1097280"/>
          <a:ext cx="11247120" cy="4714240"/>
        </p:xfrm>
        <a:graphic>
          <a:graphicData uri="http://schemas.openxmlformats.org/drawingml/2006/table">
            <a:tbl>
              <a:tblPr firstRow="1" bandRow="1">
                <a:tableStyleId>{C083E6E3-FA7D-4D7B-A595-EF9225AFEA82}</a:tableStyleId>
              </a:tblPr>
              <a:tblGrid>
                <a:gridCol w="731520">
                  <a:extLst>
                    <a:ext uri="{9D8B030D-6E8A-4147-A177-3AD203B41FA5}">
                      <a16:colId xmlns:a16="http://schemas.microsoft.com/office/drawing/2014/main" val="1559748516"/>
                    </a:ext>
                  </a:extLst>
                </a:gridCol>
                <a:gridCol w="10515600">
                  <a:extLst>
                    <a:ext uri="{9D8B030D-6E8A-4147-A177-3AD203B41FA5}">
                      <a16:colId xmlns:a16="http://schemas.microsoft.com/office/drawing/2014/main" val="2197654118"/>
                    </a:ext>
                  </a:extLst>
                </a:gridCol>
              </a:tblGrid>
              <a:tr h="370840">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Nilai</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Kriteria</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39195685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berhasil </a:t>
                      </a:r>
                      <a:r>
                        <a:rPr lang="en-US" sz="1800" dirty="0" err="1">
                          <a:solidFill>
                            <a:schemeClr val="accent1">
                              <a:lumMod val="50000"/>
                            </a:schemeClr>
                          </a:solidFill>
                          <a:latin typeface="Arial" panose="020B0604020202020204" pitchFamily="34" charset="0"/>
                          <a:cs typeface="Arial" panose="020B0604020202020204" pitchFamily="34" charset="0"/>
                        </a:rPr>
                        <a:t>memenuhi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setiap</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kriteria</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diberikan</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3573149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bukan merupakan solusi terhadap deskripsi soal yang diberikan.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1718588"/>
                  </a:ext>
                </a:extLst>
              </a:tr>
              <a:tr h="370840">
                <a:tc>
                  <a:txBody>
                    <a:bodyPr/>
                    <a:lstStyle/>
                    <a:p>
                      <a:pPr algn="ctr">
                        <a:lnSpc>
                          <a:spcPct val="130000"/>
                        </a:lnSpc>
                      </a:pPr>
                      <a:r>
                        <a:rPr lang="id-ID" sz="1800" dirty="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berkas </a:t>
                      </a:r>
                      <a:r>
                        <a:rPr lang="en-US" sz="1800" dirty="0" err="1">
                          <a:solidFill>
                            <a:schemeClr val="accent1">
                              <a:lumMod val="50000"/>
                            </a:schemeClr>
                          </a:solidFill>
                          <a:latin typeface="Arial" panose="020B0604020202020204" pitchFamily="34" charset="0"/>
                          <a:cs typeface="Arial" panose="020B0604020202020204" pitchFamily="34" charset="0"/>
                        </a:rPr>
                        <a:t>tidak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sesuai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dengan</a:t>
                      </a:r>
                      <a:r>
                        <a:rPr lang="id-ID" sz="1800" dirty="0">
                          <a:solidFill>
                            <a:schemeClr val="accent1">
                              <a:lumMod val="50000"/>
                            </a:schemeClr>
                          </a:solidFill>
                          <a:latin typeface="Arial" panose="020B0604020202020204" pitchFamily="34" charset="0"/>
                          <a:cs typeface="Arial" panose="020B0604020202020204" pitchFamily="34" charset="0"/>
                        </a:rPr>
                        <a:t> format</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a:solidFill>
                            <a:schemeClr val="accent1">
                              <a:lumMod val="50000"/>
                            </a:schemeClr>
                          </a:solidFill>
                          <a:latin typeface="Arial" panose="020B0604020202020204" pitchFamily="34" charset="0"/>
                          <a:cs typeface="Arial" panose="020B0604020202020204" pitchFamily="34" charset="0"/>
                        </a:rPr>
                        <a:t>di tentukan.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menggunakan teknik iteratif dan rekursif sesuai dengan kriteria.</a:t>
                      </a:r>
                    </a:p>
                  </a:txBody>
                  <a:tcPr/>
                </a:tc>
                <a:extLst>
                  <a:ext uri="{0D108BD9-81ED-4DB2-BD59-A6C34878D82A}">
                    <a16:rowId xmlns:a16="http://schemas.microsoft.com/office/drawing/2014/main" val="37725680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memiliki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komentar</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berisi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8671427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260984169"/>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-5</a:t>
                      </a:r>
                    </a:p>
                  </a:txBody>
                  <a:tcPr/>
                </a:tc>
                <a:tc>
                  <a:txBody>
                    <a:bodyPr/>
                    <a:lstStyle/>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setelah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buka</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tutup</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a:t>
                      </a:r>
                      <a:r>
                        <a:rPr lang="en-US" sz="1800" dirty="0" err="1">
                          <a:solidFill>
                            <a:schemeClr val="accent1">
                              <a:lumMod val="50000"/>
                            </a:schemeClr>
                          </a:solidFill>
                          <a:latin typeface="Arial" panose="020B0604020202020204" pitchFamily="34" charset="0"/>
                          <a:cs typeface="Arial" panose="020B0604020202020204" pitchFamily="34" charset="0"/>
                        </a:rPr>
                        <a:t>sesudah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strip (“ - ”).</a:t>
                      </a:r>
                    </a:p>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Penggunaan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diperbolehkan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untuk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keperluan</a:t>
                      </a:r>
                      <a:r>
                        <a:rPr lang="en-US" sz="1800" dirty="0">
                          <a:solidFill>
                            <a:schemeClr val="accent1">
                              <a:lumMod val="50000"/>
                            </a:schemeClr>
                          </a:solidFill>
                          <a:latin typeface="Arial" panose="020B0604020202020204" pitchFamily="34" charset="0"/>
                          <a:cs typeface="Arial" panose="020B0604020202020204" pitchFamily="34" charset="0"/>
                        </a:rPr>
                        <a:t> formatting, </a:t>
                      </a:r>
                      <a:r>
                        <a:rPr lang="en-US" sz="1800" dirty="0" err="1">
                          <a:solidFill>
                            <a:schemeClr val="accent1">
                              <a:lumMod val="50000"/>
                            </a:schemeClr>
                          </a:solidFill>
                          <a:latin typeface="Arial" panose="020B0604020202020204" pitchFamily="34" charset="0"/>
                          <a:cs typeface="Arial" panose="020B0604020202020204" pitchFamily="34" charset="0"/>
                        </a:rPr>
                        <a:t>contoh:Anda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mengatur</a:t>
                      </a:r>
                      <a:r>
                        <a:rPr lang="en-US" sz="1800" dirty="0">
                          <a:solidFill>
                            <a:schemeClr val="accent1">
                              <a:lumMod val="50000"/>
                            </a:schemeClr>
                          </a:solidFill>
                          <a:latin typeface="Arial" panose="020B0604020202020204" pitchFamily="34" charset="0"/>
                          <a:cs typeface="Arial" panose="020B0604020202020204" pitchFamily="34" charset="0"/>
                        </a:rPr>
                        <a:t> agar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pada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posisi</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sama</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4236166054"/>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rading for Data Structur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871690-3D92-46FB-A230-A1142BC1768C}"/>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Skema Penilaian</a:t>
            </a:r>
            <a:endParaRPr lang="en-ID" sz="320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34F88C22-DEDF-459E-8E0B-1B4C25355996}"/>
              </a:ext>
            </a:extLst>
          </p:cNvPr>
          <p:cNvGraphicFramePr>
            <a:graphicFrameLocks noGrp="1"/>
          </p:cNvGraphicFramePr>
          <p:nvPr userDrawn="1">
            <p:extLst>
              <p:ext uri="{D42A27DB-BD31-4B8C-83A1-F6EECF244321}">
                <p14:modId xmlns:p14="http://schemas.microsoft.com/office/powerpoint/2010/main" val="2594973092"/>
              </p:ext>
            </p:extLst>
          </p:nvPr>
        </p:nvGraphicFramePr>
        <p:xfrm>
          <a:off x="457200" y="1097280"/>
          <a:ext cx="11247120" cy="4714240"/>
        </p:xfrm>
        <a:graphic>
          <a:graphicData uri="http://schemas.openxmlformats.org/drawingml/2006/table">
            <a:tbl>
              <a:tblPr firstRow="1" bandRow="1">
                <a:tableStyleId>{C083E6E3-FA7D-4D7B-A595-EF9225AFEA82}</a:tableStyleId>
              </a:tblPr>
              <a:tblGrid>
                <a:gridCol w="731520">
                  <a:extLst>
                    <a:ext uri="{9D8B030D-6E8A-4147-A177-3AD203B41FA5}">
                      <a16:colId xmlns:a16="http://schemas.microsoft.com/office/drawing/2014/main" val="1559748516"/>
                    </a:ext>
                  </a:extLst>
                </a:gridCol>
                <a:gridCol w="10515600">
                  <a:extLst>
                    <a:ext uri="{9D8B030D-6E8A-4147-A177-3AD203B41FA5}">
                      <a16:colId xmlns:a16="http://schemas.microsoft.com/office/drawing/2014/main" val="2197654118"/>
                    </a:ext>
                  </a:extLst>
                </a:gridCol>
              </a:tblGrid>
              <a:tr h="370840">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Nilai</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Kriteria</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39195685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berhasil </a:t>
                      </a:r>
                      <a:r>
                        <a:rPr lang="en-US" sz="1800" dirty="0" err="1">
                          <a:solidFill>
                            <a:schemeClr val="accent1">
                              <a:lumMod val="50000"/>
                            </a:schemeClr>
                          </a:solidFill>
                          <a:latin typeface="Arial" panose="020B0604020202020204" pitchFamily="34" charset="0"/>
                          <a:cs typeface="Arial" panose="020B0604020202020204" pitchFamily="34" charset="0"/>
                        </a:rPr>
                        <a:t>memenuhi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setiap</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kriteria</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diberikan</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3573149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bukan merupakan solusi terhadap deskripsi soal yang diberikan.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1718588"/>
                  </a:ext>
                </a:extLst>
              </a:tr>
              <a:tr h="370840">
                <a:tc>
                  <a:txBody>
                    <a:bodyPr/>
                    <a:lstStyle/>
                    <a:p>
                      <a:pPr algn="ctr">
                        <a:lnSpc>
                          <a:spcPct val="130000"/>
                        </a:lnSpc>
                      </a:pPr>
                      <a:r>
                        <a:rPr lang="id-ID" sz="1800" dirty="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berkas </a:t>
                      </a:r>
                      <a:r>
                        <a:rPr lang="en-US" sz="1800" dirty="0" err="1">
                          <a:solidFill>
                            <a:schemeClr val="accent1">
                              <a:lumMod val="50000"/>
                            </a:schemeClr>
                          </a:solidFill>
                          <a:latin typeface="Arial" panose="020B0604020202020204" pitchFamily="34" charset="0"/>
                          <a:cs typeface="Arial" panose="020B0604020202020204" pitchFamily="34" charset="0"/>
                        </a:rPr>
                        <a:t>tidak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sesuai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dengan</a:t>
                      </a:r>
                      <a:r>
                        <a:rPr lang="id-ID" sz="1800" dirty="0">
                          <a:solidFill>
                            <a:schemeClr val="accent1">
                              <a:lumMod val="50000"/>
                            </a:schemeClr>
                          </a:solidFill>
                          <a:latin typeface="Arial" panose="020B0604020202020204" pitchFamily="34" charset="0"/>
                          <a:cs typeface="Arial" panose="020B0604020202020204" pitchFamily="34" charset="0"/>
                        </a:rPr>
                        <a:t> format</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a:solidFill>
                            <a:schemeClr val="accent1">
                              <a:lumMod val="50000"/>
                            </a:schemeClr>
                          </a:solidFill>
                          <a:latin typeface="Arial" panose="020B0604020202020204" pitchFamily="34" charset="0"/>
                          <a:cs typeface="Arial" panose="020B0604020202020204" pitchFamily="34" charset="0"/>
                        </a:rPr>
                        <a:t>di tentukan.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menggunakan struktur data sesuai dengan kriteria.</a:t>
                      </a:r>
                    </a:p>
                  </a:txBody>
                  <a:tcPr/>
                </a:tc>
                <a:extLst>
                  <a:ext uri="{0D108BD9-81ED-4DB2-BD59-A6C34878D82A}">
                    <a16:rowId xmlns:a16="http://schemas.microsoft.com/office/drawing/2014/main" val="37725680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memiliki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komentar</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berisi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8671427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260984169"/>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-5</a:t>
                      </a:r>
                    </a:p>
                  </a:txBody>
                  <a:tcPr/>
                </a:tc>
                <a:tc>
                  <a:txBody>
                    <a:bodyPr/>
                    <a:lstStyle/>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setelah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buka</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tutup</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a:t>
                      </a:r>
                      <a:r>
                        <a:rPr lang="en-US" sz="1800" dirty="0" err="1">
                          <a:solidFill>
                            <a:schemeClr val="accent1">
                              <a:lumMod val="50000"/>
                            </a:schemeClr>
                          </a:solidFill>
                          <a:latin typeface="Arial" panose="020B0604020202020204" pitchFamily="34" charset="0"/>
                          <a:cs typeface="Arial" panose="020B0604020202020204" pitchFamily="34" charset="0"/>
                        </a:rPr>
                        <a:t>sesudah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strip (“ - ”).</a:t>
                      </a:r>
                    </a:p>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Penggunaan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diperbolehkan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untuk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keperluan</a:t>
                      </a:r>
                      <a:r>
                        <a:rPr lang="en-US" sz="1800" dirty="0">
                          <a:solidFill>
                            <a:schemeClr val="accent1">
                              <a:lumMod val="50000"/>
                            </a:schemeClr>
                          </a:solidFill>
                          <a:latin typeface="Arial" panose="020B0604020202020204" pitchFamily="34" charset="0"/>
                          <a:cs typeface="Arial" panose="020B0604020202020204" pitchFamily="34" charset="0"/>
                        </a:rPr>
                        <a:t> formatting, </a:t>
                      </a:r>
                      <a:r>
                        <a:rPr lang="en-US" sz="1800" dirty="0" err="1">
                          <a:solidFill>
                            <a:schemeClr val="accent1">
                              <a:lumMod val="50000"/>
                            </a:schemeClr>
                          </a:solidFill>
                          <a:latin typeface="Arial" panose="020B0604020202020204" pitchFamily="34" charset="0"/>
                          <a:cs typeface="Arial" panose="020B0604020202020204" pitchFamily="34" charset="0"/>
                        </a:rPr>
                        <a:t>contoh:Anda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mengatur</a:t>
                      </a:r>
                      <a:r>
                        <a:rPr lang="en-US" sz="1800" dirty="0">
                          <a:solidFill>
                            <a:schemeClr val="accent1">
                              <a:lumMod val="50000"/>
                            </a:schemeClr>
                          </a:solidFill>
                          <a:latin typeface="Arial" panose="020B0604020202020204" pitchFamily="34" charset="0"/>
                          <a:cs typeface="Arial" panose="020B0604020202020204" pitchFamily="34" charset="0"/>
                        </a:rPr>
                        <a:t> agar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pada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posisi</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sama</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3645166948"/>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lagiarism">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551FCC-0027-41F7-8E61-F393727BA001}"/>
              </a:ext>
            </a:extLst>
          </p:cNvPr>
          <p:cNvSpPr txBox="1"/>
          <p:nvPr userDrawn="1"/>
        </p:nvSpPr>
        <p:spPr>
          <a:xfrm>
            <a:off x="365760" y="1097280"/>
            <a:ext cx="11430000" cy="5577840"/>
          </a:xfrm>
          <a:prstGeom prst="rect">
            <a:avLst/>
          </a:prstGeom>
          <a:noFill/>
        </p:spPr>
        <p:txBody>
          <a:bodyPr wrap="square" rtlCol="0">
            <a:normAutofit/>
          </a:bodyPr>
          <a:lstStyle/>
          <a:p>
            <a:pPr marL="457200" lvl="0" indent="-457200">
              <a:lnSpc>
                <a:spcPct val="150000"/>
              </a:lnSpc>
              <a:buFont typeface="Arial" panose="020B0604020202020204" pitchFamily="34" charset="0"/>
              <a:buChar char="•"/>
            </a:pPr>
            <a:r>
              <a:rPr lang="en-US" sz="2400">
                <a:solidFill>
                  <a:schemeClr val="accent1">
                    <a:lumMod val="50000"/>
                  </a:schemeClr>
                </a:solidFill>
                <a:latin typeface="Arial" panose="020B0604020202020204" pitchFamily="34" charset="0"/>
                <a:cs typeface="Arial" panose="020B0604020202020204" pitchFamily="34" charset="0"/>
              </a:rPr>
              <a:t>Seluruh kode program yang dikumpulkan akan dibandingkan satu sama lain mengunakan LARON dengan konfigurasi sesuai karakteristik soal. </a:t>
            </a:r>
          </a:p>
          <a:p>
            <a:pPr marL="457200" lvl="0" indent="-457200">
              <a:lnSpc>
                <a:spcPct val="150000"/>
              </a:lnSpc>
              <a:buFont typeface="Arial" panose="020B0604020202020204" pitchFamily="34" charset="0"/>
              <a:buChar char="•"/>
            </a:pPr>
            <a:r>
              <a:rPr lang="en-US" sz="2400">
                <a:solidFill>
                  <a:schemeClr val="accent1">
                    <a:lumMod val="50000"/>
                  </a:schemeClr>
                </a:solidFill>
                <a:latin typeface="Arial" panose="020B0604020202020204" pitchFamily="34" charset="0"/>
                <a:cs typeface="Arial" panose="020B0604020202020204" pitchFamily="34" charset="0"/>
              </a:rPr>
              <a:t>Jawaban dengan tingkat kemiripan di atas 80% akan dianggap plagiat dan nilai untuk jawaban soal tersebut akan di-nol-kan. </a:t>
            </a:r>
          </a:p>
          <a:p>
            <a:pPr marL="457200" lvl="0" indent="-457200">
              <a:lnSpc>
                <a:spcPct val="150000"/>
              </a:lnSpc>
              <a:buFont typeface="Arial" panose="020B0604020202020204" pitchFamily="34" charset="0"/>
              <a:buChar char="•"/>
            </a:pPr>
            <a:r>
              <a:rPr lang="en-US" sz="2400">
                <a:solidFill>
                  <a:schemeClr val="accent1">
                    <a:lumMod val="50000"/>
                  </a:schemeClr>
                </a:solidFill>
                <a:latin typeface="Arial" panose="020B0604020202020204" pitchFamily="34" charset="0"/>
                <a:cs typeface="Arial" panose="020B0604020202020204" pitchFamily="34" charset="0"/>
              </a:rPr>
              <a:t>Anda memiliki satu kesempatan untuk membuktikan sebaliknya (i.e., tidak plagiat). Mekanisme pembuktian dapat bervariasi, salah satunya adalah dengan mengerjakan soal di depan asisten dalam kurun waktu terbatas. Lebih detail mengenai hal ini dapat berkomunikasi langsung dengan asisten. </a:t>
            </a:r>
          </a:p>
        </p:txBody>
      </p:sp>
      <p:sp>
        <p:nvSpPr>
          <p:cNvPr id="6" name="TextBox 5">
            <a:extLst>
              <a:ext uri="{FF2B5EF4-FFF2-40B4-BE49-F238E27FC236}">
                <a16:creationId xmlns:a16="http://schemas.microsoft.com/office/drawing/2014/main" id="{1994C154-608B-46B1-95A4-8743D0929DDF}"/>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Kebijakan Plagiarisme</a:t>
            </a:r>
            <a:endParaRPr lang="en-ID" sz="320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9288834"/>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inalization">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D693C3-D668-4254-93F1-E53122FF5983}"/>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Finalisasi</a:t>
            </a:r>
            <a:endParaRPr lang="en-ID" sz="3200">
              <a:solidFill>
                <a:schemeClr val="accent1">
                  <a:lumMod val="50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5AE0A63-9166-457F-9E86-D8149A13BE4F}"/>
              </a:ext>
            </a:extLst>
          </p:cNvPr>
          <p:cNvSpPr txBox="1"/>
          <p:nvPr userDrawn="1"/>
        </p:nvSpPr>
        <p:spPr>
          <a:xfrm>
            <a:off x="365760" y="1097280"/>
            <a:ext cx="11430000" cy="5577840"/>
          </a:xfrm>
          <a:prstGeom prst="rect">
            <a:avLst/>
          </a:prstGeom>
          <a:noFill/>
        </p:spPr>
        <p:txBody>
          <a:bodyPr wrap="none" rtlCol="0">
            <a:normAutofit/>
          </a:bodyPr>
          <a:lstStyle/>
          <a:p>
            <a:pPr marL="457200" lvl="0" indent="-457200">
              <a:lnSpc>
                <a:spcPct val="150000"/>
              </a:lnSpc>
              <a:buFont typeface="+mj-lt"/>
              <a:buAutoNum type="arabicPeriod"/>
            </a:pPr>
            <a:r>
              <a:rPr lang="en-US" sz="2400">
                <a:solidFill>
                  <a:schemeClr val="accent1">
                    <a:lumMod val="50000"/>
                  </a:schemeClr>
                </a:solidFill>
                <a:latin typeface="Arial" panose="020B0604020202020204" pitchFamily="34" charset="0"/>
                <a:cs typeface="Arial" panose="020B0604020202020204" pitchFamily="34" charset="0"/>
              </a:rPr>
              <a:t>Unggah kode Java™ terakhir Anda ke Pengumpulan Praktikum di LAYAR.</a:t>
            </a:r>
          </a:p>
          <a:p>
            <a:pPr marL="457200" lvl="0" indent="-457200">
              <a:lnSpc>
                <a:spcPct val="150000"/>
              </a:lnSpc>
              <a:buFont typeface="+mj-lt"/>
              <a:buAutoNum type="arabicPeriod"/>
            </a:pPr>
            <a:r>
              <a:rPr lang="en-US" sz="2400">
                <a:solidFill>
                  <a:schemeClr val="accent1">
                    <a:lumMod val="50000"/>
                  </a:schemeClr>
                </a:solidFill>
                <a:latin typeface="Arial" panose="020B0604020202020204" pitchFamily="34" charset="0"/>
                <a:cs typeface="Arial" panose="020B0604020202020204" pitchFamily="34" charset="0"/>
              </a:rPr>
              <a:t>Kerjakan Latihan yang tersedia di LAYAR.</a:t>
            </a:r>
          </a:p>
          <a:p>
            <a:pPr marL="457200" lvl="0" indent="-457200">
              <a:lnSpc>
                <a:spcPct val="150000"/>
              </a:lnSpc>
              <a:buFont typeface="+mj-lt"/>
              <a:buAutoNum type="arabicPeriod"/>
            </a:pPr>
            <a:r>
              <a:rPr lang="en-US" sz="2400">
                <a:solidFill>
                  <a:schemeClr val="accent1">
                    <a:lumMod val="50000"/>
                  </a:schemeClr>
                </a:solidFill>
                <a:latin typeface="Arial" panose="020B0604020202020204" pitchFamily="34" charset="0"/>
                <a:cs typeface="Arial" panose="020B0604020202020204" pitchFamily="34" charset="0"/>
              </a:rPr>
              <a:t>Pastikan Anda mendapatkan nilai 70 poin untuk Praktikum dan Latihan. </a:t>
            </a:r>
          </a:p>
          <a:p>
            <a:pPr marL="457200" lvl="0" indent="-457200">
              <a:lnSpc>
                <a:spcPct val="150000"/>
              </a:lnSpc>
              <a:buFont typeface="+mj-lt"/>
              <a:buAutoNum type="arabicPeriod"/>
            </a:pPr>
            <a:r>
              <a:rPr lang="en-US" sz="2400">
                <a:solidFill>
                  <a:schemeClr val="accent1">
                    <a:lumMod val="50000"/>
                  </a:schemeClr>
                </a:solidFill>
                <a:latin typeface="Arial" panose="020B0604020202020204" pitchFamily="34" charset="0"/>
                <a:cs typeface="Arial" panose="020B0604020202020204" pitchFamily="34" charset="0"/>
              </a:rPr>
              <a:t>Isi Refleksi di LAYAR dengan jawaban yang berfaedah.</a:t>
            </a:r>
          </a:p>
        </p:txBody>
      </p:sp>
    </p:spTree>
    <p:extLst>
      <p:ext uri="{BB962C8B-B14F-4D97-AF65-F5344CB8AC3E}">
        <p14:creationId xmlns:p14="http://schemas.microsoft.com/office/powerpoint/2010/main" val="353445970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ecific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tabLs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a:t>
            </a:r>
            <a:r>
              <a:rPr lang="en-US" sz="1300">
                <a:solidFill>
                  <a:schemeClr val="accent1">
                    <a:lumMod val="50000"/>
                  </a:schemeClr>
                </a:solidFill>
                <a:latin typeface="Times New Roman" panose="02020603050405020304" pitchFamily="18" charset="0"/>
                <a:cs typeface="Times New Roman" panose="02020603050405020304" pitchFamily="18" charset="0"/>
              </a:rPr>
              <a:t>., Elan S., Herika </a:t>
            </a:r>
            <a:r>
              <a:rPr lang="en-US" sz="1300" dirty="0">
                <a:solidFill>
                  <a:schemeClr val="accent1">
                    <a:lumMod val="50000"/>
                  </a:schemeClr>
                </a:solidFill>
                <a:latin typeface="Times New Roman" panose="02020603050405020304" pitchFamily="18" charset="0"/>
                <a:cs typeface="Times New Roman" panose="02020603050405020304" pitchFamily="18" charset="0"/>
              </a:rPr>
              <a:t>H</a:t>
            </a:r>
            <a:r>
              <a:rPr lang="en-US" sz="1300">
                <a:solidFill>
                  <a:schemeClr val="accent1">
                    <a:lumMod val="50000"/>
                  </a:schemeClr>
                </a:solidFill>
                <a:latin typeface="Times New Roman" panose="02020603050405020304" pitchFamily="18" charset="0"/>
                <a:cs typeface="Times New Roman" panose="02020603050405020304" pitchFamily="18" charset="0"/>
              </a:rPr>
              <a:t>., M. Fathurahman, and Nova. E.D.</a:t>
            </a: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625883D1-95CE-414A-85C0-E196A347AF40}"/>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24070578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icense Indonesian">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0FA56B5-2A27-4BFD-89C1-6F73E7DD0070}"/>
              </a:ext>
            </a:extLst>
          </p:cNvPr>
          <p:cNvSpPr txBox="1"/>
          <p:nvPr userDrawn="1"/>
        </p:nvSpPr>
        <p:spPr>
          <a:xfrm>
            <a:off x="4724400" y="457200"/>
            <a:ext cx="2743200" cy="548640"/>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Lisensi</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D75714D-C247-4A53-A75D-67A8F6144C8C}"/>
              </a:ext>
            </a:extLst>
          </p:cNvPr>
          <p:cNvSpPr txBox="1"/>
          <p:nvPr userDrawn="1"/>
        </p:nvSpPr>
        <p:spPr>
          <a:xfrm>
            <a:off x="457200" y="1463040"/>
            <a:ext cx="11247120" cy="2805320"/>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Materi, urutan penyajian, animasi, dan pertanyaan yang ada dalam berkas ini merupakan karya orang-orang yang namanya disebutkan di halaman pertama, dan sengaja didistribusikan dengan lisensi Creative Common BY-NC-SA 4.0 International, yang berarti bisa digunakan dan diubah sesuai dengan kebutuhan selama tidak untuk kepentingan komersial dan memberikan kredit pada pencipta. Karya ini dan ubahannya boleh didistribusikan ulang selama masih menggunakan lisensi yang sama. Gambar yang digunakan merupakan milik penciptanya masing-masing.</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DDB4CE1-1C10-4E70-AE62-C08B5DA7280E}"/>
              </a:ext>
            </a:extLst>
          </p:cNvPr>
          <p:cNvSpPr txBox="1"/>
          <p:nvPr userDrawn="1"/>
        </p:nvSpPr>
        <p:spPr>
          <a:xfrm>
            <a:off x="457200" y="5029200"/>
            <a:ext cx="6217920" cy="912494"/>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Informasi lebih lanjut silahkan lihat:</a:t>
            </a:r>
          </a:p>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B306A35F-0E91-4E52-ABF5-FE7ED22128E2}"/>
              </a:ext>
            </a:extLst>
          </p:cNvPr>
          <p:cNvGrpSpPr/>
          <p:nvPr userDrawn="1"/>
        </p:nvGrpSpPr>
        <p:grpSpPr>
          <a:xfrm>
            <a:off x="8412480" y="5120640"/>
            <a:ext cx="3108960" cy="822960"/>
            <a:chOff x="104839" y="67242"/>
            <a:chExt cx="3080834" cy="792000"/>
          </a:xfrm>
        </p:grpSpPr>
        <p:sp>
          <p:nvSpPr>
            <p:cNvPr id="16" name="Oval 15">
              <a:extLst>
                <a:ext uri="{FF2B5EF4-FFF2-40B4-BE49-F238E27FC236}">
                  <a16:creationId xmlns:a16="http://schemas.microsoft.com/office/drawing/2014/main" id="{163D1F7C-3AD6-42B9-ADDF-7BAB74F21AF3}"/>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681781A1-9A44-4495-B9BE-9149274AAAD1}"/>
                </a:ext>
              </a:extLst>
            </p:cNvPr>
            <p:cNvSpPr txBox="1"/>
            <p:nvPr userDrawn="1"/>
          </p:nvSpPr>
          <p:spPr>
            <a:xfrm>
              <a:off x="903189" y="153480"/>
              <a:ext cx="1383331" cy="355438"/>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BY-NC-SA</a:t>
              </a:r>
              <a:endParaRPr lang="en-ID">
                <a:solidFill>
                  <a:schemeClr val="accent1">
                    <a:lumMod val="50000"/>
                  </a:schemeClr>
                </a:solidFill>
                <a:latin typeface="Arial Black" panose="020B0A04020102020204" pitchFamily="34" charset="0"/>
              </a:endParaRPr>
            </a:p>
          </p:txBody>
        </p:sp>
        <p:sp>
          <p:nvSpPr>
            <p:cNvPr id="18" name="TextBox 17">
              <a:extLst>
                <a:ext uri="{FF2B5EF4-FFF2-40B4-BE49-F238E27FC236}">
                  <a16:creationId xmlns:a16="http://schemas.microsoft.com/office/drawing/2014/main" id="{F9CA0CE4-72CE-43E6-BC6C-57E2DC567BCF}"/>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37470570"/>
      </p:ext>
    </p:extLst>
  </p:cSld>
  <p:clrMapOvr>
    <a:masterClrMapping/>
  </p:clrMapOvr>
  <p:transition>
    <p:cove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icense English">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0FA56B5-2A27-4BFD-89C1-6F73E7DD0070}"/>
              </a:ext>
            </a:extLst>
          </p:cNvPr>
          <p:cNvSpPr txBox="1"/>
          <p:nvPr userDrawn="1"/>
        </p:nvSpPr>
        <p:spPr>
          <a:xfrm>
            <a:off x="4724400" y="457200"/>
            <a:ext cx="2743200" cy="548640"/>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License</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D75714D-C247-4A53-A75D-67A8F6144C8C}"/>
              </a:ext>
            </a:extLst>
          </p:cNvPr>
          <p:cNvSpPr txBox="1"/>
          <p:nvPr userDrawn="1"/>
        </p:nvSpPr>
        <p:spPr>
          <a:xfrm>
            <a:off x="457200" y="1463040"/>
            <a:ext cx="11247120" cy="2805320"/>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Content, sequence, animations, and questions in this document is  created by people whose names are mentioned on the first page, and is distributed under the Creative Common BY-NC-SA 4.0 International License, which means it can be used and modified as necessary as long as not being used for commercial purpose and properly credit the authors. These material and modifications may be redistributed provided under the same license. Images used in this material are the properties of their respective owners. </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DDB4CE1-1C10-4E70-AE62-C08B5DA7280E}"/>
              </a:ext>
            </a:extLst>
          </p:cNvPr>
          <p:cNvSpPr txBox="1"/>
          <p:nvPr userDrawn="1"/>
        </p:nvSpPr>
        <p:spPr>
          <a:xfrm>
            <a:off x="457200" y="5029200"/>
            <a:ext cx="6217920" cy="914400"/>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For more information visit: </a:t>
            </a:r>
          </a:p>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6DBB4F19-0136-40B8-8D70-9AA978F1D54C}"/>
              </a:ext>
            </a:extLst>
          </p:cNvPr>
          <p:cNvGrpSpPr/>
          <p:nvPr userDrawn="1"/>
        </p:nvGrpSpPr>
        <p:grpSpPr>
          <a:xfrm>
            <a:off x="8412480" y="5120640"/>
            <a:ext cx="3108960" cy="822960"/>
            <a:chOff x="104839" y="67242"/>
            <a:chExt cx="3080834" cy="792000"/>
          </a:xfrm>
        </p:grpSpPr>
        <p:sp>
          <p:nvSpPr>
            <p:cNvPr id="16" name="Oval 15">
              <a:extLst>
                <a:ext uri="{FF2B5EF4-FFF2-40B4-BE49-F238E27FC236}">
                  <a16:creationId xmlns:a16="http://schemas.microsoft.com/office/drawing/2014/main" id="{C7DEDFF7-FC76-4087-A47B-2739FAEC4E70}"/>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44B9B1A8-1DFD-43E3-9E49-5AC1AA403210}"/>
                </a:ext>
              </a:extLst>
            </p:cNvPr>
            <p:cNvSpPr txBox="1"/>
            <p:nvPr userDrawn="1"/>
          </p:nvSpPr>
          <p:spPr>
            <a:xfrm>
              <a:off x="903189" y="153480"/>
              <a:ext cx="1383331" cy="355438"/>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BY-NC-SA</a:t>
              </a:r>
              <a:endParaRPr lang="en-ID">
                <a:solidFill>
                  <a:schemeClr val="accent1">
                    <a:lumMod val="50000"/>
                  </a:schemeClr>
                </a:solidFill>
                <a:latin typeface="Arial Black" panose="020B0A04020102020204" pitchFamily="34" charset="0"/>
              </a:endParaRPr>
            </a:p>
          </p:txBody>
        </p:sp>
        <p:sp>
          <p:nvSpPr>
            <p:cNvPr id="18" name="TextBox 17">
              <a:extLst>
                <a:ext uri="{FF2B5EF4-FFF2-40B4-BE49-F238E27FC236}">
                  <a16:creationId xmlns:a16="http://schemas.microsoft.com/office/drawing/2014/main" id="{27ABBA6B-5073-4863-8ACA-762C47402F7B}"/>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232480649"/>
      </p:ext>
    </p:extLst>
  </p:cSld>
  <p:clrMapOvr>
    <a:masterClrMapping/>
  </p:clrMapOvr>
  <p:transition>
    <p:cove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Free Form">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9273204-B0EB-4862-BF72-93F393917018}"/>
              </a:ext>
            </a:extLst>
          </p:cNvPr>
          <p:cNvSpPr>
            <a:spLocks noGrp="1"/>
          </p:cNvSpPr>
          <p:nvPr>
            <p:ph type="title" hasCustomPrompt="1"/>
          </p:nvPr>
        </p:nvSpPr>
        <p:spPr>
          <a:xfrm>
            <a:off x="3383280" y="1371599"/>
            <a:ext cx="8229600" cy="2377440"/>
          </a:xfrm>
        </p:spPr>
        <p:txBody>
          <a:bodyPr/>
          <a:lstStyle>
            <a:lvl1pPr>
              <a:lnSpc>
                <a:spcPct val="140000"/>
              </a:lnSpc>
              <a:defRPr b="1">
                <a:solidFill>
                  <a:schemeClr val="accent1">
                    <a:lumMod val="50000"/>
                  </a:schemeClr>
                </a:solidFill>
              </a:defRPr>
            </a:lvl1pPr>
          </a:lstStyle>
          <a:p>
            <a:r>
              <a:rPr lang="en-US" dirty="0"/>
              <a:t>Separator Title</a:t>
            </a:r>
          </a:p>
        </p:txBody>
      </p:sp>
      <p:pic>
        <p:nvPicPr>
          <p:cNvPr id="4" name="Picture 3">
            <a:extLst>
              <a:ext uri="{FF2B5EF4-FFF2-40B4-BE49-F238E27FC236}">
                <a16:creationId xmlns:a16="http://schemas.microsoft.com/office/drawing/2014/main" id="{6AF6142E-6846-49C4-8F50-F174C64B4A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760" y="914400"/>
            <a:ext cx="2549918" cy="4700308"/>
          </a:xfrm>
          <a:prstGeom prst="rect">
            <a:avLst/>
          </a:prstGeom>
        </p:spPr>
      </p:pic>
      <p:sp>
        <p:nvSpPr>
          <p:cNvPr id="5" name="Rectangle 4">
            <a:extLst>
              <a:ext uri="{FF2B5EF4-FFF2-40B4-BE49-F238E27FC236}">
                <a16:creationId xmlns:a16="http://schemas.microsoft.com/office/drawing/2014/main" id="{EE05899C-7236-40A0-A004-2BD18F859D5C}"/>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078909613"/>
      </p:ext>
    </p:extLst>
  </p:cSld>
  <p:clrMapOvr>
    <a:masterClrMapping/>
  </p:clrMapOvr>
  <p:transition>
    <p:cove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Ye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46919B3-E2FA-4F0B-AED6-F70C5470EC04}"/>
              </a:ext>
            </a:extLst>
          </p:cNvPr>
          <p:cNvSpPr>
            <a:spLocks noGrp="1"/>
          </p:cNvSpPr>
          <p:nvPr>
            <p:ph type="title" hasCustomPrompt="1"/>
          </p:nvPr>
        </p:nvSpPr>
        <p:spPr>
          <a:xfrm>
            <a:off x="548640" y="535296"/>
            <a:ext cx="11155680" cy="1554480"/>
          </a:xfrm>
        </p:spPr>
        <p:txBody>
          <a:bodyPr anchor="t"/>
          <a:lstStyle>
            <a:lvl1pPr>
              <a:lnSpc>
                <a:spcPct val="140000"/>
              </a:lnSpc>
              <a:defRPr b="1" u="none">
                <a:solidFill>
                  <a:schemeClr val="accent1">
                    <a:lumMod val="50000"/>
                  </a:schemeClr>
                </a:solidFill>
              </a:defRPr>
            </a:lvl1pPr>
          </a:lstStyle>
          <a:p>
            <a:r>
              <a:rPr lang="en-US"/>
              <a:t>Separator Title</a:t>
            </a:r>
            <a:endParaRPr lang="en-US" dirty="0"/>
          </a:p>
        </p:txBody>
      </p:sp>
      <p:sp>
        <p:nvSpPr>
          <p:cNvPr id="4" name="Rectangle 3">
            <a:extLst>
              <a:ext uri="{FF2B5EF4-FFF2-40B4-BE49-F238E27FC236}">
                <a16:creationId xmlns:a16="http://schemas.microsoft.com/office/drawing/2014/main" id="{FDBC29D8-7C91-41D4-A906-5FCFAC62FFB8}"/>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Images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E8E622F8-2F7C-4515-B679-291BE70CDF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8080" y="2286000"/>
            <a:ext cx="4206240" cy="4101084"/>
          </a:xfrm>
          <a:prstGeom prst="rect">
            <a:avLst/>
          </a:prstGeom>
        </p:spPr>
      </p:pic>
    </p:spTree>
    <p:extLst>
      <p:ext uri="{BB962C8B-B14F-4D97-AF65-F5344CB8AC3E}">
        <p14:creationId xmlns:p14="http://schemas.microsoft.com/office/powerpoint/2010/main" val="1598254505"/>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750" tmFilter="0, 0; .2, .5; .8, .5; 1, 0"/>
                                        <p:tgtEl>
                                          <p:spTgt spid="5"/>
                                        </p:tgtEl>
                                      </p:cBhvr>
                                    </p:animEffect>
                                    <p:animScale>
                                      <p:cBhvr>
                                        <p:cTn id="7" dur="37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opic Separato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28B70C-E344-47E4-92BE-522238C0121D}"/>
              </a:ext>
            </a:extLst>
          </p:cNvPr>
          <p:cNvSpPr/>
          <p:nvPr userDrawn="1"/>
        </p:nvSpPr>
        <p:spPr>
          <a:xfrm>
            <a:off x="8961120" y="-2145"/>
            <a:ext cx="3291840" cy="6858000"/>
          </a:xfrm>
          <a:prstGeom prst="rect">
            <a:avLst/>
          </a:prstGeom>
          <a:solidFill>
            <a:srgbClr val="282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3" name="Picture 2">
            <a:extLst>
              <a:ext uri="{FF2B5EF4-FFF2-40B4-BE49-F238E27FC236}">
                <a16:creationId xmlns:a16="http://schemas.microsoft.com/office/drawing/2014/main" id="{4D91405E-68E1-4248-BA94-06D73E8DFC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 y="-2144"/>
            <a:ext cx="9138285" cy="6858000"/>
          </a:xfrm>
          <a:prstGeom prst="rect">
            <a:avLst/>
          </a:prstGeom>
        </p:spPr>
      </p:pic>
      <p:sp>
        <p:nvSpPr>
          <p:cNvPr id="4" name="Rectangle 3">
            <a:extLst>
              <a:ext uri="{FF2B5EF4-FFF2-40B4-BE49-F238E27FC236}">
                <a16:creationId xmlns:a16="http://schemas.microsoft.com/office/drawing/2014/main" id="{4B04DC04-5A3A-42BD-B481-5010647E3CFC}"/>
              </a:ext>
            </a:extLst>
          </p:cNvPr>
          <p:cNvSpPr/>
          <p:nvPr userDrawn="1"/>
        </p:nvSpPr>
        <p:spPr>
          <a:xfrm>
            <a:off x="-19050" y="0"/>
            <a:ext cx="12252960" cy="6858000"/>
          </a:xfrm>
          <a:prstGeom prst="rect">
            <a:avLst/>
          </a:prstGeom>
          <a:solidFill>
            <a:srgbClr val="1924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6" name="Title 1">
            <a:extLst>
              <a:ext uri="{FF2B5EF4-FFF2-40B4-BE49-F238E27FC236}">
                <a16:creationId xmlns:a16="http://schemas.microsoft.com/office/drawing/2014/main" id="{B3F037C5-9A05-422A-B784-EAC2BD4270F2}"/>
              </a:ext>
            </a:extLst>
          </p:cNvPr>
          <p:cNvSpPr>
            <a:spLocks noGrp="1"/>
          </p:cNvSpPr>
          <p:nvPr>
            <p:ph type="title" hasCustomPrompt="1"/>
          </p:nvPr>
        </p:nvSpPr>
        <p:spPr>
          <a:xfrm>
            <a:off x="3657600" y="3657600"/>
            <a:ext cx="8226103" cy="1187544"/>
          </a:xfrm>
        </p:spPr>
        <p:txBody>
          <a:bodyPr>
            <a:normAutofit/>
          </a:bodyPr>
          <a:lstStyle>
            <a:lvl1pPr algn="r">
              <a:defRPr sz="3200" b="1">
                <a:solidFill>
                  <a:schemeClr val="bg1"/>
                </a:solidFill>
                <a:latin typeface="Arial Black" panose="020B0A04020102020204" pitchFamily="34" charset="0"/>
              </a:defRPr>
            </a:lvl1pPr>
          </a:lstStyle>
          <a:p>
            <a:r>
              <a:rPr lang="en-US" dirty="0"/>
              <a:t>Topic</a:t>
            </a:r>
          </a:p>
        </p:txBody>
      </p:sp>
    </p:spTree>
    <p:extLst>
      <p:ext uri="{BB962C8B-B14F-4D97-AF65-F5344CB8AC3E}">
        <p14:creationId xmlns:p14="http://schemas.microsoft.com/office/powerpoint/2010/main" val="1978679094"/>
      </p:ext>
    </p:extLst>
  </p:cSld>
  <p:clrMapOvr>
    <a:masterClrMapping/>
  </p:clrMapOvr>
  <p:transition>
    <p:cove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intarItuPiliha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7132D9-1A6F-441E-AB3D-DBBE4F9DFE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144"/>
            <a:ext cx="12191999" cy="6862288"/>
          </a:xfrm>
          <a:prstGeom prst="rect">
            <a:avLst/>
          </a:prstGeom>
        </p:spPr>
      </p:pic>
      <p:sp>
        <p:nvSpPr>
          <p:cNvPr id="5" name="Rectangle 4">
            <a:extLst>
              <a:ext uri="{FF2B5EF4-FFF2-40B4-BE49-F238E27FC236}">
                <a16:creationId xmlns:a16="http://schemas.microsoft.com/office/drawing/2014/main" id="{6E9FB8EA-1EFF-4DEC-9944-D574132AF9A0}"/>
              </a:ext>
            </a:extLst>
          </p:cNvPr>
          <p:cNvSpPr/>
          <p:nvPr userDrawn="1"/>
        </p:nvSpPr>
        <p:spPr>
          <a:xfrm>
            <a:off x="-60961" y="0"/>
            <a:ext cx="12252960" cy="6858000"/>
          </a:xfrm>
          <a:prstGeom prst="rect">
            <a:avLst/>
          </a:prstGeom>
          <a:solidFill>
            <a:srgbClr val="0416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7200" noProof="0">
                <a:latin typeface="Times New Roman" panose="02020603050405020304" pitchFamily="18" charset="0"/>
                <a:cs typeface="Times New Roman" panose="02020603050405020304" pitchFamily="18" charset="0"/>
              </a:rPr>
              <a:t>#pintar</a:t>
            </a:r>
            <a:r>
              <a:rPr lang="id-ID" sz="7200" noProof="0">
                <a:solidFill>
                  <a:srgbClr val="99FF33"/>
                </a:solidFill>
                <a:latin typeface="Times New Roman" panose="02020603050405020304" pitchFamily="18" charset="0"/>
                <a:cs typeface="Times New Roman" panose="02020603050405020304" pitchFamily="18" charset="0"/>
              </a:rPr>
              <a:t>Itu</a:t>
            </a:r>
            <a:r>
              <a:rPr lang="id-ID" sz="7200" noProof="0">
                <a:latin typeface="Times New Roman" panose="02020603050405020304" pitchFamily="18" charset="0"/>
                <a:cs typeface="Times New Roman" panose="02020603050405020304" pitchFamily="18" charset="0"/>
              </a:rPr>
              <a:t>Pilihan</a:t>
            </a:r>
            <a:endParaRPr lang="en-US" sz="7200" noProof="0">
              <a:latin typeface="Times New Roman" panose="02020603050405020304" pitchFamily="18" charset="0"/>
              <a:cs typeface="Times New Roman" panose="02020603050405020304" pitchFamily="18" charset="0"/>
            </a:endParaRPr>
          </a:p>
          <a:p>
            <a:pPr algn="ctr"/>
            <a:endParaRPr lang="en-US" sz="7200" noProof="0">
              <a:latin typeface="Times New Roman" panose="02020603050405020304" pitchFamily="18" charset="0"/>
              <a:cs typeface="Times New Roman" panose="02020603050405020304" pitchFamily="18" charset="0"/>
            </a:endParaRPr>
          </a:p>
          <a:p>
            <a:pPr algn="ctr"/>
            <a:endParaRPr lang="id-ID" sz="7200" noProof="0">
              <a:latin typeface="Times New Roman" panose="02020603050405020304" pitchFamily="18" charset="0"/>
              <a:cs typeface="Times New Roman" panose="02020603050405020304" pitchFamily="18" charset="0"/>
            </a:endParaRPr>
          </a:p>
        </p:txBody>
      </p:sp>
      <p:sp>
        <p:nvSpPr>
          <p:cNvPr id="21" name="Text Placeholder 2">
            <a:extLst>
              <a:ext uri="{FF2B5EF4-FFF2-40B4-BE49-F238E27FC236}">
                <a16:creationId xmlns:a16="http://schemas.microsoft.com/office/drawing/2014/main" id="{313D5D7C-1AD4-47DD-AC5E-5E48BFA57C66}"/>
              </a:ext>
            </a:extLst>
          </p:cNvPr>
          <p:cNvSpPr>
            <a:spLocks noGrp="1"/>
          </p:cNvSpPr>
          <p:nvPr>
            <p:ph type="body" sz="quarter" idx="10" hasCustomPrompt="1"/>
          </p:nvPr>
        </p:nvSpPr>
        <p:spPr>
          <a:xfrm>
            <a:off x="1981200" y="3291840"/>
            <a:ext cx="8229600" cy="1097280"/>
          </a:xfrm>
          <a:prstGeom prst="rect">
            <a:avLst/>
          </a:prstGeom>
        </p:spPr>
        <p:txBody>
          <a:bodyPr>
            <a:normAutofit/>
          </a:bodyPr>
          <a:lstStyle>
            <a:lvl1pPr marL="0" indent="0" algn="ctr">
              <a:lnSpc>
                <a:spcPct val="140000"/>
              </a:lnSpc>
              <a:spcBef>
                <a:spcPts val="0"/>
              </a:spcBef>
              <a:buNone/>
              <a:defRPr sz="2400">
                <a:solidFill>
                  <a:schemeClr val="bg1"/>
                </a:solidFill>
                <a:latin typeface="Arial" panose="020B0604020202020204" pitchFamily="34" charset="0"/>
                <a:cs typeface="Arial" panose="020B0604020202020204" pitchFamily="34" charset="0"/>
              </a:defRPr>
            </a:lvl1pPr>
          </a:lstStyle>
          <a:p>
            <a:pPr lvl="0"/>
            <a:r>
              <a:rPr lang="id-ID" noProof="0"/>
              <a:t>note</a:t>
            </a:r>
          </a:p>
        </p:txBody>
      </p:sp>
    </p:spTree>
    <p:extLst>
      <p:ext uri="{BB962C8B-B14F-4D97-AF65-F5344CB8AC3E}">
        <p14:creationId xmlns:p14="http://schemas.microsoft.com/office/powerpoint/2010/main" val="399494198"/>
      </p:ext>
    </p:extLst>
  </p:cSld>
  <p:clrMapOvr>
    <a:masterClrMapping/>
  </p:clrMapOvr>
  <p:transition>
    <p:cove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Goodby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A6F1E1-4872-4434-9912-88D8B1D549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7406" y="1829733"/>
            <a:ext cx="8457188" cy="3545676"/>
          </a:xfrm>
          <a:prstGeom prst="rect">
            <a:avLst/>
          </a:prstGeom>
        </p:spPr>
      </p:pic>
      <p:sp>
        <p:nvSpPr>
          <p:cNvPr id="6" name="TextBox 5">
            <a:extLst>
              <a:ext uri="{FF2B5EF4-FFF2-40B4-BE49-F238E27FC236}">
                <a16:creationId xmlns:a16="http://schemas.microsoft.com/office/drawing/2014/main" id="{6035EA85-00B2-46B6-89AC-348FFF959103}"/>
              </a:ext>
            </a:extLst>
          </p:cNvPr>
          <p:cNvSpPr txBox="1"/>
          <p:nvPr userDrawn="1"/>
        </p:nvSpPr>
        <p:spPr>
          <a:xfrm>
            <a:off x="2926080" y="1554480"/>
            <a:ext cx="1579984" cy="461665"/>
          </a:xfrm>
          <a:prstGeom prst="rect">
            <a:avLst/>
          </a:prstGeom>
          <a:noFill/>
        </p:spPr>
        <p:txBody>
          <a:bodyPr wrap="none" rtlCol="0">
            <a:spAutoFit/>
          </a:bodyPr>
          <a:lstStyle/>
          <a:p>
            <a:r>
              <a:rPr lang="en-US" sz="2400" dirty="0">
                <a:solidFill>
                  <a:schemeClr val="accent1">
                    <a:lumMod val="50000"/>
                  </a:schemeClr>
                </a:solidFill>
              </a:rPr>
              <a:t>bye… bye…</a:t>
            </a:r>
          </a:p>
        </p:txBody>
      </p:sp>
      <p:sp>
        <p:nvSpPr>
          <p:cNvPr id="8" name="TextBox 7">
            <a:extLst>
              <a:ext uri="{FF2B5EF4-FFF2-40B4-BE49-F238E27FC236}">
                <a16:creationId xmlns:a16="http://schemas.microsoft.com/office/drawing/2014/main" id="{2C9B4B11-199D-4870-A22C-A1907C229862}"/>
              </a:ext>
            </a:extLst>
          </p:cNvPr>
          <p:cNvSpPr txBox="1"/>
          <p:nvPr userDrawn="1"/>
        </p:nvSpPr>
        <p:spPr>
          <a:xfrm>
            <a:off x="6035040" y="2194560"/>
            <a:ext cx="1342803" cy="400110"/>
          </a:xfrm>
          <a:prstGeom prst="rect">
            <a:avLst/>
          </a:prstGeom>
          <a:noFill/>
        </p:spPr>
        <p:txBody>
          <a:bodyPr wrap="none" rtlCol="0">
            <a:spAutoFit/>
          </a:bodyPr>
          <a:lstStyle/>
          <a:p>
            <a:r>
              <a:rPr lang="en-US" sz="2000" dirty="0">
                <a:solidFill>
                  <a:schemeClr val="accent1">
                    <a:lumMod val="50000"/>
                  </a:schemeClr>
                </a:solidFill>
              </a:rPr>
              <a:t>bye… bye…</a:t>
            </a:r>
          </a:p>
        </p:txBody>
      </p:sp>
      <p:sp>
        <p:nvSpPr>
          <p:cNvPr id="10" name="TextBox 9">
            <a:extLst>
              <a:ext uri="{FF2B5EF4-FFF2-40B4-BE49-F238E27FC236}">
                <a16:creationId xmlns:a16="http://schemas.microsoft.com/office/drawing/2014/main" id="{E1D7DEFF-E0F5-46B0-B088-97617A5E49BD}"/>
              </a:ext>
            </a:extLst>
          </p:cNvPr>
          <p:cNvSpPr txBox="1"/>
          <p:nvPr userDrawn="1"/>
        </p:nvSpPr>
        <p:spPr>
          <a:xfrm>
            <a:off x="9418320" y="2743200"/>
            <a:ext cx="680827" cy="369332"/>
          </a:xfrm>
          <a:prstGeom prst="rect">
            <a:avLst/>
          </a:prstGeom>
          <a:noFill/>
        </p:spPr>
        <p:txBody>
          <a:bodyPr wrap="none" rtlCol="0">
            <a:spAutoFit/>
          </a:bodyPr>
          <a:lstStyle/>
          <a:p>
            <a:r>
              <a:rPr lang="en-US" sz="1800" dirty="0">
                <a:solidFill>
                  <a:schemeClr val="accent1">
                    <a:lumMod val="50000"/>
                  </a:schemeClr>
                </a:solidFill>
              </a:rPr>
              <a:t>bye…</a:t>
            </a:r>
          </a:p>
        </p:txBody>
      </p:sp>
      <p:sp>
        <p:nvSpPr>
          <p:cNvPr id="12" name="Rectangle 11">
            <a:extLst>
              <a:ext uri="{FF2B5EF4-FFF2-40B4-BE49-F238E27FC236}">
                <a16:creationId xmlns:a16="http://schemas.microsoft.com/office/drawing/2014/main" id="{346164EA-CB7F-4441-B32B-C4DD2A15F81E}"/>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Images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84695359"/>
      </p:ext>
    </p:extLst>
  </p:cSld>
  <p:clrMapOvr>
    <a:masterClrMapping/>
  </p:clrMapOvr>
  <p:transition>
    <p:cove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estions? - Alternative 1 - I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6D61F3D-88DA-4548-B70E-6B8670034E64}"/>
              </a:ext>
            </a:extLst>
          </p:cNvPr>
          <p:cNvSpPr/>
          <p:nvPr userDrawn="1"/>
        </p:nvSpPr>
        <p:spPr>
          <a:xfrm>
            <a:off x="5212080" y="0"/>
            <a:ext cx="704088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solidFill>
                <a:schemeClr val="bg1"/>
              </a:solidFill>
            </a:endParaRPr>
          </a:p>
        </p:txBody>
      </p:sp>
      <p:sp>
        <p:nvSpPr>
          <p:cNvPr id="16" name="TextBox 15">
            <a:extLst>
              <a:ext uri="{FF2B5EF4-FFF2-40B4-BE49-F238E27FC236}">
                <a16:creationId xmlns:a16="http://schemas.microsoft.com/office/drawing/2014/main" id="{205FF086-DFE5-4B81-92EF-893D9B533B73}"/>
              </a:ext>
            </a:extLst>
          </p:cNvPr>
          <p:cNvSpPr txBox="1"/>
          <p:nvPr userDrawn="1"/>
        </p:nvSpPr>
        <p:spPr>
          <a:xfrm>
            <a:off x="5544065" y="2286000"/>
            <a:ext cx="6359611" cy="1005840"/>
          </a:xfrm>
          <a:prstGeom prst="rect">
            <a:avLst/>
          </a:prstGeom>
          <a:noFill/>
        </p:spPr>
        <p:txBody>
          <a:bodyPr wrap="square" rtlCol="0" anchor="ctr" anchorCtr="0">
            <a:normAutofit/>
          </a:bodyPr>
          <a:lstStyle/>
          <a:p>
            <a:r>
              <a:rPr lang="en-US" sz="6000" b="0">
                <a:solidFill>
                  <a:schemeClr val="bg1"/>
                </a:solidFill>
                <a:latin typeface="Arial" panose="020B0604020202020204" pitchFamily="34" charset="0"/>
                <a:cs typeface="Arial" panose="020B0604020202020204" pitchFamily="34" charset="0"/>
              </a:rPr>
              <a:t>Ada Pertanyaan?</a:t>
            </a:r>
            <a:endParaRPr lang="en-US" sz="6000" b="0" dirty="0">
              <a:solidFill>
                <a:schemeClr val="bg1"/>
              </a:solidFill>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5C67C941-C9E4-4B43-B684-A7928F66EE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80" y="1554480"/>
            <a:ext cx="4256772" cy="4554746"/>
          </a:xfrm>
          <a:prstGeom prst="rect">
            <a:avLst/>
          </a:prstGeom>
        </p:spPr>
      </p:pic>
      <p:sp>
        <p:nvSpPr>
          <p:cNvPr id="22" name="Rectangle 21">
            <a:extLst>
              <a:ext uri="{FF2B5EF4-FFF2-40B4-BE49-F238E27FC236}">
                <a16:creationId xmlns:a16="http://schemas.microsoft.com/office/drawing/2014/main" id="{97AD8F69-C107-4C8B-A057-4E750C1FED39}"/>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0663155"/>
      </p:ext>
    </p:extLst>
  </p:cSld>
  <p:clrMapOvr>
    <a:masterClrMapping/>
  </p:clrMapOvr>
  <p:transition>
    <p:cove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ustom Layout - I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CF1960-D983-42B4-BCB2-480AF9D4E826}"/>
              </a:ext>
            </a:extLst>
          </p:cNvPr>
          <p:cNvSpPr/>
          <p:nvPr userDrawn="1"/>
        </p:nvSpPr>
        <p:spPr>
          <a:xfrm>
            <a:off x="548640" y="548640"/>
            <a:ext cx="11064240" cy="5760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6" name="TextBox 5">
            <a:extLst>
              <a:ext uri="{FF2B5EF4-FFF2-40B4-BE49-F238E27FC236}">
                <a16:creationId xmlns:a16="http://schemas.microsoft.com/office/drawing/2014/main" id="{916D154D-4A59-4E58-BFBC-5D3CC7C2E67A}"/>
              </a:ext>
            </a:extLst>
          </p:cNvPr>
          <p:cNvSpPr txBox="1"/>
          <p:nvPr userDrawn="1"/>
        </p:nvSpPr>
        <p:spPr>
          <a:xfrm>
            <a:off x="4681560" y="3200400"/>
            <a:ext cx="6447756" cy="1005840"/>
          </a:xfrm>
          <a:prstGeom prst="rect">
            <a:avLst/>
          </a:prstGeom>
          <a:noFill/>
        </p:spPr>
        <p:txBody>
          <a:bodyPr wrap="square" rtlCol="0" anchor="ctr" anchorCtr="0">
            <a:normAutofit/>
          </a:bodyPr>
          <a:lstStyle/>
          <a:p>
            <a:r>
              <a:rPr lang="en-US" sz="6000" b="0">
                <a:solidFill>
                  <a:schemeClr val="bg1"/>
                </a:solidFill>
                <a:latin typeface="Arial" panose="020B0604020202020204" pitchFamily="34" charset="0"/>
                <a:cs typeface="Arial" panose="020B0604020202020204" pitchFamily="34" charset="0"/>
              </a:rPr>
              <a:t>Ada Pertanyaan?</a:t>
            </a:r>
            <a:endParaRPr lang="en-US" sz="6000" b="0" dirty="0">
              <a:solidFill>
                <a:schemeClr val="bg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558E7D58-E6E6-4323-ADDA-C45AEA040E14}"/>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pic>
        <p:nvPicPr>
          <p:cNvPr id="12" name="Picture 11" descr="A picture containing clock&#10;&#10;Description automatically generated">
            <a:extLst>
              <a:ext uri="{FF2B5EF4-FFF2-40B4-BE49-F238E27FC236}">
                <a16:creationId xmlns:a16="http://schemas.microsoft.com/office/drawing/2014/main" id="{A88CC2EB-CDCD-4439-A980-AEFD2BCB13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7360" y="1371600"/>
            <a:ext cx="3200400" cy="4164520"/>
          </a:xfrm>
          <a:prstGeom prst="rect">
            <a:avLst/>
          </a:prstGeom>
        </p:spPr>
      </p:pic>
      <p:sp>
        <p:nvSpPr>
          <p:cNvPr id="14" name="Rectangle 13">
            <a:extLst>
              <a:ext uri="{FF2B5EF4-FFF2-40B4-BE49-F238E27FC236}">
                <a16:creationId xmlns:a16="http://schemas.microsoft.com/office/drawing/2014/main" id="{7E83F5B6-6443-4CDF-BDCE-04F81F6F3D26}"/>
              </a:ext>
            </a:extLst>
          </p:cNvPr>
          <p:cNvSpPr/>
          <p:nvPr userDrawn="1"/>
        </p:nvSpPr>
        <p:spPr>
          <a:xfrm>
            <a:off x="4107646" y="1105368"/>
            <a:ext cx="1493109" cy="11899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Tree>
    <p:extLst>
      <p:ext uri="{BB962C8B-B14F-4D97-AF65-F5344CB8AC3E}">
        <p14:creationId xmlns:p14="http://schemas.microsoft.com/office/powerpoint/2010/main" val="2007383539"/>
      </p:ext>
    </p:extLst>
  </p:cSld>
  <p:clrMapOvr>
    <a:masterClrMapping/>
  </p:clrMapOvr>
  <p:transition>
    <p:cove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chiving theLearning Objectiv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3EE5C2-9608-3EAB-9281-24A1260D9E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792" y="369723"/>
            <a:ext cx="1828800" cy="3154679"/>
          </a:xfrm>
          <a:prstGeom prst="rect">
            <a:avLst/>
          </a:prstGeom>
        </p:spPr>
      </p:pic>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2825496" y="3328951"/>
            <a:ext cx="6739128" cy="2402660"/>
          </a:xfrm>
          <a:prstGeom prst="rect">
            <a:avLst/>
          </a:prstGeom>
          <a:noFill/>
          <a:ln>
            <a:noFill/>
          </a:ln>
        </p:spPr>
        <p:txBody>
          <a:bodyPr vert="horz" lIns="91440" tIns="45720" rIns="91440" bIns="45720" rtlCol="0">
            <a:normAutofit/>
          </a:bodyPr>
          <a:lstStyle>
            <a:lvl1pPr marL="0" indent="0" algn="l" defTabSz="914400" rtl="0" eaLnBrk="1" latinLnBrk="0" hangingPunct="1">
              <a:lnSpc>
                <a:spcPct val="130000"/>
              </a:lnSpc>
              <a:spcBef>
                <a:spcPts val="0"/>
              </a:spcBef>
              <a:buFont typeface="Arial" panose="020B0604020202020204" pitchFamily="34" charset="0"/>
              <a:buNone/>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Learning Objective</a:t>
            </a:r>
          </a:p>
        </p:txBody>
      </p:sp>
      <p:pic>
        <p:nvPicPr>
          <p:cNvPr id="2" name="Picture 1" descr="A picture containing umbrella&#10;&#10;Description automatically generated">
            <a:extLst>
              <a:ext uri="{FF2B5EF4-FFF2-40B4-BE49-F238E27FC236}">
                <a16:creationId xmlns:a16="http://schemas.microsoft.com/office/drawing/2014/main" id="{59D8B96F-3465-4263-A8A9-585271610F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07426" y="2660903"/>
            <a:ext cx="2194560" cy="3483865"/>
          </a:xfrm>
          <a:prstGeom prst="rect">
            <a:avLst/>
          </a:prstGeom>
        </p:spPr>
      </p:pic>
      <p:sp>
        <p:nvSpPr>
          <p:cNvPr id="7" name="Rectangle 6">
            <a:extLst>
              <a:ext uri="{FF2B5EF4-FFF2-40B4-BE49-F238E27FC236}">
                <a16:creationId xmlns:a16="http://schemas.microsoft.com/office/drawing/2014/main" id="{494EF3AA-52A6-4598-8AD4-0DBFE18A0FD2}"/>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ADD48AEC-1FDD-88B0-6A1E-49D4E9F74793}"/>
              </a:ext>
            </a:extLst>
          </p:cNvPr>
          <p:cNvSpPr txBox="1"/>
          <p:nvPr userDrawn="1"/>
        </p:nvSpPr>
        <p:spPr>
          <a:xfrm>
            <a:off x="1165860" y="1126389"/>
            <a:ext cx="10058400" cy="820674"/>
          </a:xfrm>
          <a:prstGeom prst="rect">
            <a:avLst/>
          </a:prstGeom>
          <a:noFill/>
        </p:spPr>
        <p:txBody>
          <a:bodyPr wrap="square" rtlCol="0">
            <a:spAutoFit/>
          </a:bodyPr>
          <a:lstStyle/>
          <a:p>
            <a:pPr algn="ctr">
              <a:lnSpc>
                <a:spcPct val="150000"/>
              </a:lnSpc>
            </a:pPr>
            <a:r>
              <a:rPr lang="en-US" sz="3600">
                <a:solidFill>
                  <a:schemeClr val="accent1">
                    <a:lumMod val="50000"/>
                  </a:schemeClr>
                </a:solidFill>
                <a:latin typeface="Arial" panose="020B0604020202020204" pitchFamily="34" charset="0"/>
                <a:cs typeface="Arial" panose="020B0604020202020204" pitchFamily="34" charset="0"/>
              </a:rPr>
              <a:t>Apakah kamu sudah mencapai target belajar?</a:t>
            </a:r>
            <a:endParaRPr lang="en-US" sz="3600" dirty="0">
              <a:solidFill>
                <a:schemeClr val="accent1">
                  <a:lumMod val="50000"/>
                </a:schemeClr>
              </a:solidFill>
              <a:latin typeface="Arial" panose="020B0604020202020204" pitchFamily="34" charset="0"/>
              <a:cs typeface="Arial" panose="020B0604020202020204" pitchFamily="34" charset="0"/>
            </a:endParaRPr>
          </a:p>
        </p:txBody>
      </p:sp>
      <p:pic>
        <p:nvPicPr>
          <p:cNvPr id="8" name="Graphic 7" descr="Pin with solid fill">
            <a:extLst>
              <a:ext uri="{FF2B5EF4-FFF2-40B4-BE49-F238E27FC236}">
                <a16:creationId xmlns:a16="http://schemas.microsoft.com/office/drawing/2014/main" id="{F13D63BF-CAF0-2419-3F3C-5D4E0037133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70176" y="2963191"/>
            <a:ext cx="914400" cy="914400"/>
          </a:xfrm>
          <a:prstGeom prst="rect">
            <a:avLst/>
          </a:prstGeom>
        </p:spPr>
      </p:pic>
    </p:spTree>
    <p:extLst>
      <p:ext uri="{BB962C8B-B14F-4D97-AF65-F5344CB8AC3E}">
        <p14:creationId xmlns:p14="http://schemas.microsoft.com/office/powerpoint/2010/main" val="1059869722"/>
      </p:ext>
    </p:extLst>
  </p:cSld>
  <p:clrMapOvr>
    <a:masterClrMapping/>
  </p:clrMapOvr>
  <p:transition>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FF6EE2-34D7-4C64-89CA-3709912B5559}"/>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a:t>
            </a:r>
          </a:p>
          <a:p>
            <a:pPr marL="0" indent="0">
              <a:spcBef>
                <a:spcPts val="0"/>
              </a:spcBef>
              <a:spcAft>
                <a:spcPts val="0"/>
              </a:spcAft>
            </a:pP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9" name="Title Placeholder 29">
            <a:extLst>
              <a:ext uri="{FF2B5EF4-FFF2-40B4-BE49-F238E27FC236}">
                <a16:creationId xmlns:a16="http://schemas.microsoft.com/office/drawing/2014/main" id="{7D8B3174-417A-4CAD-B6CB-585D26BBFA79}"/>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32304992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o Be Continue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710B660-7C6C-409F-9294-7542F0B48C1F}"/>
              </a:ext>
            </a:extLst>
          </p:cNvPr>
          <p:cNvGrpSpPr/>
          <p:nvPr userDrawn="1"/>
        </p:nvGrpSpPr>
        <p:grpSpPr>
          <a:xfrm>
            <a:off x="3534044" y="1763870"/>
            <a:ext cx="4659041" cy="3330260"/>
            <a:chOff x="3153747" y="1619794"/>
            <a:chExt cx="4659041" cy="3330260"/>
          </a:xfrm>
        </p:grpSpPr>
        <p:pic>
          <p:nvPicPr>
            <p:cNvPr id="4" name="Picture 3">
              <a:extLst>
                <a:ext uri="{FF2B5EF4-FFF2-40B4-BE49-F238E27FC236}">
                  <a16:creationId xmlns:a16="http://schemas.microsoft.com/office/drawing/2014/main" id="{EF6C087F-E473-436A-82F5-95144D267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3747" y="1619794"/>
              <a:ext cx="2834640" cy="3330260"/>
            </a:xfrm>
            <a:prstGeom prst="rect">
              <a:avLst/>
            </a:prstGeom>
          </p:spPr>
        </p:pic>
        <p:sp>
          <p:nvSpPr>
            <p:cNvPr id="6" name="TextBox 5">
              <a:extLst>
                <a:ext uri="{FF2B5EF4-FFF2-40B4-BE49-F238E27FC236}">
                  <a16:creationId xmlns:a16="http://schemas.microsoft.com/office/drawing/2014/main" id="{0FCD1095-5845-438E-9A64-0FFC7CB023C5}"/>
                </a:ext>
              </a:extLst>
            </p:cNvPr>
            <p:cNvSpPr txBox="1"/>
            <p:nvPr userDrawn="1"/>
          </p:nvSpPr>
          <p:spPr>
            <a:xfrm>
              <a:off x="5805507" y="4362994"/>
              <a:ext cx="2007281" cy="584775"/>
            </a:xfrm>
            <a:prstGeom prst="rect">
              <a:avLst/>
            </a:prstGeom>
            <a:noFill/>
          </p:spPr>
          <p:txBody>
            <a:bodyPr wrap="none" rtlCol="0">
              <a:spAutoFit/>
            </a:bodyPr>
            <a:lstStyle/>
            <a:p>
              <a:pPr marL="0" indent="0">
                <a:buNone/>
              </a:pPr>
              <a:r>
                <a:rPr lang="en-US" sz="3200">
                  <a:solidFill>
                    <a:srgbClr val="2F424F"/>
                  </a:solidFill>
                  <a:latin typeface="Blackadder ITC" panose="04020505051007020D02" pitchFamily="82" charset="0"/>
                </a:rPr>
                <a:t>bersambung...</a:t>
              </a:r>
              <a:endParaRPr lang="id-ID" sz="3200">
                <a:solidFill>
                  <a:srgbClr val="2F424F"/>
                </a:solidFill>
                <a:latin typeface="Blackadder ITC" panose="04020505051007020D02" pitchFamily="82" charset="0"/>
              </a:endParaRPr>
            </a:p>
          </p:txBody>
        </p:sp>
      </p:grpSp>
      <p:sp>
        <p:nvSpPr>
          <p:cNvPr id="2" name="Rectangle 1">
            <a:extLst>
              <a:ext uri="{FF2B5EF4-FFF2-40B4-BE49-F238E27FC236}">
                <a16:creationId xmlns:a16="http://schemas.microsoft.com/office/drawing/2014/main" id="{BE753E5E-6766-4DC0-8EBF-5E008ABB4A8F}"/>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68940861"/>
      </p:ext>
    </p:extLst>
  </p:cSld>
  <p:clrMapOvr>
    <a:masterClrMapping/>
  </p:clrMapOvr>
  <p:transition>
    <p:cove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he En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A4D862-9B07-490B-BE62-47D41A8759A5}"/>
              </a:ext>
            </a:extLst>
          </p:cNvPr>
          <p:cNvSpPr txBox="1"/>
          <p:nvPr userDrawn="1"/>
        </p:nvSpPr>
        <p:spPr>
          <a:xfrm>
            <a:off x="7772400" y="5120640"/>
            <a:ext cx="2377440" cy="640080"/>
          </a:xfrm>
          <a:prstGeom prst="rect">
            <a:avLst/>
          </a:prstGeom>
          <a:noFill/>
        </p:spPr>
        <p:txBody>
          <a:bodyPr wrap="none" rtlCol="0" anchor="ctr" anchorCtr="0">
            <a:normAutofit/>
          </a:bodyPr>
          <a:lstStyle/>
          <a:p>
            <a:pPr marL="0" indent="0">
              <a:buNone/>
            </a:pPr>
            <a:r>
              <a:rPr lang="en-US" sz="3200">
                <a:solidFill>
                  <a:srgbClr val="2F424F"/>
                </a:solidFill>
                <a:latin typeface="Blackadder ITC" panose="04020505051007020D02" pitchFamily="82" charset="0"/>
              </a:rPr>
              <a:t>… The End …</a:t>
            </a:r>
            <a:endParaRPr lang="id-ID" sz="3200">
              <a:solidFill>
                <a:srgbClr val="2F424F"/>
              </a:solidFill>
              <a:latin typeface="Blackadder ITC" panose="04020505051007020D02" pitchFamily="82" charset="0"/>
            </a:endParaRPr>
          </a:p>
        </p:txBody>
      </p:sp>
    </p:spTree>
    <p:extLst>
      <p:ext uri="{BB962C8B-B14F-4D97-AF65-F5344CB8AC3E}">
        <p14:creationId xmlns:p14="http://schemas.microsoft.com/office/powerpoint/2010/main" val="1153895829"/>
      </p:ext>
    </p:extLst>
  </p:cSld>
  <p:clrMapOvr>
    <a:masterClrMapping/>
  </p:clrMapOvr>
  <p:transition>
    <p:cove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Non-Code">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81F31AE0-FC2D-4681-8B97-C981EEA03295}"/>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8" name="Text Placeholder 4">
            <a:extLst>
              <a:ext uri="{FF2B5EF4-FFF2-40B4-BE49-F238E27FC236}">
                <a16:creationId xmlns:a16="http://schemas.microsoft.com/office/drawing/2014/main" id="{F87DF151-84BA-47F8-88E2-BCBE78557200}"/>
              </a:ext>
            </a:extLst>
          </p:cNvPr>
          <p:cNvSpPr>
            <a:spLocks noGrp="1"/>
          </p:cNvSpPr>
          <p:nvPr>
            <p:ph type="body" sz="quarter" idx="11" hasCustomPrompt="1"/>
          </p:nvPr>
        </p:nvSpPr>
        <p:spPr>
          <a:xfrm>
            <a:off x="365760" y="1280160"/>
            <a:ext cx="11430000" cy="3749040"/>
          </a:xfrm>
          <a:prstGeom prst="rect">
            <a:avLst/>
          </a:prstGeom>
        </p:spPr>
        <p:txBody>
          <a:bodyPr anchor="ctr">
            <a:normAutofit/>
          </a:bodyPr>
          <a:lstStyle>
            <a:lvl1pPr marL="0" indent="0" algn="ctr">
              <a:lnSpc>
                <a:spcPct val="130000"/>
              </a:lnSpc>
              <a:spcBef>
                <a:spcPts val="0"/>
              </a:spcBef>
              <a:buNone/>
              <a:defRPr sz="23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5" name="Title Placeholder 2">
            <a:extLst>
              <a:ext uri="{FF2B5EF4-FFF2-40B4-BE49-F238E27FC236}">
                <a16:creationId xmlns:a16="http://schemas.microsoft.com/office/drawing/2014/main" id="{9BE9E81E-1A48-434A-A1CA-9C676820EE7A}"/>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38461758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Generik Programming">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66B5DD31-EB32-4614-8D5B-F5D9E99A7FD7}"/>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11" name="Text Placeholder 4">
            <a:extLst>
              <a:ext uri="{FF2B5EF4-FFF2-40B4-BE49-F238E27FC236}">
                <a16:creationId xmlns:a16="http://schemas.microsoft.com/office/drawing/2014/main" id="{446B24C0-5405-45BD-B68A-75122752571E}"/>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3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ext Placeholder 7">
            <a:extLst>
              <a:ext uri="{FF2B5EF4-FFF2-40B4-BE49-F238E27FC236}">
                <a16:creationId xmlns:a16="http://schemas.microsoft.com/office/drawing/2014/main" id="{36258B15-0E58-4703-8CE4-A7CE3254A813}"/>
              </a:ext>
            </a:extLst>
          </p:cNvPr>
          <p:cNvSpPr>
            <a:spLocks noGrp="1"/>
          </p:cNvSpPr>
          <p:nvPr>
            <p:ph type="body" sz="quarter" idx="16" hasCustomPrompt="1"/>
          </p:nvPr>
        </p:nvSpPr>
        <p:spPr>
          <a:xfrm>
            <a:off x="8412480" y="1097280"/>
            <a:ext cx="2743200" cy="914400"/>
          </a:xfrm>
          <a:prstGeom prst="rect">
            <a:avLst/>
          </a:prstGeom>
        </p:spPr>
        <p:txBody>
          <a:bodyPr anchor="ctr">
            <a:norm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18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3" name="Text Placeholder 9">
            <a:extLst>
              <a:ext uri="{FF2B5EF4-FFF2-40B4-BE49-F238E27FC236}">
                <a16:creationId xmlns:a16="http://schemas.microsoft.com/office/drawing/2014/main" id="{051B1050-FB35-4024-A5FE-55505F1201B2}"/>
              </a:ext>
            </a:extLst>
          </p:cNvPr>
          <p:cNvSpPr>
            <a:spLocks noGrp="1"/>
          </p:cNvSpPr>
          <p:nvPr>
            <p:ph type="body" sz="quarter" idx="17" hasCustomPrompt="1"/>
          </p:nvPr>
        </p:nvSpPr>
        <p:spPr>
          <a:xfrm>
            <a:off x="11155680" y="914400"/>
            <a:ext cx="822960" cy="1371600"/>
          </a:xfrm>
          <a:prstGeom prst="rect">
            <a:avLst/>
          </a:prstGeom>
        </p:spPr>
        <p:txBody>
          <a:bodyPr anchor="ctr" anchorCtr="0">
            <a:normAutofit/>
          </a:bodyPr>
          <a:lstStyle>
            <a:lvl1pPr marL="0" indent="0" algn="l">
              <a:buNone/>
              <a:defRPr sz="88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8" name="Title Placeholder 2">
            <a:extLst>
              <a:ext uri="{FF2B5EF4-FFF2-40B4-BE49-F238E27FC236}">
                <a16:creationId xmlns:a16="http://schemas.microsoft.com/office/drawing/2014/main" id="{7843DB9E-4056-47E7-8F68-B5772A2FB86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4178920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Generik Programming with Console">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1832E4CB-07D5-42AD-BEDC-569715525443}"/>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17" name="Text Placeholder 4">
            <a:extLst>
              <a:ext uri="{FF2B5EF4-FFF2-40B4-BE49-F238E27FC236}">
                <a16:creationId xmlns:a16="http://schemas.microsoft.com/office/drawing/2014/main" id="{90002966-95EE-4995-B912-4A982CFFCC88}"/>
              </a:ext>
            </a:extLst>
          </p:cNvPr>
          <p:cNvSpPr>
            <a:spLocks noGrp="1"/>
          </p:cNvSpPr>
          <p:nvPr>
            <p:ph type="body" sz="quarter" idx="11" hasCustomPrompt="1"/>
          </p:nvPr>
        </p:nvSpPr>
        <p:spPr>
          <a:xfrm>
            <a:off x="365760" y="1097280"/>
            <a:ext cx="11430000" cy="448056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8" name="Text Placeholder 7">
            <a:extLst>
              <a:ext uri="{FF2B5EF4-FFF2-40B4-BE49-F238E27FC236}">
                <a16:creationId xmlns:a16="http://schemas.microsoft.com/office/drawing/2014/main" id="{D39719FE-DAA8-4C6A-A2A6-8909B4C10FA1}"/>
              </a:ext>
            </a:extLst>
          </p:cNvPr>
          <p:cNvSpPr>
            <a:spLocks noGrp="1"/>
          </p:cNvSpPr>
          <p:nvPr>
            <p:ph type="body" sz="quarter" idx="16" hasCustomPrompt="1"/>
          </p:nvPr>
        </p:nvSpPr>
        <p:spPr>
          <a:xfrm>
            <a:off x="8412480" y="1097280"/>
            <a:ext cx="2743200" cy="914400"/>
          </a:xfrm>
          <a:prstGeom prst="rect">
            <a:avLst/>
          </a:prstGeom>
        </p:spPr>
        <p:txBody>
          <a:bodyPr anchor="ctr">
            <a:norm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18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9" name="Text Placeholder 9">
            <a:extLst>
              <a:ext uri="{FF2B5EF4-FFF2-40B4-BE49-F238E27FC236}">
                <a16:creationId xmlns:a16="http://schemas.microsoft.com/office/drawing/2014/main" id="{F0FDA9EB-30D0-4F94-B2BB-969A1F8C05BE}"/>
              </a:ext>
            </a:extLst>
          </p:cNvPr>
          <p:cNvSpPr>
            <a:spLocks noGrp="1"/>
          </p:cNvSpPr>
          <p:nvPr>
            <p:ph type="body" sz="quarter" idx="17" hasCustomPrompt="1"/>
          </p:nvPr>
        </p:nvSpPr>
        <p:spPr>
          <a:xfrm>
            <a:off x="11155680" y="914400"/>
            <a:ext cx="822960" cy="1371600"/>
          </a:xfrm>
          <a:prstGeom prst="rect">
            <a:avLst/>
          </a:prstGeom>
        </p:spPr>
        <p:txBody>
          <a:bodyPr>
            <a:noAutofit/>
          </a:bodyPr>
          <a:lstStyle>
            <a:lvl1pPr marL="0" indent="0" algn="l">
              <a:buNone/>
              <a:defRPr sz="88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20" name="Rectangle 19">
            <a:extLst>
              <a:ext uri="{FF2B5EF4-FFF2-40B4-BE49-F238E27FC236}">
                <a16:creationId xmlns:a16="http://schemas.microsoft.com/office/drawing/2014/main" id="{13DD05A6-3439-4142-9F15-F5F723711423}"/>
              </a:ext>
            </a:extLst>
          </p:cNvPr>
          <p:cNvSpPr/>
          <p:nvPr userDrawn="1"/>
        </p:nvSpPr>
        <p:spPr>
          <a:xfrm>
            <a:off x="-19923" y="5674658"/>
            <a:ext cx="12252960" cy="1234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Text Placeholder 6">
            <a:extLst>
              <a:ext uri="{FF2B5EF4-FFF2-40B4-BE49-F238E27FC236}">
                <a16:creationId xmlns:a16="http://schemas.microsoft.com/office/drawing/2014/main" id="{2E54C5A6-D371-461D-B823-9E10CCF84E1B}"/>
              </a:ext>
            </a:extLst>
          </p:cNvPr>
          <p:cNvSpPr>
            <a:spLocks noGrp="1"/>
          </p:cNvSpPr>
          <p:nvPr>
            <p:ph type="body" sz="quarter" idx="12" hasCustomPrompt="1"/>
          </p:nvPr>
        </p:nvSpPr>
        <p:spPr>
          <a:xfrm>
            <a:off x="731520" y="5760720"/>
            <a:ext cx="11064240" cy="914400"/>
          </a:xfrm>
          <a:prstGeom prst="rect">
            <a:avLst/>
          </a:prstGeom>
        </p:spPr>
        <p:txBody>
          <a:bodyPr anchor="t">
            <a:normAutofit/>
          </a:bodyPr>
          <a:lstStyle>
            <a:lvl1pPr marL="0" indent="0" algn="l">
              <a:lnSpc>
                <a:spcPct val="90000"/>
              </a:lnSpc>
              <a:spcBef>
                <a:spcPts val="0"/>
              </a:spcBef>
              <a:buNone/>
              <a:defRPr sz="1800">
                <a:solidFill>
                  <a:schemeClr val="bg1"/>
                </a:solidFill>
                <a:latin typeface="Consolas" panose="020B0609020204030204" pitchFamily="49" charset="0"/>
              </a:defRPr>
            </a:lvl1pPr>
          </a:lstStyle>
          <a:p>
            <a:pPr lvl="0"/>
            <a:r>
              <a:rPr lang="en-US"/>
              <a:t>console</a:t>
            </a:r>
          </a:p>
        </p:txBody>
      </p:sp>
      <p:sp>
        <p:nvSpPr>
          <p:cNvPr id="23" name="Text Placeholder 15">
            <a:extLst>
              <a:ext uri="{FF2B5EF4-FFF2-40B4-BE49-F238E27FC236}">
                <a16:creationId xmlns:a16="http://schemas.microsoft.com/office/drawing/2014/main" id="{92CA329C-67E6-40DC-A627-E5746E1A0622}"/>
              </a:ext>
            </a:extLst>
          </p:cNvPr>
          <p:cNvSpPr>
            <a:spLocks noGrp="1"/>
          </p:cNvSpPr>
          <p:nvPr>
            <p:ph type="body" sz="quarter" idx="18" hasCustomPrompt="1"/>
          </p:nvPr>
        </p:nvSpPr>
        <p:spPr>
          <a:xfrm>
            <a:off x="365760" y="5760720"/>
            <a:ext cx="274320" cy="914400"/>
          </a:xfrm>
          <a:prstGeom prst="rect">
            <a:avLst/>
          </a:prstGeom>
        </p:spPr>
        <p:txBody>
          <a:bodyPr vert="vert270">
            <a:noAutofit/>
          </a:bodyPr>
          <a:lstStyle>
            <a:lvl1pPr marL="0" indent="0" algn="r">
              <a:lnSpc>
                <a:spcPct val="100000"/>
              </a:lnSpc>
              <a:spcBef>
                <a:spcPts val="0"/>
              </a:spcBef>
              <a:buNone/>
              <a:defRPr sz="1600" b="0">
                <a:solidFill>
                  <a:schemeClr val="bg1"/>
                </a:solidFill>
                <a:latin typeface="Aharoni" panose="02010803020104030203" pitchFamily="2" charset="-79"/>
                <a:cs typeface="Aharoni" panose="02010803020104030203" pitchFamily="2" charset="-79"/>
              </a:defRPr>
            </a:lvl1pPr>
          </a:lstStyle>
          <a:p>
            <a:pPr lvl="0"/>
            <a:r>
              <a:rPr lang="en-US"/>
              <a:t>State:</a:t>
            </a:r>
          </a:p>
        </p:txBody>
      </p:sp>
      <p:sp>
        <p:nvSpPr>
          <p:cNvPr id="11" name="Title Placeholder 2">
            <a:extLst>
              <a:ext uri="{FF2B5EF4-FFF2-40B4-BE49-F238E27FC236}">
                <a16:creationId xmlns:a16="http://schemas.microsoft.com/office/drawing/2014/main" id="{E8705871-E1F8-49A1-8A91-2A7B300EB715}"/>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87704469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rogram Output">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047E083-D711-4A6B-909E-FE61F152E78F}"/>
              </a:ext>
            </a:extLst>
          </p:cNvPr>
          <p:cNvSpPr txBox="1"/>
          <p:nvPr userDrawn="1"/>
        </p:nvSpPr>
        <p:spPr>
          <a:xfrm>
            <a:off x="8412479" y="1097279"/>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What is the output of the given code snippet</a:t>
            </a:r>
          </a:p>
        </p:txBody>
      </p:sp>
      <p:sp>
        <p:nvSpPr>
          <p:cNvPr id="10" name="TextBox 9">
            <a:extLst>
              <a:ext uri="{FF2B5EF4-FFF2-40B4-BE49-F238E27FC236}">
                <a16:creationId xmlns:a16="http://schemas.microsoft.com/office/drawing/2014/main" id="{AC73D20A-96B0-4F39-82EA-495B6403A71A}"/>
              </a:ext>
            </a:extLst>
          </p:cNvPr>
          <p:cNvSpPr txBox="1"/>
          <p:nvPr userDrawn="1"/>
        </p:nvSpPr>
        <p:spPr>
          <a:xfrm>
            <a:off x="11155680" y="914400"/>
            <a:ext cx="822960" cy="1371600"/>
          </a:xfrm>
          <a:prstGeom prst="rect">
            <a:avLst/>
          </a:prstGeom>
          <a:noFill/>
        </p:spPr>
        <p:txBody>
          <a:bodyPr wrap="square" rtlCol="0" anchor="ctr" anchorCtr="0">
            <a:noAutofit/>
          </a:bodyPr>
          <a:lstStyle/>
          <a:p>
            <a:pPr algn="l"/>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6F094FFC-E279-4035-945E-DAE4AAA844D1}"/>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ext Placeholder 3">
            <a:extLst>
              <a:ext uri="{FF2B5EF4-FFF2-40B4-BE49-F238E27FC236}">
                <a16:creationId xmlns:a16="http://schemas.microsoft.com/office/drawing/2014/main" id="{E70968FF-2EE4-425C-8CD0-F6EA27B8622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7" name="Title Placeholder 2">
            <a:extLst>
              <a:ext uri="{FF2B5EF4-FFF2-40B4-BE49-F238E27FC236}">
                <a16:creationId xmlns:a16="http://schemas.microsoft.com/office/drawing/2014/main" id="{5ADB8D25-E8F8-4FD9-9DA2-2D889B05B070}"/>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75905947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rogram Error">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E1B86C0-BE74-4DDD-9983-CAB082430D4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43D8BFC1-595E-48F8-BC8A-181BFC95E6AA}"/>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Identify the error(s) in the given code snippet</a:t>
            </a:r>
          </a:p>
        </p:txBody>
      </p:sp>
      <p:sp>
        <p:nvSpPr>
          <p:cNvPr id="10" name="TextBox 9">
            <a:extLst>
              <a:ext uri="{FF2B5EF4-FFF2-40B4-BE49-F238E27FC236}">
                <a16:creationId xmlns:a16="http://schemas.microsoft.com/office/drawing/2014/main" id="{69EC5F19-61E4-4C7E-97B2-40A5E9037208}"/>
              </a:ext>
            </a:extLst>
          </p:cNvPr>
          <p:cNvSpPr txBox="1"/>
          <p:nvPr userDrawn="1"/>
        </p:nvSpPr>
        <p:spPr>
          <a:xfrm>
            <a:off x="11155680" y="86868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46D2140B-E89D-42C7-ABE7-A3B94D3DA5F6}"/>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AA13B77-6FA5-4C65-900C-07B91A40584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5769827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yntax Error">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E1B86C0-BE74-4DDD-9983-CAB082430D4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43D8BFC1-595E-48F8-BC8A-181BFC95E6AA}"/>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Identify the syntax error(s) in the given code snippet</a:t>
            </a:r>
          </a:p>
        </p:txBody>
      </p:sp>
      <p:sp>
        <p:nvSpPr>
          <p:cNvPr id="10" name="TextBox 9">
            <a:extLst>
              <a:ext uri="{FF2B5EF4-FFF2-40B4-BE49-F238E27FC236}">
                <a16:creationId xmlns:a16="http://schemas.microsoft.com/office/drawing/2014/main" id="{69EC5F19-61E4-4C7E-97B2-40A5E9037208}"/>
              </a:ext>
            </a:extLst>
          </p:cNvPr>
          <p:cNvSpPr txBox="1"/>
          <p:nvPr userDrawn="1"/>
        </p:nvSpPr>
        <p:spPr>
          <a:xfrm>
            <a:off x="11155680" y="86868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46D2140B-E89D-42C7-ABE7-A3B94D3DA5F6}"/>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AA13B77-6FA5-4C65-900C-07B91A40584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08105063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Logic Error">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E1B86C0-BE74-4DDD-9983-CAB082430D4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43D8BFC1-595E-48F8-BC8A-181BFC95E6AA}"/>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Identify the logic error(s) in the given code snippet</a:t>
            </a:r>
          </a:p>
        </p:txBody>
      </p:sp>
      <p:sp>
        <p:nvSpPr>
          <p:cNvPr id="10" name="TextBox 9">
            <a:extLst>
              <a:ext uri="{FF2B5EF4-FFF2-40B4-BE49-F238E27FC236}">
                <a16:creationId xmlns:a16="http://schemas.microsoft.com/office/drawing/2014/main" id="{69EC5F19-61E4-4C7E-97B2-40A5E9037208}"/>
              </a:ext>
            </a:extLst>
          </p:cNvPr>
          <p:cNvSpPr txBox="1"/>
          <p:nvPr userDrawn="1"/>
        </p:nvSpPr>
        <p:spPr>
          <a:xfrm>
            <a:off x="11155680" y="86868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46D2140B-E89D-42C7-ABE7-A3B94D3DA5F6}"/>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AA13B77-6FA5-4C65-900C-07B91A40584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95862694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Variable Value">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4606F7E0-33A1-4370-B4AC-58A54BE679E3}"/>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8BE1808F-C6B8-45F4-8DF7-57AB6BC9DCD8}"/>
              </a:ext>
            </a:extLst>
          </p:cNvPr>
          <p:cNvSpPr txBox="1"/>
          <p:nvPr userDrawn="1"/>
        </p:nvSpPr>
        <p:spPr>
          <a:xfrm>
            <a:off x="8412479" y="1097279"/>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What is the value of each variable in the given code snippet</a:t>
            </a:r>
          </a:p>
        </p:txBody>
      </p:sp>
      <p:sp>
        <p:nvSpPr>
          <p:cNvPr id="10" name="TextBox 9">
            <a:extLst>
              <a:ext uri="{FF2B5EF4-FFF2-40B4-BE49-F238E27FC236}">
                <a16:creationId xmlns:a16="http://schemas.microsoft.com/office/drawing/2014/main" id="{6AEBDEDA-30E9-4B89-BBCF-E4BEC703E7DD}"/>
              </a:ext>
            </a:extLst>
          </p:cNvPr>
          <p:cNvSpPr txBox="1"/>
          <p:nvPr userDrawn="1"/>
        </p:nvSpPr>
        <p:spPr>
          <a:xfrm>
            <a:off x="11155680" y="91440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29BC4515-C1E1-4963-A749-3D05FF6B3A0B}"/>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50905A19-2F75-4B84-8E07-F0A3E61F7948}"/>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5967067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4206240" y="5760720"/>
            <a:ext cx="7863840" cy="914400"/>
          </a:xfrm>
          <a:prstGeom prst="rect">
            <a:avLst/>
          </a:prstGeom>
          <a:noFill/>
        </p:spPr>
        <p:txBody>
          <a:bodyPr wrap="square" rtlCol="0">
            <a:norm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a:t>
            </a:r>
            <a:r>
              <a:rPr lang="en-US" sz="1300">
                <a:solidFill>
                  <a:schemeClr val="accent1">
                    <a:lumMod val="50000"/>
                  </a:schemeClr>
                </a:solidFill>
                <a:latin typeface="Times New Roman" panose="02020603050405020304" pitchFamily="18" charset="0"/>
                <a:cs typeface="Times New Roman" panose="02020603050405020304" pitchFamily="18" charset="0"/>
              </a:rPr>
              <a:t>., Herika </a:t>
            </a:r>
            <a:r>
              <a:rPr lang="en-US" sz="1300" dirty="0">
                <a:solidFill>
                  <a:schemeClr val="accent1">
                    <a:lumMod val="50000"/>
                  </a:schemeClr>
                </a:solidFill>
                <a:latin typeface="Times New Roman" panose="02020603050405020304" pitchFamily="18" charset="0"/>
                <a:cs typeface="Times New Roman" panose="02020603050405020304" pitchFamily="18" charset="0"/>
              </a:rPr>
              <a:t>H</a:t>
            </a:r>
            <a:r>
              <a:rPr lang="en-US" sz="1300">
                <a:solidFill>
                  <a:schemeClr val="accent1">
                    <a:lumMod val="50000"/>
                  </a:schemeClr>
                </a:solidFill>
                <a:latin typeface="Times New Roman" panose="02020603050405020304" pitchFamily="18" charset="0"/>
                <a:cs typeface="Times New Roman" panose="02020603050405020304" pitchFamily="18" charset="0"/>
              </a:rPr>
              <a:t>., Elan S., M. Fathurahman, Nova E.D., Anisa H., Aisyah </a:t>
            </a:r>
            <a:r>
              <a:rPr lang="en-US" sz="1300" dirty="0">
                <a:solidFill>
                  <a:schemeClr val="accent1">
                    <a:lumMod val="50000"/>
                  </a:schemeClr>
                </a:solidFill>
                <a:latin typeface="Times New Roman" panose="02020603050405020304" pitchFamily="18" charset="0"/>
                <a:cs typeface="Times New Roman" panose="02020603050405020304" pitchFamily="18" charset="0"/>
              </a:rPr>
              <a:t>D.A.,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Annisa</a:t>
            </a:r>
            <a:r>
              <a:rPr lang="en-US" sz="1300" dirty="0">
                <a:solidFill>
                  <a:schemeClr val="accent1">
                    <a:lumMod val="50000"/>
                  </a:schemeClr>
                </a:solidFill>
                <a:latin typeface="Times New Roman" panose="02020603050405020304" pitchFamily="18" charset="0"/>
                <a:cs typeface="Times New Roman" panose="02020603050405020304" pitchFamily="18" charset="0"/>
              </a:rPr>
              <a:t>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Antsya</a:t>
            </a:r>
            <a:r>
              <a:rPr lang="en-US" sz="1300" dirty="0">
                <a:solidFill>
                  <a:schemeClr val="accent1">
                    <a:lumMod val="50000"/>
                  </a:schemeClr>
                </a:solidFill>
                <a:latin typeface="Times New Roman" panose="02020603050405020304" pitchFamily="18" charset="0"/>
                <a:cs typeface="Times New Roman" panose="02020603050405020304" pitchFamily="18" charset="0"/>
              </a:rPr>
              <a:t> D.A., Bob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Fawzan</a:t>
            </a:r>
            <a:r>
              <a:rPr lang="en-US" sz="1300" dirty="0">
                <a:solidFill>
                  <a:schemeClr val="accent1">
                    <a:lumMod val="50000"/>
                  </a:schemeClr>
                </a:solidFill>
                <a:latin typeface="Times New Roman" panose="02020603050405020304" pitchFamily="18" charset="0"/>
                <a:cs typeface="Times New Roman" panose="02020603050405020304" pitchFamily="18" charset="0"/>
              </a:rPr>
              <a:t>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Fazreen</a:t>
            </a:r>
            <a:r>
              <a:rPr lang="en-US" sz="1300" dirty="0">
                <a:solidFill>
                  <a:schemeClr val="accent1">
                    <a:lumMod val="50000"/>
                  </a:schemeClr>
                </a:solidFill>
                <a:latin typeface="Times New Roman" panose="02020603050405020304" pitchFamily="18" charset="0"/>
                <a:cs typeface="Times New Roman" panose="02020603050405020304" pitchFamily="18" charset="0"/>
              </a:rPr>
              <a:t> N.H.P.,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Hisyam</a:t>
            </a:r>
            <a:r>
              <a:rPr lang="en-US" sz="1300" dirty="0">
                <a:solidFill>
                  <a:schemeClr val="accent1">
                    <a:lumMod val="50000"/>
                  </a:schemeClr>
                </a:solidFill>
                <a:latin typeface="Times New Roman" panose="02020603050405020304" pitchFamily="18" charset="0"/>
                <a:cs typeface="Times New Roman" panose="02020603050405020304" pitchFamily="18" charset="0"/>
              </a:rPr>
              <a:t>, M. Raihan S.,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Surli</a:t>
            </a:r>
            <a:r>
              <a:rPr lang="en-US" sz="1300" dirty="0">
                <a:solidFill>
                  <a:schemeClr val="accent1">
                    <a:lumMod val="50000"/>
                  </a:schemeClr>
                </a:solidFill>
                <a:latin typeface="Times New Roman" panose="02020603050405020304" pitchFamily="18" charset="0"/>
                <a:cs typeface="Times New Roman" panose="02020603050405020304" pitchFamily="18" charset="0"/>
              </a:rPr>
              <a:t>, M.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Yayang</a:t>
            </a:r>
            <a:r>
              <a:rPr lang="en-US" sz="1300" dirty="0">
                <a:solidFill>
                  <a:schemeClr val="accent1">
                    <a:lumMod val="50000"/>
                  </a:schemeClr>
                </a:solidFill>
                <a:latin typeface="Times New Roman" panose="02020603050405020304" pitchFamily="18" charset="0"/>
                <a:cs typeface="Times New Roman" panose="02020603050405020304" pitchFamily="18" charset="0"/>
              </a:rPr>
              <a:t> C.</a:t>
            </a: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28A0DEC2-3416-4458-A25C-E49B6525E72B}"/>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6444531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Variables and Data Types">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E1B86C0-BE74-4DDD-9983-CAB082430D4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43D8BFC1-595E-48F8-BC8A-181BFC95E6AA}"/>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Identify the variables and their datatype in the given code snippet</a:t>
            </a:r>
          </a:p>
        </p:txBody>
      </p:sp>
      <p:sp>
        <p:nvSpPr>
          <p:cNvPr id="10" name="TextBox 9">
            <a:extLst>
              <a:ext uri="{FF2B5EF4-FFF2-40B4-BE49-F238E27FC236}">
                <a16:creationId xmlns:a16="http://schemas.microsoft.com/office/drawing/2014/main" id="{69EC5F19-61E4-4C7E-97B2-40A5E9037208}"/>
              </a:ext>
            </a:extLst>
          </p:cNvPr>
          <p:cNvSpPr txBox="1"/>
          <p:nvPr userDrawn="1"/>
        </p:nvSpPr>
        <p:spPr>
          <a:xfrm>
            <a:off x="11155680" y="86868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46D2140B-E89D-42C7-ABE7-A3B94D3DA5F6}"/>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AA13B77-6FA5-4C65-900C-07B91A40584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6456449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Execution Sequence">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4606F7E0-33A1-4370-B4AC-58A54BE679E3}"/>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8BE1808F-C6B8-45F4-8DF7-57AB6BC9DCD8}"/>
              </a:ext>
            </a:extLst>
          </p:cNvPr>
          <p:cNvSpPr txBox="1"/>
          <p:nvPr userDrawn="1"/>
        </p:nvSpPr>
        <p:spPr>
          <a:xfrm>
            <a:off x="8412479" y="1097279"/>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What is the correct execution sequence of the given code snippet</a:t>
            </a:r>
          </a:p>
        </p:txBody>
      </p:sp>
      <p:sp>
        <p:nvSpPr>
          <p:cNvPr id="10" name="TextBox 9">
            <a:extLst>
              <a:ext uri="{FF2B5EF4-FFF2-40B4-BE49-F238E27FC236}">
                <a16:creationId xmlns:a16="http://schemas.microsoft.com/office/drawing/2014/main" id="{6AEBDEDA-30E9-4B89-BBCF-E4BEC703E7DD}"/>
              </a:ext>
            </a:extLst>
          </p:cNvPr>
          <p:cNvSpPr txBox="1"/>
          <p:nvPr userDrawn="1"/>
        </p:nvSpPr>
        <p:spPr>
          <a:xfrm>
            <a:off x="11155680" y="91440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29BC4515-C1E1-4963-A749-3D05FF6B3A0B}"/>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50905A19-2F75-4B84-8E07-F0A3E61F7948}"/>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
        <p:nvSpPr>
          <p:cNvPr id="2" name="TextBox 1">
            <a:extLst>
              <a:ext uri="{FF2B5EF4-FFF2-40B4-BE49-F238E27FC236}">
                <a16:creationId xmlns:a16="http://schemas.microsoft.com/office/drawing/2014/main" id="{EF98D632-C324-46DE-9D04-A2CEDA151B6E}"/>
              </a:ext>
            </a:extLst>
          </p:cNvPr>
          <p:cNvSpPr txBox="1"/>
          <p:nvPr userDrawn="1"/>
        </p:nvSpPr>
        <p:spPr>
          <a:xfrm>
            <a:off x="8810566" y="2331720"/>
            <a:ext cx="3168074" cy="1211357"/>
          </a:xfrm>
          <a:prstGeom prst="rect">
            <a:avLst/>
          </a:prstGeom>
          <a:solidFill>
            <a:srgbClr val="DDDDDD"/>
          </a:solidFill>
        </p:spPr>
        <p:txBody>
          <a:bodyPr wrap="square" rtlCol="0">
            <a:spAutoFit/>
          </a:bodyPr>
          <a:lstStyle/>
          <a:p>
            <a:pPr marL="0" marR="0" lvl="0" indent="0" algn="l" defTabSz="457200" rtl="0" eaLnBrk="1" fontAlgn="auto" latinLnBrk="0" hangingPunct="1">
              <a:lnSpc>
                <a:spcPct val="140000"/>
              </a:lnSpc>
              <a:spcBef>
                <a:spcPts val="0"/>
              </a:spcBef>
              <a:spcAft>
                <a:spcPts val="0"/>
              </a:spcAft>
              <a:buClrTx/>
              <a:buSzTx/>
              <a:buFontTx/>
              <a:buNone/>
              <a:tabLst/>
              <a:defRPr/>
            </a:pPr>
            <a:r>
              <a:rPr lang="id-ID">
                <a:latin typeface="Arial" panose="020B0604020202020204" pitchFamily="34" charset="0"/>
                <a:cs typeface="Arial" panose="020B0604020202020204" pitchFamily="34" charset="0"/>
              </a:rPr>
              <a:t>Gunakan tanda kurung untuk menggambarkan urutan evaluasi operasi aritmatika. </a:t>
            </a:r>
          </a:p>
        </p:txBody>
      </p:sp>
    </p:spTree>
    <p:extLst>
      <p:ext uri="{BB962C8B-B14F-4D97-AF65-F5344CB8AC3E}">
        <p14:creationId xmlns:p14="http://schemas.microsoft.com/office/powerpoint/2010/main" val="173283137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reate a Flowchart">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E1B86C0-BE74-4DDD-9983-CAB082430D4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43D8BFC1-595E-48F8-BC8A-181BFC95E6AA}"/>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Draw the flowchart of the given code snippet</a:t>
            </a:r>
          </a:p>
        </p:txBody>
      </p:sp>
      <p:sp>
        <p:nvSpPr>
          <p:cNvPr id="10" name="TextBox 9">
            <a:extLst>
              <a:ext uri="{FF2B5EF4-FFF2-40B4-BE49-F238E27FC236}">
                <a16:creationId xmlns:a16="http://schemas.microsoft.com/office/drawing/2014/main" id="{69EC5F19-61E4-4C7E-97B2-40A5E9037208}"/>
              </a:ext>
            </a:extLst>
          </p:cNvPr>
          <p:cNvSpPr txBox="1"/>
          <p:nvPr userDrawn="1"/>
        </p:nvSpPr>
        <p:spPr>
          <a:xfrm>
            <a:off x="11155680" y="86868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46D2140B-E89D-42C7-ABE7-A3B94D3DA5F6}"/>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AA13B77-6FA5-4C65-900C-07B91A40584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00424532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ill in the Blanks">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F2479282-47A7-451A-90E5-3EDEB08AD1AB}"/>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9104BD63-B3E7-4ECE-8C8D-997918CA124E}"/>
              </a:ext>
            </a:extLst>
          </p:cNvPr>
          <p:cNvSpPr txBox="1"/>
          <p:nvPr userDrawn="1"/>
        </p:nvSpPr>
        <p:spPr>
          <a:xfrm>
            <a:off x="8412479" y="1097279"/>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10" name="TextBox 9">
            <a:extLst>
              <a:ext uri="{FF2B5EF4-FFF2-40B4-BE49-F238E27FC236}">
                <a16:creationId xmlns:a16="http://schemas.microsoft.com/office/drawing/2014/main" id="{EA2FDA1B-10B3-4623-A476-B4DF9C2CCFE4}"/>
              </a:ext>
            </a:extLst>
          </p:cNvPr>
          <p:cNvSpPr txBox="1"/>
          <p:nvPr userDrawn="1"/>
        </p:nvSpPr>
        <p:spPr>
          <a:xfrm>
            <a:off x="11155680" y="914400"/>
            <a:ext cx="822960" cy="1371600"/>
          </a:xfrm>
          <a:prstGeom prst="rect">
            <a:avLst/>
          </a:prstGeom>
          <a:noFill/>
        </p:spPr>
        <p:txBody>
          <a:bodyPr wrap="square" rtlCol="0" anchor="ctr" anchorCtr="0">
            <a:noAutofit/>
          </a:bodyPr>
          <a:lstStyle/>
          <a:p>
            <a:pPr algn="l"/>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9E55930D-4678-4C14-B4BB-4D95654E5EFA}"/>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9A8FEC8-4B9C-43CF-8F9A-EC3BDB299BDB}"/>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29611229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Using Recursion">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E1B86C0-BE74-4DDD-9983-CAB082430D4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43D8BFC1-595E-48F8-BC8A-181BFC95E6AA}"/>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Does the given code snippet use recursion</a:t>
            </a:r>
          </a:p>
        </p:txBody>
      </p:sp>
      <p:sp>
        <p:nvSpPr>
          <p:cNvPr id="10" name="TextBox 9">
            <a:extLst>
              <a:ext uri="{FF2B5EF4-FFF2-40B4-BE49-F238E27FC236}">
                <a16:creationId xmlns:a16="http://schemas.microsoft.com/office/drawing/2014/main" id="{69EC5F19-61E4-4C7E-97B2-40A5E9037208}"/>
              </a:ext>
            </a:extLst>
          </p:cNvPr>
          <p:cNvSpPr txBox="1"/>
          <p:nvPr userDrawn="1"/>
        </p:nvSpPr>
        <p:spPr>
          <a:xfrm>
            <a:off x="11155680" y="86868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46D2140B-E89D-42C7-ABE7-A3B94D3DA5F6}"/>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AA13B77-6FA5-4C65-900C-07B91A40584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659374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ase and Induction Cases">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4606F7E0-33A1-4370-B4AC-58A54BE679E3}"/>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8BE1808F-C6B8-45F4-8DF7-57AB6BC9DCD8}"/>
              </a:ext>
            </a:extLst>
          </p:cNvPr>
          <p:cNvSpPr txBox="1"/>
          <p:nvPr userDrawn="1"/>
        </p:nvSpPr>
        <p:spPr>
          <a:xfrm>
            <a:off x="8412479" y="1097279"/>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Identify the base and induction cases in the given code snippet</a:t>
            </a:r>
          </a:p>
        </p:txBody>
      </p:sp>
      <p:sp>
        <p:nvSpPr>
          <p:cNvPr id="10" name="TextBox 9">
            <a:extLst>
              <a:ext uri="{FF2B5EF4-FFF2-40B4-BE49-F238E27FC236}">
                <a16:creationId xmlns:a16="http://schemas.microsoft.com/office/drawing/2014/main" id="{6AEBDEDA-30E9-4B89-BBCF-E4BEC703E7DD}"/>
              </a:ext>
            </a:extLst>
          </p:cNvPr>
          <p:cNvSpPr txBox="1"/>
          <p:nvPr userDrawn="1"/>
        </p:nvSpPr>
        <p:spPr>
          <a:xfrm>
            <a:off x="11155680" y="91440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29BC4515-C1E1-4963-A749-3D05FF6B3A0B}"/>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50905A19-2F75-4B84-8E07-F0A3E61F7948}"/>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66059414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Generik Programming for Metho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FE32AF43-8574-4405-BA8F-47460BCCB5D9}"/>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10" name="Text Placeholder 4">
            <a:extLst>
              <a:ext uri="{FF2B5EF4-FFF2-40B4-BE49-F238E27FC236}">
                <a16:creationId xmlns:a16="http://schemas.microsoft.com/office/drawing/2014/main" id="{6C03F77B-D64C-4F25-B9E5-9AFACD90F12F}"/>
              </a:ext>
            </a:extLst>
          </p:cNvPr>
          <p:cNvSpPr>
            <a:spLocks noGrp="1"/>
          </p:cNvSpPr>
          <p:nvPr>
            <p:ph type="body" sz="quarter" idx="11" hasCustomPrompt="1"/>
          </p:nvPr>
        </p:nvSpPr>
        <p:spPr>
          <a:xfrm>
            <a:off x="365760" y="3474720"/>
            <a:ext cx="11430000" cy="32004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1" name="Text Placeholder 7">
            <a:extLst>
              <a:ext uri="{FF2B5EF4-FFF2-40B4-BE49-F238E27FC236}">
                <a16:creationId xmlns:a16="http://schemas.microsoft.com/office/drawing/2014/main" id="{305DE2A7-F813-483E-925E-B74F5CA83CD4}"/>
              </a:ext>
            </a:extLst>
          </p:cNvPr>
          <p:cNvSpPr>
            <a:spLocks noGrp="1"/>
          </p:cNvSpPr>
          <p:nvPr>
            <p:ph type="body" sz="quarter" idx="16" hasCustomPrompt="1"/>
          </p:nvPr>
        </p:nvSpPr>
        <p:spPr>
          <a:xfrm>
            <a:off x="8412480" y="1097280"/>
            <a:ext cx="2743200" cy="914400"/>
          </a:xfrm>
          <a:prstGeom prst="rect">
            <a:avLst/>
          </a:prstGeom>
          <a:noFill/>
        </p:spPr>
        <p:txBody>
          <a:bodyPr anchor="ctr">
            <a:norm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18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3" name="Text Placeholder 9">
            <a:extLst>
              <a:ext uri="{FF2B5EF4-FFF2-40B4-BE49-F238E27FC236}">
                <a16:creationId xmlns:a16="http://schemas.microsoft.com/office/drawing/2014/main" id="{659AC3A9-9810-4701-A487-8E824B478EBF}"/>
              </a:ext>
            </a:extLst>
          </p:cNvPr>
          <p:cNvSpPr>
            <a:spLocks noGrp="1"/>
          </p:cNvSpPr>
          <p:nvPr>
            <p:ph type="body" sz="quarter" idx="17" hasCustomPrompt="1"/>
          </p:nvPr>
        </p:nvSpPr>
        <p:spPr>
          <a:xfrm>
            <a:off x="11155680" y="914400"/>
            <a:ext cx="822960" cy="1371600"/>
          </a:xfrm>
          <a:prstGeom prst="rect">
            <a:avLst/>
          </a:prstGeom>
        </p:spPr>
        <p:txBody>
          <a:bodyPr>
            <a:noAutofit/>
          </a:bodyPr>
          <a:lstStyle>
            <a:lvl1pPr marL="0" indent="0" algn="l">
              <a:buNone/>
              <a:defRPr sz="88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4" name="Text Placeholder 4">
            <a:extLst>
              <a:ext uri="{FF2B5EF4-FFF2-40B4-BE49-F238E27FC236}">
                <a16:creationId xmlns:a16="http://schemas.microsoft.com/office/drawing/2014/main" id="{18A36FE7-D527-4278-B182-1B621BA4A08C}"/>
              </a:ext>
            </a:extLst>
          </p:cNvPr>
          <p:cNvSpPr>
            <a:spLocks noGrp="1"/>
          </p:cNvSpPr>
          <p:nvPr>
            <p:ph type="body" sz="quarter" idx="18" hasCustomPrompt="1"/>
          </p:nvPr>
        </p:nvSpPr>
        <p:spPr>
          <a:xfrm>
            <a:off x="365759" y="1097280"/>
            <a:ext cx="7955280" cy="2286000"/>
          </a:xfrm>
          <a:prstGeom prst="rect">
            <a:avLst/>
          </a:prstGeom>
          <a:ln w="38100">
            <a:solidFill>
              <a:schemeClr val="accent4">
                <a:lumMod val="40000"/>
                <a:lumOff val="60000"/>
              </a:schemeClr>
            </a:solidFill>
          </a:ln>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5A67E5FB-BA31-433E-82DC-C0E29005E705}"/>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52683711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rogram Output for Method">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10FD2C97-1B7B-4CD6-A0F9-4F13DC7B0B15}"/>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13" name="Text Placeholder 4">
            <a:extLst>
              <a:ext uri="{FF2B5EF4-FFF2-40B4-BE49-F238E27FC236}">
                <a16:creationId xmlns:a16="http://schemas.microsoft.com/office/drawing/2014/main" id="{8FB6CEFF-CA0D-45A4-B2C6-A92A5DB15304}"/>
              </a:ext>
            </a:extLst>
          </p:cNvPr>
          <p:cNvSpPr>
            <a:spLocks noGrp="1"/>
          </p:cNvSpPr>
          <p:nvPr>
            <p:ph type="body" sz="quarter" idx="11" hasCustomPrompt="1"/>
          </p:nvPr>
        </p:nvSpPr>
        <p:spPr>
          <a:xfrm>
            <a:off x="365760" y="3474720"/>
            <a:ext cx="11430000" cy="32004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4" name="TextBox 13">
            <a:extLst>
              <a:ext uri="{FF2B5EF4-FFF2-40B4-BE49-F238E27FC236}">
                <a16:creationId xmlns:a16="http://schemas.microsoft.com/office/drawing/2014/main" id="{EFCBBFA2-3166-486C-BE5F-623A78DD29D9}"/>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What is the output of the given code snippet</a:t>
            </a:r>
          </a:p>
        </p:txBody>
      </p:sp>
      <p:sp>
        <p:nvSpPr>
          <p:cNvPr id="15" name="TextBox 14">
            <a:extLst>
              <a:ext uri="{FF2B5EF4-FFF2-40B4-BE49-F238E27FC236}">
                <a16:creationId xmlns:a16="http://schemas.microsoft.com/office/drawing/2014/main" id="{D24CFE6B-C126-47CE-9230-4EEF5AECCFF8}"/>
              </a:ext>
            </a:extLst>
          </p:cNvPr>
          <p:cNvSpPr txBox="1"/>
          <p:nvPr userDrawn="1"/>
        </p:nvSpPr>
        <p:spPr>
          <a:xfrm>
            <a:off x="11155680" y="914400"/>
            <a:ext cx="822960" cy="1371600"/>
          </a:xfrm>
          <a:prstGeom prst="rect">
            <a:avLst/>
          </a:prstGeom>
          <a:noFill/>
        </p:spPr>
        <p:txBody>
          <a:bodyPr wrap="square" rtlCol="0" anchor="ctr" anchorCtr="0">
            <a:noAutofit/>
          </a:bodyPr>
          <a:lstStyle/>
          <a:p>
            <a:pPr algn="l"/>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6" name="Text Placeholder 4">
            <a:extLst>
              <a:ext uri="{FF2B5EF4-FFF2-40B4-BE49-F238E27FC236}">
                <a16:creationId xmlns:a16="http://schemas.microsoft.com/office/drawing/2014/main" id="{2D9AC9F3-AAE9-45A9-AE9E-05E5CC35DEB3}"/>
              </a:ext>
            </a:extLst>
          </p:cNvPr>
          <p:cNvSpPr>
            <a:spLocks noGrp="1"/>
          </p:cNvSpPr>
          <p:nvPr>
            <p:ph type="body" sz="quarter" idx="18" hasCustomPrompt="1"/>
          </p:nvPr>
        </p:nvSpPr>
        <p:spPr>
          <a:xfrm>
            <a:off x="365760" y="1097280"/>
            <a:ext cx="7955280" cy="2286000"/>
          </a:xfrm>
          <a:prstGeom prst="rect">
            <a:avLst/>
          </a:prstGeom>
          <a:ln w="38100">
            <a:solidFill>
              <a:schemeClr val="accent4">
                <a:lumMod val="40000"/>
                <a:lumOff val="60000"/>
              </a:schemeClr>
            </a:solidFill>
          </a:ln>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itle Placeholder 2">
            <a:extLst>
              <a:ext uri="{FF2B5EF4-FFF2-40B4-BE49-F238E27FC236}">
                <a16:creationId xmlns:a16="http://schemas.microsoft.com/office/drawing/2014/main" id="{797D4EE5-FF15-4D9B-8BFB-4462A63F5873}"/>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10974556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Errors for Method">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3153B60B-B442-4653-B5FF-D4357D1E646F}"/>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13" name="Text Placeholder 4">
            <a:extLst>
              <a:ext uri="{FF2B5EF4-FFF2-40B4-BE49-F238E27FC236}">
                <a16:creationId xmlns:a16="http://schemas.microsoft.com/office/drawing/2014/main" id="{64E97D74-E4D9-4F8A-8ADD-E265A4C17DD4}"/>
              </a:ext>
            </a:extLst>
          </p:cNvPr>
          <p:cNvSpPr>
            <a:spLocks noGrp="1"/>
          </p:cNvSpPr>
          <p:nvPr>
            <p:ph type="body" sz="quarter" idx="11" hasCustomPrompt="1"/>
          </p:nvPr>
        </p:nvSpPr>
        <p:spPr>
          <a:xfrm>
            <a:off x="365760" y="3474720"/>
            <a:ext cx="11430000" cy="32004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4" name="Text Placeholder 4">
            <a:extLst>
              <a:ext uri="{FF2B5EF4-FFF2-40B4-BE49-F238E27FC236}">
                <a16:creationId xmlns:a16="http://schemas.microsoft.com/office/drawing/2014/main" id="{6FCCF804-1AA3-4CE1-95A6-D2FADB294B9E}"/>
              </a:ext>
            </a:extLst>
          </p:cNvPr>
          <p:cNvSpPr>
            <a:spLocks noGrp="1"/>
          </p:cNvSpPr>
          <p:nvPr>
            <p:ph type="body" sz="quarter" idx="18" hasCustomPrompt="1"/>
          </p:nvPr>
        </p:nvSpPr>
        <p:spPr>
          <a:xfrm>
            <a:off x="365760" y="1097280"/>
            <a:ext cx="7955280" cy="2286000"/>
          </a:xfrm>
          <a:prstGeom prst="rect">
            <a:avLst/>
          </a:prstGeom>
          <a:ln w="38100">
            <a:solidFill>
              <a:schemeClr val="accent4">
                <a:lumMod val="40000"/>
                <a:lumOff val="60000"/>
              </a:schemeClr>
            </a:solidFill>
          </a:ln>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5" name="TextBox 14">
            <a:extLst>
              <a:ext uri="{FF2B5EF4-FFF2-40B4-BE49-F238E27FC236}">
                <a16:creationId xmlns:a16="http://schemas.microsoft.com/office/drawing/2014/main" id="{9896A57A-4DBE-4579-93ED-70D0632D690C}"/>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Identify the error(s) in the given code snippet</a:t>
            </a:r>
          </a:p>
        </p:txBody>
      </p:sp>
      <p:sp>
        <p:nvSpPr>
          <p:cNvPr id="16" name="TextBox 15">
            <a:extLst>
              <a:ext uri="{FF2B5EF4-FFF2-40B4-BE49-F238E27FC236}">
                <a16:creationId xmlns:a16="http://schemas.microsoft.com/office/drawing/2014/main" id="{90192ED4-7A63-43AF-9096-36F5BE25DE21}"/>
              </a:ext>
            </a:extLst>
          </p:cNvPr>
          <p:cNvSpPr txBox="1"/>
          <p:nvPr userDrawn="1"/>
        </p:nvSpPr>
        <p:spPr>
          <a:xfrm>
            <a:off x="11155680" y="914400"/>
            <a:ext cx="822960" cy="1371600"/>
          </a:xfrm>
          <a:prstGeom prst="rect">
            <a:avLst/>
          </a:prstGeom>
          <a:noFill/>
        </p:spPr>
        <p:txBody>
          <a:bodyPr wrap="square" rtlCol="0" anchor="ctr" anchorCtr="0">
            <a:noAutofit/>
          </a:bodyPr>
          <a:lstStyle/>
          <a:p>
            <a:pPr algn="l"/>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8" name="Title Placeholder 2">
            <a:extLst>
              <a:ext uri="{FF2B5EF4-FFF2-40B4-BE49-F238E27FC236}">
                <a16:creationId xmlns:a16="http://schemas.microsoft.com/office/drawing/2014/main" id="{3D5DD40D-8E04-4FCF-A52B-A666C1C2C16E}"/>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04026556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ill in the Blanks for Method">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3153B60B-B442-4653-B5FF-D4357D1E646F}"/>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13" name="Text Placeholder 4">
            <a:extLst>
              <a:ext uri="{FF2B5EF4-FFF2-40B4-BE49-F238E27FC236}">
                <a16:creationId xmlns:a16="http://schemas.microsoft.com/office/drawing/2014/main" id="{64E97D74-E4D9-4F8A-8ADD-E265A4C17DD4}"/>
              </a:ext>
            </a:extLst>
          </p:cNvPr>
          <p:cNvSpPr>
            <a:spLocks noGrp="1"/>
          </p:cNvSpPr>
          <p:nvPr>
            <p:ph type="body" sz="quarter" idx="11" hasCustomPrompt="1"/>
          </p:nvPr>
        </p:nvSpPr>
        <p:spPr>
          <a:xfrm>
            <a:off x="365760" y="3474720"/>
            <a:ext cx="11430000" cy="32004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4" name="Text Placeholder 4">
            <a:extLst>
              <a:ext uri="{FF2B5EF4-FFF2-40B4-BE49-F238E27FC236}">
                <a16:creationId xmlns:a16="http://schemas.microsoft.com/office/drawing/2014/main" id="{6FCCF804-1AA3-4CE1-95A6-D2FADB294B9E}"/>
              </a:ext>
            </a:extLst>
          </p:cNvPr>
          <p:cNvSpPr>
            <a:spLocks noGrp="1"/>
          </p:cNvSpPr>
          <p:nvPr>
            <p:ph type="body" sz="quarter" idx="18" hasCustomPrompt="1"/>
          </p:nvPr>
        </p:nvSpPr>
        <p:spPr>
          <a:xfrm>
            <a:off x="365760" y="1097280"/>
            <a:ext cx="7955280" cy="2286000"/>
          </a:xfrm>
          <a:prstGeom prst="rect">
            <a:avLst/>
          </a:prstGeom>
          <a:ln w="38100">
            <a:solidFill>
              <a:schemeClr val="accent4">
                <a:lumMod val="40000"/>
                <a:lumOff val="60000"/>
              </a:schemeClr>
            </a:solidFill>
          </a:ln>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5" name="TextBox 14">
            <a:extLst>
              <a:ext uri="{FF2B5EF4-FFF2-40B4-BE49-F238E27FC236}">
                <a16:creationId xmlns:a16="http://schemas.microsoft.com/office/drawing/2014/main" id="{9896A57A-4DBE-4579-93ED-70D0632D690C}"/>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16" name="TextBox 15">
            <a:extLst>
              <a:ext uri="{FF2B5EF4-FFF2-40B4-BE49-F238E27FC236}">
                <a16:creationId xmlns:a16="http://schemas.microsoft.com/office/drawing/2014/main" id="{90192ED4-7A63-43AF-9096-36F5BE25DE21}"/>
              </a:ext>
            </a:extLst>
          </p:cNvPr>
          <p:cNvSpPr txBox="1"/>
          <p:nvPr userDrawn="1"/>
        </p:nvSpPr>
        <p:spPr>
          <a:xfrm>
            <a:off x="11155680" y="914400"/>
            <a:ext cx="822960" cy="1371600"/>
          </a:xfrm>
          <a:prstGeom prst="rect">
            <a:avLst/>
          </a:prstGeom>
          <a:noFill/>
        </p:spPr>
        <p:txBody>
          <a:bodyPr wrap="square" rtlCol="0" anchor="ctr" anchorCtr="0">
            <a:noAutofit/>
          </a:bodyPr>
          <a:lstStyle/>
          <a:p>
            <a:pPr algn="l"/>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8" name="Title Placeholder 2">
            <a:extLst>
              <a:ext uri="{FF2B5EF4-FFF2-40B4-BE49-F238E27FC236}">
                <a16:creationId xmlns:a16="http://schemas.microsoft.com/office/drawing/2014/main" id="{3D5DD40D-8E04-4FCF-A52B-A666C1C2C16E}"/>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02128314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e Team of 2019.2020">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4206240" y="5760720"/>
            <a:ext cx="7863840" cy="914400"/>
          </a:xfrm>
          <a:prstGeom prst="rect">
            <a:avLst/>
          </a:prstGeom>
          <a:noFill/>
        </p:spPr>
        <p:txBody>
          <a:bodyPr wrap="square" rtlCol="0">
            <a:norm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a:solidFill>
                  <a:schemeClr val="accent1">
                    <a:lumMod val="50000"/>
                  </a:schemeClr>
                </a:solidFill>
                <a:latin typeface="Times New Roman" panose="02020603050405020304" pitchFamily="18" charset="0"/>
                <a:cs typeface="Times New Roman" panose="02020603050405020304" pitchFamily="18" charset="0"/>
              </a:rPr>
              <a:t>Aisyah </a:t>
            </a:r>
            <a:r>
              <a:rPr lang="en-US" sz="1300" dirty="0">
                <a:solidFill>
                  <a:schemeClr val="accent1">
                    <a:lumMod val="50000"/>
                  </a:schemeClr>
                </a:solidFill>
                <a:latin typeface="Times New Roman" panose="02020603050405020304" pitchFamily="18" charset="0"/>
                <a:cs typeface="Times New Roman" panose="02020603050405020304" pitchFamily="18" charset="0"/>
              </a:rPr>
              <a:t>D.A.,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Annisa</a:t>
            </a:r>
            <a:r>
              <a:rPr lang="en-US" sz="1300" dirty="0">
                <a:solidFill>
                  <a:schemeClr val="accent1">
                    <a:lumMod val="50000"/>
                  </a:schemeClr>
                </a:solidFill>
                <a:latin typeface="Times New Roman" panose="02020603050405020304" pitchFamily="18" charset="0"/>
                <a:cs typeface="Times New Roman" panose="02020603050405020304" pitchFamily="18" charset="0"/>
              </a:rPr>
              <a:t>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Antsya</a:t>
            </a:r>
            <a:r>
              <a:rPr lang="en-US" sz="1300" dirty="0">
                <a:solidFill>
                  <a:schemeClr val="accent1">
                    <a:lumMod val="50000"/>
                  </a:schemeClr>
                </a:solidFill>
                <a:latin typeface="Times New Roman" panose="02020603050405020304" pitchFamily="18" charset="0"/>
                <a:cs typeface="Times New Roman" panose="02020603050405020304" pitchFamily="18" charset="0"/>
              </a:rPr>
              <a:t> D.A., Bob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Fawzan</a:t>
            </a:r>
            <a:r>
              <a:rPr lang="en-US" sz="1300" dirty="0">
                <a:solidFill>
                  <a:schemeClr val="accent1">
                    <a:lumMod val="50000"/>
                  </a:schemeClr>
                </a:solidFill>
                <a:latin typeface="Times New Roman" panose="02020603050405020304" pitchFamily="18" charset="0"/>
                <a:cs typeface="Times New Roman" panose="02020603050405020304" pitchFamily="18" charset="0"/>
              </a:rPr>
              <a:t>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Fazreen</a:t>
            </a:r>
            <a:r>
              <a:rPr lang="en-US" sz="1300" dirty="0">
                <a:solidFill>
                  <a:schemeClr val="accent1">
                    <a:lumMod val="50000"/>
                  </a:schemeClr>
                </a:solidFill>
                <a:latin typeface="Times New Roman" panose="02020603050405020304" pitchFamily="18" charset="0"/>
                <a:cs typeface="Times New Roman" panose="02020603050405020304" pitchFamily="18" charset="0"/>
              </a:rPr>
              <a:t> N.H.P.,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Hisyam</a:t>
            </a:r>
            <a:r>
              <a:rPr lang="en-US" sz="1300" dirty="0">
                <a:solidFill>
                  <a:schemeClr val="accent1">
                    <a:lumMod val="50000"/>
                  </a:schemeClr>
                </a:solidFill>
                <a:latin typeface="Times New Roman" panose="02020603050405020304" pitchFamily="18" charset="0"/>
                <a:cs typeface="Times New Roman" panose="02020603050405020304" pitchFamily="18" charset="0"/>
              </a:rPr>
              <a:t>, M. Raihan S.,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Surli</a:t>
            </a:r>
            <a:r>
              <a:rPr lang="en-US" sz="1300" dirty="0">
                <a:solidFill>
                  <a:schemeClr val="accent1">
                    <a:lumMod val="50000"/>
                  </a:schemeClr>
                </a:solidFill>
                <a:latin typeface="Times New Roman" panose="02020603050405020304" pitchFamily="18" charset="0"/>
                <a:cs typeface="Times New Roman" panose="02020603050405020304" pitchFamily="18" charset="0"/>
              </a:rPr>
              <a:t>, M.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Yayang</a:t>
            </a:r>
            <a:r>
              <a:rPr lang="en-US" sz="1300" dirty="0">
                <a:solidFill>
                  <a:schemeClr val="accent1">
                    <a:lumMod val="50000"/>
                  </a:schemeClr>
                </a:solidFill>
                <a:latin typeface="Times New Roman" panose="02020603050405020304" pitchFamily="18" charset="0"/>
                <a:cs typeface="Times New Roman" panose="02020603050405020304" pitchFamily="18" charset="0"/>
              </a:rPr>
              <a:t> </a:t>
            </a:r>
            <a:r>
              <a:rPr lang="en-US" sz="1300">
                <a:solidFill>
                  <a:schemeClr val="accent1">
                    <a:lumMod val="50000"/>
                  </a:schemeClr>
                </a:solidFill>
                <a:latin typeface="Times New Roman" panose="02020603050405020304" pitchFamily="18" charset="0"/>
                <a:cs typeface="Times New Roman" panose="02020603050405020304" pitchFamily="18" charset="0"/>
              </a:rPr>
              <a:t>C., Andreas F., A. Zidan A.Z., Arkan W., Gilang R., S.H.R. Farhah., Titasani C.</a:t>
            </a: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28A0DEC2-3416-4458-A25C-E49B6525E72B}"/>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2184658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to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a:t>
            </a:r>
          </a:p>
        </p:txBody>
      </p:sp>
      <p:sp>
        <p:nvSpPr>
          <p:cNvPr id="6" name="Text Placeholder 4">
            <a:extLst>
              <a:ext uri="{FF2B5EF4-FFF2-40B4-BE49-F238E27FC236}">
                <a16:creationId xmlns:a16="http://schemas.microsoft.com/office/drawing/2014/main" id="{5BEC4158-E588-4F18-A6E7-57620F8F05AD}"/>
              </a:ext>
            </a:extLst>
          </p:cNvPr>
          <p:cNvSpPr>
            <a:spLocks noGrp="1"/>
          </p:cNvSpPr>
          <p:nvPr>
            <p:ph type="body" sz="quarter" idx="11" hasCustomPrompt="1"/>
          </p:nvPr>
        </p:nvSpPr>
        <p:spPr>
          <a:xfrm>
            <a:off x="365759" y="1188720"/>
            <a:ext cx="11430000" cy="5394960"/>
          </a:xfrm>
          <a:prstGeom prst="rect">
            <a:avLst/>
          </a:prstGeom>
        </p:spPr>
        <p:txBody>
          <a:bodyPr anchor="t">
            <a:normAutofit/>
          </a:bodyPr>
          <a:lstStyle>
            <a:lvl1pPr marL="0" indent="0" algn="l">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Tree>
    <p:extLst>
      <p:ext uri="{BB962C8B-B14F-4D97-AF65-F5344CB8AC3E}">
        <p14:creationId xmlns:p14="http://schemas.microsoft.com/office/powerpoint/2010/main" val="97396384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tory and Instr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341D-FA88-4C98-841E-6919FB3E78E2}"/>
              </a:ext>
            </a:extLst>
          </p:cNvPr>
          <p:cNvSpPr>
            <a:spLocks noGrp="1"/>
          </p:cNvSpPr>
          <p:nvPr>
            <p:ph type="title" hasCustomPrompt="1"/>
          </p:nvPr>
        </p:nvSpPr>
        <p:spPr/>
        <p:txBody>
          <a:bodyPr/>
          <a:lstStyle>
            <a:lvl1pPr>
              <a:defRPr/>
            </a:lvl1pPr>
          </a:lstStyle>
          <a:p>
            <a:r>
              <a:rPr lang="en-US"/>
              <a:t>###</a:t>
            </a:r>
          </a:p>
        </p:txBody>
      </p:sp>
      <p:sp>
        <p:nvSpPr>
          <p:cNvPr id="4" name="Text Placeholder 4">
            <a:extLst>
              <a:ext uri="{FF2B5EF4-FFF2-40B4-BE49-F238E27FC236}">
                <a16:creationId xmlns:a16="http://schemas.microsoft.com/office/drawing/2014/main" id="{A1652890-A015-442E-A9F0-1D372778F873}"/>
              </a:ext>
            </a:extLst>
          </p:cNvPr>
          <p:cNvSpPr>
            <a:spLocks noGrp="1"/>
          </p:cNvSpPr>
          <p:nvPr>
            <p:ph type="body" sz="quarter" idx="11" hasCustomPrompt="1"/>
          </p:nvPr>
        </p:nvSpPr>
        <p:spPr>
          <a:xfrm>
            <a:off x="365760" y="1188720"/>
            <a:ext cx="11430000" cy="5394960"/>
          </a:xfrm>
          <a:prstGeom prst="rect">
            <a:avLst/>
          </a:prstGeom>
        </p:spPr>
        <p:txBody>
          <a:bodyPr anchor="t"/>
          <a:lstStyle>
            <a:lvl1pPr marL="0" indent="0" algn="l">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ext Placeholder 5">
            <a:extLst>
              <a:ext uri="{FF2B5EF4-FFF2-40B4-BE49-F238E27FC236}">
                <a16:creationId xmlns:a16="http://schemas.microsoft.com/office/drawing/2014/main" id="{BEE102A9-3010-40EE-A1EF-8300EB672A43}"/>
              </a:ext>
            </a:extLst>
          </p:cNvPr>
          <p:cNvSpPr>
            <a:spLocks noGrp="1"/>
          </p:cNvSpPr>
          <p:nvPr>
            <p:ph type="body" sz="quarter" idx="12" hasCustomPrompt="1"/>
          </p:nvPr>
        </p:nvSpPr>
        <p:spPr>
          <a:xfrm>
            <a:off x="6497783" y="3726135"/>
            <a:ext cx="4051299" cy="1581243"/>
          </a:xfrm>
          <a:prstGeom prst="rect">
            <a:avLst/>
          </a:prstGeom>
          <a:solidFill>
            <a:srgbClr val="DDDDDD"/>
          </a:solidFill>
          <a:ln>
            <a:noFill/>
          </a:ln>
        </p:spPr>
        <p:txBody>
          <a:bodyPr/>
          <a:lstStyle>
            <a:lvl1pPr marL="0" indent="0">
              <a:lnSpc>
                <a:spcPct val="140000"/>
              </a:lnSpc>
              <a:spcBef>
                <a:spcPts val="0"/>
              </a:spcBef>
              <a:buNone/>
              <a:defRPr sz="1800">
                <a:latin typeface="Arial" panose="020B0604020202020204" pitchFamily="34" charset="0"/>
                <a:cs typeface="Arial" panose="020B0604020202020204" pitchFamily="34" charset="0"/>
              </a:defRPr>
            </a:lvl1pPr>
          </a:lstStyle>
          <a:p>
            <a:pPr lvl="0"/>
            <a:r>
              <a:rPr lang="id-ID" noProof="0"/>
              <a:t>Additional instruction or information</a:t>
            </a:r>
          </a:p>
        </p:txBody>
      </p:sp>
    </p:spTree>
    <p:extLst>
      <p:ext uri="{BB962C8B-B14F-4D97-AF65-F5344CB8AC3E}">
        <p14:creationId xmlns:p14="http://schemas.microsoft.com/office/powerpoint/2010/main" val="228895250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ding Gener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000F9672-8DB8-44B7-9F28-5241474EB3C4}"/>
              </a:ext>
            </a:extLst>
          </p:cNvPr>
          <p:cNvSpPr>
            <a:spLocks noGrp="1"/>
          </p:cNvSpPr>
          <p:nvPr>
            <p:ph type="body" sz="quarter" idx="11" hasCustomPrompt="1"/>
          </p:nvPr>
        </p:nvSpPr>
        <p:spPr>
          <a:xfrm>
            <a:off x="365760" y="1188720"/>
            <a:ext cx="11430000" cy="1097280"/>
          </a:xfrm>
          <a:prstGeom prst="rect">
            <a:avLst/>
          </a:prstGeom>
        </p:spPr>
        <p:txBody>
          <a:bodyPr anchor="ctr">
            <a:normAutofit/>
          </a:bodyPr>
          <a:lstStyle>
            <a:lvl1pPr marL="0" indent="0" algn="l">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0"/>
              <a:t>A question</a:t>
            </a:r>
            <a:endParaRPr lang="id-ID" noProof="0"/>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2377440"/>
            <a:ext cx="10972800" cy="41148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274742172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ding Outp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60"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keluaran dari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0402276"/>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ding Err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kesalahan (</a:t>
            </a:r>
            <a:r>
              <a:rPr lang="en-US" sz="2400" i="1">
                <a:solidFill>
                  <a:schemeClr val="bg1"/>
                </a:solidFill>
                <a:latin typeface="Arial" panose="020B0604020202020204" pitchFamily="34" charset="0"/>
                <a:cs typeface="Arial" panose="020B0604020202020204" pitchFamily="34" charset="0"/>
              </a:rPr>
              <a:t>error</a:t>
            </a:r>
            <a:r>
              <a:rPr lang="en-US" sz="2400" i="0">
                <a:solidFill>
                  <a:schemeClr val="bg1"/>
                </a:solidFill>
                <a:latin typeface="Arial" panose="020B0604020202020204" pitchFamily="34" charset="0"/>
                <a:cs typeface="Arial" panose="020B0604020202020204" pitchFamily="34" charset="0"/>
              </a:rPr>
              <a:t>)</a:t>
            </a:r>
            <a:r>
              <a:rPr lang="en-US" sz="2400">
                <a:solidFill>
                  <a:schemeClr val="bg1"/>
                </a:solidFill>
                <a:latin typeface="Arial" panose="020B0604020202020204" pitchFamily="34" charset="0"/>
                <a:cs typeface="Arial" panose="020B0604020202020204" pitchFamily="34" charset="0"/>
              </a:rPr>
              <a:t> yang ada pada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1132520"/>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Variables' Valu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59"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Sebutkan nilai dari seluruh variabel pada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6399467"/>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Variable and Data Ty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Sebutkan seluruh variabel dan tipe data pada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1696018"/>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Execution Sequen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Jabarkan urutan eksekusi yang tepat dari potongan kode berikut:</a:t>
            </a:r>
            <a:endParaRPr lang="id-ID" sz="240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9F73D9F-9984-4182-9111-7F95D6810101}"/>
              </a:ext>
            </a:extLst>
          </p:cNvPr>
          <p:cNvSpPr txBox="1"/>
          <p:nvPr userDrawn="1"/>
        </p:nvSpPr>
        <p:spPr>
          <a:xfrm>
            <a:off x="8774545" y="2194560"/>
            <a:ext cx="3168074" cy="1211357"/>
          </a:xfrm>
          <a:prstGeom prst="rect">
            <a:avLst/>
          </a:prstGeom>
          <a:solidFill>
            <a:srgbClr val="DDDDDD"/>
          </a:solidFill>
        </p:spPr>
        <p:txBody>
          <a:bodyPr wrap="square" rtlCol="0">
            <a:spAutoFit/>
          </a:bodyPr>
          <a:lstStyle/>
          <a:p>
            <a:pPr marL="0" marR="0" lvl="0" indent="0" algn="l" defTabSz="457200" rtl="0" eaLnBrk="1" fontAlgn="auto" latinLnBrk="0" hangingPunct="1">
              <a:lnSpc>
                <a:spcPct val="140000"/>
              </a:lnSpc>
              <a:spcBef>
                <a:spcPts val="0"/>
              </a:spcBef>
              <a:spcAft>
                <a:spcPts val="0"/>
              </a:spcAft>
              <a:buClrTx/>
              <a:buSzTx/>
              <a:buFontTx/>
              <a:buNone/>
              <a:tabLst/>
              <a:defRPr/>
            </a:pPr>
            <a:r>
              <a:rPr lang="id-ID">
                <a:latin typeface="Arial" panose="020B0604020202020204" pitchFamily="34" charset="0"/>
                <a:cs typeface="Arial" panose="020B0604020202020204" pitchFamily="34" charset="0"/>
              </a:rPr>
              <a:t>Gunakan tanda kurung untuk menggambarkan urutan evaluasi operasi aritmatika. </a:t>
            </a:r>
          </a:p>
        </p:txBody>
      </p:sp>
    </p:spTree>
    <p:extLst>
      <p:ext uri="{BB962C8B-B14F-4D97-AF65-F5344CB8AC3E}">
        <p14:creationId xmlns:p14="http://schemas.microsoft.com/office/powerpoint/2010/main" val="989329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reate a Flow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60"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Gambarkan </a:t>
            </a:r>
            <a:r>
              <a:rPr lang="en-US" sz="2400" i="0">
                <a:solidFill>
                  <a:schemeClr val="bg1"/>
                </a:solidFill>
                <a:latin typeface="Arial" panose="020B0604020202020204" pitchFamily="34" charset="0"/>
                <a:cs typeface="Arial" panose="020B0604020202020204" pitchFamily="34" charset="0"/>
              </a:rPr>
              <a:t>diagram alir (</a:t>
            </a:r>
            <a:r>
              <a:rPr lang="en-US" sz="2400" i="1">
                <a:solidFill>
                  <a:schemeClr val="bg1"/>
                </a:solidFill>
                <a:latin typeface="Arial" panose="020B0604020202020204" pitchFamily="34" charset="0"/>
                <a:cs typeface="Arial" panose="020B0604020202020204" pitchFamily="34" charset="0"/>
              </a:rPr>
              <a:t>flowchart</a:t>
            </a:r>
            <a:r>
              <a:rPr lang="en-US" sz="2400" i="0">
                <a:solidFill>
                  <a:schemeClr val="bg1"/>
                </a:solidFill>
                <a:latin typeface="Arial" panose="020B0604020202020204" pitchFamily="34" charset="0"/>
                <a:cs typeface="Arial" panose="020B0604020202020204" pitchFamily="34" charset="0"/>
              </a:rPr>
              <a:t>)</a:t>
            </a:r>
            <a:r>
              <a:rPr lang="en-US" sz="2400">
                <a:solidFill>
                  <a:schemeClr val="bg1"/>
                </a:solidFill>
                <a:latin typeface="Arial" panose="020B0604020202020204" pitchFamily="34" charset="0"/>
                <a:cs typeface="Arial" panose="020B0604020202020204" pitchFamily="34" charset="0"/>
              </a:rPr>
              <a:t> dari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9632445"/>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ill in the Bla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Isilah bagian kosong pada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078708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theme" Target="../theme/theme10.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jp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4.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theme" Target="../theme/theme5.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7.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8.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10" Type="http://schemas.openxmlformats.org/officeDocument/2006/relationships/slideLayout" Target="../slideLayouts/slideLayout81.xml"/><Relationship Id="rId19" Type="http://schemas.openxmlformats.org/officeDocument/2006/relationships/theme" Target="../theme/theme9.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5394198"/>
      </p:ext>
    </p:extLst>
  </p:cSld>
  <p:clrMap bg1="lt1" tx1="dk1" bg2="lt2" tx2="dk2" accent1="accent1" accent2="accent2" accent3="accent3" accent4="accent4" accent5="accent5" accent6="accent6" hlink="hlink" folHlink="folHlink"/>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12" name="TextBox 11"/>
          <p:cNvSpPr txBox="1"/>
          <p:nvPr userDrawn="1"/>
        </p:nvSpPr>
        <p:spPr>
          <a:xfrm>
            <a:off x="11564464" y="6481481"/>
            <a:ext cx="457176" cy="369332"/>
          </a:xfrm>
          <a:prstGeom prst="rect">
            <a:avLst/>
          </a:prstGeom>
          <a:noFill/>
        </p:spPr>
        <p:txBody>
          <a:bodyPr wrap="none" rtlCol="0">
            <a:spAutoFit/>
          </a:bodyPr>
          <a:lstStyle/>
          <a:p>
            <a:fld id="{A8EFE1C0-4552-4BB2-BC30-50710CBD6015}" type="slidenum">
              <a:rPr lang="id-ID" sz="1800" smtClean="0">
                <a:solidFill>
                  <a:schemeClr val="bg1"/>
                </a:solidFill>
              </a:rPr>
              <a:t>‹#›</a:t>
            </a:fld>
            <a:endParaRPr lang="id-ID" sz="1800" dirty="0">
              <a:solidFill>
                <a:schemeClr val="bg1"/>
              </a:solidFill>
            </a:endParaRPr>
          </a:p>
        </p:txBody>
      </p:sp>
      <p:sp>
        <p:nvSpPr>
          <p:cNvPr id="3" name="Title Placeholder 2"/>
          <p:cNvSpPr>
            <a:spLocks noGrp="1"/>
          </p:cNvSpPr>
          <p:nvPr>
            <p:ph type="title"/>
          </p:nvPr>
        </p:nvSpPr>
        <p:spPr>
          <a:xfrm>
            <a:off x="1920240" y="182880"/>
            <a:ext cx="914400" cy="640080"/>
          </a:xfrm>
          <a:prstGeom prst="rect">
            <a:avLst/>
          </a:prstGeom>
        </p:spPr>
        <p:txBody>
          <a:bodyPr vert="horz" lIns="91440" tIns="45720" rIns="91440" bIns="45720" rtlCol="0" anchor="ctr">
            <a:normAutofit/>
          </a:bodyPr>
          <a:lstStyle/>
          <a:p>
            <a:r>
              <a:rPr lang="en-US"/>
              <a:t>###</a:t>
            </a:r>
          </a:p>
        </p:txBody>
      </p:sp>
      <p:sp>
        <p:nvSpPr>
          <p:cNvPr id="14" name="TextBox 13">
            <a:extLst>
              <a:ext uri="{FF2B5EF4-FFF2-40B4-BE49-F238E27FC236}">
                <a16:creationId xmlns:a16="http://schemas.microsoft.com/office/drawing/2014/main" id="{734ABC17-2C6E-4EDF-9694-6CBF641C6B3E}"/>
              </a:ext>
            </a:extLst>
          </p:cNvPr>
          <p:cNvSpPr txBox="1"/>
          <p:nvPr userDrawn="1"/>
        </p:nvSpPr>
        <p:spPr>
          <a:xfrm>
            <a:off x="914400" y="182880"/>
            <a:ext cx="1005840" cy="640080"/>
          </a:xfrm>
          <a:prstGeom prst="rect">
            <a:avLst/>
          </a:prstGeom>
          <a:noFill/>
        </p:spPr>
        <p:txBody>
          <a:bodyPr wrap="none" rtlCol="0" anchor="ctr" anchorCtr="0">
            <a:normAutofit/>
          </a:bodyPr>
          <a:lstStyle/>
          <a:p>
            <a:r>
              <a:rPr lang="en-US" sz="3200">
                <a:solidFill>
                  <a:schemeClr val="accent1">
                    <a:lumMod val="50000"/>
                  </a:schemeClr>
                </a:solidFill>
                <a:latin typeface="Arial" panose="020B0604020202020204" pitchFamily="34" charset="0"/>
                <a:cs typeface="Arial" panose="020B0604020202020204" pitchFamily="34" charset="0"/>
              </a:rPr>
              <a:t>Soal</a:t>
            </a:r>
          </a:p>
        </p:txBody>
      </p:sp>
      <p:sp>
        <p:nvSpPr>
          <p:cNvPr id="10" name="Rectangle 9">
            <a:extLst>
              <a:ext uri="{FF2B5EF4-FFF2-40B4-BE49-F238E27FC236}">
                <a16:creationId xmlns:a16="http://schemas.microsoft.com/office/drawing/2014/main" id="{0682C8DE-7929-4FB3-AA79-17E244A55EDA}"/>
              </a:ext>
            </a:extLst>
          </p:cNvPr>
          <p:cNvSpPr/>
          <p:nvPr userDrawn="1"/>
        </p:nvSpPr>
        <p:spPr>
          <a:xfrm>
            <a:off x="0" y="1005840"/>
            <a:ext cx="12252960" cy="58521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70099620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907" r:id="rId3"/>
    <p:sldLayoutId id="2147483908" r:id="rId4"/>
    <p:sldLayoutId id="2147483909" r:id="rId5"/>
    <p:sldLayoutId id="2147484029" r:id="rId6"/>
    <p:sldLayoutId id="2147484028" r:id="rId7"/>
    <p:sldLayoutId id="2147484030" r:id="rId8"/>
    <p:sldLayoutId id="2147484031" r:id="rId9"/>
    <p:sldLayoutId id="2147484032" r:id="rId10"/>
    <p:sldLayoutId id="2147484033" r:id="rId11"/>
    <p:sldLayoutId id="2147484034" r:id="rId12"/>
  </p:sldLayoutIdLst>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4C462F-30DD-4CFC-B105-A3AAA142E5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5760720" cy="6872206"/>
          </a:xfrm>
          <a:prstGeom prst="rect">
            <a:avLst/>
          </a:prstGeom>
        </p:spPr>
      </p:pic>
      <p:grpSp>
        <p:nvGrpSpPr>
          <p:cNvPr id="13" name="Group 12">
            <a:extLst>
              <a:ext uri="{FF2B5EF4-FFF2-40B4-BE49-F238E27FC236}">
                <a16:creationId xmlns:a16="http://schemas.microsoft.com/office/drawing/2014/main" id="{54DE7D81-1869-4310-A707-AE6F8EFD59FD}"/>
              </a:ext>
            </a:extLst>
          </p:cNvPr>
          <p:cNvGrpSpPr/>
          <p:nvPr userDrawn="1"/>
        </p:nvGrpSpPr>
        <p:grpSpPr>
          <a:xfrm>
            <a:off x="4068150" y="0"/>
            <a:ext cx="3217286" cy="6858000"/>
            <a:chOff x="4040156" y="0"/>
            <a:chExt cx="3217286" cy="6858000"/>
          </a:xfrm>
          <a:solidFill>
            <a:srgbClr val="DDDDDD"/>
          </a:solidFill>
        </p:grpSpPr>
        <p:sp>
          <p:nvSpPr>
            <p:cNvPr id="10" name="Rectangle: Single Corner Snipped 9">
              <a:extLst>
                <a:ext uri="{FF2B5EF4-FFF2-40B4-BE49-F238E27FC236}">
                  <a16:creationId xmlns:a16="http://schemas.microsoft.com/office/drawing/2014/main" id="{DB488E63-C7D8-4232-BA8F-59439076CB1B}"/>
                </a:ext>
              </a:extLst>
            </p:cNvPr>
            <p:cNvSpPr/>
            <p:nvPr userDrawn="1"/>
          </p:nvSpPr>
          <p:spPr>
            <a:xfrm rot="10800000" flipV="1">
              <a:off x="4040156" y="3291840"/>
              <a:ext cx="3217286" cy="3566160"/>
            </a:xfrm>
            <a:prstGeom prst="snip1Rect">
              <a:avLst>
                <a:gd name="adj" fmla="val 400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Rectangle: Single Corner Snipped 10">
              <a:extLst>
                <a:ext uri="{FF2B5EF4-FFF2-40B4-BE49-F238E27FC236}">
                  <a16:creationId xmlns:a16="http://schemas.microsoft.com/office/drawing/2014/main" id="{8800376B-BBCF-4661-9B0E-A3427AAAF4EE}"/>
                </a:ext>
              </a:extLst>
            </p:cNvPr>
            <p:cNvSpPr/>
            <p:nvPr userDrawn="1"/>
          </p:nvSpPr>
          <p:spPr>
            <a:xfrm rot="10800000">
              <a:off x="4917234" y="0"/>
              <a:ext cx="2340208" cy="3291840"/>
            </a:xfrm>
            <a:prstGeom prst="snip1Rect">
              <a:avLst>
                <a:gd name="adj" fmla="val 184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p>
            <a:r>
              <a:rPr lang="en-US"/>
              <a:t>Course Topic</a:t>
            </a:r>
          </a:p>
        </p:txBody>
      </p:sp>
      <p:grpSp>
        <p:nvGrpSpPr>
          <p:cNvPr id="2" name="Group 1">
            <a:extLst>
              <a:ext uri="{FF2B5EF4-FFF2-40B4-BE49-F238E27FC236}">
                <a16:creationId xmlns:a16="http://schemas.microsoft.com/office/drawing/2014/main" id="{511A0BE2-79D1-4244-B69B-F7035938D6C9}"/>
              </a:ext>
            </a:extLst>
          </p:cNvPr>
          <p:cNvGrpSpPr/>
          <p:nvPr userDrawn="1"/>
        </p:nvGrpSpPr>
        <p:grpSpPr>
          <a:xfrm>
            <a:off x="6583680" y="3395915"/>
            <a:ext cx="4464000" cy="1431135"/>
            <a:chOff x="6533745" y="4738334"/>
            <a:chExt cx="4464000" cy="1431135"/>
          </a:xfrm>
        </p:grpSpPr>
        <p:sp>
          <p:nvSpPr>
            <p:cNvPr id="33" name="TextBox 32">
              <a:extLst>
                <a:ext uri="{FF2B5EF4-FFF2-40B4-BE49-F238E27FC236}">
                  <a16:creationId xmlns:a16="http://schemas.microsoft.com/office/drawing/2014/main" id="{B001AC5E-4D9B-4685-A8CD-3174628B4CA7}"/>
                </a:ext>
              </a:extLst>
            </p:cNvPr>
            <p:cNvSpPr txBox="1"/>
            <p:nvPr userDrawn="1"/>
          </p:nvSpPr>
          <p:spPr>
            <a:xfrm>
              <a:off x="6602824" y="4738334"/>
              <a:ext cx="4325842" cy="461665"/>
            </a:xfrm>
            <a:prstGeom prst="rect">
              <a:avLst/>
            </a:prstGeom>
            <a:noFill/>
          </p:spPr>
          <p:txBody>
            <a:bodyPr wrap="square" rtlCol="0">
              <a:spAutoFit/>
            </a:bodyPr>
            <a:lstStyle/>
            <a:p>
              <a:pPr algn="ctr"/>
              <a:r>
                <a:rPr lang="en-US" sz="2400" b="1">
                  <a:solidFill>
                    <a:schemeClr val="accent1">
                      <a:lumMod val="50000"/>
                    </a:schemeClr>
                  </a:solidFill>
                  <a:latin typeface="Arial" panose="020B0604020202020204" pitchFamily="34" charset="0"/>
                  <a:cs typeface="Arial" panose="020B0604020202020204" pitchFamily="34" charset="0"/>
                </a:rPr>
                <a:t>Dasar-Dasar Pemrograman</a:t>
              </a:r>
              <a:endParaRPr lang="en-US" sz="2400" b="1" dirty="0">
                <a:solidFill>
                  <a:schemeClr val="accent1">
                    <a:lumMod val="50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0BA0594-329A-4A75-AB96-21AFE040229F}"/>
                </a:ext>
              </a:extLst>
            </p:cNvPr>
            <p:cNvSpPr/>
            <p:nvPr userDrawn="1"/>
          </p:nvSpPr>
          <p:spPr>
            <a:xfrm>
              <a:off x="6533745" y="5227157"/>
              <a:ext cx="4464000" cy="36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800">
                <a:solidFill>
                  <a:schemeClr val="accent1">
                    <a:lumMod val="50000"/>
                  </a:schemeClr>
                </a:solidFill>
              </a:endParaRPr>
            </a:p>
          </p:txBody>
        </p:sp>
        <p:grpSp>
          <p:nvGrpSpPr>
            <p:cNvPr id="14" name="Group 13">
              <a:extLst>
                <a:ext uri="{FF2B5EF4-FFF2-40B4-BE49-F238E27FC236}">
                  <a16:creationId xmlns:a16="http://schemas.microsoft.com/office/drawing/2014/main" id="{621B4A40-BACC-443B-8A0B-4EDCBC9B4622}"/>
                </a:ext>
              </a:extLst>
            </p:cNvPr>
            <p:cNvGrpSpPr/>
            <p:nvPr userDrawn="1"/>
          </p:nvGrpSpPr>
          <p:grpSpPr>
            <a:xfrm>
              <a:off x="7445487" y="5377469"/>
              <a:ext cx="2640515" cy="792000"/>
              <a:chOff x="5732112" y="5374614"/>
              <a:chExt cx="2640515" cy="792000"/>
            </a:xfrm>
          </p:grpSpPr>
          <p:sp>
            <p:nvSpPr>
              <p:cNvPr id="15" name="Oval 14">
                <a:extLst>
                  <a:ext uri="{FF2B5EF4-FFF2-40B4-BE49-F238E27FC236}">
                    <a16:creationId xmlns:a16="http://schemas.microsoft.com/office/drawing/2014/main" id="{56DAC178-9A1B-43E7-BC08-BFC9390ABA7A}"/>
                  </a:ext>
                </a:extLst>
              </p:cNvPr>
              <p:cNvSpPr/>
              <p:nvPr userDrawn="1"/>
            </p:nvSpPr>
            <p:spPr>
              <a:xfrm>
                <a:off x="5732112" y="5374614"/>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CE840CE-B925-431E-A52B-1C48A9A1342A}"/>
                  </a:ext>
                </a:extLst>
              </p:cNvPr>
              <p:cNvSpPr txBox="1"/>
              <p:nvPr userDrawn="1"/>
            </p:nvSpPr>
            <p:spPr>
              <a:xfrm>
                <a:off x="6565875" y="5481197"/>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BY-NC-SA</a:t>
                </a:r>
                <a:endParaRPr lang="en-ID">
                  <a:solidFill>
                    <a:schemeClr val="accent1">
                      <a:lumMod val="50000"/>
                    </a:schemeClr>
                  </a:solidFill>
                  <a:latin typeface="Arial Black" panose="020B0A04020102020204" pitchFamily="34" charset="0"/>
                </a:endParaRPr>
              </a:p>
            </p:txBody>
          </p:sp>
          <p:sp>
            <p:nvSpPr>
              <p:cNvPr id="17" name="TextBox 16">
                <a:extLst>
                  <a:ext uri="{FF2B5EF4-FFF2-40B4-BE49-F238E27FC236}">
                    <a16:creationId xmlns:a16="http://schemas.microsoft.com/office/drawing/2014/main" id="{2A6A4300-2905-4560-B8B3-C1D5E72CCEC1}"/>
                  </a:ext>
                </a:extLst>
              </p:cNvPr>
              <p:cNvSpPr txBox="1"/>
              <p:nvPr userDrawn="1"/>
            </p:nvSpPr>
            <p:spPr>
              <a:xfrm>
                <a:off x="6551872" y="5741148"/>
                <a:ext cx="1820755" cy="307777"/>
              </a:xfrm>
              <a:prstGeom prst="rect">
                <a:avLst/>
              </a:prstGeom>
              <a:noFill/>
            </p:spPr>
            <p:txBody>
              <a:bodyPr wrap="none" rtlCol="0">
                <a:spAutoFit/>
              </a:bodyPr>
              <a:lstStyle/>
              <a:p>
                <a:r>
                  <a:rPr lang="en-US" sz="1400">
                    <a:solidFill>
                      <a:schemeClr val="accent1">
                        <a:lumMod val="50000"/>
                      </a:schemeClr>
                    </a:solidFill>
                    <a:latin typeface="Arial Black" panose="020B0A04020102020204" pitchFamily="34" charset="0"/>
                  </a:rPr>
                  <a:t>4.0 International</a:t>
                </a:r>
                <a:endParaRPr lang="en-ID" sz="1400">
                  <a:solidFill>
                    <a:schemeClr val="accent1">
                      <a:lumMod val="50000"/>
                    </a:schemeClr>
                  </a:solidFill>
                  <a:latin typeface="Arial Black" panose="020B0A04020102020204" pitchFamily="34" charset="0"/>
                </a:endParaRPr>
              </a:p>
            </p:txBody>
          </p:sp>
        </p:grpSp>
      </p:grpSp>
    </p:spTree>
    <p:extLst>
      <p:ext uri="{BB962C8B-B14F-4D97-AF65-F5344CB8AC3E}">
        <p14:creationId xmlns:p14="http://schemas.microsoft.com/office/powerpoint/2010/main" val="1473051389"/>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903" r:id="rId3"/>
    <p:sldLayoutId id="2147483904" r:id="rId4"/>
  </p:sldLayoutIdLst>
  <p:txStyles>
    <p:titleStyle>
      <a:lvl1pPr algn="ctr" defTabSz="914400" rtl="0" eaLnBrk="1" latinLnBrk="0" hangingPunct="1">
        <a:lnSpc>
          <a:spcPct val="140000"/>
        </a:lnSpc>
        <a:spcBef>
          <a:spcPct val="0"/>
        </a:spcBef>
        <a:buNone/>
        <a:defRPr sz="32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4C462F-30DD-4CFC-B105-A3AAA142E51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5760720" cy="6872206"/>
          </a:xfrm>
          <a:prstGeom prst="rect">
            <a:avLst/>
          </a:prstGeom>
        </p:spPr>
      </p:pic>
      <p:grpSp>
        <p:nvGrpSpPr>
          <p:cNvPr id="13" name="Group 12">
            <a:extLst>
              <a:ext uri="{FF2B5EF4-FFF2-40B4-BE49-F238E27FC236}">
                <a16:creationId xmlns:a16="http://schemas.microsoft.com/office/drawing/2014/main" id="{54DE7D81-1869-4310-A707-AE6F8EFD59FD}"/>
              </a:ext>
            </a:extLst>
          </p:cNvPr>
          <p:cNvGrpSpPr/>
          <p:nvPr userDrawn="1"/>
        </p:nvGrpSpPr>
        <p:grpSpPr>
          <a:xfrm>
            <a:off x="4068150" y="0"/>
            <a:ext cx="3217286" cy="6858000"/>
            <a:chOff x="4040156" y="0"/>
            <a:chExt cx="3217286" cy="6858000"/>
          </a:xfrm>
          <a:solidFill>
            <a:srgbClr val="DDDDDD"/>
          </a:solidFill>
        </p:grpSpPr>
        <p:sp>
          <p:nvSpPr>
            <p:cNvPr id="10" name="Rectangle: Single Corner Snipped 9">
              <a:extLst>
                <a:ext uri="{FF2B5EF4-FFF2-40B4-BE49-F238E27FC236}">
                  <a16:creationId xmlns:a16="http://schemas.microsoft.com/office/drawing/2014/main" id="{DB488E63-C7D8-4232-BA8F-59439076CB1B}"/>
                </a:ext>
              </a:extLst>
            </p:cNvPr>
            <p:cNvSpPr/>
            <p:nvPr userDrawn="1"/>
          </p:nvSpPr>
          <p:spPr>
            <a:xfrm rot="10800000" flipV="1">
              <a:off x="4040156" y="3291840"/>
              <a:ext cx="3217286" cy="3566160"/>
            </a:xfrm>
            <a:prstGeom prst="snip1Rect">
              <a:avLst>
                <a:gd name="adj" fmla="val 400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Rectangle: Single Corner Snipped 10">
              <a:extLst>
                <a:ext uri="{FF2B5EF4-FFF2-40B4-BE49-F238E27FC236}">
                  <a16:creationId xmlns:a16="http://schemas.microsoft.com/office/drawing/2014/main" id="{8800376B-BBCF-4661-9B0E-A3427AAAF4EE}"/>
                </a:ext>
              </a:extLst>
            </p:cNvPr>
            <p:cNvSpPr/>
            <p:nvPr userDrawn="1"/>
          </p:nvSpPr>
          <p:spPr>
            <a:xfrm rot="10800000">
              <a:off x="4917234" y="0"/>
              <a:ext cx="2340208" cy="3291840"/>
            </a:xfrm>
            <a:prstGeom prst="snip1Rect">
              <a:avLst>
                <a:gd name="adj" fmla="val 184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p>
            <a:r>
              <a:rPr lang="en-US"/>
              <a:t>Course Topic</a:t>
            </a:r>
          </a:p>
        </p:txBody>
      </p:sp>
      <p:grpSp>
        <p:nvGrpSpPr>
          <p:cNvPr id="2" name="Group 1">
            <a:extLst>
              <a:ext uri="{FF2B5EF4-FFF2-40B4-BE49-F238E27FC236}">
                <a16:creationId xmlns:a16="http://schemas.microsoft.com/office/drawing/2014/main" id="{511A0BE2-79D1-4244-B69B-F7035938D6C9}"/>
              </a:ext>
            </a:extLst>
          </p:cNvPr>
          <p:cNvGrpSpPr/>
          <p:nvPr userDrawn="1"/>
        </p:nvGrpSpPr>
        <p:grpSpPr>
          <a:xfrm>
            <a:off x="6583680" y="3395915"/>
            <a:ext cx="4464000" cy="1431135"/>
            <a:chOff x="6533745" y="4738334"/>
            <a:chExt cx="4464000" cy="1431135"/>
          </a:xfrm>
        </p:grpSpPr>
        <p:sp>
          <p:nvSpPr>
            <p:cNvPr id="33" name="TextBox 32">
              <a:extLst>
                <a:ext uri="{FF2B5EF4-FFF2-40B4-BE49-F238E27FC236}">
                  <a16:creationId xmlns:a16="http://schemas.microsoft.com/office/drawing/2014/main" id="{B001AC5E-4D9B-4685-A8CD-3174628B4CA7}"/>
                </a:ext>
              </a:extLst>
            </p:cNvPr>
            <p:cNvSpPr txBox="1"/>
            <p:nvPr userDrawn="1"/>
          </p:nvSpPr>
          <p:spPr>
            <a:xfrm>
              <a:off x="6602824" y="4738334"/>
              <a:ext cx="4325842" cy="461665"/>
            </a:xfrm>
            <a:prstGeom prst="rect">
              <a:avLst/>
            </a:prstGeom>
            <a:noFill/>
          </p:spPr>
          <p:txBody>
            <a:bodyPr wrap="square" rtlCol="0">
              <a:spAutoFit/>
            </a:bodyPr>
            <a:lstStyle/>
            <a:p>
              <a:pPr algn="ctr"/>
              <a:r>
                <a:rPr lang="en-US" sz="2400" b="1">
                  <a:solidFill>
                    <a:schemeClr val="accent1">
                      <a:lumMod val="50000"/>
                    </a:schemeClr>
                  </a:solidFill>
                  <a:latin typeface="Arial" panose="020B0604020202020204" pitchFamily="34" charset="0"/>
                  <a:cs typeface="Arial" panose="020B0604020202020204" pitchFamily="34" charset="0"/>
                </a:rPr>
                <a:t>Struktur Data dan Algoritma</a:t>
              </a:r>
              <a:endParaRPr lang="en-US" sz="2400" b="1" dirty="0">
                <a:solidFill>
                  <a:schemeClr val="accent1">
                    <a:lumMod val="50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0BA0594-329A-4A75-AB96-21AFE040229F}"/>
                </a:ext>
              </a:extLst>
            </p:cNvPr>
            <p:cNvSpPr/>
            <p:nvPr userDrawn="1"/>
          </p:nvSpPr>
          <p:spPr>
            <a:xfrm>
              <a:off x="6533745" y="5227157"/>
              <a:ext cx="4464000" cy="36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800">
                <a:solidFill>
                  <a:schemeClr val="accent1">
                    <a:lumMod val="50000"/>
                  </a:schemeClr>
                </a:solidFill>
              </a:endParaRPr>
            </a:p>
          </p:txBody>
        </p:sp>
        <p:grpSp>
          <p:nvGrpSpPr>
            <p:cNvPr id="14" name="Group 13">
              <a:extLst>
                <a:ext uri="{FF2B5EF4-FFF2-40B4-BE49-F238E27FC236}">
                  <a16:creationId xmlns:a16="http://schemas.microsoft.com/office/drawing/2014/main" id="{621B4A40-BACC-443B-8A0B-4EDCBC9B4622}"/>
                </a:ext>
              </a:extLst>
            </p:cNvPr>
            <p:cNvGrpSpPr/>
            <p:nvPr userDrawn="1"/>
          </p:nvGrpSpPr>
          <p:grpSpPr>
            <a:xfrm>
              <a:off x="7445487" y="5377469"/>
              <a:ext cx="2640515" cy="792000"/>
              <a:chOff x="5732112" y="5374614"/>
              <a:chExt cx="2640515" cy="792000"/>
            </a:xfrm>
          </p:grpSpPr>
          <p:sp>
            <p:nvSpPr>
              <p:cNvPr id="15" name="Oval 14">
                <a:extLst>
                  <a:ext uri="{FF2B5EF4-FFF2-40B4-BE49-F238E27FC236}">
                    <a16:creationId xmlns:a16="http://schemas.microsoft.com/office/drawing/2014/main" id="{56DAC178-9A1B-43E7-BC08-BFC9390ABA7A}"/>
                  </a:ext>
                </a:extLst>
              </p:cNvPr>
              <p:cNvSpPr/>
              <p:nvPr userDrawn="1"/>
            </p:nvSpPr>
            <p:spPr>
              <a:xfrm>
                <a:off x="5732112" y="5374614"/>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CE840CE-B925-431E-A52B-1C48A9A1342A}"/>
                  </a:ext>
                </a:extLst>
              </p:cNvPr>
              <p:cNvSpPr txBox="1"/>
              <p:nvPr userDrawn="1"/>
            </p:nvSpPr>
            <p:spPr>
              <a:xfrm>
                <a:off x="6565875" y="5481197"/>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BY-NC-SA</a:t>
                </a:r>
                <a:endParaRPr lang="en-ID">
                  <a:solidFill>
                    <a:schemeClr val="accent1">
                      <a:lumMod val="50000"/>
                    </a:schemeClr>
                  </a:solidFill>
                  <a:latin typeface="Arial Black" panose="020B0A04020102020204" pitchFamily="34" charset="0"/>
                </a:endParaRPr>
              </a:p>
            </p:txBody>
          </p:sp>
          <p:sp>
            <p:nvSpPr>
              <p:cNvPr id="17" name="TextBox 16">
                <a:extLst>
                  <a:ext uri="{FF2B5EF4-FFF2-40B4-BE49-F238E27FC236}">
                    <a16:creationId xmlns:a16="http://schemas.microsoft.com/office/drawing/2014/main" id="{2A6A4300-2905-4560-B8B3-C1D5E72CCEC1}"/>
                  </a:ext>
                </a:extLst>
              </p:cNvPr>
              <p:cNvSpPr txBox="1"/>
              <p:nvPr userDrawn="1"/>
            </p:nvSpPr>
            <p:spPr>
              <a:xfrm>
                <a:off x="6551872" y="5741148"/>
                <a:ext cx="1820755" cy="307777"/>
              </a:xfrm>
              <a:prstGeom prst="rect">
                <a:avLst/>
              </a:prstGeom>
              <a:noFill/>
            </p:spPr>
            <p:txBody>
              <a:bodyPr wrap="none" rtlCol="0">
                <a:spAutoFit/>
              </a:bodyPr>
              <a:lstStyle/>
              <a:p>
                <a:r>
                  <a:rPr lang="en-US" sz="1400">
                    <a:solidFill>
                      <a:schemeClr val="accent1">
                        <a:lumMod val="50000"/>
                      </a:schemeClr>
                    </a:solidFill>
                    <a:latin typeface="Arial Black" panose="020B0A04020102020204" pitchFamily="34" charset="0"/>
                  </a:rPr>
                  <a:t>4.0 International</a:t>
                </a:r>
                <a:endParaRPr lang="en-ID" sz="1400">
                  <a:solidFill>
                    <a:schemeClr val="accent1">
                      <a:lumMod val="50000"/>
                    </a:schemeClr>
                  </a:solidFill>
                  <a:latin typeface="Arial Black" panose="020B0A04020102020204" pitchFamily="34" charset="0"/>
                </a:endParaRPr>
              </a:p>
            </p:txBody>
          </p:sp>
        </p:grpSp>
      </p:grpSp>
    </p:spTree>
    <p:extLst>
      <p:ext uri="{BB962C8B-B14F-4D97-AF65-F5344CB8AC3E}">
        <p14:creationId xmlns:p14="http://schemas.microsoft.com/office/powerpoint/2010/main" val="3660309575"/>
      </p:ext>
    </p:extLst>
  </p:cSld>
  <p:clrMap bg1="lt1" tx1="dk1" bg2="lt2" tx2="dk2" accent1="accent1" accent2="accent2" accent3="accent3" accent4="accent4" accent5="accent5" accent6="accent6" hlink="hlink" folHlink="folHlink"/>
  <p:sldLayoutIdLst>
    <p:sldLayoutId id="2147484005" r:id="rId1"/>
    <p:sldLayoutId id="2147484007" r:id="rId2"/>
    <p:sldLayoutId id="2147484008" r:id="rId3"/>
  </p:sldLayoutIdLst>
  <p:txStyles>
    <p:titleStyle>
      <a:lvl1pPr algn="ctr" defTabSz="914400" rtl="0" eaLnBrk="1" latinLnBrk="0" hangingPunct="1">
        <a:lnSpc>
          <a:spcPct val="140000"/>
        </a:lnSpc>
        <a:spcBef>
          <a:spcPct val="0"/>
        </a:spcBef>
        <a:buNone/>
        <a:defRPr sz="32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4C462F-30DD-4CFC-B105-A3AAA142E51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5760720" cy="6872206"/>
          </a:xfrm>
          <a:prstGeom prst="rect">
            <a:avLst/>
          </a:prstGeom>
        </p:spPr>
      </p:pic>
      <p:grpSp>
        <p:nvGrpSpPr>
          <p:cNvPr id="13" name="Group 12">
            <a:extLst>
              <a:ext uri="{FF2B5EF4-FFF2-40B4-BE49-F238E27FC236}">
                <a16:creationId xmlns:a16="http://schemas.microsoft.com/office/drawing/2014/main" id="{54DE7D81-1869-4310-A707-AE6F8EFD59FD}"/>
              </a:ext>
            </a:extLst>
          </p:cNvPr>
          <p:cNvGrpSpPr/>
          <p:nvPr userDrawn="1"/>
        </p:nvGrpSpPr>
        <p:grpSpPr>
          <a:xfrm>
            <a:off x="4068150" y="0"/>
            <a:ext cx="3217286" cy="6858000"/>
            <a:chOff x="4040156" y="0"/>
            <a:chExt cx="3217286" cy="6858000"/>
          </a:xfrm>
          <a:solidFill>
            <a:srgbClr val="DDDDDD"/>
          </a:solidFill>
        </p:grpSpPr>
        <p:sp>
          <p:nvSpPr>
            <p:cNvPr id="10" name="Rectangle: Single Corner Snipped 9">
              <a:extLst>
                <a:ext uri="{FF2B5EF4-FFF2-40B4-BE49-F238E27FC236}">
                  <a16:creationId xmlns:a16="http://schemas.microsoft.com/office/drawing/2014/main" id="{DB488E63-C7D8-4232-BA8F-59439076CB1B}"/>
                </a:ext>
              </a:extLst>
            </p:cNvPr>
            <p:cNvSpPr/>
            <p:nvPr userDrawn="1"/>
          </p:nvSpPr>
          <p:spPr>
            <a:xfrm rot="10800000" flipV="1">
              <a:off x="4040156" y="3291840"/>
              <a:ext cx="3217286" cy="3566160"/>
            </a:xfrm>
            <a:prstGeom prst="snip1Rect">
              <a:avLst>
                <a:gd name="adj" fmla="val 400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Rectangle: Single Corner Snipped 10">
              <a:extLst>
                <a:ext uri="{FF2B5EF4-FFF2-40B4-BE49-F238E27FC236}">
                  <a16:creationId xmlns:a16="http://schemas.microsoft.com/office/drawing/2014/main" id="{8800376B-BBCF-4661-9B0E-A3427AAAF4EE}"/>
                </a:ext>
              </a:extLst>
            </p:cNvPr>
            <p:cNvSpPr/>
            <p:nvPr userDrawn="1"/>
          </p:nvSpPr>
          <p:spPr>
            <a:xfrm rot="10800000">
              <a:off x="4917234" y="0"/>
              <a:ext cx="2340208" cy="3291840"/>
            </a:xfrm>
            <a:prstGeom prst="snip1Rect">
              <a:avLst>
                <a:gd name="adj" fmla="val 184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p>
            <a:r>
              <a:rPr lang="en-US"/>
              <a:t>Course Topic</a:t>
            </a:r>
          </a:p>
        </p:txBody>
      </p:sp>
      <p:grpSp>
        <p:nvGrpSpPr>
          <p:cNvPr id="14" name="Group 13">
            <a:extLst>
              <a:ext uri="{FF2B5EF4-FFF2-40B4-BE49-F238E27FC236}">
                <a16:creationId xmlns:a16="http://schemas.microsoft.com/office/drawing/2014/main" id="{621B4A40-BACC-443B-8A0B-4EDCBC9B4622}"/>
              </a:ext>
            </a:extLst>
          </p:cNvPr>
          <p:cNvGrpSpPr/>
          <p:nvPr userDrawn="1"/>
        </p:nvGrpSpPr>
        <p:grpSpPr>
          <a:xfrm>
            <a:off x="7495422" y="3652495"/>
            <a:ext cx="2640515" cy="792000"/>
            <a:chOff x="5732112" y="5374614"/>
            <a:chExt cx="2640515" cy="792000"/>
          </a:xfrm>
        </p:grpSpPr>
        <p:sp>
          <p:nvSpPr>
            <p:cNvPr id="15" name="Oval 14">
              <a:extLst>
                <a:ext uri="{FF2B5EF4-FFF2-40B4-BE49-F238E27FC236}">
                  <a16:creationId xmlns:a16="http://schemas.microsoft.com/office/drawing/2014/main" id="{56DAC178-9A1B-43E7-BC08-BFC9390ABA7A}"/>
                </a:ext>
              </a:extLst>
            </p:cNvPr>
            <p:cNvSpPr/>
            <p:nvPr userDrawn="1"/>
          </p:nvSpPr>
          <p:spPr>
            <a:xfrm>
              <a:off x="5732112" y="5374614"/>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CE840CE-B925-431E-A52B-1C48A9A1342A}"/>
                </a:ext>
              </a:extLst>
            </p:cNvPr>
            <p:cNvSpPr txBox="1"/>
            <p:nvPr userDrawn="1"/>
          </p:nvSpPr>
          <p:spPr>
            <a:xfrm>
              <a:off x="6565875" y="5481197"/>
              <a:ext cx="1395960"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BY-NC-SA</a:t>
              </a:r>
              <a:endParaRPr lang="en-ID">
                <a:solidFill>
                  <a:schemeClr val="accent1">
                    <a:lumMod val="50000"/>
                  </a:schemeClr>
                </a:solidFill>
                <a:latin typeface="Arial Black" panose="020B0A04020102020204" pitchFamily="34" charset="0"/>
              </a:endParaRPr>
            </a:p>
          </p:txBody>
        </p:sp>
        <p:sp>
          <p:nvSpPr>
            <p:cNvPr id="17" name="TextBox 16">
              <a:extLst>
                <a:ext uri="{FF2B5EF4-FFF2-40B4-BE49-F238E27FC236}">
                  <a16:creationId xmlns:a16="http://schemas.microsoft.com/office/drawing/2014/main" id="{2A6A4300-2905-4560-B8B3-C1D5E72CCEC1}"/>
                </a:ext>
              </a:extLst>
            </p:cNvPr>
            <p:cNvSpPr txBox="1"/>
            <p:nvPr userDrawn="1"/>
          </p:nvSpPr>
          <p:spPr>
            <a:xfrm>
              <a:off x="6551872" y="5741148"/>
              <a:ext cx="1820755" cy="307777"/>
            </a:xfrm>
            <a:prstGeom prst="rect">
              <a:avLst/>
            </a:prstGeom>
            <a:noFill/>
          </p:spPr>
          <p:txBody>
            <a:bodyPr wrap="none" rtlCol="0">
              <a:spAutoFit/>
            </a:bodyPr>
            <a:lstStyle/>
            <a:p>
              <a:r>
                <a:rPr lang="en-US" sz="1400">
                  <a:solidFill>
                    <a:schemeClr val="accent1">
                      <a:lumMod val="50000"/>
                    </a:schemeClr>
                  </a:solidFill>
                  <a:latin typeface="Arial Black" panose="020B0A04020102020204" pitchFamily="34" charset="0"/>
                </a:rPr>
                <a:t>4.0 International</a:t>
              </a:r>
              <a:endParaRPr lang="en-ID" sz="1400">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3768065683"/>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4003" r:id="rId4"/>
    <p:sldLayoutId id="2147483998" r:id="rId5"/>
  </p:sldLayoutIdLst>
  <p:txStyles>
    <p:titleStyle>
      <a:lvl1pPr algn="ctr" defTabSz="914400" rtl="0" eaLnBrk="1" latinLnBrk="0" hangingPunct="1">
        <a:lnSpc>
          <a:spcPct val="140000"/>
        </a:lnSpc>
        <a:spcBef>
          <a:spcPct val="0"/>
        </a:spcBef>
        <a:buNone/>
        <a:defRPr sz="32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97D4C1E6-D5F1-463E-AC0B-86CA0950BDCC}"/>
              </a:ext>
            </a:extLst>
          </p:cNvPr>
          <p:cNvSpPr>
            <a:spLocks noGrp="1"/>
          </p:cNvSpPr>
          <p:nvPr>
            <p:ph type="title"/>
          </p:nvPr>
        </p:nvSpPr>
        <p:spPr>
          <a:xfrm>
            <a:off x="365759" y="182880"/>
            <a:ext cx="11430000" cy="640080"/>
          </a:xfrm>
          <a:prstGeom prst="rect">
            <a:avLst/>
          </a:prstGeom>
        </p:spPr>
        <p:txBody>
          <a:bodyPr vert="horz" lIns="91440" tIns="45720" rIns="91440" bIns="45720" rtlCol="0" anchor="ctr">
            <a:noAutofit/>
          </a:bodyPr>
          <a:lstStyle/>
          <a:p>
            <a:r>
              <a:rPr lang="en-US"/>
              <a:t>Title</a:t>
            </a:r>
          </a:p>
        </p:txBody>
      </p:sp>
      <p:sp>
        <p:nvSpPr>
          <p:cNvPr id="14" name="Text Placeholder 2">
            <a:extLst>
              <a:ext uri="{FF2B5EF4-FFF2-40B4-BE49-F238E27FC236}">
                <a16:creationId xmlns:a16="http://schemas.microsoft.com/office/drawing/2014/main" id="{5CB28228-E445-4EFC-913A-FFA7249D709E}"/>
              </a:ext>
            </a:extLst>
          </p:cNvPr>
          <p:cNvSpPr>
            <a:spLocks noGrp="1"/>
          </p:cNvSpPr>
          <p:nvPr>
            <p:ph type="body" idx="1"/>
          </p:nvPr>
        </p:nvSpPr>
        <p:spPr>
          <a:xfrm>
            <a:off x="365760" y="1097280"/>
            <a:ext cx="11430000" cy="557784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8A4B8792-87B7-467B-AF31-209226B2B4DB}"/>
              </a:ext>
            </a:extLst>
          </p:cNvPr>
          <p:cNvCxnSpPr/>
          <p:nvPr userDrawn="1"/>
        </p:nvCxnSpPr>
        <p:spPr>
          <a:xfrm>
            <a:off x="0" y="960120"/>
            <a:ext cx="12252960"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787084"/>
      </p:ext>
    </p:extLst>
  </p:cSld>
  <p:clrMap bg1="lt1" tx1="dk1" bg2="lt2" tx2="dk2" accent1="accent1" accent2="accent2" accent3="accent3" accent4="accent4" accent5="accent5" accent6="accent6" hlink="hlink" folHlink="folHlink"/>
  <p:sldLayoutIdLst>
    <p:sldLayoutId id="2147483862" r:id="rId1"/>
    <p:sldLayoutId id="2147484036" r:id="rId2"/>
    <p:sldLayoutId id="2147484037" r:id="rId3"/>
    <p:sldLayoutId id="2147484038" r:id="rId4"/>
    <p:sldLayoutId id="2147484039" r:id="rId5"/>
    <p:sldLayoutId id="2147484072" r:id="rId6"/>
    <p:sldLayoutId id="2147484040" r:id="rId7"/>
    <p:sldLayoutId id="2147484073" r:id="rId8"/>
    <p:sldLayoutId id="2147483876" r:id="rId9"/>
    <p:sldLayoutId id="2147484053" r:id="rId10"/>
    <p:sldLayoutId id="2147483877" r:id="rId11"/>
    <p:sldLayoutId id="2147483882" r:id="rId12"/>
    <p:sldLayoutId id="2147484071" r:id="rId13"/>
    <p:sldLayoutId id="2147484041" r:id="rId14"/>
    <p:sldLayoutId id="2147483871" r:id="rId15"/>
    <p:sldLayoutId id="2147483896" r:id="rId16"/>
    <p:sldLayoutId id="2147483900" r:id="rId17"/>
    <p:sldLayoutId id="2147484078" r:id="rId18"/>
    <p:sldLayoutId id="2147483894" r:id="rId19"/>
    <p:sldLayoutId id="2147483870" r:id="rId20"/>
    <p:sldLayoutId id="2147483999" r:id="rId21"/>
    <p:sldLayoutId id="2147483864" r:id="rId22"/>
    <p:sldLayoutId id="2147484035" r:id="rId23"/>
    <p:sldLayoutId id="2147484076" r:id="rId24"/>
    <p:sldLayoutId id="2147484079" r:id="rId25"/>
  </p:sldLayoutIdLst>
  <p:transition/>
  <p:txStyles>
    <p:title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97D4C1E6-D5F1-463E-AC0B-86CA0950BDCC}"/>
              </a:ext>
            </a:extLst>
          </p:cNvPr>
          <p:cNvSpPr>
            <a:spLocks noGrp="1"/>
          </p:cNvSpPr>
          <p:nvPr>
            <p:ph type="title"/>
          </p:nvPr>
        </p:nvSpPr>
        <p:spPr>
          <a:xfrm>
            <a:off x="182880" y="182880"/>
            <a:ext cx="640080" cy="6492240"/>
          </a:xfrm>
          <a:prstGeom prst="rect">
            <a:avLst/>
          </a:prstGeom>
        </p:spPr>
        <p:txBody>
          <a:bodyPr vert="vert270" lIns="91440" tIns="45720" rIns="91440" bIns="45720" rtlCol="0" anchor="ctr">
            <a:noAutofit/>
          </a:bodyPr>
          <a:lstStyle/>
          <a:p>
            <a:r>
              <a:rPr lang="en-US"/>
              <a:t>Title</a:t>
            </a:r>
          </a:p>
        </p:txBody>
      </p:sp>
      <p:sp>
        <p:nvSpPr>
          <p:cNvPr id="14" name="Text Placeholder 2">
            <a:extLst>
              <a:ext uri="{FF2B5EF4-FFF2-40B4-BE49-F238E27FC236}">
                <a16:creationId xmlns:a16="http://schemas.microsoft.com/office/drawing/2014/main" id="{5CB28228-E445-4EFC-913A-FFA7249D709E}"/>
              </a:ext>
            </a:extLst>
          </p:cNvPr>
          <p:cNvSpPr>
            <a:spLocks noGrp="1"/>
          </p:cNvSpPr>
          <p:nvPr>
            <p:ph type="body" idx="1"/>
          </p:nvPr>
        </p:nvSpPr>
        <p:spPr>
          <a:xfrm>
            <a:off x="1005840" y="182880"/>
            <a:ext cx="10789920" cy="649224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8A4B8792-87B7-467B-AF31-209226B2B4DB}"/>
              </a:ext>
            </a:extLst>
          </p:cNvPr>
          <p:cNvCxnSpPr/>
          <p:nvPr userDrawn="1"/>
        </p:nvCxnSpPr>
        <p:spPr>
          <a:xfrm>
            <a:off x="914400" y="0"/>
            <a:ext cx="0" cy="685800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6041700"/>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7" r:id="rId3"/>
    <p:sldLayoutId id="2147484048" r:id="rId4"/>
    <p:sldLayoutId id="2147484050" r:id="rId5"/>
    <p:sldLayoutId id="2147484054" r:id="rId6"/>
    <p:sldLayoutId id="2147484052" r:id="rId7"/>
    <p:sldLayoutId id="2147484049" r:id="rId8"/>
  </p:sldLayoutIdLst>
  <p:transition/>
  <p:txStyles>
    <p:title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97D4C1E6-D5F1-463E-AC0B-86CA0950BDCC}"/>
              </a:ext>
            </a:extLst>
          </p:cNvPr>
          <p:cNvSpPr>
            <a:spLocks noGrp="1"/>
          </p:cNvSpPr>
          <p:nvPr>
            <p:ph type="title"/>
          </p:nvPr>
        </p:nvSpPr>
        <p:spPr>
          <a:xfrm>
            <a:off x="365759" y="182880"/>
            <a:ext cx="11430000" cy="640080"/>
          </a:xfrm>
          <a:prstGeom prst="rect">
            <a:avLst/>
          </a:prstGeom>
        </p:spPr>
        <p:txBody>
          <a:bodyPr vert="horz" lIns="91440" tIns="45720" rIns="91440" bIns="45720" rtlCol="0" anchor="ctr">
            <a:noAutofit/>
          </a:bodyPr>
          <a:lstStyle/>
          <a:p>
            <a:r>
              <a:rPr lang="en-US"/>
              <a:t>Title</a:t>
            </a:r>
          </a:p>
        </p:txBody>
      </p:sp>
      <p:sp>
        <p:nvSpPr>
          <p:cNvPr id="14" name="Text Placeholder 2">
            <a:extLst>
              <a:ext uri="{FF2B5EF4-FFF2-40B4-BE49-F238E27FC236}">
                <a16:creationId xmlns:a16="http://schemas.microsoft.com/office/drawing/2014/main" id="{5CB28228-E445-4EFC-913A-FFA7249D709E}"/>
              </a:ext>
            </a:extLst>
          </p:cNvPr>
          <p:cNvSpPr>
            <a:spLocks noGrp="1"/>
          </p:cNvSpPr>
          <p:nvPr>
            <p:ph type="body" idx="1"/>
          </p:nvPr>
        </p:nvSpPr>
        <p:spPr>
          <a:xfrm>
            <a:off x="365760" y="1097280"/>
            <a:ext cx="11430000" cy="557784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8A4B8792-87B7-467B-AF31-209226B2B4DB}"/>
              </a:ext>
            </a:extLst>
          </p:cNvPr>
          <p:cNvCxnSpPr/>
          <p:nvPr userDrawn="1"/>
        </p:nvCxnSpPr>
        <p:spPr>
          <a:xfrm>
            <a:off x="0" y="960120"/>
            <a:ext cx="12252960"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6304762"/>
      </p:ext>
    </p:extLst>
  </p:cSld>
  <p:clrMap bg1="lt1" tx1="dk1" bg2="lt2" tx2="dk2" accent1="accent1" accent2="accent2" accent3="accent3" accent4="accent4" accent5="accent5" accent6="accent6" hlink="hlink" folHlink="folHlink"/>
  <p:sldLayoutIdLst>
    <p:sldLayoutId id="2147484060" r:id="rId1"/>
    <p:sldLayoutId id="2147484014" r:id="rId2"/>
    <p:sldLayoutId id="2147484015" r:id="rId3"/>
    <p:sldLayoutId id="2147484061" r:id="rId4"/>
    <p:sldLayoutId id="2147484062" r:id="rId5"/>
    <p:sldLayoutId id="2147484070" r:id="rId6"/>
    <p:sldLayoutId id="2147484018" r:id="rId7"/>
    <p:sldLayoutId id="2147484065" r:id="rId8"/>
    <p:sldLayoutId id="2147484067" r:id="rId9"/>
    <p:sldLayoutId id="2147484066" r:id="rId10"/>
    <p:sldLayoutId id="2147484068" r:id="rId11"/>
    <p:sldLayoutId id="2147484069" r:id="rId12"/>
    <p:sldLayoutId id="2147484025" r:id="rId13"/>
    <p:sldLayoutId id="2147484017" r:id="rId14"/>
  </p:sldLayoutIdLst>
  <p:transition/>
  <p:txStyles>
    <p:title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591664" y="3944938"/>
            <a:ext cx="10972800" cy="1143000"/>
          </a:xfrm>
          <a:prstGeom prst="rect">
            <a:avLst/>
          </a:prstGeom>
        </p:spPr>
        <p:txBody>
          <a:bodyPr vert="horz" lIns="91440" tIns="45720" rIns="91440" bIns="45720" rtlCol="0" anchor="ctr">
            <a:normAutofit/>
          </a:bodyPr>
          <a:lstStyle/>
          <a:p>
            <a:r>
              <a:rPr lang="en-US"/>
              <a:t>Separator Title</a:t>
            </a:r>
          </a:p>
        </p:txBody>
      </p:sp>
    </p:spTree>
    <p:extLst>
      <p:ext uri="{BB962C8B-B14F-4D97-AF65-F5344CB8AC3E}">
        <p14:creationId xmlns:p14="http://schemas.microsoft.com/office/powerpoint/2010/main" val="463676482"/>
      </p:ext>
    </p:extLst>
  </p:cSld>
  <p:clrMap bg1="lt1" tx1="dk1" bg2="lt2" tx2="dk2" accent1="accent1" accent2="accent2" accent3="accent3" accent4="accent4" accent5="accent5" accent6="accent6" hlink="hlink" folHlink="folHlink"/>
  <p:sldLayoutIdLst>
    <p:sldLayoutId id="2147483910" r:id="rId1"/>
    <p:sldLayoutId id="2147483911" r:id="rId2"/>
    <p:sldLayoutId id="2147484055" r:id="rId3"/>
    <p:sldLayoutId id="2147484056" r:id="rId4"/>
    <p:sldLayoutId id="2147483827" r:id="rId5"/>
    <p:sldLayoutId id="2147483828" r:id="rId6"/>
    <p:sldLayoutId id="2147484057" r:id="rId7"/>
    <p:sldLayoutId id="2147484058" r:id="rId8"/>
    <p:sldLayoutId id="2147484059" r:id="rId9"/>
    <p:sldLayoutId id="2147484077" r:id="rId10"/>
    <p:sldLayoutId id="2147484001" r:id="rId11"/>
    <p:sldLayoutId id="2147484002" r:id="rId12"/>
  </p:sldLayoutIdLst>
  <p:transition>
    <p:cover/>
  </p:transition>
  <p:txStyles>
    <p:title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888557B-151E-42AF-A2D6-0E7E6462779F}"/>
              </a:ext>
            </a:extLst>
          </p:cNvPr>
          <p:cNvSpPr/>
          <p:nvPr userDrawn="1"/>
        </p:nvSpPr>
        <p:spPr>
          <a:xfrm>
            <a:off x="0" y="1005840"/>
            <a:ext cx="12252960" cy="58521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TextBox 20">
            <a:extLst>
              <a:ext uri="{FF2B5EF4-FFF2-40B4-BE49-F238E27FC236}">
                <a16:creationId xmlns:a16="http://schemas.microsoft.com/office/drawing/2014/main" id="{7869DCCF-6DA3-4D16-82F3-6986FC3E726D}"/>
              </a:ext>
            </a:extLst>
          </p:cNvPr>
          <p:cNvSpPr txBox="1"/>
          <p:nvPr userDrawn="1"/>
        </p:nvSpPr>
        <p:spPr>
          <a:xfrm>
            <a:off x="304794" y="182880"/>
            <a:ext cx="2369241" cy="640080"/>
          </a:xfrm>
          <a:prstGeom prst="rect">
            <a:avLst/>
          </a:prstGeom>
          <a:noFill/>
        </p:spPr>
        <p:txBody>
          <a:bodyPr wrap="none" rtlCol="0" anchor="ctr" anchorCtr="0">
            <a:normAutofit/>
          </a:bodyPr>
          <a:lstStyle/>
          <a:p>
            <a:r>
              <a:rPr lang="en-US" sz="3200">
                <a:solidFill>
                  <a:schemeClr val="accent1">
                    <a:lumMod val="50000"/>
                  </a:schemeClr>
                </a:solidFill>
                <a:latin typeface="Arial" panose="020B0604020202020204" pitchFamily="34" charset="0"/>
                <a:cs typeface="Arial" panose="020B0604020202020204" pitchFamily="34" charset="0"/>
              </a:rPr>
              <a:t>Studi Kasus</a:t>
            </a:r>
          </a:p>
        </p:txBody>
      </p:sp>
      <p:sp>
        <p:nvSpPr>
          <p:cNvPr id="23" name="Title Placeholder 2">
            <a:extLst>
              <a:ext uri="{FF2B5EF4-FFF2-40B4-BE49-F238E27FC236}">
                <a16:creationId xmlns:a16="http://schemas.microsoft.com/office/drawing/2014/main" id="{6CD26AE1-5275-4F7D-8B0D-42421BD37D9E}"/>
              </a:ext>
            </a:extLst>
          </p:cNvPr>
          <p:cNvSpPr>
            <a:spLocks noGrp="1"/>
          </p:cNvSpPr>
          <p:nvPr>
            <p:ph type="title"/>
          </p:nvPr>
        </p:nvSpPr>
        <p:spPr>
          <a:xfrm>
            <a:off x="2743200" y="182880"/>
            <a:ext cx="914400" cy="640080"/>
          </a:xfrm>
          <a:prstGeom prst="rect">
            <a:avLst/>
          </a:prstGeom>
        </p:spPr>
        <p:txBody>
          <a:bodyPr vert="horz" lIns="91440" tIns="45720" rIns="91440" bIns="45720" rtlCol="0" anchor="ctr">
            <a:normAutofit/>
          </a:bodyPr>
          <a:lstStyle/>
          <a:p>
            <a:r>
              <a:rPr lang="en-US"/>
              <a:t>###</a:t>
            </a:r>
          </a:p>
        </p:txBody>
      </p:sp>
      <p:sp>
        <p:nvSpPr>
          <p:cNvPr id="8" name="Text Placeholder 9">
            <a:extLst>
              <a:ext uri="{FF2B5EF4-FFF2-40B4-BE49-F238E27FC236}">
                <a16:creationId xmlns:a16="http://schemas.microsoft.com/office/drawing/2014/main" id="{DAA252CB-E74B-48D9-ADCC-D4CC9B35E2D3}"/>
              </a:ext>
            </a:extLst>
          </p:cNvPr>
          <p:cNvSpPr txBox="1">
            <a:spLocks/>
          </p:cNvSpPr>
          <p:nvPr userDrawn="1"/>
        </p:nvSpPr>
        <p:spPr>
          <a:xfrm>
            <a:off x="9326880" y="457200"/>
            <a:ext cx="2375730" cy="457200"/>
          </a:xfrm>
          <a:prstGeom prst="rect">
            <a:avLst/>
          </a:prstGeom>
          <a:solidFill>
            <a:schemeClr val="accent1">
              <a:lumMod val="50000"/>
            </a:schemeClr>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Text Placeholder 3">
            <a:extLst>
              <a:ext uri="{FF2B5EF4-FFF2-40B4-BE49-F238E27FC236}">
                <a16:creationId xmlns:a16="http://schemas.microsoft.com/office/drawing/2014/main" id="{F07B899F-07CC-4DFF-9B58-77E556D8D82A}"/>
              </a:ext>
            </a:extLst>
          </p:cNvPr>
          <p:cNvSpPr>
            <a:spLocks noGrp="1"/>
          </p:cNvSpPr>
          <p:nvPr>
            <p:ph type="body" idx="1"/>
          </p:nvPr>
        </p:nvSpPr>
        <p:spPr>
          <a:xfrm>
            <a:off x="9371330" y="502920"/>
            <a:ext cx="2286830" cy="365760"/>
          </a:xfrm>
          <a:prstGeom prst="rect">
            <a:avLst/>
          </a:prstGeom>
        </p:spPr>
        <p:txBody>
          <a:bodyPr vert="horz" lIns="91440" tIns="45720" rIns="91440" bIns="45720" rtlCol="0" anchor="ctr">
            <a:normAutofit/>
          </a:bodyPr>
          <a:lstStyle/>
          <a:p>
            <a:pPr lvl="0"/>
            <a:r>
              <a:rPr lang="en-US"/>
              <a:t>#######</a:t>
            </a:r>
          </a:p>
        </p:txBody>
      </p:sp>
    </p:spTree>
    <p:extLst>
      <p:ext uri="{BB962C8B-B14F-4D97-AF65-F5344CB8AC3E}">
        <p14:creationId xmlns:p14="http://schemas.microsoft.com/office/powerpoint/2010/main" val="194822399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88" r:id="rId3"/>
    <p:sldLayoutId id="2147483845" r:id="rId4"/>
    <p:sldLayoutId id="2147483846" r:id="rId5"/>
    <p:sldLayoutId id="2147484021" r:id="rId6"/>
    <p:sldLayoutId id="2147484022" r:id="rId7"/>
    <p:sldLayoutId id="2147484026" r:id="rId8"/>
    <p:sldLayoutId id="2147484019" r:id="rId9"/>
    <p:sldLayoutId id="2147483847" r:id="rId10"/>
    <p:sldLayoutId id="2147484027" r:id="rId11"/>
    <p:sldLayoutId id="2147483848" r:id="rId12"/>
    <p:sldLayoutId id="2147484009" r:id="rId13"/>
    <p:sldLayoutId id="2147484010" r:id="rId14"/>
    <p:sldLayoutId id="2147483890" r:id="rId15"/>
    <p:sldLayoutId id="2147483891" r:id="rId16"/>
    <p:sldLayoutId id="2147484074" r:id="rId17"/>
    <p:sldLayoutId id="2147483892" r:id="rId18"/>
  </p:sldLayoutIdLst>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0" indent="0" algn="ctr" defTabSz="914400" rtl="0" eaLnBrk="1" latinLnBrk="0" hangingPunct="1">
        <a:lnSpc>
          <a:spcPct val="100000"/>
        </a:lnSpc>
        <a:spcBef>
          <a:spcPts val="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01286"/>
      </p:ext>
    </p:extLst>
  </p:cSld>
  <p:clrMapOvr>
    <a:masterClrMapping/>
  </p:clrMapOvr>
  <p:transition>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473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DD3F0-4AE5-513E-7B25-0DC085FC88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E5879A-C6BA-C928-A7D5-05BDE75C01AB}"/>
              </a:ext>
            </a:extLst>
          </p:cNvPr>
          <p:cNvSpPr>
            <a:spLocks noGrp="1"/>
          </p:cNvSpPr>
          <p:nvPr>
            <p:ph type="title"/>
          </p:nvPr>
        </p:nvSpPr>
        <p:spPr/>
        <p:txBody>
          <a:bodyPr/>
          <a:lstStyle/>
          <a:p>
            <a:r>
              <a:rPr lang="en-US"/>
              <a:t>Terminologi dan Kata Kunci</a:t>
            </a:r>
            <a:endParaRPr lang="id-ID"/>
          </a:p>
        </p:txBody>
      </p:sp>
      <p:sp>
        <p:nvSpPr>
          <p:cNvPr id="3" name="Rectangle 2">
            <a:extLst>
              <a:ext uri="{FF2B5EF4-FFF2-40B4-BE49-F238E27FC236}">
                <a16:creationId xmlns:a16="http://schemas.microsoft.com/office/drawing/2014/main" id="{E51045C5-9E1F-CEF5-977E-420290B46FDA}"/>
              </a:ext>
            </a:extLst>
          </p:cNvPr>
          <p:cNvSpPr/>
          <p:nvPr/>
        </p:nvSpPr>
        <p:spPr>
          <a:xfrm>
            <a:off x="274320" y="1061597"/>
            <a:ext cx="2103120" cy="5486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rial" panose="020B0604020202020204" pitchFamily="34" charset="0"/>
                <a:cs typeface="Arial" panose="020B0604020202020204" pitchFamily="34" charset="0"/>
              </a:rPr>
              <a:t>Komputer itu Bodoh</a:t>
            </a:r>
            <a:endParaRPr lang="id-ID" sz="1600" dirty="0">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30410AB-7CFA-9516-BCA1-66B8FBD205F9}"/>
              </a:ext>
            </a:extLst>
          </p:cNvPr>
          <p:cNvSpPr/>
          <p:nvPr/>
        </p:nvSpPr>
        <p:spPr>
          <a:xfrm>
            <a:off x="2651760" y="1061597"/>
            <a:ext cx="2103120" cy="5486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rial" panose="020B0604020202020204" pitchFamily="34" charset="0"/>
                <a:cs typeface="Arial" panose="020B0604020202020204" pitchFamily="34" charset="0"/>
              </a:rPr>
              <a:t>Bahasa Pemrograman</a:t>
            </a:r>
            <a:endParaRPr lang="id-ID" sz="1600"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35DCDF6-3EA7-17B9-337C-3512145786D5}"/>
              </a:ext>
            </a:extLst>
          </p:cNvPr>
          <p:cNvSpPr/>
          <p:nvPr/>
        </p:nvSpPr>
        <p:spPr>
          <a:xfrm>
            <a:off x="5029200" y="1061597"/>
            <a:ext cx="2103120" cy="5486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rial" panose="020B0604020202020204" pitchFamily="34" charset="0"/>
                <a:cs typeface="Arial" panose="020B0604020202020204" pitchFamily="34" charset="0"/>
              </a:rPr>
              <a:t>Bahasa Mesin</a:t>
            </a:r>
            <a:endParaRPr lang="id-ID" sz="1600" dirty="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94DEC100-71AA-E08F-CAA7-AE57EF2D814F}"/>
              </a:ext>
            </a:extLst>
          </p:cNvPr>
          <p:cNvSpPr/>
          <p:nvPr/>
        </p:nvSpPr>
        <p:spPr>
          <a:xfrm>
            <a:off x="7406640" y="1061597"/>
            <a:ext cx="2103120" cy="5486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rial" panose="020B0604020202020204" pitchFamily="34" charset="0"/>
                <a:cs typeface="Arial" panose="020B0604020202020204" pitchFamily="34" charset="0"/>
              </a:rPr>
              <a:t>Bahasa Assembly</a:t>
            </a:r>
            <a:endParaRPr lang="id-ID" sz="1600"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62A0E67-8024-54FA-5A62-7258C87A96D4}"/>
              </a:ext>
            </a:extLst>
          </p:cNvPr>
          <p:cNvSpPr/>
          <p:nvPr/>
        </p:nvSpPr>
        <p:spPr>
          <a:xfrm>
            <a:off x="9784080" y="1061597"/>
            <a:ext cx="2103120" cy="5486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rial" panose="020B0604020202020204" pitchFamily="34" charset="0"/>
                <a:cs typeface="Arial" panose="020B0604020202020204" pitchFamily="34" charset="0"/>
              </a:rPr>
              <a:t>3GL</a:t>
            </a:r>
            <a:endParaRPr lang="id-ID" sz="1600"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4A645E2D-4E8A-9DF9-4639-C73E218F9E25}"/>
              </a:ext>
            </a:extLst>
          </p:cNvPr>
          <p:cNvSpPr/>
          <p:nvPr/>
        </p:nvSpPr>
        <p:spPr>
          <a:xfrm>
            <a:off x="274320" y="1701677"/>
            <a:ext cx="2103120" cy="5486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rial" panose="020B0604020202020204" pitchFamily="34" charset="0"/>
                <a:cs typeface="Arial" panose="020B0604020202020204" pitchFamily="34" charset="0"/>
              </a:rPr>
              <a:t>Kompilasi</a:t>
            </a:r>
            <a:endParaRPr lang="id-ID" sz="1600" dirty="0">
              <a:solidFill>
                <a:schemeClr val="bg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C1223832-DB5F-FA10-1642-84D247AD1F6C}"/>
              </a:ext>
            </a:extLst>
          </p:cNvPr>
          <p:cNvSpPr/>
          <p:nvPr/>
        </p:nvSpPr>
        <p:spPr>
          <a:xfrm>
            <a:off x="2651760" y="1701677"/>
            <a:ext cx="2103120" cy="5486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rial" panose="020B0604020202020204" pitchFamily="34" charset="0"/>
                <a:cs typeface="Arial" panose="020B0604020202020204" pitchFamily="34" charset="0"/>
              </a:rPr>
              <a:t>Eksekusi</a:t>
            </a:r>
            <a:endParaRPr lang="id-ID" sz="1600" dirty="0">
              <a:solidFill>
                <a:schemeClr val="bg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A265250F-7D1E-5C98-486E-1EFF0133BF07}"/>
              </a:ext>
            </a:extLst>
          </p:cNvPr>
          <p:cNvSpPr/>
          <p:nvPr/>
        </p:nvSpPr>
        <p:spPr>
          <a:xfrm>
            <a:off x="5029200" y="1701677"/>
            <a:ext cx="2103120" cy="5486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rial" panose="020B0604020202020204" pitchFamily="34" charset="0"/>
                <a:cs typeface="Arial" panose="020B0604020202020204" pitchFamily="34" charset="0"/>
              </a:rPr>
              <a:t>Intepretasi</a:t>
            </a:r>
            <a:endParaRPr lang="id-ID" sz="1600" dirty="0">
              <a:solidFill>
                <a:schemeClr val="bg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36253D4D-91A6-5EF9-713F-402A93394B47}"/>
              </a:ext>
            </a:extLst>
          </p:cNvPr>
          <p:cNvSpPr/>
          <p:nvPr/>
        </p:nvSpPr>
        <p:spPr>
          <a:xfrm>
            <a:off x="7406640" y="1701677"/>
            <a:ext cx="2103120" cy="5486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rial" panose="020B0604020202020204" pitchFamily="34" charset="0"/>
                <a:cs typeface="Arial" panose="020B0604020202020204" pitchFamily="34" charset="0"/>
              </a:rPr>
              <a:t>Bentuk Distribusi</a:t>
            </a:r>
            <a:endParaRPr lang="id-ID" sz="1600"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5982AB10-6EDC-F33B-A3A9-C0FB938E203D}"/>
              </a:ext>
            </a:extLst>
          </p:cNvPr>
          <p:cNvSpPr/>
          <p:nvPr/>
        </p:nvSpPr>
        <p:spPr>
          <a:xfrm>
            <a:off x="9784080" y="1701677"/>
            <a:ext cx="2103120" cy="5486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rial" panose="020B0604020202020204" pitchFamily="34" charset="0"/>
                <a:cs typeface="Arial" panose="020B0604020202020204" pitchFamily="34" charset="0"/>
              </a:rPr>
              <a:t>Waktu Eksekusi</a:t>
            </a:r>
            <a:endParaRPr lang="id-ID" sz="1600" dirty="0">
              <a:solidFill>
                <a:schemeClr val="bg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6B8E0AB5-80BD-5514-6471-6E2C167CD789}"/>
              </a:ext>
            </a:extLst>
          </p:cNvPr>
          <p:cNvSpPr/>
          <p:nvPr/>
        </p:nvSpPr>
        <p:spPr>
          <a:xfrm>
            <a:off x="274320" y="2341757"/>
            <a:ext cx="2103120" cy="5486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rial" panose="020B0604020202020204" pitchFamily="34" charset="0"/>
                <a:cs typeface="Arial" panose="020B0604020202020204" pitchFamily="34" charset="0"/>
              </a:rPr>
              <a:t>Paradigma Pemrograman</a:t>
            </a:r>
            <a:endParaRPr lang="id-ID" sz="1600"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45921432-676A-B6C7-795D-7581FDD5E4FA}"/>
              </a:ext>
            </a:extLst>
          </p:cNvPr>
          <p:cNvSpPr/>
          <p:nvPr/>
        </p:nvSpPr>
        <p:spPr>
          <a:xfrm>
            <a:off x="2651760" y="2341757"/>
            <a:ext cx="2103120" cy="5486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rial" panose="020B0604020202020204" pitchFamily="34" charset="0"/>
                <a:cs typeface="Arial" panose="020B0604020202020204" pitchFamily="34" charset="0"/>
              </a:rPr>
              <a:t>Paradigma Prosedural</a:t>
            </a:r>
            <a:endParaRPr lang="id-ID" sz="1600" dirty="0">
              <a:solidFill>
                <a:schemeClr val="bg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EE09F245-F15A-FB8D-FB16-F3223A37D7C2}"/>
              </a:ext>
            </a:extLst>
          </p:cNvPr>
          <p:cNvSpPr/>
          <p:nvPr/>
        </p:nvSpPr>
        <p:spPr>
          <a:xfrm>
            <a:off x="5029200" y="2341757"/>
            <a:ext cx="2103120" cy="5486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rial" panose="020B0604020202020204" pitchFamily="34" charset="0"/>
                <a:cs typeface="Arial" panose="020B0604020202020204" pitchFamily="34" charset="0"/>
              </a:rPr>
              <a:t>Paradigma Fungsional</a:t>
            </a:r>
            <a:endParaRPr lang="id-ID" sz="1600" dirty="0">
              <a:solidFill>
                <a:schemeClr val="bg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6620DC5C-3AF5-B7DD-F953-E3F689E726FA}"/>
              </a:ext>
            </a:extLst>
          </p:cNvPr>
          <p:cNvSpPr/>
          <p:nvPr/>
        </p:nvSpPr>
        <p:spPr>
          <a:xfrm>
            <a:off x="7406640" y="2341757"/>
            <a:ext cx="2103120" cy="5486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rial" panose="020B0604020202020204" pitchFamily="34" charset="0"/>
                <a:cs typeface="Arial" panose="020B0604020202020204" pitchFamily="34" charset="0"/>
              </a:rPr>
              <a:t>Paradigma Deklaratif</a:t>
            </a:r>
            <a:endParaRPr lang="id-ID" sz="1600" dirty="0">
              <a:solidFill>
                <a:schemeClr val="bg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D45E67BB-B998-2816-1F5F-5CF1457C8A7B}"/>
              </a:ext>
            </a:extLst>
          </p:cNvPr>
          <p:cNvSpPr/>
          <p:nvPr/>
        </p:nvSpPr>
        <p:spPr>
          <a:xfrm>
            <a:off x="9784080" y="2341757"/>
            <a:ext cx="2103120" cy="5486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rial" panose="020B0604020202020204" pitchFamily="34" charset="0"/>
                <a:cs typeface="Arial" panose="020B0604020202020204" pitchFamily="34" charset="0"/>
              </a:rPr>
              <a:t>Paradigma Berorientasi Objek</a:t>
            </a:r>
            <a:endParaRPr lang="id-ID" sz="1600" dirty="0">
              <a:solidFill>
                <a:schemeClr val="bg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30CFCA6C-2460-AAE1-7E47-A2B3C4E610EA}"/>
              </a:ext>
            </a:extLst>
          </p:cNvPr>
          <p:cNvSpPr/>
          <p:nvPr/>
        </p:nvSpPr>
        <p:spPr>
          <a:xfrm>
            <a:off x="274320" y="2981837"/>
            <a:ext cx="2103120" cy="5486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rial" panose="020B0604020202020204" pitchFamily="34" charset="0"/>
                <a:cs typeface="Arial" panose="020B0604020202020204" pitchFamily="34" charset="0"/>
              </a:rPr>
              <a:t>Java™</a:t>
            </a:r>
            <a:endParaRPr lang="id-ID" sz="1600" dirty="0">
              <a:solidFill>
                <a:schemeClr val="bg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687D4F7A-061C-F0A9-0EFD-8B8D0EFB4799}"/>
              </a:ext>
            </a:extLst>
          </p:cNvPr>
          <p:cNvSpPr/>
          <p:nvPr/>
        </p:nvSpPr>
        <p:spPr>
          <a:xfrm>
            <a:off x="2651760" y="2981837"/>
            <a:ext cx="2103120" cy="5486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rial" panose="020B0604020202020204" pitchFamily="34" charset="0"/>
                <a:cs typeface="Arial" panose="020B0604020202020204" pitchFamily="34" charset="0"/>
              </a:rPr>
              <a:t>Java™ Edisi Standar</a:t>
            </a:r>
            <a:endParaRPr lang="id-ID" sz="1600">
              <a:solidFill>
                <a:schemeClr val="bg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1208AE9E-33B1-B1AB-C6D2-547AC3D5CE33}"/>
              </a:ext>
            </a:extLst>
          </p:cNvPr>
          <p:cNvSpPr/>
          <p:nvPr/>
        </p:nvSpPr>
        <p:spPr>
          <a:xfrm>
            <a:off x="5029200" y="2981837"/>
            <a:ext cx="2103120" cy="5486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a:solidFill>
                  <a:schemeClr val="bg1"/>
                </a:solidFill>
                <a:latin typeface="Arial" panose="020B0604020202020204" pitchFamily="34" charset="0"/>
                <a:cs typeface="Arial" panose="020B0604020202020204" pitchFamily="34" charset="0"/>
              </a:rPr>
              <a:t>JDK</a:t>
            </a:r>
            <a:endParaRPr lang="id-ID" sz="1600" dirty="0">
              <a:solidFill>
                <a:schemeClr val="bg1"/>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78B9CFAA-5A9E-7CC2-BD9E-62914E87E1BE}"/>
              </a:ext>
            </a:extLst>
          </p:cNvPr>
          <p:cNvSpPr/>
          <p:nvPr/>
        </p:nvSpPr>
        <p:spPr>
          <a:xfrm>
            <a:off x="7406640" y="2981837"/>
            <a:ext cx="2103120" cy="5486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a:solidFill>
                  <a:schemeClr val="bg1"/>
                </a:solidFill>
                <a:latin typeface="Arial" panose="020B0604020202020204" pitchFamily="34" charset="0"/>
                <a:cs typeface="Arial" panose="020B0604020202020204" pitchFamily="34" charset="0"/>
              </a:rPr>
              <a:t>JRE</a:t>
            </a:r>
            <a:endParaRPr lang="id-ID" sz="1600" dirty="0">
              <a:solidFill>
                <a:schemeClr val="bg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1A42FC5D-5D7F-0EC6-5B5F-602B4AB9C712}"/>
              </a:ext>
            </a:extLst>
          </p:cNvPr>
          <p:cNvSpPr/>
          <p:nvPr/>
        </p:nvSpPr>
        <p:spPr>
          <a:xfrm>
            <a:off x="9784080" y="2981837"/>
            <a:ext cx="2103120" cy="5486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rial" panose="020B0604020202020204" pitchFamily="34" charset="0"/>
                <a:cs typeface="Arial" panose="020B0604020202020204" pitchFamily="34" charset="0"/>
              </a:rPr>
              <a:t>Java™ </a:t>
            </a:r>
            <a:r>
              <a:rPr lang="en-US" sz="1600" i="1">
                <a:solidFill>
                  <a:schemeClr val="bg1"/>
                </a:solidFill>
                <a:latin typeface="Arial" panose="020B0604020202020204" pitchFamily="34" charset="0"/>
                <a:cs typeface="Arial" panose="020B0604020202020204" pitchFamily="34" charset="0"/>
              </a:rPr>
              <a:t>Virtual Machine</a:t>
            </a:r>
            <a:endParaRPr lang="id-ID" sz="1600" i="1" dirty="0">
              <a:solidFill>
                <a:schemeClr val="bg1"/>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50505CFC-42BE-F06F-1254-9749AABDA98A}"/>
              </a:ext>
            </a:extLst>
          </p:cNvPr>
          <p:cNvSpPr/>
          <p:nvPr/>
        </p:nvSpPr>
        <p:spPr>
          <a:xfrm>
            <a:off x="274320" y="3621917"/>
            <a:ext cx="2103120" cy="5486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rial" panose="020B0604020202020204" pitchFamily="34" charset="0"/>
                <a:cs typeface="Arial" panose="020B0604020202020204" pitchFamily="34" charset="0"/>
              </a:rPr>
              <a:t>Penyunting Teks</a:t>
            </a:r>
            <a:endParaRPr lang="id-ID" sz="160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9CD296E0-567A-0C6C-14FD-43F3BA3FB4DD}"/>
              </a:ext>
            </a:extLst>
          </p:cNvPr>
          <p:cNvSpPr/>
          <p:nvPr/>
        </p:nvSpPr>
        <p:spPr>
          <a:xfrm>
            <a:off x="2651760" y="3621917"/>
            <a:ext cx="2103120" cy="5486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rial" panose="020B0604020202020204" pitchFamily="34" charset="0"/>
                <a:cs typeface="Arial" panose="020B0604020202020204" pitchFamily="34" charset="0"/>
              </a:rPr>
              <a:t>Kode Program</a:t>
            </a:r>
            <a:endParaRPr lang="id-ID" sz="16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90334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200"/>
                                        <p:tgtEl>
                                          <p:spTgt spid="3"/>
                                        </p:tgtEl>
                                      </p:cBhvr>
                                    </p:animEffect>
                                  </p:childTnLst>
                                </p:cTn>
                              </p:par>
                            </p:childTnLst>
                          </p:cTn>
                        </p:par>
                        <p:par>
                          <p:cTn id="8" fill="hold">
                            <p:stCondLst>
                              <p:cond delay="2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200"/>
                                        <p:tgtEl>
                                          <p:spTgt spid="4"/>
                                        </p:tgtEl>
                                      </p:cBhvr>
                                    </p:animEffect>
                                  </p:childTnLst>
                                </p:cTn>
                              </p:par>
                            </p:childTnLst>
                          </p:cTn>
                        </p:par>
                        <p:par>
                          <p:cTn id="12" fill="hold">
                            <p:stCondLst>
                              <p:cond delay="40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200"/>
                                        <p:tgtEl>
                                          <p:spTgt spid="5"/>
                                        </p:tgtEl>
                                      </p:cBhvr>
                                    </p:animEffect>
                                  </p:childTnLst>
                                </p:cTn>
                              </p:par>
                            </p:childTnLst>
                          </p:cTn>
                        </p:par>
                        <p:par>
                          <p:cTn id="16" fill="hold">
                            <p:stCondLst>
                              <p:cond delay="600"/>
                            </p:stCondLst>
                            <p:childTnLst>
                              <p:par>
                                <p:cTn id="17" presetID="14"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200"/>
                                        <p:tgtEl>
                                          <p:spTgt spid="6"/>
                                        </p:tgtEl>
                                      </p:cBhvr>
                                    </p:animEffect>
                                  </p:childTnLst>
                                </p:cTn>
                              </p:par>
                            </p:childTnLst>
                          </p:cTn>
                        </p:par>
                        <p:par>
                          <p:cTn id="20" fill="hold">
                            <p:stCondLst>
                              <p:cond delay="800"/>
                            </p:stCondLst>
                            <p:childTnLst>
                              <p:par>
                                <p:cTn id="21" presetID="14" presetClass="entr" presetSubtype="1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200"/>
                                        <p:tgtEl>
                                          <p:spTgt spid="7"/>
                                        </p:tgtEl>
                                      </p:cBhvr>
                                    </p:animEffect>
                                  </p:childTnLst>
                                </p:cTn>
                              </p:par>
                            </p:childTnLst>
                          </p:cTn>
                        </p:par>
                        <p:par>
                          <p:cTn id="24" fill="hold">
                            <p:stCondLst>
                              <p:cond delay="1000"/>
                            </p:stCondLst>
                            <p:childTnLst>
                              <p:par>
                                <p:cTn id="25" presetID="14" presetClass="entr" presetSubtype="1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200"/>
                                        <p:tgtEl>
                                          <p:spTgt spid="8"/>
                                        </p:tgtEl>
                                      </p:cBhvr>
                                    </p:animEffect>
                                  </p:childTnLst>
                                </p:cTn>
                              </p:par>
                            </p:childTnLst>
                          </p:cTn>
                        </p:par>
                        <p:par>
                          <p:cTn id="28" fill="hold">
                            <p:stCondLst>
                              <p:cond delay="1200"/>
                            </p:stCondLst>
                            <p:childTnLst>
                              <p:par>
                                <p:cTn id="29" presetID="14" presetClass="entr" presetSubtype="1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horizontal)">
                                      <p:cBhvr>
                                        <p:cTn id="31" dur="200"/>
                                        <p:tgtEl>
                                          <p:spTgt spid="9"/>
                                        </p:tgtEl>
                                      </p:cBhvr>
                                    </p:animEffect>
                                  </p:childTnLst>
                                </p:cTn>
                              </p:par>
                            </p:childTnLst>
                          </p:cTn>
                        </p:par>
                        <p:par>
                          <p:cTn id="32" fill="hold">
                            <p:stCondLst>
                              <p:cond delay="1400"/>
                            </p:stCondLst>
                            <p:childTnLst>
                              <p:par>
                                <p:cTn id="33" presetID="14" presetClass="entr" presetSubtype="1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200"/>
                                        <p:tgtEl>
                                          <p:spTgt spid="10"/>
                                        </p:tgtEl>
                                      </p:cBhvr>
                                    </p:animEffect>
                                  </p:childTnLst>
                                </p:cTn>
                              </p:par>
                            </p:childTnLst>
                          </p:cTn>
                        </p:par>
                        <p:par>
                          <p:cTn id="36" fill="hold">
                            <p:stCondLst>
                              <p:cond delay="1600"/>
                            </p:stCondLst>
                            <p:childTnLst>
                              <p:par>
                                <p:cTn id="37" presetID="14" presetClass="entr" presetSubtype="1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randombar(horizontal)">
                                      <p:cBhvr>
                                        <p:cTn id="39" dur="200"/>
                                        <p:tgtEl>
                                          <p:spTgt spid="11"/>
                                        </p:tgtEl>
                                      </p:cBhvr>
                                    </p:animEffect>
                                  </p:childTnLst>
                                </p:cTn>
                              </p:par>
                            </p:childTnLst>
                          </p:cTn>
                        </p:par>
                        <p:par>
                          <p:cTn id="40" fill="hold">
                            <p:stCondLst>
                              <p:cond delay="1800"/>
                            </p:stCondLst>
                            <p:childTnLst>
                              <p:par>
                                <p:cTn id="41" presetID="14" presetClass="entr" presetSubtype="1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randombar(horizontal)">
                                      <p:cBhvr>
                                        <p:cTn id="43" dur="200"/>
                                        <p:tgtEl>
                                          <p:spTgt spid="12"/>
                                        </p:tgtEl>
                                      </p:cBhvr>
                                    </p:animEffect>
                                  </p:childTnLst>
                                </p:cTn>
                              </p:par>
                            </p:childTnLst>
                          </p:cTn>
                        </p:par>
                        <p:par>
                          <p:cTn id="44" fill="hold">
                            <p:stCondLst>
                              <p:cond delay="2000"/>
                            </p:stCondLst>
                            <p:childTnLst>
                              <p:par>
                                <p:cTn id="45" presetID="14" presetClass="entr" presetSubtype="1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randombar(horizontal)">
                                      <p:cBhvr>
                                        <p:cTn id="47" dur="200"/>
                                        <p:tgtEl>
                                          <p:spTgt spid="13"/>
                                        </p:tgtEl>
                                      </p:cBhvr>
                                    </p:animEffect>
                                  </p:childTnLst>
                                </p:cTn>
                              </p:par>
                            </p:childTnLst>
                          </p:cTn>
                        </p:par>
                        <p:par>
                          <p:cTn id="48" fill="hold">
                            <p:stCondLst>
                              <p:cond delay="2200"/>
                            </p:stCondLst>
                            <p:childTnLst>
                              <p:par>
                                <p:cTn id="49" presetID="14" presetClass="entr" presetSubtype="10"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randombar(horizontal)">
                                      <p:cBhvr>
                                        <p:cTn id="51" dur="200"/>
                                        <p:tgtEl>
                                          <p:spTgt spid="14"/>
                                        </p:tgtEl>
                                      </p:cBhvr>
                                    </p:animEffect>
                                  </p:childTnLst>
                                </p:cTn>
                              </p:par>
                            </p:childTnLst>
                          </p:cTn>
                        </p:par>
                        <p:par>
                          <p:cTn id="52" fill="hold">
                            <p:stCondLst>
                              <p:cond delay="2400"/>
                            </p:stCondLst>
                            <p:childTnLst>
                              <p:par>
                                <p:cTn id="53" presetID="14" presetClass="entr" presetSubtype="1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randombar(horizontal)">
                                      <p:cBhvr>
                                        <p:cTn id="55" dur="200"/>
                                        <p:tgtEl>
                                          <p:spTgt spid="15"/>
                                        </p:tgtEl>
                                      </p:cBhvr>
                                    </p:animEffect>
                                  </p:childTnLst>
                                </p:cTn>
                              </p:par>
                            </p:childTnLst>
                          </p:cTn>
                        </p:par>
                        <p:par>
                          <p:cTn id="56" fill="hold">
                            <p:stCondLst>
                              <p:cond delay="2600"/>
                            </p:stCondLst>
                            <p:childTnLst>
                              <p:par>
                                <p:cTn id="57" presetID="14" presetClass="entr" presetSubtype="10"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randombar(horizontal)">
                                      <p:cBhvr>
                                        <p:cTn id="59" dur="200"/>
                                        <p:tgtEl>
                                          <p:spTgt spid="16"/>
                                        </p:tgtEl>
                                      </p:cBhvr>
                                    </p:animEffect>
                                  </p:childTnLst>
                                </p:cTn>
                              </p:par>
                            </p:childTnLst>
                          </p:cTn>
                        </p:par>
                        <p:par>
                          <p:cTn id="60" fill="hold">
                            <p:stCondLst>
                              <p:cond delay="2800"/>
                            </p:stCondLst>
                            <p:childTnLst>
                              <p:par>
                                <p:cTn id="61" presetID="14" presetClass="entr" presetSubtype="1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randombar(horizontal)">
                                      <p:cBhvr>
                                        <p:cTn id="63" dur="200"/>
                                        <p:tgtEl>
                                          <p:spTgt spid="17"/>
                                        </p:tgtEl>
                                      </p:cBhvr>
                                    </p:animEffect>
                                  </p:childTnLst>
                                </p:cTn>
                              </p:par>
                            </p:childTnLst>
                          </p:cTn>
                        </p:par>
                        <p:par>
                          <p:cTn id="64" fill="hold">
                            <p:stCondLst>
                              <p:cond delay="3000"/>
                            </p:stCondLst>
                            <p:childTnLst>
                              <p:par>
                                <p:cTn id="65" presetID="14" presetClass="entr" presetSubtype="10"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randombar(horizontal)">
                                      <p:cBhvr>
                                        <p:cTn id="67" dur="200"/>
                                        <p:tgtEl>
                                          <p:spTgt spid="18"/>
                                        </p:tgtEl>
                                      </p:cBhvr>
                                    </p:animEffect>
                                  </p:childTnLst>
                                </p:cTn>
                              </p:par>
                            </p:childTnLst>
                          </p:cTn>
                        </p:par>
                        <p:par>
                          <p:cTn id="68" fill="hold">
                            <p:stCondLst>
                              <p:cond delay="3200"/>
                            </p:stCondLst>
                            <p:childTnLst>
                              <p:par>
                                <p:cTn id="69" presetID="14" presetClass="entr" presetSubtype="10"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randombar(horizontal)">
                                      <p:cBhvr>
                                        <p:cTn id="71" dur="200"/>
                                        <p:tgtEl>
                                          <p:spTgt spid="19"/>
                                        </p:tgtEl>
                                      </p:cBhvr>
                                    </p:animEffect>
                                  </p:childTnLst>
                                </p:cTn>
                              </p:par>
                            </p:childTnLst>
                          </p:cTn>
                        </p:par>
                        <p:par>
                          <p:cTn id="72" fill="hold">
                            <p:stCondLst>
                              <p:cond delay="3400"/>
                            </p:stCondLst>
                            <p:childTnLst>
                              <p:par>
                                <p:cTn id="73" presetID="14" presetClass="entr" presetSubtype="10"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randombar(horizontal)">
                                      <p:cBhvr>
                                        <p:cTn id="75" dur="200"/>
                                        <p:tgtEl>
                                          <p:spTgt spid="20"/>
                                        </p:tgtEl>
                                      </p:cBhvr>
                                    </p:animEffect>
                                  </p:childTnLst>
                                </p:cTn>
                              </p:par>
                            </p:childTnLst>
                          </p:cTn>
                        </p:par>
                        <p:par>
                          <p:cTn id="76" fill="hold">
                            <p:stCondLst>
                              <p:cond delay="3600"/>
                            </p:stCondLst>
                            <p:childTnLst>
                              <p:par>
                                <p:cTn id="77" presetID="14" presetClass="entr" presetSubtype="10"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randombar(horizontal)">
                                      <p:cBhvr>
                                        <p:cTn id="79" dur="200"/>
                                        <p:tgtEl>
                                          <p:spTgt spid="21"/>
                                        </p:tgtEl>
                                      </p:cBhvr>
                                    </p:animEffect>
                                  </p:childTnLst>
                                </p:cTn>
                              </p:par>
                            </p:childTnLst>
                          </p:cTn>
                        </p:par>
                        <p:par>
                          <p:cTn id="80" fill="hold">
                            <p:stCondLst>
                              <p:cond delay="3800"/>
                            </p:stCondLst>
                            <p:childTnLst>
                              <p:par>
                                <p:cTn id="81" presetID="14" presetClass="entr" presetSubtype="1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randombar(horizontal)">
                                      <p:cBhvr>
                                        <p:cTn id="83" dur="200"/>
                                        <p:tgtEl>
                                          <p:spTgt spid="22"/>
                                        </p:tgtEl>
                                      </p:cBhvr>
                                    </p:animEffect>
                                  </p:childTnLst>
                                </p:cTn>
                              </p:par>
                            </p:childTnLst>
                          </p:cTn>
                        </p:par>
                        <p:par>
                          <p:cTn id="84" fill="hold">
                            <p:stCondLst>
                              <p:cond delay="4000"/>
                            </p:stCondLst>
                            <p:childTnLst>
                              <p:par>
                                <p:cTn id="85" presetID="14" presetClass="entr" presetSubtype="10"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randombar(horizontal)">
                                      <p:cBhvr>
                                        <p:cTn id="87" dur="200"/>
                                        <p:tgtEl>
                                          <p:spTgt spid="23"/>
                                        </p:tgtEl>
                                      </p:cBhvr>
                                    </p:animEffect>
                                  </p:childTnLst>
                                </p:cTn>
                              </p:par>
                            </p:childTnLst>
                          </p:cTn>
                        </p:par>
                        <p:par>
                          <p:cTn id="88" fill="hold">
                            <p:stCondLst>
                              <p:cond delay="4200"/>
                            </p:stCondLst>
                            <p:childTnLst>
                              <p:par>
                                <p:cTn id="89" presetID="14" presetClass="entr" presetSubtype="10"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randombar(horizontal)">
                                      <p:cBhvr>
                                        <p:cTn id="91" dur="2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4E3A64-F924-2AA0-5B45-50172FF7899D}"/>
              </a:ext>
            </a:extLst>
          </p:cNvPr>
          <p:cNvSpPr>
            <a:spLocks noGrp="1"/>
          </p:cNvSpPr>
          <p:nvPr>
            <p:ph type="body" sz="quarter" idx="10"/>
          </p:nvPr>
        </p:nvSpPr>
        <p:spPr/>
        <p:txBody>
          <a:bodyPr/>
          <a:lstStyle/>
          <a:p>
            <a:r>
              <a:rPr lang="en-US"/>
              <a:t>Aktivitas 01-07;</a:t>
            </a:r>
          </a:p>
        </p:txBody>
      </p:sp>
    </p:spTree>
    <p:extLst>
      <p:ext uri="{BB962C8B-B14F-4D97-AF65-F5344CB8AC3E}">
        <p14:creationId xmlns:p14="http://schemas.microsoft.com/office/powerpoint/2010/main" val="254984617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AB357-4703-A23C-3031-DE9EC06D2D3D}"/>
              </a:ext>
            </a:extLst>
          </p:cNvPr>
          <p:cNvSpPr>
            <a:spLocks noGrp="1"/>
          </p:cNvSpPr>
          <p:nvPr>
            <p:ph type="title"/>
          </p:nvPr>
        </p:nvSpPr>
        <p:spPr/>
        <p:txBody>
          <a:bodyPr/>
          <a:lstStyle/>
          <a:p>
            <a:r>
              <a:rPr lang="en-US"/>
              <a:t>Gaya Belajar di DDP</a:t>
            </a:r>
            <a:endParaRPr lang="id-ID"/>
          </a:p>
        </p:txBody>
      </p:sp>
      <p:sp>
        <p:nvSpPr>
          <p:cNvPr id="3" name="Text Placeholder 2">
            <a:extLst>
              <a:ext uri="{FF2B5EF4-FFF2-40B4-BE49-F238E27FC236}">
                <a16:creationId xmlns:a16="http://schemas.microsoft.com/office/drawing/2014/main" id="{0AD88102-B071-A37F-53E6-99108140797E}"/>
              </a:ext>
            </a:extLst>
          </p:cNvPr>
          <p:cNvSpPr>
            <a:spLocks noGrp="1"/>
          </p:cNvSpPr>
          <p:nvPr>
            <p:ph type="body" sz="quarter" idx="10"/>
          </p:nvPr>
        </p:nvSpPr>
        <p:spPr>
          <a:xfrm>
            <a:off x="2599764" y="3299012"/>
            <a:ext cx="2214285" cy="2757544"/>
          </a:xfrm>
        </p:spPr>
        <p:txBody>
          <a:bodyPr>
            <a:normAutofit/>
          </a:bodyPr>
          <a:lstStyle/>
          <a:p>
            <a:pPr marL="0" indent="0">
              <a:buNone/>
            </a:pPr>
            <a:r>
              <a:rPr lang="en-US"/>
              <a:t>Ceramah</a:t>
            </a:r>
          </a:p>
          <a:p>
            <a:pPr marL="0" indent="0">
              <a:buNone/>
            </a:pPr>
            <a:r>
              <a:rPr lang="en-US"/>
              <a:t>Contoh</a:t>
            </a:r>
          </a:p>
          <a:p>
            <a:pPr marL="0" indent="0">
              <a:buNone/>
            </a:pPr>
            <a:r>
              <a:rPr lang="en-US"/>
              <a:t>Demo</a:t>
            </a:r>
            <a:endParaRPr lang="id-ID"/>
          </a:p>
        </p:txBody>
      </p:sp>
      <p:sp>
        <p:nvSpPr>
          <p:cNvPr id="4" name="Oval 3">
            <a:extLst>
              <a:ext uri="{FF2B5EF4-FFF2-40B4-BE49-F238E27FC236}">
                <a16:creationId xmlns:a16="http://schemas.microsoft.com/office/drawing/2014/main" id="{7C310556-603C-2192-6A22-07E39AB02051}"/>
              </a:ext>
            </a:extLst>
          </p:cNvPr>
          <p:cNvSpPr/>
          <p:nvPr/>
        </p:nvSpPr>
        <p:spPr>
          <a:xfrm>
            <a:off x="1990167" y="2079811"/>
            <a:ext cx="2823882" cy="1147483"/>
          </a:xfrm>
          <a:prstGeom prst="ellipse">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i="1">
                <a:solidFill>
                  <a:schemeClr val="bg1"/>
                </a:solidFill>
                <a:latin typeface="Arial" panose="020B0604020202020204" pitchFamily="34" charset="0"/>
                <a:cs typeface="Arial" panose="020B0604020202020204" pitchFamily="34" charset="0"/>
              </a:rPr>
              <a:t>Information Given</a:t>
            </a:r>
            <a:endParaRPr lang="id-ID" sz="2400" i="1">
              <a:solidFill>
                <a:schemeClr val="bg1"/>
              </a:solidFill>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BC3B6326-F15A-FFCF-E058-2E1DAF1E899B}"/>
              </a:ext>
            </a:extLst>
          </p:cNvPr>
          <p:cNvGrpSpPr/>
          <p:nvPr/>
        </p:nvGrpSpPr>
        <p:grpSpPr>
          <a:xfrm>
            <a:off x="4939553" y="2079810"/>
            <a:ext cx="6391836" cy="3976744"/>
            <a:chOff x="4939553" y="2079810"/>
            <a:chExt cx="6391836" cy="3976744"/>
          </a:xfrm>
        </p:grpSpPr>
        <p:sp>
          <p:nvSpPr>
            <p:cNvPr id="5" name="Oval 4">
              <a:extLst>
                <a:ext uri="{FF2B5EF4-FFF2-40B4-BE49-F238E27FC236}">
                  <a16:creationId xmlns:a16="http://schemas.microsoft.com/office/drawing/2014/main" id="{623BC9B9-4130-2814-F918-DB285ED4A40A}"/>
                </a:ext>
              </a:extLst>
            </p:cNvPr>
            <p:cNvSpPr/>
            <p:nvPr/>
          </p:nvSpPr>
          <p:spPr>
            <a:xfrm>
              <a:off x="7162801" y="2079810"/>
              <a:ext cx="2823882" cy="1147483"/>
            </a:xfrm>
            <a:prstGeom prst="ellipse">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i="1">
                  <a:solidFill>
                    <a:schemeClr val="bg1"/>
                  </a:solidFill>
                  <a:latin typeface="Arial" panose="020B0604020202020204" pitchFamily="34" charset="0"/>
                  <a:cs typeface="Arial" panose="020B0604020202020204" pitchFamily="34" charset="0"/>
                </a:rPr>
                <a:t>Information Gain</a:t>
              </a:r>
              <a:endParaRPr lang="id-ID" sz="2400" i="1">
                <a:solidFill>
                  <a:schemeClr val="bg1"/>
                </a:solidFill>
                <a:latin typeface="Arial" panose="020B0604020202020204" pitchFamily="34" charset="0"/>
                <a:cs typeface="Arial" panose="020B0604020202020204" pitchFamily="34" charset="0"/>
              </a:endParaRPr>
            </a:p>
          </p:txBody>
        </p:sp>
        <p:sp>
          <p:nvSpPr>
            <p:cNvPr id="6" name="Arrow: Striped Right 5">
              <a:extLst>
                <a:ext uri="{FF2B5EF4-FFF2-40B4-BE49-F238E27FC236}">
                  <a16:creationId xmlns:a16="http://schemas.microsoft.com/office/drawing/2014/main" id="{A9F06D00-8198-E114-5E4C-07FF35461800}"/>
                </a:ext>
              </a:extLst>
            </p:cNvPr>
            <p:cNvSpPr/>
            <p:nvPr/>
          </p:nvSpPr>
          <p:spPr>
            <a:xfrm>
              <a:off x="4939553" y="2196353"/>
              <a:ext cx="2133599" cy="932330"/>
            </a:xfrm>
            <a:prstGeom prst="stripedRightArrow">
              <a:avLst>
                <a:gd name="adj1" fmla="val 71154"/>
                <a:gd name="adj2" fmla="val 197115"/>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 Placeholder 2">
              <a:extLst>
                <a:ext uri="{FF2B5EF4-FFF2-40B4-BE49-F238E27FC236}">
                  <a16:creationId xmlns:a16="http://schemas.microsoft.com/office/drawing/2014/main" id="{C0020938-CA54-5888-D136-E8E6328F6409}"/>
                </a:ext>
              </a:extLst>
            </p:cNvPr>
            <p:cNvSpPr txBox="1">
              <a:spLocks/>
            </p:cNvSpPr>
            <p:nvPr/>
          </p:nvSpPr>
          <p:spPr>
            <a:xfrm>
              <a:off x="6535271" y="3299011"/>
              <a:ext cx="4796118" cy="2757543"/>
            </a:xfrm>
            <a:prstGeom prst="rect">
              <a:avLst/>
            </a:prstGeom>
          </p:spPr>
          <p:txBody>
            <a:bodyPr vert="horz" lIns="91440" tIns="45720" rIns="91440" bIns="45720" numCol="2"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Dialog</a:t>
              </a:r>
            </a:p>
            <a:p>
              <a:r>
                <a:rPr lang="en-US"/>
                <a:t>Studi Kasus</a:t>
              </a:r>
            </a:p>
            <a:p>
              <a:r>
                <a:rPr lang="en-US"/>
                <a:t>Umpan Balik</a:t>
              </a:r>
            </a:p>
            <a:p>
              <a:r>
                <a:rPr lang="en-US" i="1"/>
                <a:t>Hints</a:t>
              </a:r>
            </a:p>
            <a:p>
              <a:r>
                <a:rPr lang="en-US"/>
                <a:t>Aktivitas</a:t>
              </a:r>
            </a:p>
            <a:p>
              <a:r>
                <a:rPr lang="en-US"/>
                <a:t>Simulasi</a:t>
              </a:r>
            </a:p>
            <a:p>
              <a:r>
                <a:rPr lang="en-US"/>
                <a:t>Latihan</a:t>
              </a:r>
            </a:p>
            <a:p>
              <a:r>
                <a:rPr lang="en-US"/>
                <a:t>Praktikum</a:t>
              </a:r>
            </a:p>
            <a:p>
              <a:r>
                <a:rPr lang="en-US"/>
                <a:t>Debugging</a:t>
              </a:r>
            </a:p>
            <a:p>
              <a:r>
                <a:rPr lang="en-US"/>
                <a:t>Tugas</a:t>
              </a:r>
            </a:p>
            <a:p>
              <a:r>
                <a:rPr lang="en-US"/>
                <a:t>Refleksi</a:t>
              </a:r>
              <a:endParaRPr lang="id-ID"/>
            </a:p>
          </p:txBody>
        </p:sp>
      </p:grpSp>
      <p:grpSp>
        <p:nvGrpSpPr>
          <p:cNvPr id="12" name="Group 11">
            <a:extLst>
              <a:ext uri="{FF2B5EF4-FFF2-40B4-BE49-F238E27FC236}">
                <a16:creationId xmlns:a16="http://schemas.microsoft.com/office/drawing/2014/main" id="{0910CCC3-C12D-2BDB-EFFE-853D70BD33FB}"/>
              </a:ext>
            </a:extLst>
          </p:cNvPr>
          <p:cNvGrpSpPr/>
          <p:nvPr/>
        </p:nvGrpSpPr>
        <p:grpSpPr>
          <a:xfrm rot="10800000">
            <a:off x="10148041" y="1437941"/>
            <a:ext cx="1044395" cy="874056"/>
            <a:chOff x="506502" y="2877670"/>
            <a:chExt cx="1044395" cy="874056"/>
          </a:xfrm>
        </p:grpSpPr>
        <p:sp>
          <p:nvSpPr>
            <p:cNvPr id="8" name="Arrow: Chevron 7">
              <a:extLst>
                <a:ext uri="{FF2B5EF4-FFF2-40B4-BE49-F238E27FC236}">
                  <a16:creationId xmlns:a16="http://schemas.microsoft.com/office/drawing/2014/main" id="{252FDCA2-A380-EF2C-29AA-35D5AD469066}"/>
                </a:ext>
              </a:extLst>
            </p:cNvPr>
            <p:cNvSpPr/>
            <p:nvPr/>
          </p:nvSpPr>
          <p:spPr>
            <a:xfrm rot="5400000">
              <a:off x="853889" y="2530286"/>
              <a:ext cx="349623" cy="1044392"/>
            </a:xfrm>
            <a:prstGeom prst="chevron">
              <a:avLst>
                <a:gd name="adj" fmla="val 72423"/>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9" name="Arrow: Chevron 8">
              <a:extLst>
                <a:ext uri="{FF2B5EF4-FFF2-40B4-BE49-F238E27FC236}">
                  <a16:creationId xmlns:a16="http://schemas.microsoft.com/office/drawing/2014/main" id="{063ACE97-B0E7-0AA3-FD01-E08C56E9B75D}"/>
                </a:ext>
              </a:extLst>
            </p:cNvPr>
            <p:cNvSpPr/>
            <p:nvPr/>
          </p:nvSpPr>
          <p:spPr>
            <a:xfrm rot="5400000">
              <a:off x="853888" y="2705097"/>
              <a:ext cx="349623" cy="1044392"/>
            </a:xfrm>
            <a:prstGeom prst="chevron">
              <a:avLst>
                <a:gd name="adj" fmla="val 72423"/>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0" name="Arrow: Chevron 9">
              <a:extLst>
                <a:ext uri="{FF2B5EF4-FFF2-40B4-BE49-F238E27FC236}">
                  <a16:creationId xmlns:a16="http://schemas.microsoft.com/office/drawing/2014/main" id="{F38B1657-5261-C4BE-0017-D543B573F06F}"/>
                </a:ext>
              </a:extLst>
            </p:cNvPr>
            <p:cNvSpPr/>
            <p:nvPr/>
          </p:nvSpPr>
          <p:spPr>
            <a:xfrm rot="5400000">
              <a:off x="853887" y="2879908"/>
              <a:ext cx="349623" cy="1044392"/>
            </a:xfrm>
            <a:prstGeom prst="chevron">
              <a:avLst>
                <a:gd name="adj" fmla="val 72423"/>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1" name="Arrow: Chevron 10">
              <a:extLst>
                <a:ext uri="{FF2B5EF4-FFF2-40B4-BE49-F238E27FC236}">
                  <a16:creationId xmlns:a16="http://schemas.microsoft.com/office/drawing/2014/main" id="{414FF56C-DF42-CEE8-A5A2-BA9F1578D45F}"/>
                </a:ext>
              </a:extLst>
            </p:cNvPr>
            <p:cNvSpPr/>
            <p:nvPr/>
          </p:nvSpPr>
          <p:spPr>
            <a:xfrm rot="5400000">
              <a:off x="853886" y="3054719"/>
              <a:ext cx="349623" cy="1044392"/>
            </a:xfrm>
            <a:prstGeom prst="chevron">
              <a:avLst>
                <a:gd name="adj" fmla="val 72423"/>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13" name="Group 12">
            <a:extLst>
              <a:ext uri="{FF2B5EF4-FFF2-40B4-BE49-F238E27FC236}">
                <a16:creationId xmlns:a16="http://schemas.microsoft.com/office/drawing/2014/main" id="{33422F92-0A6C-D644-5C24-A37E3C266236}"/>
              </a:ext>
            </a:extLst>
          </p:cNvPr>
          <p:cNvGrpSpPr/>
          <p:nvPr/>
        </p:nvGrpSpPr>
        <p:grpSpPr>
          <a:xfrm>
            <a:off x="784414" y="2861984"/>
            <a:ext cx="1044395" cy="874056"/>
            <a:chOff x="506502" y="2877670"/>
            <a:chExt cx="1044395" cy="874056"/>
          </a:xfrm>
        </p:grpSpPr>
        <p:sp>
          <p:nvSpPr>
            <p:cNvPr id="14" name="Arrow: Chevron 13">
              <a:extLst>
                <a:ext uri="{FF2B5EF4-FFF2-40B4-BE49-F238E27FC236}">
                  <a16:creationId xmlns:a16="http://schemas.microsoft.com/office/drawing/2014/main" id="{837A4CB5-3C6E-AC5F-3586-FD90CA9F552E}"/>
                </a:ext>
              </a:extLst>
            </p:cNvPr>
            <p:cNvSpPr/>
            <p:nvPr/>
          </p:nvSpPr>
          <p:spPr>
            <a:xfrm rot="5400000">
              <a:off x="853889" y="2530286"/>
              <a:ext cx="349623" cy="1044392"/>
            </a:xfrm>
            <a:prstGeom prst="chevron">
              <a:avLst>
                <a:gd name="adj" fmla="val 72423"/>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5" name="Arrow: Chevron 14">
              <a:extLst>
                <a:ext uri="{FF2B5EF4-FFF2-40B4-BE49-F238E27FC236}">
                  <a16:creationId xmlns:a16="http://schemas.microsoft.com/office/drawing/2014/main" id="{64968DB2-817C-0F1F-C55F-A7D22600534A}"/>
                </a:ext>
              </a:extLst>
            </p:cNvPr>
            <p:cNvSpPr/>
            <p:nvPr/>
          </p:nvSpPr>
          <p:spPr>
            <a:xfrm rot="5400000">
              <a:off x="853888" y="2705097"/>
              <a:ext cx="349623" cy="1044392"/>
            </a:xfrm>
            <a:prstGeom prst="chevron">
              <a:avLst>
                <a:gd name="adj" fmla="val 72423"/>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6" name="Arrow: Chevron 15">
              <a:extLst>
                <a:ext uri="{FF2B5EF4-FFF2-40B4-BE49-F238E27FC236}">
                  <a16:creationId xmlns:a16="http://schemas.microsoft.com/office/drawing/2014/main" id="{121EF373-DC49-5B8A-98F9-226A026B29D5}"/>
                </a:ext>
              </a:extLst>
            </p:cNvPr>
            <p:cNvSpPr/>
            <p:nvPr/>
          </p:nvSpPr>
          <p:spPr>
            <a:xfrm rot="5400000">
              <a:off x="853887" y="2879908"/>
              <a:ext cx="349623" cy="1044392"/>
            </a:xfrm>
            <a:prstGeom prst="chevron">
              <a:avLst>
                <a:gd name="adj" fmla="val 72423"/>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7" name="Arrow: Chevron 16">
              <a:extLst>
                <a:ext uri="{FF2B5EF4-FFF2-40B4-BE49-F238E27FC236}">
                  <a16:creationId xmlns:a16="http://schemas.microsoft.com/office/drawing/2014/main" id="{DEA64F92-9A4D-E97E-0C03-F7C1292E8A43}"/>
                </a:ext>
              </a:extLst>
            </p:cNvPr>
            <p:cNvSpPr/>
            <p:nvPr/>
          </p:nvSpPr>
          <p:spPr>
            <a:xfrm rot="5400000">
              <a:off x="853886" y="3054719"/>
              <a:ext cx="349623" cy="1044392"/>
            </a:xfrm>
            <a:prstGeom prst="chevron">
              <a:avLst>
                <a:gd name="adj" fmla="val 72423"/>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Tree>
    <p:extLst>
      <p:ext uri="{BB962C8B-B14F-4D97-AF65-F5344CB8AC3E}">
        <p14:creationId xmlns:p14="http://schemas.microsoft.com/office/powerpoint/2010/main" val="22468483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par>
                                <p:cTn id="12" presetID="22" presetClass="entr" presetSubtype="1"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1710398"/>
      </p:ext>
    </p:extLst>
  </p:cSld>
  <p:clrMapOvr>
    <a:masterClrMapping/>
  </p:clrMapOvr>
  <p:transition>
    <p:cover/>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45d0e8dd78514f34e655317a3b1dba39dcefd15d"/>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Plain 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with DDP Cours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 with SDA Cours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it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ig Area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Assignment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Seg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ad3527a-fcfb-495e-8d61-d5257428f3d8">
      <Terms xmlns="http://schemas.microsoft.com/office/infopath/2007/PartnerControls"/>
    </lcf76f155ced4ddcb4097134ff3c332f>
    <TaxCatchAll xmlns="517c275d-127a-4019-983c-d74ca4bf6ba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FDE50B6B06D5147A1358825BF88370E" ma:contentTypeVersion="13" ma:contentTypeDescription="Create a new document." ma:contentTypeScope="" ma:versionID="cfdbdcc5d824118ee6b4bccc6c60f72e">
  <xsd:schema xmlns:xsd="http://www.w3.org/2001/XMLSchema" xmlns:xs="http://www.w3.org/2001/XMLSchema" xmlns:p="http://schemas.microsoft.com/office/2006/metadata/properties" xmlns:ns2="9ad3527a-fcfb-495e-8d61-d5257428f3d8" xmlns:ns3="517c275d-127a-4019-983c-d74ca4bf6bad" targetNamespace="http://schemas.microsoft.com/office/2006/metadata/properties" ma:root="true" ma:fieldsID="4eb2823fd071ae248c7940636e8ddaba" ns2:_="" ns3:_="">
    <xsd:import namespace="9ad3527a-fcfb-495e-8d61-d5257428f3d8"/>
    <xsd:import namespace="517c275d-127a-4019-983c-d74ca4bf6ba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d3527a-fcfb-495e-8d61-d5257428f3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8019201-d7fa-4ddb-9f28-dacd9c57520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7c275d-127a-4019-983c-d74ca4bf6bad"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26507cc0-16a7-4e37-b4db-bd6d32c3fc16}" ma:internalName="TaxCatchAll" ma:showField="CatchAllData" ma:web="517c275d-127a-4019-983c-d74ca4bf6b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915B24-98C4-4C27-BE35-330ED08C25E9}">
  <ds:schemaRefs>
    <ds:schemaRef ds:uri="http://purl.org/dc/terms/"/>
    <ds:schemaRef ds:uri="517c275d-127a-4019-983c-d74ca4bf6bad"/>
    <ds:schemaRef ds:uri="9ad3527a-fcfb-495e-8d61-d5257428f3d8"/>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www.w3.org/XML/1998/namespace"/>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7D23A023-9522-4EF6-A7DE-EE9897F338FA}">
  <ds:schemaRefs>
    <ds:schemaRef ds:uri="http://schemas.microsoft.com/sharepoint/v3/contenttype/forms"/>
  </ds:schemaRefs>
</ds:datastoreItem>
</file>

<file path=customXml/itemProps3.xml><?xml version="1.0" encoding="utf-8"?>
<ds:datastoreItem xmlns:ds="http://schemas.openxmlformats.org/officeDocument/2006/customXml" ds:itemID="{6E87A5E9-C2E4-45BF-B405-8A99C306A0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d3527a-fcfb-495e-8d61-d5257428f3d8"/>
    <ds:schemaRef ds:uri="517c275d-127a-4019-983c-d74ca4bf6b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c149d536-16c4-4738-a734-80ae686408af}" enabled="0" method="" siteId="{c149d536-16c4-4738-a734-80ae686408af}" removed="1"/>
</clbl:labelList>
</file>

<file path=docProps/app.xml><?xml version="1.0" encoding="utf-8"?>
<Properties xmlns="http://schemas.openxmlformats.org/officeDocument/2006/extended-properties" xmlns:vt="http://schemas.openxmlformats.org/officeDocument/2006/docPropsVTypes">
  <Template>Office Theme</Template>
  <TotalTime>13605</TotalTime>
  <Words>75</Words>
  <Application>Microsoft Office PowerPoint</Application>
  <PresentationFormat>Widescreen</PresentationFormat>
  <Paragraphs>41</Paragraphs>
  <Slides>6</Slides>
  <Notes>0</Notes>
  <HiddenSlides>0</HiddenSlides>
  <MMClips>0</MMClips>
  <ScaleCrop>false</ScaleCrop>
  <HeadingPairs>
    <vt:vector size="6" baseType="variant">
      <vt:variant>
        <vt:lpstr>Fonts Used</vt:lpstr>
      </vt:variant>
      <vt:variant>
        <vt:i4>3</vt:i4>
      </vt:variant>
      <vt:variant>
        <vt:lpstr>Theme</vt:lpstr>
      </vt:variant>
      <vt:variant>
        <vt:i4>10</vt:i4>
      </vt:variant>
      <vt:variant>
        <vt:lpstr>Slide Titles</vt:lpstr>
      </vt:variant>
      <vt:variant>
        <vt:i4>6</vt:i4>
      </vt:variant>
    </vt:vector>
  </HeadingPairs>
  <TitlesOfParts>
    <vt:vector size="19" baseType="lpstr">
      <vt:lpstr>Arial</vt:lpstr>
      <vt:lpstr>Arial Black</vt:lpstr>
      <vt:lpstr>Calibri</vt:lpstr>
      <vt:lpstr>Custom Design</vt:lpstr>
      <vt:lpstr>Title with DDP Course</vt:lpstr>
      <vt:lpstr>Title with SDA Course</vt:lpstr>
      <vt:lpstr>Title</vt:lpstr>
      <vt:lpstr>Content</vt:lpstr>
      <vt:lpstr>Big Area Content</vt:lpstr>
      <vt:lpstr>Assignments</vt:lpstr>
      <vt:lpstr>Segment</vt:lpstr>
      <vt:lpstr>Question</vt:lpstr>
      <vt:lpstr>Plain Question</vt:lpstr>
      <vt:lpstr>PowerPoint Presentation</vt:lpstr>
      <vt:lpstr>PowerPoint Presentation</vt:lpstr>
      <vt:lpstr>Terminologi dan Kata Kunci</vt:lpstr>
      <vt:lpstr>PowerPoint Presentation</vt:lpstr>
      <vt:lpstr>Gaya Belajar di DDP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Febrian</dc:creator>
  <cp:lastModifiedBy>andreas febrian</cp:lastModifiedBy>
  <cp:revision>1271</cp:revision>
  <dcterms:created xsi:type="dcterms:W3CDTF">2019-01-03T02:16:07Z</dcterms:created>
  <dcterms:modified xsi:type="dcterms:W3CDTF">2025-10-16T10:37:13Z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0x010100EFDE50B6B06D5147A1358825BF88370E</vt:lpwstr>
  </property>
  <property fmtid="{D5CDD505-2E9C-101B-9397-08002B2CF9AE}" pid="3" name="MediaServiceImageTags">
    <vt:lpwstr/>
  </property>
</Properties>
</file>