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 id="2147483901" r:id="rId5"/>
    <p:sldMasterId id="2147484004" r:id="rId6"/>
    <p:sldMasterId id="2147483994" r:id="rId7"/>
    <p:sldMasterId id="2147483849" r:id="rId8"/>
    <p:sldMasterId id="2147484042" r:id="rId9"/>
    <p:sldMasterId id="2147484012" r:id="rId10"/>
    <p:sldMasterId id="2147483681" r:id="rId11"/>
    <p:sldMasterId id="2147483708" r:id="rId12"/>
    <p:sldMasterId id="2147483867" r:id="rId13"/>
  </p:sldMasterIdLst>
  <p:notesMasterIdLst>
    <p:notesMasterId r:id="rId42"/>
  </p:notesMasterIdLst>
  <p:handoutMasterIdLst>
    <p:handoutMasterId r:id="rId43"/>
  </p:handoutMasterIdLst>
  <p:sldIdLst>
    <p:sldId id="403" r:id="rId14"/>
    <p:sldId id="404" r:id="rId15"/>
    <p:sldId id="491" r:id="rId16"/>
    <p:sldId id="485" r:id="rId17"/>
    <p:sldId id="484" r:id="rId18"/>
    <p:sldId id="465" r:id="rId19"/>
    <p:sldId id="466" r:id="rId20"/>
    <p:sldId id="458" r:id="rId21"/>
    <p:sldId id="467" r:id="rId22"/>
    <p:sldId id="468" r:id="rId23"/>
    <p:sldId id="469" r:id="rId24"/>
    <p:sldId id="459" r:id="rId25"/>
    <p:sldId id="470" r:id="rId26"/>
    <p:sldId id="437" r:id="rId27"/>
    <p:sldId id="486" r:id="rId28"/>
    <p:sldId id="472" r:id="rId29"/>
    <p:sldId id="489" r:id="rId30"/>
    <p:sldId id="474" r:id="rId31"/>
    <p:sldId id="475" r:id="rId32"/>
    <p:sldId id="479" r:id="rId33"/>
    <p:sldId id="487" r:id="rId34"/>
    <p:sldId id="481" r:id="rId35"/>
    <p:sldId id="490" r:id="rId36"/>
    <p:sldId id="488" r:id="rId37"/>
    <p:sldId id="492" r:id="rId38"/>
    <p:sldId id="461" r:id="rId39"/>
    <p:sldId id="483" r:id="rId40"/>
    <p:sldId id="460" r:id="rId41"/>
  </p:sldIdLst>
  <p:sldSz cx="12192000" cy="6858000"/>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403"/>
            <p14:sldId id="404"/>
          </p14:sldIdLst>
        </p14:section>
        <p14:section name="Administrative" id="{677CE4DB-6E82-434A-883A-156063E4EDA0}">
          <p14:sldIdLst>
            <p14:sldId id="491"/>
          </p14:sldIdLst>
        </p14:section>
        <p14:section name="The Programming Language" id="{07783908-CB53-486E-B9F0-695397B7B819}">
          <p14:sldIdLst>
            <p14:sldId id="485"/>
            <p14:sldId id="484"/>
            <p14:sldId id="465"/>
            <p14:sldId id="466"/>
            <p14:sldId id="458"/>
            <p14:sldId id="467"/>
            <p14:sldId id="468"/>
            <p14:sldId id="469"/>
            <p14:sldId id="459"/>
            <p14:sldId id="470"/>
            <p14:sldId id="437"/>
          </p14:sldIdLst>
        </p14:section>
        <p14:section name="Compilation vs Interpreting" id="{27B1C605-7285-45DA-A0AA-878B152147E3}">
          <p14:sldIdLst>
            <p14:sldId id="486"/>
            <p14:sldId id="472"/>
            <p14:sldId id="489"/>
            <p14:sldId id="474"/>
            <p14:sldId id="475"/>
            <p14:sldId id="479"/>
          </p14:sldIdLst>
        </p14:section>
        <p14:section name="Programming Paradigms" id="{078526ED-D0ED-45A4-9609-778E78375FD7}">
          <p14:sldIdLst>
            <p14:sldId id="487"/>
            <p14:sldId id="481"/>
            <p14:sldId id="490"/>
            <p14:sldId id="488"/>
          </p14:sldIdLst>
        </p14:section>
        <p14:section name="Reflection" id="{787F4556-ABDE-4E24-B931-D87DB0400615}">
          <p14:sldIdLst>
            <p14:sldId id="492"/>
          </p14:sldIdLst>
        </p14:section>
        <p14:section name="Conclusion" id="{B35C159B-FB67-436F-83E6-5716D2988A63}">
          <p14:sldIdLst>
            <p14:sldId id="461"/>
            <p14:sldId id="483"/>
          </p14:sldIdLst>
        </p14:section>
        <p14:section name="Closing" id="{266FCD05-97BA-4BB5-8A2E-13A3464CB632}">
          <p14:sldIdLst>
            <p14:sldId id="4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DEDEDE"/>
    <a:srgbClr val="F0F0F0"/>
    <a:srgbClr val="DEEBF7"/>
    <a:srgbClr val="CEDBE7"/>
    <a:srgbClr val="A5B2C0"/>
    <a:srgbClr val="AEBBC7"/>
    <a:srgbClr val="BECBD7"/>
    <a:srgbClr val="282923"/>
    <a:srgbClr val="D7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showGuides="1">
      <p:cViewPr varScale="1">
        <p:scale>
          <a:sx n="107" d="100"/>
          <a:sy n="107" d="100"/>
        </p:scale>
        <p:origin x="714" y="102"/>
      </p:cViewPr>
      <p:guideLst>
        <p:guide orient="horz" pos="2160"/>
        <p:guide pos="3840"/>
      </p:guideLst>
    </p:cSldViewPr>
  </p:slideViewPr>
  <p:notesTextViewPr>
    <p:cViewPr>
      <p:scale>
        <a:sx n="3" d="2"/>
        <a:sy n="3" d="2"/>
      </p:scale>
      <p:origin x="0" y="0"/>
    </p:cViewPr>
  </p:notesTextViewPr>
  <p:sorterViewPr>
    <p:cViewPr>
      <p:scale>
        <a:sx n="100" d="100"/>
        <a:sy n="100" d="100"/>
      </p:scale>
      <p:origin x="0" y="-7770"/>
    </p:cViewPr>
  </p:sorter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febrian" userId="1b15e0ee-04bf-48a6-a8c3-adfead6d203a" providerId="ADAL" clId="{69FEA5D3-62CF-4A77-8053-6EAFBD34A3A5}"/>
    <pc:docChg chg="custSel modSld modMainMaster">
      <pc:chgData name="andreas febrian" userId="1b15e0ee-04bf-48a6-a8c3-adfead6d203a" providerId="ADAL" clId="{69FEA5D3-62CF-4A77-8053-6EAFBD34A3A5}" dt="2023-10-22T03:36:02.863" v="14" actId="6264"/>
      <pc:docMkLst>
        <pc:docMk/>
      </pc:docMkLst>
      <pc:sldChg chg="addSp delSp modSp mod chgLayout">
        <pc:chgData name="andreas febrian" userId="1b15e0ee-04bf-48a6-a8c3-adfead6d203a" providerId="ADAL" clId="{69FEA5D3-62CF-4A77-8053-6EAFBD34A3A5}" dt="2023-10-22T03:35:40.258" v="13" actId="478"/>
        <pc:sldMkLst>
          <pc:docMk/>
          <pc:sldMk cId="1958789650" sldId="491"/>
        </pc:sldMkLst>
        <pc:spChg chg="add del mod">
          <ac:chgData name="andreas febrian" userId="1b15e0ee-04bf-48a6-a8c3-adfead6d203a" providerId="ADAL" clId="{69FEA5D3-62CF-4A77-8053-6EAFBD34A3A5}" dt="2023-10-22T03:34:17.506" v="10" actId="6264"/>
          <ac:spMkLst>
            <pc:docMk/>
            <pc:sldMk cId="1958789650" sldId="491"/>
            <ac:spMk id="2" creationId="{F72A93DC-12C4-A85F-6BA0-123DBF7F73E2}"/>
          </ac:spMkLst>
        </pc:spChg>
        <pc:spChg chg="mod ord">
          <ac:chgData name="andreas febrian" userId="1b15e0ee-04bf-48a6-a8c3-adfead6d203a" providerId="ADAL" clId="{69FEA5D3-62CF-4A77-8053-6EAFBD34A3A5}" dt="2023-10-22T03:34:17.506" v="10" actId="6264"/>
          <ac:spMkLst>
            <pc:docMk/>
            <pc:sldMk cId="1958789650" sldId="491"/>
            <ac:spMk id="3" creationId="{D8244046-3583-DFA3-C6B0-14856E052C65}"/>
          </ac:spMkLst>
        </pc:spChg>
        <pc:spChg chg="add del mod ord">
          <ac:chgData name="andreas febrian" userId="1b15e0ee-04bf-48a6-a8c3-adfead6d203a" providerId="ADAL" clId="{69FEA5D3-62CF-4A77-8053-6EAFBD34A3A5}" dt="2023-10-22T03:35:40.258" v="13" actId="478"/>
          <ac:spMkLst>
            <pc:docMk/>
            <pc:sldMk cId="1958789650" sldId="491"/>
            <ac:spMk id="4" creationId="{C28283D7-D654-9AB5-2696-146A24A31A64}"/>
          </ac:spMkLst>
        </pc:spChg>
      </pc:sldChg>
      <pc:sldChg chg="addSp delSp modSp mod chgLayout">
        <pc:chgData name="andreas febrian" userId="1b15e0ee-04bf-48a6-a8c3-adfead6d203a" providerId="ADAL" clId="{69FEA5D3-62CF-4A77-8053-6EAFBD34A3A5}" dt="2023-10-22T03:36:02.863" v="14" actId="6264"/>
        <pc:sldMkLst>
          <pc:docMk/>
          <pc:sldMk cId="956062918" sldId="492"/>
        </pc:sldMkLst>
        <pc:spChg chg="mod ord">
          <ac:chgData name="andreas febrian" userId="1b15e0ee-04bf-48a6-a8c3-adfead6d203a" providerId="ADAL" clId="{69FEA5D3-62CF-4A77-8053-6EAFBD34A3A5}" dt="2023-10-22T03:36:02.863" v="14" actId="6264"/>
          <ac:spMkLst>
            <pc:docMk/>
            <pc:sldMk cId="956062918" sldId="492"/>
            <ac:spMk id="2" creationId="{85295323-C1CB-3179-2C06-B65E85390307}"/>
          </ac:spMkLst>
        </pc:spChg>
        <pc:spChg chg="add del mod">
          <ac:chgData name="andreas febrian" userId="1b15e0ee-04bf-48a6-a8c3-adfead6d203a" providerId="ADAL" clId="{69FEA5D3-62CF-4A77-8053-6EAFBD34A3A5}" dt="2023-10-22T03:36:02.863" v="14" actId="6264"/>
          <ac:spMkLst>
            <pc:docMk/>
            <pc:sldMk cId="956062918" sldId="492"/>
            <ac:spMk id="3" creationId="{9A27A343-D8FA-4659-98B2-9032A511A48D}"/>
          </ac:spMkLst>
        </pc:spChg>
      </pc:sldChg>
      <pc:sldMasterChg chg="modSldLayout">
        <pc:chgData name="andreas febrian" userId="1b15e0ee-04bf-48a6-a8c3-adfead6d203a" providerId="ADAL" clId="{69FEA5D3-62CF-4A77-8053-6EAFBD34A3A5}" dt="2023-10-22T03:34:12.074" v="8"/>
        <pc:sldMasterMkLst>
          <pc:docMk/>
          <pc:sldMasterMk cId="463676482" sldId="2147483681"/>
        </pc:sldMasterMkLst>
        <pc:sldLayoutChg chg="addSp delSp modSp mod">
          <pc:chgData name="andreas febrian" userId="1b15e0ee-04bf-48a6-a8c3-adfead6d203a" providerId="ADAL" clId="{69FEA5D3-62CF-4A77-8053-6EAFBD34A3A5}" dt="2023-10-22T03:34:12.074" v="8"/>
          <pc:sldLayoutMkLst>
            <pc:docMk/>
            <pc:sldMasterMk cId="463676482" sldId="2147483681"/>
            <pc:sldLayoutMk cId="540932328" sldId="2147484074"/>
          </pc:sldLayoutMkLst>
          <pc:spChg chg="add mod">
            <ac:chgData name="andreas febrian" userId="1b15e0ee-04bf-48a6-a8c3-adfead6d203a" providerId="ADAL" clId="{69FEA5D3-62CF-4A77-8053-6EAFBD34A3A5}" dt="2023-10-22T03:34:12.074" v="8"/>
            <ac:spMkLst>
              <pc:docMk/>
              <pc:sldMasterMk cId="463676482" sldId="2147483681"/>
              <pc:sldLayoutMk cId="540932328" sldId="2147484074"/>
              <ac:spMk id="3" creationId="{9E0F8A17-9C8A-1B80-D52D-7466F75561EE}"/>
            </ac:spMkLst>
          </pc:spChg>
          <pc:spChg chg="del mod">
            <ac:chgData name="andreas febrian" userId="1b15e0ee-04bf-48a6-a8c3-adfead6d203a" providerId="ADAL" clId="{69FEA5D3-62CF-4A77-8053-6EAFBD34A3A5}" dt="2023-10-22T03:34:09.148" v="7" actId="478"/>
            <ac:spMkLst>
              <pc:docMk/>
              <pc:sldMasterMk cId="463676482" sldId="2147483681"/>
              <pc:sldLayoutMk cId="540932328" sldId="2147484074"/>
              <ac:spMk id="5" creationId="{8C1C7B98-AC86-4C49-A155-E68C34E7015A}"/>
            </ac:spMkLst>
          </pc:spChg>
        </pc:sldLayoutChg>
      </pc:sldMasterChg>
      <pc:sldMasterChg chg="modSldLayout">
        <pc:chgData name="andreas febrian" userId="1b15e0ee-04bf-48a6-a8c3-adfead6d203a" providerId="ADAL" clId="{69FEA5D3-62CF-4A77-8053-6EAFBD34A3A5}" dt="2023-10-22T03:35:35.007" v="12" actId="478"/>
        <pc:sldMasterMkLst>
          <pc:docMk/>
          <pc:sldMasterMk cId="558787084" sldId="2147483849"/>
        </pc:sldMasterMkLst>
        <pc:sldLayoutChg chg="addSp delSp modSp mod">
          <pc:chgData name="andreas febrian" userId="1b15e0ee-04bf-48a6-a8c3-adfead6d203a" providerId="ADAL" clId="{69FEA5D3-62CF-4A77-8053-6EAFBD34A3A5}" dt="2023-10-22T03:35:35.007" v="12" actId="478"/>
          <pc:sldLayoutMkLst>
            <pc:docMk/>
            <pc:sldMasterMk cId="558787084" sldId="2147483849"/>
            <pc:sldLayoutMk cId="2699886817" sldId="2147484075"/>
          </pc:sldLayoutMkLst>
          <pc:spChg chg="add del mod">
            <ac:chgData name="andreas febrian" userId="1b15e0ee-04bf-48a6-a8c3-adfead6d203a" providerId="ADAL" clId="{69FEA5D3-62CF-4A77-8053-6EAFBD34A3A5}" dt="2023-10-22T03:35:35.007" v="12" actId="478"/>
            <ac:spMkLst>
              <pc:docMk/>
              <pc:sldMasterMk cId="558787084" sldId="2147483849"/>
              <pc:sldLayoutMk cId="2699886817" sldId="2147484075"/>
              <ac:spMk id="3" creationId="{14FEA47E-7D7C-8AE5-9475-CFFDD4FBEE2B}"/>
            </ac:spMkLst>
          </pc:spChg>
          <pc:spChg chg="add del mod">
            <ac:chgData name="andreas febrian" userId="1b15e0ee-04bf-48a6-a8c3-adfead6d203a" providerId="ADAL" clId="{69FEA5D3-62CF-4A77-8053-6EAFBD34A3A5}" dt="2023-10-22T03:35:35.007" v="12" actId="478"/>
            <ac:spMkLst>
              <pc:docMk/>
              <pc:sldMasterMk cId="558787084" sldId="2147483849"/>
              <pc:sldLayoutMk cId="2699886817" sldId="2147484075"/>
              <ac:spMk id="4" creationId="{6FC0A77D-163B-5247-8E57-818B3506E323}"/>
            </ac:spMkLst>
          </pc:spChg>
          <pc:spChg chg="add del mod">
            <ac:chgData name="andreas febrian" userId="1b15e0ee-04bf-48a6-a8c3-adfead6d203a" providerId="ADAL" clId="{69FEA5D3-62CF-4A77-8053-6EAFBD34A3A5}" dt="2023-10-22T03:35:35.007" v="12" actId="478"/>
            <ac:spMkLst>
              <pc:docMk/>
              <pc:sldMasterMk cId="558787084" sldId="2147483849"/>
              <pc:sldLayoutMk cId="2699886817" sldId="2147484075"/>
              <ac:spMk id="5" creationId="{CCE78480-2786-DABB-D6AB-175B6E60B0BF}"/>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DF98E-3AAA-49BD-B8CB-4C6CFA2F322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4DB6FDB-2FAE-498D-9743-EA4E18FD3554}">
      <dgm:prSet custT="1"/>
      <dgm:spPr>
        <a:solidFill>
          <a:schemeClr val="accent1">
            <a:lumMod val="50000"/>
          </a:schemeClr>
        </a:solidFill>
        <a:ln>
          <a:noFill/>
        </a:ln>
      </dgm:spPr>
      <dgm:t>
        <a:bodyPr anchor="t"/>
        <a:lstStyle/>
        <a:p>
          <a:pPr rtl="0">
            <a:lnSpc>
              <a:spcPct val="90000"/>
            </a:lnSpc>
            <a:spcAft>
              <a:spcPct val="35000"/>
            </a:spcAft>
          </a:pPr>
          <a:r>
            <a:rPr lang="en-US" sz="1600" b="1">
              <a:latin typeface="Arial" panose="020B0604020202020204" pitchFamily="34" charset="0"/>
              <a:cs typeface="Arial" panose="020B0604020202020204" pitchFamily="34" charset="0"/>
            </a:rPr>
            <a:t>Prosedural</a:t>
          </a:r>
          <a:r>
            <a:rPr lang="en-US" sz="1600">
              <a:latin typeface="Arial" panose="020B0604020202020204" pitchFamily="34" charset="0"/>
              <a:cs typeface="Arial" panose="020B0604020202020204" pitchFamily="34" charset="0"/>
            </a:rPr>
            <a:t> </a:t>
          </a:r>
        </a:p>
        <a:p>
          <a:pPr rtl="0">
            <a:lnSpc>
              <a:spcPct val="90000"/>
            </a:lnSpc>
            <a:spcAft>
              <a:spcPct val="35000"/>
            </a:spcAft>
          </a:pPr>
          <a:endParaRPr lang="en-US" sz="1600">
            <a:latin typeface="Arial" panose="020B0604020202020204" pitchFamily="34" charset="0"/>
            <a:cs typeface="Arial" panose="020B0604020202020204" pitchFamily="34" charset="0"/>
          </a:endParaRPr>
        </a:p>
        <a:p>
          <a:pPr rtl="0">
            <a:lnSpc>
              <a:spcPct val="110000"/>
            </a:lnSpc>
            <a:spcAft>
              <a:spcPts val="0"/>
            </a:spcAft>
          </a:pPr>
          <a:r>
            <a:rPr lang="en-US" sz="1600">
              <a:latin typeface="Arial" panose="020B0604020202020204" pitchFamily="34" charset="0"/>
              <a:cs typeface="Arial" panose="020B0604020202020204" pitchFamily="34" charset="0"/>
            </a:rPr>
            <a:t>Solusi masalah merupakan hasil dari langkah-langkah untuk menyelesaikan submasalah</a:t>
          </a:r>
          <a:endParaRPr lang="en-US" sz="1600" dirty="0">
            <a:latin typeface="Arial" panose="020B0604020202020204" pitchFamily="34" charset="0"/>
            <a:cs typeface="Arial" panose="020B0604020202020204" pitchFamily="34" charset="0"/>
          </a:endParaRPr>
        </a:p>
      </dgm:t>
    </dgm:pt>
    <dgm:pt modelId="{82335672-B8C5-4C44-8DBC-0D33EF473FE1}" type="parTrans" cxnId="{2C74742F-87B6-4C10-B0E1-FC9619ADB6D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C276295-3926-4EDB-9097-036848AD83F1}" type="sibTrans" cxnId="{2C74742F-87B6-4C10-B0E1-FC9619ADB6D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058A676-AE15-4AE5-9D46-5C4720490934}">
      <dgm:prSet custT="1"/>
      <dgm:spPr>
        <a:solidFill>
          <a:schemeClr val="accent1">
            <a:lumMod val="50000"/>
          </a:schemeClr>
        </a:solidFill>
        <a:ln>
          <a:noFill/>
        </a:ln>
      </dgm:spPr>
      <dgm:t>
        <a:bodyPr anchor="t"/>
        <a:lstStyle/>
        <a:p>
          <a:pPr rtl="0">
            <a:lnSpc>
              <a:spcPct val="90000"/>
            </a:lnSpc>
            <a:spcAft>
              <a:spcPct val="35000"/>
            </a:spcAft>
          </a:pPr>
          <a:r>
            <a:rPr lang="en-US" sz="1600" b="1">
              <a:latin typeface="Arial" panose="020B0604020202020204" pitchFamily="34" charset="0"/>
              <a:cs typeface="Arial" panose="020B0604020202020204" pitchFamily="34" charset="0"/>
            </a:rPr>
            <a:t>Fungsional</a:t>
          </a:r>
          <a:r>
            <a:rPr lang="en-US" sz="1600">
              <a:latin typeface="Arial" panose="020B0604020202020204" pitchFamily="34" charset="0"/>
              <a:cs typeface="Arial" panose="020B0604020202020204" pitchFamily="34" charset="0"/>
            </a:rPr>
            <a:t> </a:t>
          </a:r>
        </a:p>
        <a:p>
          <a:pPr rtl="0">
            <a:lnSpc>
              <a:spcPct val="90000"/>
            </a:lnSpc>
            <a:spcAft>
              <a:spcPct val="35000"/>
            </a:spcAft>
          </a:pPr>
          <a:endParaRPr lang="en-US" sz="1600">
            <a:latin typeface="Arial" panose="020B0604020202020204" pitchFamily="34" charset="0"/>
            <a:cs typeface="Arial" panose="020B0604020202020204" pitchFamily="34" charset="0"/>
          </a:endParaRPr>
        </a:p>
        <a:p>
          <a:pPr rtl="0">
            <a:lnSpc>
              <a:spcPct val="110000"/>
            </a:lnSpc>
            <a:spcAft>
              <a:spcPts val="0"/>
            </a:spcAft>
          </a:pPr>
          <a:r>
            <a:rPr lang="en-US" sz="1600">
              <a:latin typeface="Arial" panose="020B0604020202020204" pitchFamily="34" charset="0"/>
              <a:cs typeface="Arial" panose="020B0604020202020204" pitchFamily="34" charset="0"/>
            </a:rPr>
            <a:t>Solusi masalah merupakan komposisi dan aplikasi fungsi yang memetakan masalah ke jawaban</a:t>
          </a:r>
          <a:endParaRPr lang="en-US" sz="1600" dirty="0">
            <a:latin typeface="Arial" panose="020B0604020202020204" pitchFamily="34" charset="0"/>
            <a:cs typeface="Arial" panose="020B0604020202020204" pitchFamily="34" charset="0"/>
          </a:endParaRPr>
        </a:p>
      </dgm:t>
    </dgm:pt>
    <dgm:pt modelId="{2B1EB69F-817E-4B58-A7A9-CB308132A4D4}" type="parTrans" cxnId="{C8747195-D274-42D6-9241-508719C9E8F8}">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813D200F-BEC0-419C-B288-20C6F5C3F240}" type="sibTrans" cxnId="{C8747195-D274-42D6-9241-508719C9E8F8}">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B1CBA22-F44D-49D6-B0AE-1E075EACC769}">
      <dgm:prSet custT="1"/>
      <dgm:spPr>
        <a:solidFill>
          <a:schemeClr val="accent1">
            <a:lumMod val="50000"/>
          </a:schemeClr>
        </a:solidFill>
        <a:ln>
          <a:noFill/>
        </a:ln>
      </dgm:spPr>
      <dgm:t>
        <a:bodyPr anchor="t"/>
        <a:lstStyle/>
        <a:p>
          <a:pPr rtl="0">
            <a:lnSpc>
              <a:spcPct val="90000"/>
            </a:lnSpc>
            <a:spcAft>
              <a:spcPct val="35000"/>
            </a:spcAft>
          </a:pPr>
          <a:r>
            <a:rPr lang="en-US" sz="1600" b="1">
              <a:latin typeface="Arial" panose="020B0604020202020204" pitchFamily="34" charset="0"/>
              <a:cs typeface="Arial" panose="020B0604020202020204" pitchFamily="34" charset="0"/>
            </a:rPr>
            <a:t>Deklaratif </a:t>
          </a:r>
        </a:p>
        <a:p>
          <a:pPr rtl="0">
            <a:lnSpc>
              <a:spcPct val="90000"/>
            </a:lnSpc>
            <a:spcAft>
              <a:spcPct val="35000"/>
            </a:spcAft>
          </a:pPr>
          <a:endParaRPr lang="en-US" sz="1600" b="1">
            <a:latin typeface="Arial" panose="020B0604020202020204" pitchFamily="34" charset="0"/>
            <a:cs typeface="Arial" panose="020B0604020202020204" pitchFamily="34" charset="0"/>
          </a:endParaRPr>
        </a:p>
        <a:p>
          <a:pPr rtl="0">
            <a:lnSpc>
              <a:spcPct val="110000"/>
            </a:lnSpc>
            <a:spcAft>
              <a:spcPts val="0"/>
            </a:spcAft>
          </a:pPr>
          <a:r>
            <a:rPr lang="en-US" sz="1600">
              <a:latin typeface="Arial" panose="020B0604020202020204" pitchFamily="34" charset="0"/>
              <a:cs typeface="Arial" panose="020B0604020202020204" pitchFamily="34" charset="0"/>
            </a:rPr>
            <a:t>Solusi masalah merupakan hasil inferensi terhadap fakta dan aturan yang diberikan</a:t>
          </a:r>
          <a:endParaRPr lang="en-US" sz="1600" dirty="0">
            <a:latin typeface="Arial" panose="020B0604020202020204" pitchFamily="34" charset="0"/>
            <a:cs typeface="Arial" panose="020B0604020202020204" pitchFamily="34" charset="0"/>
          </a:endParaRPr>
        </a:p>
      </dgm:t>
    </dgm:pt>
    <dgm:pt modelId="{6D1301B0-BBBB-4E24-97E7-AB6089EE2B7D}" type="parTrans" cxnId="{81369DAE-78BB-4B0B-805F-954316FE6D7A}">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D9EDF76-097A-4663-8104-FB7B042852F7}" type="sibTrans" cxnId="{81369DAE-78BB-4B0B-805F-954316FE6D7A}">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45F3DCC7-82EC-4DE1-80FD-F58B4C6FDFE6}">
      <dgm:prSet custT="1"/>
      <dgm:spPr>
        <a:solidFill>
          <a:schemeClr val="accent1">
            <a:lumMod val="50000"/>
          </a:schemeClr>
        </a:solidFill>
        <a:ln>
          <a:noFill/>
        </a:ln>
      </dgm:spPr>
      <dgm:t>
        <a:bodyPr anchor="t"/>
        <a:lstStyle/>
        <a:p>
          <a:pPr rtl="0">
            <a:lnSpc>
              <a:spcPct val="90000"/>
            </a:lnSpc>
            <a:spcAft>
              <a:spcPct val="35000"/>
            </a:spcAft>
          </a:pPr>
          <a:r>
            <a:rPr lang="id-ID" sz="1600" b="1" noProof="0" dirty="0">
              <a:latin typeface="Arial" panose="020B0604020202020204" pitchFamily="34" charset="0"/>
              <a:cs typeface="Arial" panose="020B0604020202020204" pitchFamily="34" charset="0"/>
            </a:rPr>
            <a:t>Objek</a:t>
          </a:r>
          <a:r>
            <a:rPr lang="id-ID" sz="1600" noProof="0" dirty="0">
              <a:latin typeface="Arial" panose="020B0604020202020204" pitchFamily="34" charset="0"/>
              <a:cs typeface="Arial" panose="020B0604020202020204" pitchFamily="34" charset="0"/>
            </a:rPr>
            <a:t> </a:t>
          </a:r>
        </a:p>
        <a:p>
          <a:pPr rtl="0">
            <a:lnSpc>
              <a:spcPct val="90000"/>
            </a:lnSpc>
            <a:spcAft>
              <a:spcPct val="35000"/>
            </a:spcAft>
          </a:pPr>
          <a:endParaRPr lang="id-ID" sz="1600" noProof="0" dirty="0">
            <a:latin typeface="Arial" panose="020B0604020202020204" pitchFamily="34" charset="0"/>
            <a:cs typeface="Arial" panose="020B0604020202020204" pitchFamily="34" charset="0"/>
          </a:endParaRPr>
        </a:p>
        <a:p>
          <a:pPr rtl="0">
            <a:lnSpc>
              <a:spcPct val="110000"/>
            </a:lnSpc>
            <a:spcAft>
              <a:spcPts val="0"/>
            </a:spcAft>
          </a:pPr>
          <a:r>
            <a:rPr lang="id-ID" sz="1600" noProof="0" dirty="0">
              <a:latin typeface="Arial" panose="020B0604020202020204" pitchFamily="34" charset="0"/>
              <a:cs typeface="Arial" panose="020B0604020202020204" pitchFamily="34" charset="0"/>
            </a:rPr>
            <a:t>Solusi masalah merupakan hasil interaksi beberapa objek</a:t>
          </a:r>
        </a:p>
      </dgm:t>
    </dgm:pt>
    <dgm:pt modelId="{26EE3AFD-7C7B-4E0F-9DA9-43647B7A2ADF}" type="parTrans" cxnId="{0054E193-DC2D-460B-BCDA-72FF10E2B43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4DA2DEB3-C2A9-4ADF-AFFA-961BB3222C60}" type="sibTrans" cxnId="{0054E193-DC2D-460B-BCDA-72FF10E2B43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E8D17A2B-5F02-4AF6-9268-F06950B331D5}" type="pres">
      <dgm:prSet presAssocID="{4CADF98E-3AAA-49BD-B8CB-4C6CFA2F3225}" presName="Name0" presStyleCnt="0">
        <dgm:presLayoutVars>
          <dgm:dir/>
          <dgm:resizeHandles val="exact"/>
        </dgm:presLayoutVars>
      </dgm:prSet>
      <dgm:spPr/>
    </dgm:pt>
    <dgm:pt modelId="{771693FC-4AE9-40EB-9CCF-5A3F91084611}" type="pres">
      <dgm:prSet presAssocID="{94DB6FDB-2FAE-498D-9743-EA4E18FD3554}" presName="node" presStyleLbl="node1" presStyleIdx="0" presStyleCnt="4">
        <dgm:presLayoutVars>
          <dgm:bulletEnabled val="1"/>
        </dgm:presLayoutVars>
      </dgm:prSet>
      <dgm:spPr/>
    </dgm:pt>
    <dgm:pt modelId="{74858ED2-1491-4BD3-B01D-B9B47141280E}" type="pres">
      <dgm:prSet presAssocID="{BC276295-3926-4EDB-9097-036848AD83F1}" presName="sibTrans" presStyleCnt="0"/>
      <dgm:spPr/>
    </dgm:pt>
    <dgm:pt modelId="{57F70415-1B8D-4C4A-A6E0-436536166F55}" type="pres">
      <dgm:prSet presAssocID="{F058A676-AE15-4AE5-9D46-5C4720490934}" presName="node" presStyleLbl="node1" presStyleIdx="1" presStyleCnt="4">
        <dgm:presLayoutVars>
          <dgm:bulletEnabled val="1"/>
        </dgm:presLayoutVars>
      </dgm:prSet>
      <dgm:spPr/>
    </dgm:pt>
    <dgm:pt modelId="{B494814D-AA4B-4720-90A7-AB8B5266BBA9}" type="pres">
      <dgm:prSet presAssocID="{813D200F-BEC0-419C-B288-20C6F5C3F240}" presName="sibTrans" presStyleCnt="0"/>
      <dgm:spPr/>
    </dgm:pt>
    <dgm:pt modelId="{A2D00FF9-D7E4-47E1-AD6F-E69CB63851FE}" type="pres">
      <dgm:prSet presAssocID="{5B1CBA22-F44D-49D6-B0AE-1E075EACC769}" presName="node" presStyleLbl="node1" presStyleIdx="2" presStyleCnt="4">
        <dgm:presLayoutVars>
          <dgm:bulletEnabled val="1"/>
        </dgm:presLayoutVars>
      </dgm:prSet>
      <dgm:spPr/>
    </dgm:pt>
    <dgm:pt modelId="{024D091F-6B75-419A-8160-7DF3AC232094}" type="pres">
      <dgm:prSet presAssocID="{1D9EDF76-097A-4663-8104-FB7B042852F7}" presName="sibTrans" presStyleCnt="0"/>
      <dgm:spPr/>
    </dgm:pt>
    <dgm:pt modelId="{282F1D60-EE46-4169-BDD9-8255F43ADD91}" type="pres">
      <dgm:prSet presAssocID="{45F3DCC7-82EC-4DE1-80FD-F58B4C6FDFE6}" presName="node" presStyleLbl="node1" presStyleIdx="3" presStyleCnt="4">
        <dgm:presLayoutVars>
          <dgm:bulletEnabled val="1"/>
        </dgm:presLayoutVars>
      </dgm:prSet>
      <dgm:spPr/>
    </dgm:pt>
  </dgm:ptLst>
  <dgm:cxnLst>
    <dgm:cxn modelId="{23E2FE25-55B9-4F3B-9B79-6CA28C0A6E6E}" type="presOf" srcId="{94DB6FDB-2FAE-498D-9743-EA4E18FD3554}" destId="{771693FC-4AE9-40EB-9CCF-5A3F91084611}" srcOrd="0" destOrd="0" presId="urn:microsoft.com/office/officeart/2005/8/layout/hList6"/>
    <dgm:cxn modelId="{2C74742F-87B6-4C10-B0E1-FC9619ADB6D5}" srcId="{4CADF98E-3AAA-49BD-B8CB-4C6CFA2F3225}" destId="{94DB6FDB-2FAE-498D-9743-EA4E18FD3554}" srcOrd="0" destOrd="0" parTransId="{82335672-B8C5-4C44-8DBC-0D33EF473FE1}" sibTransId="{BC276295-3926-4EDB-9097-036848AD83F1}"/>
    <dgm:cxn modelId="{0054E193-DC2D-460B-BCDA-72FF10E2B435}" srcId="{4CADF98E-3AAA-49BD-B8CB-4C6CFA2F3225}" destId="{45F3DCC7-82EC-4DE1-80FD-F58B4C6FDFE6}" srcOrd="3" destOrd="0" parTransId="{26EE3AFD-7C7B-4E0F-9DA9-43647B7A2ADF}" sibTransId="{4DA2DEB3-C2A9-4ADF-AFFA-961BB3222C60}"/>
    <dgm:cxn modelId="{C8747195-D274-42D6-9241-508719C9E8F8}" srcId="{4CADF98E-3AAA-49BD-B8CB-4C6CFA2F3225}" destId="{F058A676-AE15-4AE5-9D46-5C4720490934}" srcOrd="1" destOrd="0" parTransId="{2B1EB69F-817E-4B58-A7A9-CB308132A4D4}" sibTransId="{813D200F-BEC0-419C-B288-20C6F5C3F240}"/>
    <dgm:cxn modelId="{D4299B98-D452-4E5E-9208-3D4EB5B65080}" type="presOf" srcId="{4CADF98E-3AAA-49BD-B8CB-4C6CFA2F3225}" destId="{E8D17A2B-5F02-4AF6-9268-F06950B331D5}" srcOrd="0" destOrd="0" presId="urn:microsoft.com/office/officeart/2005/8/layout/hList6"/>
    <dgm:cxn modelId="{81369DAE-78BB-4B0B-805F-954316FE6D7A}" srcId="{4CADF98E-3AAA-49BD-B8CB-4C6CFA2F3225}" destId="{5B1CBA22-F44D-49D6-B0AE-1E075EACC769}" srcOrd="2" destOrd="0" parTransId="{6D1301B0-BBBB-4E24-97E7-AB6089EE2B7D}" sibTransId="{1D9EDF76-097A-4663-8104-FB7B042852F7}"/>
    <dgm:cxn modelId="{9AD33ABF-6005-4FF8-BD73-644009929C95}" type="presOf" srcId="{F058A676-AE15-4AE5-9D46-5C4720490934}" destId="{57F70415-1B8D-4C4A-A6E0-436536166F55}" srcOrd="0" destOrd="0" presId="urn:microsoft.com/office/officeart/2005/8/layout/hList6"/>
    <dgm:cxn modelId="{23C555D5-8D32-4940-841D-0837BAD1280D}" type="presOf" srcId="{45F3DCC7-82EC-4DE1-80FD-F58B4C6FDFE6}" destId="{282F1D60-EE46-4169-BDD9-8255F43ADD91}" srcOrd="0" destOrd="0" presId="urn:microsoft.com/office/officeart/2005/8/layout/hList6"/>
    <dgm:cxn modelId="{FA74F9F7-52F9-4860-B255-9EC91DA3155D}" type="presOf" srcId="{5B1CBA22-F44D-49D6-B0AE-1E075EACC769}" destId="{A2D00FF9-D7E4-47E1-AD6F-E69CB63851FE}" srcOrd="0" destOrd="0" presId="urn:microsoft.com/office/officeart/2005/8/layout/hList6"/>
    <dgm:cxn modelId="{5A4B6744-5406-49EF-A87B-E2C575F1BB7F}" type="presParOf" srcId="{E8D17A2B-5F02-4AF6-9268-F06950B331D5}" destId="{771693FC-4AE9-40EB-9CCF-5A3F91084611}" srcOrd="0" destOrd="0" presId="urn:microsoft.com/office/officeart/2005/8/layout/hList6"/>
    <dgm:cxn modelId="{1D194861-A6B1-4291-B0B9-6CC0EF5C75E1}" type="presParOf" srcId="{E8D17A2B-5F02-4AF6-9268-F06950B331D5}" destId="{74858ED2-1491-4BD3-B01D-B9B47141280E}" srcOrd="1" destOrd="0" presId="urn:microsoft.com/office/officeart/2005/8/layout/hList6"/>
    <dgm:cxn modelId="{58F8AF0D-6179-4245-A094-A5F8D201DD34}" type="presParOf" srcId="{E8D17A2B-5F02-4AF6-9268-F06950B331D5}" destId="{57F70415-1B8D-4C4A-A6E0-436536166F55}" srcOrd="2" destOrd="0" presId="urn:microsoft.com/office/officeart/2005/8/layout/hList6"/>
    <dgm:cxn modelId="{1085F26A-9B6E-49F8-8C10-B0C592EFC0AB}" type="presParOf" srcId="{E8D17A2B-5F02-4AF6-9268-F06950B331D5}" destId="{B494814D-AA4B-4720-90A7-AB8B5266BBA9}" srcOrd="3" destOrd="0" presId="urn:microsoft.com/office/officeart/2005/8/layout/hList6"/>
    <dgm:cxn modelId="{43A1E3B5-8744-45D0-BE5D-ABE9169F490C}" type="presParOf" srcId="{E8D17A2B-5F02-4AF6-9268-F06950B331D5}" destId="{A2D00FF9-D7E4-47E1-AD6F-E69CB63851FE}" srcOrd="4" destOrd="0" presId="urn:microsoft.com/office/officeart/2005/8/layout/hList6"/>
    <dgm:cxn modelId="{79D21B54-3C51-4A6F-80B8-36CFBF9AC1B4}" type="presParOf" srcId="{E8D17A2B-5F02-4AF6-9268-F06950B331D5}" destId="{024D091F-6B75-419A-8160-7DF3AC232094}" srcOrd="5" destOrd="0" presId="urn:microsoft.com/office/officeart/2005/8/layout/hList6"/>
    <dgm:cxn modelId="{900E66B8-09AF-429C-97A3-8FC75B90B550}" type="presParOf" srcId="{E8D17A2B-5F02-4AF6-9268-F06950B331D5}" destId="{282F1D60-EE46-4169-BDD9-8255F43ADD9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DF98E-3AAA-49BD-B8CB-4C6CFA2F322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4DB6FDB-2FAE-498D-9743-EA4E18FD3554}">
      <dgm:prSet custT="1"/>
      <dgm:spPr>
        <a:solidFill>
          <a:schemeClr val="accent2">
            <a:lumMod val="75000"/>
          </a:schemeClr>
        </a:solidFill>
        <a:ln>
          <a:noFill/>
        </a:ln>
      </dgm:spPr>
      <dgm:t>
        <a:bodyPr anchor="t"/>
        <a:lstStyle/>
        <a:p>
          <a:pPr rtl="0">
            <a:lnSpc>
              <a:spcPct val="90000"/>
            </a:lnSpc>
            <a:spcAft>
              <a:spcPct val="35000"/>
            </a:spcAft>
          </a:pPr>
          <a:r>
            <a:rPr lang="en-US" sz="1600" b="1">
              <a:latin typeface="Arial" panose="020B0604020202020204" pitchFamily="34" charset="0"/>
              <a:cs typeface="Arial" panose="020B0604020202020204" pitchFamily="34" charset="0"/>
            </a:rPr>
            <a:t>Prosedural</a:t>
          </a:r>
          <a:r>
            <a:rPr lang="en-US" sz="1600">
              <a:latin typeface="Arial" panose="020B0604020202020204" pitchFamily="34" charset="0"/>
              <a:cs typeface="Arial" panose="020B0604020202020204" pitchFamily="34" charset="0"/>
            </a:rPr>
            <a:t> </a:t>
          </a:r>
        </a:p>
        <a:p>
          <a:pPr rtl="0">
            <a:lnSpc>
              <a:spcPct val="90000"/>
            </a:lnSpc>
            <a:spcAft>
              <a:spcPct val="35000"/>
            </a:spcAft>
          </a:pPr>
          <a:endParaRPr lang="en-US" sz="1600">
            <a:latin typeface="Arial" panose="020B0604020202020204" pitchFamily="34" charset="0"/>
            <a:cs typeface="Arial" panose="020B0604020202020204" pitchFamily="34" charset="0"/>
          </a:endParaRPr>
        </a:p>
        <a:p>
          <a:pPr rtl="0">
            <a:lnSpc>
              <a:spcPct val="110000"/>
            </a:lnSpc>
            <a:spcAft>
              <a:spcPts val="0"/>
            </a:spcAft>
          </a:pPr>
          <a:r>
            <a:rPr lang="en-US" sz="1600">
              <a:latin typeface="Arial" panose="020B0604020202020204" pitchFamily="34" charset="0"/>
              <a:cs typeface="Arial" panose="020B0604020202020204" pitchFamily="34" charset="0"/>
            </a:rPr>
            <a:t>Solusi masalah merupakan hasil dari langkah-langkah untuk menyelesaikan submasalah</a:t>
          </a:r>
          <a:endParaRPr lang="en-US" sz="1600" dirty="0">
            <a:latin typeface="Arial" panose="020B0604020202020204" pitchFamily="34" charset="0"/>
            <a:cs typeface="Arial" panose="020B0604020202020204" pitchFamily="34" charset="0"/>
          </a:endParaRPr>
        </a:p>
      </dgm:t>
    </dgm:pt>
    <dgm:pt modelId="{82335672-B8C5-4C44-8DBC-0D33EF473FE1}" type="parTrans" cxnId="{2C74742F-87B6-4C10-B0E1-FC9619ADB6D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C276295-3926-4EDB-9097-036848AD83F1}" type="sibTrans" cxnId="{2C74742F-87B6-4C10-B0E1-FC9619ADB6D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45F3DCC7-82EC-4DE1-80FD-F58B4C6FDFE6}">
      <dgm:prSet custT="1"/>
      <dgm:spPr>
        <a:solidFill>
          <a:schemeClr val="accent1">
            <a:lumMod val="50000"/>
          </a:schemeClr>
        </a:solidFill>
        <a:ln>
          <a:noFill/>
        </a:ln>
      </dgm:spPr>
      <dgm:t>
        <a:bodyPr anchor="t"/>
        <a:lstStyle/>
        <a:p>
          <a:pPr rtl="0">
            <a:lnSpc>
              <a:spcPct val="90000"/>
            </a:lnSpc>
            <a:spcAft>
              <a:spcPct val="35000"/>
            </a:spcAft>
          </a:pPr>
          <a:r>
            <a:rPr lang="id-ID" sz="1600" b="1" noProof="0" dirty="0">
              <a:latin typeface="Arial" panose="020B0604020202020204" pitchFamily="34" charset="0"/>
              <a:cs typeface="Arial" panose="020B0604020202020204" pitchFamily="34" charset="0"/>
            </a:rPr>
            <a:t>Objek</a:t>
          </a:r>
          <a:r>
            <a:rPr lang="id-ID" sz="1600" noProof="0" dirty="0">
              <a:latin typeface="Arial" panose="020B0604020202020204" pitchFamily="34" charset="0"/>
              <a:cs typeface="Arial" panose="020B0604020202020204" pitchFamily="34" charset="0"/>
            </a:rPr>
            <a:t> </a:t>
          </a:r>
        </a:p>
        <a:p>
          <a:pPr rtl="0">
            <a:lnSpc>
              <a:spcPct val="90000"/>
            </a:lnSpc>
            <a:spcAft>
              <a:spcPct val="35000"/>
            </a:spcAft>
          </a:pPr>
          <a:endParaRPr lang="id-ID" sz="1600" noProof="0" dirty="0">
            <a:latin typeface="Arial" panose="020B0604020202020204" pitchFamily="34" charset="0"/>
            <a:cs typeface="Arial" panose="020B0604020202020204" pitchFamily="34" charset="0"/>
          </a:endParaRPr>
        </a:p>
        <a:p>
          <a:pPr rtl="0">
            <a:lnSpc>
              <a:spcPct val="110000"/>
            </a:lnSpc>
            <a:spcAft>
              <a:spcPts val="0"/>
            </a:spcAft>
          </a:pPr>
          <a:r>
            <a:rPr lang="id-ID" sz="1600" noProof="0" dirty="0">
              <a:latin typeface="Arial" panose="020B0604020202020204" pitchFamily="34" charset="0"/>
              <a:cs typeface="Arial" panose="020B0604020202020204" pitchFamily="34" charset="0"/>
            </a:rPr>
            <a:t>Solusi masalah merupakan hasil interaksi beberapa objek</a:t>
          </a:r>
        </a:p>
      </dgm:t>
    </dgm:pt>
    <dgm:pt modelId="{26EE3AFD-7C7B-4E0F-9DA9-43647B7A2ADF}" type="parTrans" cxnId="{0054E193-DC2D-460B-BCDA-72FF10E2B43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4DA2DEB3-C2A9-4ADF-AFFA-961BB3222C60}" type="sibTrans" cxnId="{0054E193-DC2D-460B-BCDA-72FF10E2B43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B1CBA22-F44D-49D6-B0AE-1E075EACC769}">
      <dgm:prSet custT="1"/>
      <dgm:spPr>
        <a:solidFill>
          <a:schemeClr val="accent1">
            <a:lumMod val="50000"/>
          </a:schemeClr>
        </a:solidFill>
        <a:ln>
          <a:noFill/>
        </a:ln>
      </dgm:spPr>
      <dgm:t>
        <a:bodyPr anchor="t"/>
        <a:lstStyle/>
        <a:p>
          <a:pPr rtl="0">
            <a:lnSpc>
              <a:spcPct val="90000"/>
            </a:lnSpc>
            <a:spcAft>
              <a:spcPct val="35000"/>
            </a:spcAft>
          </a:pPr>
          <a:r>
            <a:rPr lang="en-US" sz="1600" b="1">
              <a:latin typeface="Arial" panose="020B0604020202020204" pitchFamily="34" charset="0"/>
              <a:cs typeface="Arial" panose="020B0604020202020204" pitchFamily="34" charset="0"/>
            </a:rPr>
            <a:t>Deklaratif </a:t>
          </a:r>
        </a:p>
        <a:p>
          <a:pPr rtl="0">
            <a:lnSpc>
              <a:spcPct val="90000"/>
            </a:lnSpc>
            <a:spcAft>
              <a:spcPct val="35000"/>
            </a:spcAft>
          </a:pPr>
          <a:endParaRPr lang="en-US" sz="1600" b="1">
            <a:latin typeface="Arial" panose="020B0604020202020204" pitchFamily="34" charset="0"/>
            <a:cs typeface="Arial" panose="020B0604020202020204" pitchFamily="34" charset="0"/>
          </a:endParaRPr>
        </a:p>
        <a:p>
          <a:pPr rtl="0">
            <a:lnSpc>
              <a:spcPct val="110000"/>
            </a:lnSpc>
            <a:spcAft>
              <a:spcPts val="0"/>
            </a:spcAft>
          </a:pPr>
          <a:r>
            <a:rPr lang="en-US" sz="1600">
              <a:latin typeface="Arial" panose="020B0604020202020204" pitchFamily="34" charset="0"/>
              <a:cs typeface="Arial" panose="020B0604020202020204" pitchFamily="34" charset="0"/>
            </a:rPr>
            <a:t>Solusi masalah merupakan hasil inferensi terhadap fakta dan aturan yang diberikan</a:t>
          </a:r>
          <a:endParaRPr lang="en-US" sz="1600" dirty="0">
            <a:latin typeface="Arial" panose="020B0604020202020204" pitchFamily="34" charset="0"/>
            <a:cs typeface="Arial" panose="020B0604020202020204" pitchFamily="34" charset="0"/>
          </a:endParaRPr>
        </a:p>
      </dgm:t>
    </dgm:pt>
    <dgm:pt modelId="{1D9EDF76-097A-4663-8104-FB7B042852F7}" type="sibTrans" cxnId="{81369DAE-78BB-4B0B-805F-954316FE6D7A}">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6D1301B0-BBBB-4E24-97E7-AB6089EE2B7D}" type="parTrans" cxnId="{81369DAE-78BB-4B0B-805F-954316FE6D7A}">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058A676-AE15-4AE5-9D46-5C4720490934}">
      <dgm:prSet custT="1"/>
      <dgm:spPr>
        <a:solidFill>
          <a:schemeClr val="accent1">
            <a:lumMod val="50000"/>
          </a:schemeClr>
        </a:solidFill>
        <a:ln>
          <a:noFill/>
        </a:ln>
      </dgm:spPr>
      <dgm:t>
        <a:bodyPr anchor="t"/>
        <a:lstStyle/>
        <a:p>
          <a:pPr rtl="0">
            <a:lnSpc>
              <a:spcPct val="90000"/>
            </a:lnSpc>
            <a:spcAft>
              <a:spcPct val="35000"/>
            </a:spcAft>
          </a:pPr>
          <a:r>
            <a:rPr lang="en-US" sz="1600" b="1">
              <a:latin typeface="Arial" panose="020B0604020202020204" pitchFamily="34" charset="0"/>
              <a:cs typeface="Arial" panose="020B0604020202020204" pitchFamily="34" charset="0"/>
            </a:rPr>
            <a:t>Fungsional</a:t>
          </a:r>
          <a:r>
            <a:rPr lang="en-US" sz="1600">
              <a:latin typeface="Arial" panose="020B0604020202020204" pitchFamily="34" charset="0"/>
              <a:cs typeface="Arial" panose="020B0604020202020204" pitchFamily="34" charset="0"/>
            </a:rPr>
            <a:t> </a:t>
          </a:r>
        </a:p>
        <a:p>
          <a:pPr rtl="0">
            <a:lnSpc>
              <a:spcPct val="90000"/>
            </a:lnSpc>
            <a:spcAft>
              <a:spcPct val="35000"/>
            </a:spcAft>
          </a:pPr>
          <a:endParaRPr lang="en-US" sz="1600">
            <a:latin typeface="Arial" panose="020B0604020202020204" pitchFamily="34" charset="0"/>
            <a:cs typeface="Arial" panose="020B0604020202020204" pitchFamily="34" charset="0"/>
          </a:endParaRPr>
        </a:p>
        <a:p>
          <a:pPr rtl="0">
            <a:lnSpc>
              <a:spcPct val="110000"/>
            </a:lnSpc>
            <a:spcAft>
              <a:spcPts val="0"/>
            </a:spcAft>
          </a:pPr>
          <a:r>
            <a:rPr lang="en-US" sz="1600">
              <a:latin typeface="Arial" panose="020B0604020202020204" pitchFamily="34" charset="0"/>
              <a:cs typeface="Arial" panose="020B0604020202020204" pitchFamily="34" charset="0"/>
            </a:rPr>
            <a:t>Solusi masalah merupakan komposisi dan aplikasi fungsi yang memetakan masalah ke jawaban</a:t>
          </a:r>
          <a:endParaRPr lang="en-US" sz="1600" dirty="0">
            <a:latin typeface="Arial" panose="020B0604020202020204" pitchFamily="34" charset="0"/>
            <a:cs typeface="Arial" panose="020B0604020202020204" pitchFamily="34" charset="0"/>
          </a:endParaRPr>
        </a:p>
      </dgm:t>
    </dgm:pt>
    <dgm:pt modelId="{813D200F-BEC0-419C-B288-20C6F5C3F240}" type="sibTrans" cxnId="{C8747195-D274-42D6-9241-508719C9E8F8}">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2B1EB69F-817E-4B58-A7A9-CB308132A4D4}" type="parTrans" cxnId="{C8747195-D274-42D6-9241-508719C9E8F8}">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E8D17A2B-5F02-4AF6-9268-F06950B331D5}" type="pres">
      <dgm:prSet presAssocID="{4CADF98E-3AAA-49BD-B8CB-4C6CFA2F3225}" presName="Name0" presStyleCnt="0">
        <dgm:presLayoutVars>
          <dgm:dir/>
          <dgm:resizeHandles val="exact"/>
        </dgm:presLayoutVars>
      </dgm:prSet>
      <dgm:spPr/>
    </dgm:pt>
    <dgm:pt modelId="{771693FC-4AE9-40EB-9CCF-5A3F91084611}" type="pres">
      <dgm:prSet presAssocID="{94DB6FDB-2FAE-498D-9743-EA4E18FD3554}" presName="node" presStyleLbl="node1" presStyleIdx="0" presStyleCnt="4">
        <dgm:presLayoutVars>
          <dgm:bulletEnabled val="1"/>
        </dgm:presLayoutVars>
      </dgm:prSet>
      <dgm:spPr/>
    </dgm:pt>
    <dgm:pt modelId="{74858ED2-1491-4BD3-B01D-B9B47141280E}" type="pres">
      <dgm:prSet presAssocID="{BC276295-3926-4EDB-9097-036848AD83F1}" presName="sibTrans" presStyleCnt="0"/>
      <dgm:spPr/>
    </dgm:pt>
    <dgm:pt modelId="{57F70415-1B8D-4C4A-A6E0-436536166F55}" type="pres">
      <dgm:prSet presAssocID="{F058A676-AE15-4AE5-9D46-5C4720490934}" presName="node" presStyleLbl="node1" presStyleIdx="1" presStyleCnt="4">
        <dgm:presLayoutVars>
          <dgm:bulletEnabled val="1"/>
        </dgm:presLayoutVars>
      </dgm:prSet>
      <dgm:spPr/>
    </dgm:pt>
    <dgm:pt modelId="{B494814D-AA4B-4720-90A7-AB8B5266BBA9}" type="pres">
      <dgm:prSet presAssocID="{813D200F-BEC0-419C-B288-20C6F5C3F240}" presName="sibTrans" presStyleCnt="0"/>
      <dgm:spPr/>
    </dgm:pt>
    <dgm:pt modelId="{A2D00FF9-D7E4-47E1-AD6F-E69CB63851FE}" type="pres">
      <dgm:prSet presAssocID="{5B1CBA22-F44D-49D6-B0AE-1E075EACC769}" presName="node" presStyleLbl="node1" presStyleIdx="2" presStyleCnt="4">
        <dgm:presLayoutVars>
          <dgm:bulletEnabled val="1"/>
        </dgm:presLayoutVars>
      </dgm:prSet>
      <dgm:spPr/>
    </dgm:pt>
    <dgm:pt modelId="{024D091F-6B75-419A-8160-7DF3AC232094}" type="pres">
      <dgm:prSet presAssocID="{1D9EDF76-097A-4663-8104-FB7B042852F7}" presName="sibTrans" presStyleCnt="0"/>
      <dgm:spPr/>
    </dgm:pt>
    <dgm:pt modelId="{282F1D60-EE46-4169-BDD9-8255F43ADD91}" type="pres">
      <dgm:prSet presAssocID="{45F3DCC7-82EC-4DE1-80FD-F58B4C6FDFE6}" presName="node" presStyleLbl="node1" presStyleIdx="3" presStyleCnt="4">
        <dgm:presLayoutVars>
          <dgm:bulletEnabled val="1"/>
        </dgm:presLayoutVars>
      </dgm:prSet>
      <dgm:spPr/>
    </dgm:pt>
  </dgm:ptLst>
  <dgm:cxnLst>
    <dgm:cxn modelId="{23E2FE25-55B9-4F3B-9B79-6CA28C0A6E6E}" type="presOf" srcId="{94DB6FDB-2FAE-498D-9743-EA4E18FD3554}" destId="{771693FC-4AE9-40EB-9CCF-5A3F91084611}" srcOrd="0" destOrd="0" presId="urn:microsoft.com/office/officeart/2005/8/layout/hList6"/>
    <dgm:cxn modelId="{2C74742F-87B6-4C10-B0E1-FC9619ADB6D5}" srcId="{4CADF98E-3AAA-49BD-B8CB-4C6CFA2F3225}" destId="{94DB6FDB-2FAE-498D-9743-EA4E18FD3554}" srcOrd="0" destOrd="0" parTransId="{82335672-B8C5-4C44-8DBC-0D33EF473FE1}" sibTransId="{BC276295-3926-4EDB-9097-036848AD83F1}"/>
    <dgm:cxn modelId="{0054E193-DC2D-460B-BCDA-72FF10E2B435}" srcId="{4CADF98E-3AAA-49BD-B8CB-4C6CFA2F3225}" destId="{45F3DCC7-82EC-4DE1-80FD-F58B4C6FDFE6}" srcOrd="3" destOrd="0" parTransId="{26EE3AFD-7C7B-4E0F-9DA9-43647B7A2ADF}" sibTransId="{4DA2DEB3-C2A9-4ADF-AFFA-961BB3222C60}"/>
    <dgm:cxn modelId="{C8747195-D274-42D6-9241-508719C9E8F8}" srcId="{4CADF98E-3AAA-49BD-B8CB-4C6CFA2F3225}" destId="{F058A676-AE15-4AE5-9D46-5C4720490934}" srcOrd="1" destOrd="0" parTransId="{2B1EB69F-817E-4B58-A7A9-CB308132A4D4}" sibTransId="{813D200F-BEC0-419C-B288-20C6F5C3F240}"/>
    <dgm:cxn modelId="{D4299B98-D452-4E5E-9208-3D4EB5B65080}" type="presOf" srcId="{4CADF98E-3AAA-49BD-B8CB-4C6CFA2F3225}" destId="{E8D17A2B-5F02-4AF6-9268-F06950B331D5}" srcOrd="0" destOrd="0" presId="urn:microsoft.com/office/officeart/2005/8/layout/hList6"/>
    <dgm:cxn modelId="{81369DAE-78BB-4B0B-805F-954316FE6D7A}" srcId="{4CADF98E-3AAA-49BD-B8CB-4C6CFA2F3225}" destId="{5B1CBA22-F44D-49D6-B0AE-1E075EACC769}" srcOrd="2" destOrd="0" parTransId="{6D1301B0-BBBB-4E24-97E7-AB6089EE2B7D}" sibTransId="{1D9EDF76-097A-4663-8104-FB7B042852F7}"/>
    <dgm:cxn modelId="{9AD33ABF-6005-4FF8-BD73-644009929C95}" type="presOf" srcId="{F058A676-AE15-4AE5-9D46-5C4720490934}" destId="{57F70415-1B8D-4C4A-A6E0-436536166F55}" srcOrd="0" destOrd="0" presId="urn:microsoft.com/office/officeart/2005/8/layout/hList6"/>
    <dgm:cxn modelId="{23C555D5-8D32-4940-841D-0837BAD1280D}" type="presOf" srcId="{45F3DCC7-82EC-4DE1-80FD-F58B4C6FDFE6}" destId="{282F1D60-EE46-4169-BDD9-8255F43ADD91}" srcOrd="0" destOrd="0" presId="urn:microsoft.com/office/officeart/2005/8/layout/hList6"/>
    <dgm:cxn modelId="{FA74F9F7-52F9-4860-B255-9EC91DA3155D}" type="presOf" srcId="{5B1CBA22-F44D-49D6-B0AE-1E075EACC769}" destId="{A2D00FF9-D7E4-47E1-AD6F-E69CB63851FE}" srcOrd="0" destOrd="0" presId="urn:microsoft.com/office/officeart/2005/8/layout/hList6"/>
    <dgm:cxn modelId="{5A4B6744-5406-49EF-A87B-E2C575F1BB7F}" type="presParOf" srcId="{E8D17A2B-5F02-4AF6-9268-F06950B331D5}" destId="{771693FC-4AE9-40EB-9CCF-5A3F91084611}" srcOrd="0" destOrd="0" presId="urn:microsoft.com/office/officeart/2005/8/layout/hList6"/>
    <dgm:cxn modelId="{1D194861-A6B1-4291-B0B9-6CC0EF5C75E1}" type="presParOf" srcId="{E8D17A2B-5F02-4AF6-9268-F06950B331D5}" destId="{74858ED2-1491-4BD3-B01D-B9B47141280E}" srcOrd="1" destOrd="0" presId="urn:microsoft.com/office/officeart/2005/8/layout/hList6"/>
    <dgm:cxn modelId="{58F8AF0D-6179-4245-A094-A5F8D201DD34}" type="presParOf" srcId="{E8D17A2B-5F02-4AF6-9268-F06950B331D5}" destId="{57F70415-1B8D-4C4A-A6E0-436536166F55}" srcOrd="2" destOrd="0" presId="urn:microsoft.com/office/officeart/2005/8/layout/hList6"/>
    <dgm:cxn modelId="{1085F26A-9B6E-49F8-8C10-B0C592EFC0AB}" type="presParOf" srcId="{E8D17A2B-5F02-4AF6-9268-F06950B331D5}" destId="{B494814D-AA4B-4720-90A7-AB8B5266BBA9}" srcOrd="3" destOrd="0" presId="urn:microsoft.com/office/officeart/2005/8/layout/hList6"/>
    <dgm:cxn modelId="{43A1E3B5-8744-45D0-BE5D-ABE9169F490C}" type="presParOf" srcId="{E8D17A2B-5F02-4AF6-9268-F06950B331D5}" destId="{A2D00FF9-D7E4-47E1-AD6F-E69CB63851FE}" srcOrd="4" destOrd="0" presId="urn:microsoft.com/office/officeart/2005/8/layout/hList6"/>
    <dgm:cxn modelId="{79D21B54-3C51-4A6F-80B8-36CFBF9AC1B4}" type="presParOf" srcId="{E8D17A2B-5F02-4AF6-9268-F06950B331D5}" destId="{024D091F-6B75-419A-8160-7DF3AC232094}" srcOrd="5" destOrd="0" presId="urn:microsoft.com/office/officeart/2005/8/layout/hList6"/>
    <dgm:cxn modelId="{900E66B8-09AF-429C-97A3-8FC75B90B550}" type="presParOf" srcId="{E8D17A2B-5F02-4AF6-9268-F06950B331D5}" destId="{282F1D60-EE46-4169-BDD9-8255F43ADD9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693FC-4AE9-40EB-9CCF-5A3F91084611}">
      <dsp:nvSpPr>
        <dsp:cNvPr id="0" name=""/>
        <dsp:cNvSpPr/>
      </dsp:nvSpPr>
      <dsp:spPr>
        <a:xfrm rot="16200000">
          <a:off x="-766711" y="769402"/>
          <a:ext cx="4179240" cy="2640435"/>
        </a:xfrm>
        <a:prstGeom prst="flowChartManualOperation">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Prosedural</a:t>
          </a:r>
          <a:r>
            <a:rPr lang="en-US" sz="1600" kern="1200">
              <a:latin typeface="Arial" panose="020B0604020202020204" pitchFamily="34" charset="0"/>
              <a:cs typeface="Arial" panose="020B0604020202020204" pitchFamily="34" charset="0"/>
            </a:rPr>
            <a:t> </a:t>
          </a:r>
        </a:p>
        <a:p>
          <a:pPr marL="0" lvl="0" indent="0" algn="ctr" defTabSz="711200" rtl="0">
            <a:lnSpc>
              <a:spcPct val="90000"/>
            </a:lnSpc>
            <a:spcBef>
              <a:spcPct val="0"/>
            </a:spcBef>
            <a:spcAft>
              <a:spcPct val="35000"/>
            </a:spcAft>
            <a:buNone/>
          </a:pPr>
          <a:endParaRPr lang="en-US" sz="1600" kern="1200">
            <a:latin typeface="Arial" panose="020B0604020202020204" pitchFamily="34" charset="0"/>
            <a:cs typeface="Arial" panose="020B0604020202020204" pitchFamily="34" charset="0"/>
          </a:endParaRPr>
        </a:p>
        <a:p>
          <a:pPr marL="0" lvl="0" indent="0" algn="ctr" defTabSz="711200" rtl="0">
            <a:lnSpc>
              <a:spcPct val="110000"/>
            </a:lnSpc>
            <a:spcBef>
              <a:spcPct val="0"/>
            </a:spcBef>
            <a:spcAft>
              <a:spcPts val="0"/>
            </a:spcAft>
            <a:buNone/>
          </a:pPr>
          <a:r>
            <a:rPr lang="en-US" sz="1600" kern="1200">
              <a:latin typeface="Arial" panose="020B0604020202020204" pitchFamily="34" charset="0"/>
              <a:cs typeface="Arial" panose="020B0604020202020204" pitchFamily="34" charset="0"/>
            </a:rPr>
            <a:t>Solusi masalah merupakan hasil dari langkah-langkah untuk menyelesaikan submasalah</a:t>
          </a:r>
          <a:endParaRPr lang="en-US" sz="1600" kern="1200" dirty="0">
            <a:latin typeface="Arial" panose="020B0604020202020204" pitchFamily="34" charset="0"/>
            <a:cs typeface="Arial" panose="020B0604020202020204" pitchFamily="34" charset="0"/>
          </a:endParaRPr>
        </a:p>
      </dsp:txBody>
      <dsp:txXfrm rot="5400000">
        <a:off x="2692" y="835847"/>
        <a:ext cx="2640435" cy="2507544"/>
      </dsp:txXfrm>
    </dsp:sp>
    <dsp:sp modelId="{57F70415-1B8D-4C4A-A6E0-436536166F55}">
      <dsp:nvSpPr>
        <dsp:cNvPr id="0" name=""/>
        <dsp:cNvSpPr/>
      </dsp:nvSpPr>
      <dsp:spPr>
        <a:xfrm rot="16200000">
          <a:off x="2071756" y="769402"/>
          <a:ext cx="4179240" cy="2640435"/>
        </a:xfrm>
        <a:prstGeom prst="flowChartManualOperation">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Fungsional</a:t>
          </a:r>
          <a:r>
            <a:rPr lang="en-US" sz="1600" kern="1200">
              <a:latin typeface="Arial" panose="020B0604020202020204" pitchFamily="34" charset="0"/>
              <a:cs typeface="Arial" panose="020B0604020202020204" pitchFamily="34" charset="0"/>
            </a:rPr>
            <a:t> </a:t>
          </a:r>
        </a:p>
        <a:p>
          <a:pPr marL="0" lvl="0" indent="0" algn="ctr" defTabSz="711200" rtl="0">
            <a:lnSpc>
              <a:spcPct val="90000"/>
            </a:lnSpc>
            <a:spcBef>
              <a:spcPct val="0"/>
            </a:spcBef>
            <a:spcAft>
              <a:spcPct val="35000"/>
            </a:spcAft>
            <a:buNone/>
          </a:pPr>
          <a:endParaRPr lang="en-US" sz="1600" kern="1200">
            <a:latin typeface="Arial" panose="020B0604020202020204" pitchFamily="34" charset="0"/>
            <a:cs typeface="Arial" panose="020B0604020202020204" pitchFamily="34" charset="0"/>
          </a:endParaRPr>
        </a:p>
        <a:p>
          <a:pPr marL="0" lvl="0" indent="0" algn="ctr" defTabSz="711200" rtl="0">
            <a:lnSpc>
              <a:spcPct val="110000"/>
            </a:lnSpc>
            <a:spcBef>
              <a:spcPct val="0"/>
            </a:spcBef>
            <a:spcAft>
              <a:spcPts val="0"/>
            </a:spcAft>
            <a:buNone/>
          </a:pPr>
          <a:r>
            <a:rPr lang="en-US" sz="1600" kern="1200">
              <a:latin typeface="Arial" panose="020B0604020202020204" pitchFamily="34" charset="0"/>
              <a:cs typeface="Arial" panose="020B0604020202020204" pitchFamily="34" charset="0"/>
            </a:rPr>
            <a:t>Solusi masalah merupakan komposisi dan aplikasi fungsi yang memetakan masalah ke jawaban</a:t>
          </a:r>
          <a:endParaRPr lang="en-US" sz="1600" kern="1200" dirty="0">
            <a:latin typeface="Arial" panose="020B0604020202020204" pitchFamily="34" charset="0"/>
            <a:cs typeface="Arial" panose="020B0604020202020204" pitchFamily="34" charset="0"/>
          </a:endParaRPr>
        </a:p>
      </dsp:txBody>
      <dsp:txXfrm rot="5400000">
        <a:off x="2841159" y="835847"/>
        <a:ext cx="2640435" cy="2507544"/>
      </dsp:txXfrm>
    </dsp:sp>
    <dsp:sp modelId="{A2D00FF9-D7E4-47E1-AD6F-E69CB63851FE}">
      <dsp:nvSpPr>
        <dsp:cNvPr id="0" name=""/>
        <dsp:cNvSpPr/>
      </dsp:nvSpPr>
      <dsp:spPr>
        <a:xfrm rot="16200000">
          <a:off x="4910225" y="769402"/>
          <a:ext cx="4179240" cy="2640435"/>
        </a:xfrm>
        <a:prstGeom prst="flowChartManualOperation">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Deklaratif </a:t>
          </a:r>
        </a:p>
        <a:p>
          <a:pPr marL="0" lvl="0" indent="0" algn="ctr" defTabSz="711200" rtl="0">
            <a:lnSpc>
              <a:spcPct val="90000"/>
            </a:lnSpc>
            <a:spcBef>
              <a:spcPct val="0"/>
            </a:spcBef>
            <a:spcAft>
              <a:spcPct val="35000"/>
            </a:spcAft>
            <a:buNone/>
          </a:pPr>
          <a:endParaRPr lang="en-US" sz="1600" b="1" kern="1200">
            <a:latin typeface="Arial" panose="020B0604020202020204" pitchFamily="34" charset="0"/>
            <a:cs typeface="Arial" panose="020B0604020202020204" pitchFamily="34" charset="0"/>
          </a:endParaRPr>
        </a:p>
        <a:p>
          <a:pPr marL="0" lvl="0" indent="0" algn="ctr" defTabSz="711200" rtl="0">
            <a:lnSpc>
              <a:spcPct val="110000"/>
            </a:lnSpc>
            <a:spcBef>
              <a:spcPct val="0"/>
            </a:spcBef>
            <a:spcAft>
              <a:spcPts val="0"/>
            </a:spcAft>
            <a:buNone/>
          </a:pPr>
          <a:r>
            <a:rPr lang="en-US" sz="1600" kern="1200">
              <a:latin typeface="Arial" panose="020B0604020202020204" pitchFamily="34" charset="0"/>
              <a:cs typeface="Arial" panose="020B0604020202020204" pitchFamily="34" charset="0"/>
            </a:rPr>
            <a:t>Solusi masalah merupakan hasil inferensi terhadap fakta dan aturan yang diberikan</a:t>
          </a:r>
          <a:endParaRPr lang="en-US" sz="1600" kern="1200" dirty="0">
            <a:latin typeface="Arial" panose="020B0604020202020204" pitchFamily="34" charset="0"/>
            <a:cs typeface="Arial" panose="020B0604020202020204" pitchFamily="34" charset="0"/>
          </a:endParaRPr>
        </a:p>
      </dsp:txBody>
      <dsp:txXfrm rot="5400000">
        <a:off x="5679628" y="835847"/>
        <a:ext cx="2640435" cy="2507544"/>
      </dsp:txXfrm>
    </dsp:sp>
    <dsp:sp modelId="{282F1D60-EE46-4169-BDD9-8255F43ADD91}">
      <dsp:nvSpPr>
        <dsp:cNvPr id="0" name=""/>
        <dsp:cNvSpPr/>
      </dsp:nvSpPr>
      <dsp:spPr>
        <a:xfrm rot="16200000">
          <a:off x="7748693" y="769402"/>
          <a:ext cx="4179240" cy="2640435"/>
        </a:xfrm>
        <a:prstGeom prst="flowChartManualOperation">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rtl="0">
            <a:lnSpc>
              <a:spcPct val="90000"/>
            </a:lnSpc>
            <a:spcBef>
              <a:spcPct val="0"/>
            </a:spcBef>
            <a:spcAft>
              <a:spcPct val="35000"/>
            </a:spcAft>
            <a:buNone/>
          </a:pPr>
          <a:r>
            <a:rPr lang="id-ID" sz="1600" b="1" kern="1200" noProof="0" dirty="0">
              <a:latin typeface="Arial" panose="020B0604020202020204" pitchFamily="34" charset="0"/>
              <a:cs typeface="Arial" panose="020B0604020202020204" pitchFamily="34" charset="0"/>
            </a:rPr>
            <a:t>Objek</a:t>
          </a:r>
          <a:r>
            <a:rPr lang="id-ID" sz="1600" kern="1200" noProof="0" dirty="0">
              <a:latin typeface="Arial" panose="020B0604020202020204" pitchFamily="34" charset="0"/>
              <a:cs typeface="Arial" panose="020B0604020202020204" pitchFamily="34" charset="0"/>
            </a:rPr>
            <a:t> </a:t>
          </a:r>
        </a:p>
        <a:p>
          <a:pPr marL="0" lvl="0" indent="0" algn="ctr" defTabSz="711200" rtl="0">
            <a:lnSpc>
              <a:spcPct val="90000"/>
            </a:lnSpc>
            <a:spcBef>
              <a:spcPct val="0"/>
            </a:spcBef>
            <a:spcAft>
              <a:spcPct val="35000"/>
            </a:spcAft>
            <a:buNone/>
          </a:pPr>
          <a:endParaRPr lang="id-ID" sz="1600" kern="1200" noProof="0" dirty="0">
            <a:latin typeface="Arial" panose="020B0604020202020204" pitchFamily="34" charset="0"/>
            <a:cs typeface="Arial" panose="020B0604020202020204" pitchFamily="34" charset="0"/>
          </a:endParaRPr>
        </a:p>
        <a:p>
          <a:pPr marL="0" lvl="0" indent="0" algn="ctr" defTabSz="711200" rtl="0">
            <a:lnSpc>
              <a:spcPct val="110000"/>
            </a:lnSpc>
            <a:spcBef>
              <a:spcPct val="0"/>
            </a:spcBef>
            <a:spcAft>
              <a:spcPts val="0"/>
            </a:spcAft>
            <a:buNone/>
          </a:pPr>
          <a:r>
            <a:rPr lang="id-ID" sz="1600" kern="1200" noProof="0" dirty="0">
              <a:latin typeface="Arial" panose="020B0604020202020204" pitchFamily="34" charset="0"/>
              <a:cs typeface="Arial" panose="020B0604020202020204" pitchFamily="34" charset="0"/>
            </a:rPr>
            <a:t>Solusi masalah merupakan hasil interaksi beberapa objek</a:t>
          </a:r>
        </a:p>
      </dsp:txBody>
      <dsp:txXfrm rot="5400000">
        <a:off x="8518096" y="835847"/>
        <a:ext cx="2640435" cy="2507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693FC-4AE9-40EB-9CCF-5A3F91084611}">
      <dsp:nvSpPr>
        <dsp:cNvPr id="0" name=""/>
        <dsp:cNvSpPr/>
      </dsp:nvSpPr>
      <dsp:spPr>
        <a:xfrm rot="16200000">
          <a:off x="-766711" y="769402"/>
          <a:ext cx="4179240" cy="2640435"/>
        </a:xfrm>
        <a:prstGeom prst="flowChartManualOperation">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Prosedural</a:t>
          </a:r>
          <a:r>
            <a:rPr lang="en-US" sz="1600" kern="1200">
              <a:latin typeface="Arial" panose="020B0604020202020204" pitchFamily="34" charset="0"/>
              <a:cs typeface="Arial" panose="020B0604020202020204" pitchFamily="34" charset="0"/>
            </a:rPr>
            <a:t> </a:t>
          </a:r>
        </a:p>
        <a:p>
          <a:pPr marL="0" lvl="0" indent="0" algn="ctr" defTabSz="711200" rtl="0">
            <a:lnSpc>
              <a:spcPct val="90000"/>
            </a:lnSpc>
            <a:spcBef>
              <a:spcPct val="0"/>
            </a:spcBef>
            <a:spcAft>
              <a:spcPct val="35000"/>
            </a:spcAft>
            <a:buNone/>
          </a:pPr>
          <a:endParaRPr lang="en-US" sz="1600" kern="1200">
            <a:latin typeface="Arial" panose="020B0604020202020204" pitchFamily="34" charset="0"/>
            <a:cs typeface="Arial" panose="020B0604020202020204" pitchFamily="34" charset="0"/>
          </a:endParaRPr>
        </a:p>
        <a:p>
          <a:pPr marL="0" lvl="0" indent="0" algn="ctr" defTabSz="711200" rtl="0">
            <a:lnSpc>
              <a:spcPct val="110000"/>
            </a:lnSpc>
            <a:spcBef>
              <a:spcPct val="0"/>
            </a:spcBef>
            <a:spcAft>
              <a:spcPts val="0"/>
            </a:spcAft>
            <a:buNone/>
          </a:pPr>
          <a:r>
            <a:rPr lang="en-US" sz="1600" kern="1200">
              <a:latin typeface="Arial" panose="020B0604020202020204" pitchFamily="34" charset="0"/>
              <a:cs typeface="Arial" panose="020B0604020202020204" pitchFamily="34" charset="0"/>
            </a:rPr>
            <a:t>Solusi masalah merupakan hasil dari langkah-langkah untuk menyelesaikan submasalah</a:t>
          </a:r>
          <a:endParaRPr lang="en-US" sz="1600" kern="1200" dirty="0">
            <a:latin typeface="Arial" panose="020B0604020202020204" pitchFamily="34" charset="0"/>
            <a:cs typeface="Arial" panose="020B0604020202020204" pitchFamily="34" charset="0"/>
          </a:endParaRPr>
        </a:p>
      </dsp:txBody>
      <dsp:txXfrm rot="5400000">
        <a:off x="2692" y="835847"/>
        <a:ext cx="2640435" cy="2507544"/>
      </dsp:txXfrm>
    </dsp:sp>
    <dsp:sp modelId="{57F70415-1B8D-4C4A-A6E0-436536166F55}">
      <dsp:nvSpPr>
        <dsp:cNvPr id="0" name=""/>
        <dsp:cNvSpPr/>
      </dsp:nvSpPr>
      <dsp:spPr>
        <a:xfrm rot="16200000">
          <a:off x="2071756" y="769402"/>
          <a:ext cx="4179240" cy="2640435"/>
        </a:xfrm>
        <a:prstGeom prst="flowChartManualOperation">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Fungsional</a:t>
          </a:r>
          <a:r>
            <a:rPr lang="en-US" sz="1600" kern="1200">
              <a:latin typeface="Arial" panose="020B0604020202020204" pitchFamily="34" charset="0"/>
              <a:cs typeface="Arial" panose="020B0604020202020204" pitchFamily="34" charset="0"/>
            </a:rPr>
            <a:t> </a:t>
          </a:r>
        </a:p>
        <a:p>
          <a:pPr marL="0" lvl="0" indent="0" algn="ctr" defTabSz="711200" rtl="0">
            <a:lnSpc>
              <a:spcPct val="90000"/>
            </a:lnSpc>
            <a:spcBef>
              <a:spcPct val="0"/>
            </a:spcBef>
            <a:spcAft>
              <a:spcPct val="35000"/>
            </a:spcAft>
            <a:buNone/>
          </a:pPr>
          <a:endParaRPr lang="en-US" sz="1600" kern="1200">
            <a:latin typeface="Arial" panose="020B0604020202020204" pitchFamily="34" charset="0"/>
            <a:cs typeface="Arial" panose="020B0604020202020204" pitchFamily="34" charset="0"/>
          </a:endParaRPr>
        </a:p>
        <a:p>
          <a:pPr marL="0" lvl="0" indent="0" algn="ctr" defTabSz="711200" rtl="0">
            <a:lnSpc>
              <a:spcPct val="110000"/>
            </a:lnSpc>
            <a:spcBef>
              <a:spcPct val="0"/>
            </a:spcBef>
            <a:spcAft>
              <a:spcPts val="0"/>
            </a:spcAft>
            <a:buNone/>
          </a:pPr>
          <a:r>
            <a:rPr lang="en-US" sz="1600" kern="1200">
              <a:latin typeface="Arial" panose="020B0604020202020204" pitchFamily="34" charset="0"/>
              <a:cs typeface="Arial" panose="020B0604020202020204" pitchFamily="34" charset="0"/>
            </a:rPr>
            <a:t>Solusi masalah merupakan komposisi dan aplikasi fungsi yang memetakan masalah ke jawaban</a:t>
          </a:r>
          <a:endParaRPr lang="en-US" sz="1600" kern="1200" dirty="0">
            <a:latin typeface="Arial" panose="020B0604020202020204" pitchFamily="34" charset="0"/>
            <a:cs typeface="Arial" panose="020B0604020202020204" pitchFamily="34" charset="0"/>
          </a:endParaRPr>
        </a:p>
      </dsp:txBody>
      <dsp:txXfrm rot="5400000">
        <a:off x="2841159" y="835847"/>
        <a:ext cx="2640435" cy="2507544"/>
      </dsp:txXfrm>
    </dsp:sp>
    <dsp:sp modelId="{A2D00FF9-D7E4-47E1-AD6F-E69CB63851FE}">
      <dsp:nvSpPr>
        <dsp:cNvPr id="0" name=""/>
        <dsp:cNvSpPr/>
      </dsp:nvSpPr>
      <dsp:spPr>
        <a:xfrm rot="16200000">
          <a:off x="4910225" y="769402"/>
          <a:ext cx="4179240" cy="2640435"/>
        </a:xfrm>
        <a:prstGeom prst="flowChartManualOperation">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Deklaratif </a:t>
          </a:r>
        </a:p>
        <a:p>
          <a:pPr marL="0" lvl="0" indent="0" algn="ctr" defTabSz="711200" rtl="0">
            <a:lnSpc>
              <a:spcPct val="90000"/>
            </a:lnSpc>
            <a:spcBef>
              <a:spcPct val="0"/>
            </a:spcBef>
            <a:spcAft>
              <a:spcPct val="35000"/>
            </a:spcAft>
            <a:buNone/>
          </a:pPr>
          <a:endParaRPr lang="en-US" sz="1600" b="1" kern="1200">
            <a:latin typeface="Arial" panose="020B0604020202020204" pitchFamily="34" charset="0"/>
            <a:cs typeface="Arial" panose="020B0604020202020204" pitchFamily="34" charset="0"/>
          </a:endParaRPr>
        </a:p>
        <a:p>
          <a:pPr marL="0" lvl="0" indent="0" algn="ctr" defTabSz="711200" rtl="0">
            <a:lnSpc>
              <a:spcPct val="110000"/>
            </a:lnSpc>
            <a:spcBef>
              <a:spcPct val="0"/>
            </a:spcBef>
            <a:spcAft>
              <a:spcPts val="0"/>
            </a:spcAft>
            <a:buNone/>
          </a:pPr>
          <a:r>
            <a:rPr lang="en-US" sz="1600" kern="1200">
              <a:latin typeface="Arial" panose="020B0604020202020204" pitchFamily="34" charset="0"/>
              <a:cs typeface="Arial" panose="020B0604020202020204" pitchFamily="34" charset="0"/>
            </a:rPr>
            <a:t>Solusi masalah merupakan hasil inferensi terhadap fakta dan aturan yang diberikan</a:t>
          </a:r>
          <a:endParaRPr lang="en-US" sz="1600" kern="1200" dirty="0">
            <a:latin typeface="Arial" panose="020B0604020202020204" pitchFamily="34" charset="0"/>
            <a:cs typeface="Arial" panose="020B0604020202020204" pitchFamily="34" charset="0"/>
          </a:endParaRPr>
        </a:p>
      </dsp:txBody>
      <dsp:txXfrm rot="5400000">
        <a:off x="5679628" y="835847"/>
        <a:ext cx="2640435" cy="2507544"/>
      </dsp:txXfrm>
    </dsp:sp>
    <dsp:sp modelId="{282F1D60-EE46-4169-BDD9-8255F43ADD91}">
      <dsp:nvSpPr>
        <dsp:cNvPr id="0" name=""/>
        <dsp:cNvSpPr/>
      </dsp:nvSpPr>
      <dsp:spPr>
        <a:xfrm rot="16200000">
          <a:off x="7748693" y="769402"/>
          <a:ext cx="4179240" cy="2640435"/>
        </a:xfrm>
        <a:prstGeom prst="flowChartManualOperation">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rtl="0">
            <a:lnSpc>
              <a:spcPct val="90000"/>
            </a:lnSpc>
            <a:spcBef>
              <a:spcPct val="0"/>
            </a:spcBef>
            <a:spcAft>
              <a:spcPct val="35000"/>
            </a:spcAft>
            <a:buNone/>
          </a:pPr>
          <a:r>
            <a:rPr lang="id-ID" sz="1600" b="1" kern="1200" noProof="0" dirty="0">
              <a:latin typeface="Arial" panose="020B0604020202020204" pitchFamily="34" charset="0"/>
              <a:cs typeface="Arial" panose="020B0604020202020204" pitchFamily="34" charset="0"/>
            </a:rPr>
            <a:t>Objek</a:t>
          </a:r>
          <a:r>
            <a:rPr lang="id-ID" sz="1600" kern="1200" noProof="0" dirty="0">
              <a:latin typeface="Arial" panose="020B0604020202020204" pitchFamily="34" charset="0"/>
              <a:cs typeface="Arial" panose="020B0604020202020204" pitchFamily="34" charset="0"/>
            </a:rPr>
            <a:t> </a:t>
          </a:r>
        </a:p>
        <a:p>
          <a:pPr marL="0" lvl="0" indent="0" algn="ctr" defTabSz="711200" rtl="0">
            <a:lnSpc>
              <a:spcPct val="90000"/>
            </a:lnSpc>
            <a:spcBef>
              <a:spcPct val="0"/>
            </a:spcBef>
            <a:spcAft>
              <a:spcPct val="35000"/>
            </a:spcAft>
            <a:buNone/>
          </a:pPr>
          <a:endParaRPr lang="id-ID" sz="1600" kern="1200" noProof="0" dirty="0">
            <a:latin typeface="Arial" panose="020B0604020202020204" pitchFamily="34" charset="0"/>
            <a:cs typeface="Arial" panose="020B0604020202020204" pitchFamily="34" charset="0"/>
          </a:endParaRPr>
        </a:p>
        <a:p>
          <a:pPr marL="0" lvl="0" indent="0" algn="ctr" defTabSz="711200" rtl="0">
            <a:lnSpc>
              <a:spcPct val="110000"/>
            </a:lnSpc>
            <a:spcBef>
              <a:spcPct val="0"/>
            </a:spcBef>
            <a:spcAft>
              <a:spcPts val="0"/>
            </a:spcAft>
            <a:buNone/>
          </a:pPr>
          <a:r>
            <a:rPr lang="id-ID" sz="1600" kern="1200" noProof="0" dirty="0">
              <a:latin typeface="Arial" panose="020B0604020202020204" pitchFamily="34" charset="0"/>
              <a:cs typeface="Arial" panose="020B0604020202020204" pitchFamily="34" charset="0"/>
            </a:rPr>
            <a:t>Solusi masalah merupakan hasil interaksi beberapa objek</a:t>
          </a:r>
        </a:p>
      </dsp:txBody>
      <dsp:txXfrm rot="5400000">
        <a:off x="8518096" y="835847"/>
        <a:ext cx="2640435" cy="250754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10/22/2023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10/22/2023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ic Stor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F966492-BF88-40B6-8E2C-B829AC268954}"/>
              </a:ext>
            </a:extLst>
          </p:cNvPr>
          <p:cNvSpPr>
            <a:spLocks noGrp="1"/>
          </p:cNvSpPr>
          <p:nvPr>
            <p:ph type="title" hasCustomPrompt="1"/>
          </p:nvPr>
        </p:nvSpPr>
        <p:spPr>
          <a:xfrm>
            <a:off x="410309" y="213919"/>
            <a:ext cx="11458963" cy="552101"/>
          </a:xfrm>
          <a:prstGeom prst="rect">
            <a:avLst/>
          </a:prstGeom>
        </p:spPr>
        <p:txBody>
          <a:bodyPr vert="horz" lIns="91440" tIns="45720" rIns="91440" bIns="45720" rtlCol="0" anchor="ctr">
            <a:noAutofit/>
          </a:bodyPr>
          <a:lstStyle>
            <a:lvl1pPr>
              <a:defRPr sz="3600" b="1">
                <a:latin typeface="Times New Roman" panose="02020603050405020304" pitchFamily="18" charset="0"/>
                <a:cs typeface="Times New Roman" panose="02020603050405020304" pitchFamily="18" charset="0"/>
              </a:defRPr>
            </a:lvl1pPr>
          </a:lstStyle>
          <a:p>
            <a:r>
              <a:rPr lang="en-US"/>
              <a:t>Title</a:t>
            </a:r>
          </a:p>
        </p:txBody>
      </p:sp>
    </p:spTree>
    <p:extLst>
      <p:ext uri="{BB962C8B-B14F-4D97-AF65-F5344CB8AC3E}">
        <p14:creationId xmlns:p14="http://schemas.microsoft.com/office/powerpoint/2010/main" val="3670712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184658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bagian yang menggunakan teknik rekursif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8721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kasus dasar dan induksi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0204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cific DDP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49564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cific SDA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H., Nova E.D., and M. Fathurahman</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a:solidFill>
                  <a:schemeClr val="accent1">
                    <a:lumMod val="50000"/>
                  </a:schemeClr>
                </a:solidFill>
                <a:latin typeface="Times New Roman" panose="02020603050405020304" pitchFamily="18" charset="0"/>
                <a:cs typeface="Times New Roman" panose="02020603050405020304" pitchFamily="18" charset="0"/>
              </a:rPr>
              <a:t>Desain </a:t>
            </a:r>
            <a:r>
              <a:rPr lang="en-US" sz="1300" i="1" dirty="0">
                <a:solidFill>
                  <a:schemeClr val="accent1">
                    <a:lumMod val="50000"/>
                  </a:schemeClr>
                </a:solidFill>
                <a:latin typeface="Times New Roman" panose="02020603050405020304" pitchFamily="18" charset="0"/>
                <a:cs typeface="Times New Roman" panose="02020603050405020304" pitchFamily="18" charset="0"/>
              </a:rPr>
              <a:t>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136139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4546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65760" y="182880"/>
            <a:ext cx="11430000" cy="640080"/>
          </a:xfrm>
          <a:prstGeom prst="rect">
            <a:avLst/>
          </a:prstGeo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365760" y="1097280"/>
            <a:ext cx="11430000" cy="55778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365760" y="1737360"/>
            <a:ext cx="11430000" cy="393192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365760" y="576072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6646418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40E-CD13-4C31-87B9-D6BDF1FA0F31}"/>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7BACB3DC-5C6E-45B6-8F17-C7C65C7C6D92}"/>
              </a:ext>
            </a:extLst>
          </p:cNvPr>
          <p:cNvSpPr>
            <a:spLocks noGrp="1"/>
          </p:cNvSpPr>
          <p:nvPr>
            <p:ph sz="quarter" idx="13"/>
          </p:nvPr>
        </p:nvSpPr>
        <p:spPr>
          <a:xfrm>
            <a:off x="3474720" y="1097280"/>
            <a:ext cx="8321040" cy="5577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93C8B338-1D5A-4180-B1D0-CC75FD6CD800}"/>
              </a:ext>
            </a:extLst>
          </p:cNvPr>
          <p:cNvSpPr>
            <a:spLocks noGrp="1"/>
          </p:cNvSpPr>
          <p:nvPr>
            <p:ph sz="quarter" idx="14" hasCustomPrompt="1"/>
          </p:nvPr>
        </p:nvSpPr>
        <p:spPr>
          <a:xfrm>
            <a:off x="365760" y="1097280"/>
            <a:ext cx="2926080" cy="292608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4987794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5FD-4D37-4843-84B8-CAA0D21A68DE}"/>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2B0FB4EA-08B9-4C1E-BF51-93CF9C5B584C}"/>
              </a:ext>
            </a:extLst>
          </p:cNvPr>
          <p:cNvSpPr>
            <a:spLocks noGrp="1"/>
          </p:cNvSpPr>
          <p:nvPr>
            <p:ph sz="quarter" idx="13"/>
          </p:nvPr>
        </p:nvSpPr>
        <p:spPr>
          <a:xfrm>
            <a:off x="365760" y="3383280"/>
            <a:ext cx="11430000" cy="3291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6FDB0E20-B355-46C1-B6EE-0A1E7B20EA87}"/>
              </a:ext>
            </a:extLst>
          </p:cNvPr>
          <p:cNvSpPr>
            <a:spLocks noGrp="1"/>
          </p:cNvSpPr>
          <p:nvPr>
            <p:ph sz="quarter" idx="14" hasCustomPrompt="1"/>
          </p:nvPr>
        </p:nvSpPr>
        <p:spPr>
          <a:xfrm>
            <a:off x="365760" y="1097280"/>
            <a:ext cx="11430000" cy="219456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21804373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2E4AE8E0-2EB3-47E4-850D-D44584378457}"/>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5778F0B0-C87B-4183-833D-B2A8B304712B}"/>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856097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0080732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Anisa H.,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Aisyah</a:t>
            </a:r>
            <a:r>
              <a:rPr lang="en-US" sz="1300" dirty="0">
                <a:solidFill>
                  <a:schemeClr val="accent1">
                    <a:lumMod val="50000"/>
                  </a:schemeClr>
                </a:solidFill>
                <a:latin typeface="Times New Roman" panose="02020603050405020304" pitchFamily="18" charset="0"/>
                <a:cs typeface="Times New Roman" panose="02020603050405020304" pitchFamily="18" charset="0"/>
              </a:rPr>
              <a:t> 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4224437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1" name="Text Placeholder 7">
            <a:extLst>
              <a:ext uri="{FF2B5EF4-FFF2-40B4-BE49-F238E27FC236}">
                <a16:creationId xmlns:a16="http://schemas.microsoft.com/office/drawing/2014/main" id="{82BAB410-3DE3-4D4A-8429-357A11F72381}"/>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12" name="Text Placeholder 7">
            <a:extLst>
              <a:ext uri="{FF2B5EF4-FFF2-40B4-BE49-F238E27FC236}">
                <a16:creationId xmlns:a16="http://schemas.microsoft.com/office/drawing/2014/main" id="{CE5C44F3-A1B0-45C1-9ED8-2FB14DF75A09}"/>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1815707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4900175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79B2C-8D11-4158-A8FE-342221CCCCFE}"/>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92-629D-427D-957D-6890A2C3BE7D}"/>
              </a:ext>
            </a:extLst>
          </p:cNvPr>
          <p:cNvSpPr>
            <a:spLocks noGrp="1"/>
          </p:cNvSpPr>
          <p:nvPr>
            <p:ph type="title" hasCustomPrompt="1"/>
          </p:nvPr>
        </p:nvSpPr>
        <p:spPr/>
        <p:txBody>
          <a:bodyPr/>
          <a:lstStyle>
            <a:lvl1pPr>
              <a:defRPr/>
            </a:lvl1pPr>
          </a:lstStyle>
          <a:p>
            <a:r>
              <a:rPr lang="en-US"/>
              <a:t>Title</a:t>
            </a:r>
            <a:endParaRPr lang="en-ID"/>
          </a:p>
        </p:txBody>
      </p:sp>
      <p:sp>
        <p:nvSpPr>
          <p:cNvPr id="4" name="Rectangle 3">
            <a:extLst>
              <a:ext uri="{FF2B5EF4-FFF2-40B4-BE49-F238E27FC236}">
                <a16:creationId xmlns:a16="http://schemas.microsoft.com/office/drawing/2014/main" id="{8EFF6754-E99D-4549-93DC-6A55F1D7662B}"/>
              </a:ext>
            </a:extLst>
          </p:cNvPr>
          <p:cNvSpPr/>
          <p:nvPr userDrawn="1"/>
        </p:nvSpPr>
        <p:spPr>
          <a:xfrm>
            <a:off x="0" y="932688"/>
            <a:ext cx="1225296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1"/>
          </a:p>
        </p:txBody>
      </p:sp>
      <p:sp>
        <p:nvSpPr>
          <p:cNvPr id="10" name="Text Placeholder 4">
            <a:extLst>
              <a:ext uri="{FF2B5EF4-FFF2-40B4-BE49-F238E27FC236}">
                <a16:creationId xmlns:a16="http://schemas.microsoft.com/office/drawing/2014/main" id="{E7489286-B184-447C-83BA-887429817A22}"/>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endParaRPr lang="en-US" dirty="0"/>
          </a:p>
        </p:txBody>
      </p:sp>
    </p:spTree>
    <p:extLst>
      <p:ext uri="{BB962C8B-B14F-4D97-AF65-F5344CB8AC3E}">
        <p14:creationId xmlns:p14="http://schemas.microsoft.com/office/powerpoint/2010/main" val="3615997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0" y="5669280"/>
            <a:ext cx="122529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A6FFC96-EDC5-43B9-A65B-BF90EE8E7238}"/>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457200" y="1097280"/>
            <a:ext cx="1133856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36576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822960" y="5760720"/>
            <a:ext cx="1097280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Tree>
    <p:extLst>
      <p:ext uri="{BB962C8B-B14F-4D97-AF65-F5344CB8AC3E}">
        <p14:creationId xmlns:p14="http://schemas.microsoft.com/office/powerpoint/2010/main" val="10512354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ntax Declaration - 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dirty="0">
                <a:solidFill>
                  <a:schemeClr val="bg1"/>
                </a:solidFill>
                <a:latin typeface="Aharoni" panose="02010803020104030203" pitchFamily="2" charset="-79"/>
                <a:cs typeface="Aharoni" panose="02010803020104030203" pitchFamily="2" charset="-79"/>
              </a:rPr>
              <a:t>Example(s):</a:t>
            </a:r>
          </a:p>
        </p:txBody>
      </p:sp>
    </p:spTree>
    <p:extLst>
      <p:ext uri="{BB962C8B-B14F-4D97-AF65-F5344CB8AC3E}">
        <p14:creationId xmlns:p14="http://schemas.microsoft.com/office/powerpoint/2010/main" val="849315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yntax Declaration - 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Contoh:</a:t>
            </a:r>
            <a:endParaRPr lang="en-US" sz="1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69583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A240999D-C5C7-4CBC-B160-CF13DB348542}"/>
              </a:ext>
            </a:extLst>
          </p:cNvPr>
          <p:cNvSpPr>
            <a:spLocks noGrp="1"/>
          </p:cNvSpPr>
          <p:nvPr>
            <p:ph type="body" sz="quarter" idx="13" hasCustomPrompt="1"/>
          </p:nvPr>
        </p:nvSpPr>
        <p:spPr>
          <a:xfrm>
            <a:off x="1097280" y="1463040"/>
            <a:ext cx="10058400" cy="2743200"/>
          </a:xfrm>
        </p:spPr>
        <p:txBody>
          <a:bodyPr anchor="ctr"/>
          <a:lstStyle>
            <a:lvl1pPr marL="0" indent="0" algn="ctr">
              <a:lnSpc>
                <a:spcPct val="150000"/>
              </a:lnSpc>
              <a:spcBef>
                <a:spcPts val="0"/>
              </a:spcBef>
              <a:buNone/>
              <a:defRPr/>
            </a:lvl1pPr>
          </a:lstStyle>
          <a:p>
            <a:pPr lvl="0"/>
            <a:r>
              <a:rPr lang="en-US" dirty="0"/>
              <a:t>Texts or quotation</a:t>
            </a:r>
            <a:endParaRPr lang="id-ID" dirty="0"/>
          </a:p>
        </p:txBody>
      </p:sp>
      <p:sp>
        <p:nvSpPr>
          <p:cNvPr id="4" name="Text Placeholder 7">
            <a:extLst>
              <a:ext uri="{FF2B5EF4-FFF2-40B4-BE49-F238E27FC236}">
                <a16:creationId xmlns:a16="http://schemas.microsoft.com/office/drawing/2014/main" id="{E7DE55C1-E2EA-4921-A1B3-E34CF3229CCA}"/>
              </a:ext>
            </a:extLst>
          </p:cNvPr>
          <p:cNvSpPr>
            <a:spLocks noGrp="1"/>
          </p:cNvSpPr>
          <p:nvPr>
            <p:ph type="body" sz="quarter" idx="15" hasCustomPrompt="1"/>
          </p:nvPr>
        </p:nvSpPr>
        <p:spPr>
          <a:xfrm>
            <a:off x="6035040" y="4754880"/>
            <a:ext cx="5120640" cy="548640"/>
          </a:xfrm>
        </p:spPr>
        <p:txBody>
          <a:bodyPr anchor="ctr">
            <a:normAutofit/>
          </a:bodyPr>
          <a:lstStyle>
            <a:lvl1pPr marL="0" indent="0" algn="r">
              <a:buNone/>
              <a:defRPr sz="2000"/>
            </a:lvl1pPr>
          </a:lstStyle>
          <a:p>
            <a:pPr lvl="0"/>
            <a:r>
              <a:rPr lang="en-US"/>
              <a:t>Ending text</a:t>
            </a:r>
            <a:endParaRPr lang="id-ID"/>
          </a:p>
        </p:txBody>
      </p:sp>
      <p:sp>
        <p:nvSpPr>
          <p:cNvPr id="5" name="Half Frame 4">
            <a:extLst>
              <a:ext uri="{FF2B5EF4-FFF2-40B4-BE49-F238E27FC236}">
                <a16:creationId xmlns:a16="http://schemas.microsoft.com/office/drawing/2014/main" id="{62A9D7E6-2DA8-4A96-A0BC-70E95D7BB091}"/>
              </a:ext>
            </a:extLst>
          </p:cNvPr>
          <p:cNvSpPr/>
          <p:nvPr userDrawn="1"/>
        </p:nvSpPr>
        <p:spPr>
          <a:xfrm>
            <a:off x="914400" y="128016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Half Frame 5">
            <a:extLst>
              <a:ext uri="{FF2B5EF4-FFF2-40B4-BE49-F238E27FC236}">
                <a16:creationId xmlns:a16="http://schemas.microsoft.com/office/drawing/2014/main" id="{D76BC1DF-C932-4B31-848F-499AA48C1311}"/>
              </a:ext>
            </a:extLst>
          </p:cNvPr>
          <p:cNvSpPr/>
          <p:nvPr userDrawn="1"/>
        </p:nvSpPr>
        <p:spPr>
          <a:xfrm rot="10800000">
            <a:off x="10881360" y="39319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61528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103120" y="1097280"/>
            <a:ext cx="9692640" cy="4297680"/>
          </a:xfrm>
          <a:prstGeom prst="rect">
            <a:avLst/>
          </a:prstGeom>
        </p:spPr>
        <p:txBody>
          <a:bodyPr/>
          <a:lstStyle>
            <a:lvl1pPr marL="0" indent="0" algn="r">
              <a:lnSpc>
                <a:spcPct val="14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103120" y="5486631"/>
            <a:ext cx="9692640" cy="822960"/>
          </a:xfrm>
          <a:prstGeom prst="rect">
            <a:avLst/>
          </a:prstGeom>
        </p:spPr>
        <p:txBody>
          <a:bodyPr>
            <a:normAutofit/>
          </a:bodyPr>
          <a:lstStyle>
            <a:lvl1pPr marL="0" indent="0" algn="r">
              <a:lnSpc>
                <a:spcPct val="100000"/>
              </a:lnSpc>
              <a:spcBef>
                <a:spcPts val="0"/>
              </a:spcBef>
              <a:buNone/>
              <a:defRPr sz="1600">
                <a:solidFill>
                  <a:schemeClr val="accent2">
                    <a:lumMod val="7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2" name="Picture 1">
            <a:extLst>
              <a:ext uri="{FF2B5EF4-FFF2-40B4-BE49-F238E27FC236}">
                <a16:creationId xmlns:a16="http://schemas.microsoft.com/office/drawing/2014/main" id="{CECB5276-2B36-4546-B1B4-4C468758A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5" name="Rectangle 4">
            <a:extLst>
              <a:ext uri="{FF2B5EF4-FFF2-40B4-BE49-F238E27FC236}">
                <a16:creationId xmlns:a16="http://schemas.microsoft.com/office/drawing/2014/main" id="{6DEC7C9A-0715-476B-9D3E-7C95B580DAEB}"/>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Notice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0" y="1097279"/>
            <a:ext cx="9418320" cy="5303520"/>
          </a:xfrm>
          <a:prstGeom prst="rect">
            <a:avLst/>
          </a:prstGeom>
        </p:spPr>
        <p:txBody>
          <a:bodyPr/>
          <a:lstStyle>
            <a:lvl1pPr marL="0" indent="0" algn="l">
              <a:lnSpc>
                <a:spcPct val="15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Notice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960" y="3108960"/>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97012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id-ID" noProof="0"/>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103120" y="1097280"/>
            <a:ext cx="9692640" cy="4937760"/>
          </a:xfrm>
          <a:prstGeom prst="rect">
            <a:avLst/>
          </a:prstGeom>
          <a:solidFill>
            <a:srgbClr val="203864">
              <a:alpha val="89804"/>
            </a:srgbClr>
          </a:solidFill>
        </p:spPr>
        <p:txBody>
          <a:bodyPr anchor="t"/>
          <a:lstStyle>
            <a:lvl1pPr marL="0" indent="0" algn="r">
              <a:lnSpc>
                <a:spcPct val="14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dirty="0"/>
              <a:t>Question</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108960"/>
            <a:ext cx="1828800" cy="3310045"/>
          </a:xfrm>
          <a:prstGeom prst="rect">
            <a:avLst/>
          </a:prstGeom>
        </p:spPr>
      </p:pic>
    </p:spTree>
    <p:extLst>
      <p:ext uri="{BB962C8B-B14F-4D97-AF65-F5344CB8AC3E}">
        <p14:creationId xmlns:p14="http://schemas.microsoft.com/office/powerpoint/2010/main" val="1202122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synchronous Checklis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1" y="1097280"/>
            <a:ext cx="7890472" cy="4937760"/>
          </a:xfrm>
          <a:prstGeom prst="rect">
            <a:avLst/>
          </a:prstGeom>
          <a:solidFill>
            <a:srgbClr val="203864">
              <a:alpha val="89804"/>
            </a:srgbClr>
          </a:solidFill>
        </p:spPr>
        <p:txBody>
          <a:bodyPr anchor="t"/>
          <a:lstStyle>
            <a:lvl1pPr marL="342900" indent="-342900" algn="l">
              <a:lnSpc>
                <a:spcPct val="130000"/>
              </a:lnSpc>
              <a:spcBef>
                <a:spcPts val="0"/>
              </a:spcBef>
              <a:buFont typeface="Wingdings" panose="05000000000000000000" pitchFamily="2" charset="2"/>
              <a:buChar char="q"/>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a:t>Asynchronous activities;</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369424" y="3379370"/>
            <a:ext cx="1570460" cy="2842461"/>
          </a:xfrm>
          <a:prstGeom prst="rect">
            <a:avLst/>
          </a:prstGeom>
        </p:spPr>
      </p:pic>
      <p:sp>
        <p:nvSpPr>
          <p:cNvPr id="2" name="TextBox 1">
            <a:extLst>
              <a:ext uri="{FF2B5EF4-FFF2-40B4-BE49-F238E27FC236}">
                <a16:creationId xmlns:a16="http://schemas.microsoft.com/office/drawing/2014/main" id="{66C847DC-2F57-3A6C-123A-4DDB80212665}"/>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Aktivitas Asinkronus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AAC7BD-7C0F-216A-BE91-6813103F9498}"/>
              </a:ext>
            </a:extLst>
          </p:cNvPr>
          <p:cNvSpPr txBox="1"/>
          <p:nvPr userDrawn="1"/>
        </p:nvSpPr>
        <p:spPr>
          <a:xfrm>
            <a:off x="8256233" y="1915002"/>
            <a:ext cx="3518132" cy="1651158"/>
          </a:xfrm>
          <a:prstGeom prst="rect">
            <a:avLst/>
          </a:prstGeom>
          <a:noFill/>
        </p:spPr>
        <p:txBody>
          <a:bodyPr wrap="square" rtlCol="0">
            <a:spAutoFit/>
          </a:bodyPr>
          <a:lstStyle/>
          <a:p>
            <a:pPr algn="r">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Apakah kamu sudah selesai mengerjakan aktivitas-aktivitas ini? Apakah ada kendala?</a:t>
            </a:r>
            <a:endParaRPr lang="id-ID" sz="2000">
              <a:solidFill>
                <a:schemeClr val="accent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64214E7-8AF0-5AF1-FCC4-2A7C12FD7D38}"/>
              </a:ext>
            </a:extLst>
          </p:cNvPr>
          <p:cNvCxnSpPr>
            <a:cxnSpLocks/>
          </p:cNvCxnSpPr>
          <p:nvPr userDrawn="1"/>
        </p:nvCxnSpPr>
        <p:spPr>
          <a:xfrm flipV="1">
            <a:off x="9849509" y="3302493"/>
            <a:ext cx="421955" cy="26366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7922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377439" y="1097279"/>
            <a:ext cx="9418320" cy="4023360"/>
          </a:xfrm>
          <a:prstGeom prst="rect">
            <a:avLst/>
          </a:prstGeom>
        </p:spPr>
        <p:txBody>
          <a:bodyPr anchor="ctr"/>
          <a:lstStyle>
            <a:lvl1pPr marL="0" indent="0">
              <a:lnSpc>
                <a:spcPct val="150000"/>
              </a:lnSpc>
              <a:spcBef>
                <a:spcPts val="0"/>
              </a:spcBef>
              <a:buNone/>
              <a:defRPr/>
            </a:lvl1pPr>
          </a:lstStyle>
          <a:p>
            <a:pPr lvl="0"/>
            <a:r>
              <a:rPr lang="en-US" dirty="0"/>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1978090" y="3181738"/>
            <a:ext cx="457199" cy="16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F9265-1736-4F89-A77B-921557FEB217}"/>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44A0D86D-5EA6-4CAF-8C28-80E590F6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17520"/>
            <a:ext cx="1828800" cy="3418318"/>
          </a:xfrm>
          <a:prstGeom prst="rect">
            <a:avLst/>
          </a:prstGeom>
        </p:spPr>
      </p:pic>
    </p:spTree>
    <p:extLst>
      <p:ext uri="{BB962C8B-B14F-4D97-AF65-F5344CB8AC3E}">
        <p14:creationId xmlns:p14="http://schemas.microsoft.com/office/powerpoint/2010/main" val="40703361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view-E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620666" y="4251231"/>
            <a:ext cx="498245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What did you learn last week?</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0580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view-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066088" y="4269893"/>
            <a:ext cx="608692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Apa yang kamu pelajari minggu lalu?</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467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ics-EN">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Topics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01578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ics-I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Topik</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959169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arning Targe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9988681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arning Target with Time Limi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C6CEEC7-E341-8587-2422-97B087E3998C}"/>
              </a:ext>
            </a:extLst>
          </p:cNvPr>
          <p:cNvSpPr txBox="1"/>
          <p:nvPr userDrawn="1"/>
        </p:nvSpPr>
        <p:spPr>
          <a:xfrm>
            <a:off x="8746772" y="2468880"/>
            <a:ext cx="726481"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Limit</a:t>
            </a:r>
            <a:endParaRPr lang="id-ID" sz="2000">
              <a:solidFill>
                <a:srgbClr val="C00000"/>
              </a:solidFill>
              <a:latin typeface="Garamond" panose="02020404030301010803" pitchFamily="18" charset="0"/>
              <a:cs typeface="Arial" panose="020B0604020202020204" pitchFamily="34" charset="0"/>
            </a:endParaRPr>
          </a:p>
        </p:txBody>
      </p:sp>
      <p:sp>
        <p:nvSpPr>
          <p:cNvPr id="5" name="Text Placeholder 4">
            <a:extLst>
              <a:ext uri="{FF2B5EF4-FFF2-40B4-BE49-F238E27FC236}">
                <a16:creationId xmlns:a16="http://schemas.microsoft.com/office/drawing/2014/main" id="{B4CC3C69-AB88-2065-BC42-7AC31D19C14F}"/>
              </a:ext>
            </a:extLst>
          </p:cNvPr>
          <p:cNvSpPr>
            <a:spLocks noGrp="1"/>
          </p:cNvSpPr>
          <p:nvPr>
            <p:ph type="body" sz="quarter" idx="12" hasCustomPrompt="1"/>
          </p:nvPr>
        </p:nvSpPr>
        <p:spPr>
          <a:xfrm>
            <a:off x="9348513" y="2487542"/>
            <a:ext cx="587413" cy="365760"/>
          </a:xfrm>
        </p:spPr>
        <p:txBody>
          <a:bodyPr>
            <a:normAutofit/>
          </a:bodyPr>
          <a:lstStyle>
            <a:lvl1pPr marL="0" indent="0" algn="ctr">
              <a:buNone/>
              <a:defRPr sz="2000">
                <a:solidFill>
                  <a:srgbClr val="C00000"/>
                </a:solidFill>
                <a:latin typeface="Garamond" panose="02020404030301010803" pitchFamily="18" charset="0"/>
                <a:cs typeface="Arial" panose="020B0604020202020204" pitchFamily="34" charset="0"/>
              </a:defRPr>
            </a:lvl1pPr>
          </a:lstStyle>
          <a:p>
            <a:pPr lvl="0"/>
            <a:r>
              <a:rPr lang="en-US"/>
              <a:t>999</a:t>
            </a:r>
            <a:endParaRPr lang="id-ID"/>
          </a:p>
        </p:txBody>
      </p:sp>
      <p:sp>
        <p:nvSpPr>
          <p:cNvPr id="4" name="TextBox 3">
            <a:extLst>
              <a:ext uri="{FF2B5EF4-FFF2-40B4-BE49-F238E27FC236}">
                <a16:creationId xmlns:a16="http://schemas.microsoft.com/office/drawing/2014/main" id="{7A33D163-4F03-82E2-97A1-85FEE10D95C3}"/>
              </a:ext>
            </a:extLst>
          </p:cNvPr>
          <p:cNvSpPr txBox="1"/>
          <p:nvPr userDrawn="1"/>
        </p:nvSpPr>
        <p:spPr>
          <a:xfrm>
            <a:off x="9784572" y="2468880"/>
            <a:ext cx="755335"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menit</a:t>
            </a:r>
            <a:endParaRPr lang="id-ID" sz="2000">
              <a:solidFill>
                <a:srgbClr val="C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8200412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1005840" y="182880"/>
            <a:ext cx="10789920" cy="64922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16C3103-D75B-40AA-B2C2-B26DFA66761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4736636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314618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1005840" y="182880"/>
            <a:ext cx="1078992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1005840" y="822960"/>
            <a:ext cx="10789920" cy="521208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1005840" y="6126480"/>
            <a:ext cx="1078992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257439624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11" name="Content Placeholder 6">
            <a:extLst>
              <a:ext uri="{FF2B5EF4-FFF2-40B4-BE49-F238E27FC236}">
                <a16:creationId xmlns:a16="http://schemas.microsoft.com/office/drawing/2014/main" id="{0133AAC4-827C-40F4-A54C-D49064F2F058}"/>
              </a:ext>
            </a:extLst>
          </p:cNvPr>
          <p:cNvSpPr>
            <a:spLocks noGrp="1"/>
          </p:cNvSpPr>
          <p:nvPr>
            <p:ph sz="quarter" idx="16"/>
          </p:nvPr>
        </p:nvSpPr>
        <p:spPr>
          <a:xfrm>
            <a:off x="10972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2" name="Text Placeholder 14">
            <a:extLst>
              <a:ext uri="{FF2B5EF4-FFF2-40B4-BE49-F238E27FC236}">
                <a16:creationId xmlns:a16="http://schemas.microsoft.com/office/drawing/2014/main" id="{B0083699-D01E-4671-B584-3FA1C899BD52}"/>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3" name="Content Placeholder 6">
            <a:extLst>
              <a:ext uri="{FF2B5EF4-FFF2-40B4-BE49-F238E27FC236}">
                <a16:creationId xmlns:a16="http://schemas.microsoft.com/office/drawing/2014/main" id="{8F311E53-0D22-4739-9FF1-51F7167E8F22}"/>
              </a:ext>
            </a:extLst>
          </p:cNvPr>
          <p:cNvSpPr>
            <a:spLocks noGrp="1"/>
          </p:cNvSpPr>
          <p:nvPr>
            <p:ph sz="quarter" idx="19"/>
          </p:nvPr>
        </p:nvSpPr>
        <p:spPr>
          <a:xfrm>
            <a:off x="65836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4" name="Text Placeholder 14">
            <a:extLst>
              <a:ext uri="{FF2B5EF4-FFF2-40B4-BE49-F238E27FC236}">
                <a16:creationId xmlns:a16="http://schemas.microsoft.com/office/drawing/2014/main" id="{C71C3B23-0D8B-4DA9-B207-6B59A6E668D9}"/>
              </a:ext>
            </a:extLst>
          </p:cNvPr>
          <p:cNvSpPr>
            <a:spLocks noGrp="1"/>
          </p:cNvSpPr>
          <p:nvPr>
            <p:ph type="body" sz="quarter" idx="20"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7761822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15" name="Content Placeholder 6">
            <a:extLst>
              <a:ext uri="{FF2B5EF4-FFF2-40B4-BE49-F238E27FC236}">
                <a16:creationId xmlns:a16="http://schemas.microsoft.com/office/drawing/2014/main" id="{F58EB472-8E72-4209-84DF-6A83A483B014}"/>
              </a:ext>
            </a:extLst>
          </p:cNvPr>
          <p:cNvSpPr>
            <a:spLocks noGrp="1"/>
          </p:cNvSpPr>
          <p:nvPr>
            <p:ph sz="quarter" idx="16"/>
          </p:nvPr>
        </p:nvSpPr>
        <p:spPr>
          <a:xfrm>
            <a:off x="10972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6" name="Text Placeholder 14">
            <a:extLst>
              <a:ext uri="{FF2B5EF4-FFF2-40B4-BE49-F238E27FC236}">
                <a16:creationId xmlns:a16="http://schemas.microsoft.com/office/drawing/2014/main" id="{57127FD2-DBE9-47C1-AF66-6FF8B08FB20F}"/>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7" name="Content Placeholder 6">
            <a:extLst>
              <a:ext uri="{FF2B5EF4-FFF2-40B4-BE49-F238E27FC236}">
                <a16:creationId xmlns:a16="http://schemas.microsoft.com/office/drawing/2014/main" id="{0AF8F23F-7947-423A-99D4-5792628AA7C1}"/>
              </a:ext>
            </a:extLst>
          </p:cNvPr>
          <p:cNvSpPr>
            <a:spLocks noGrp="1"/>
          </p:cNvSpPr>
          <p:nvPr>
            <p:ph sz="quarter" idx="21"/>
          </p:nvPr>
        </p:nvSpPr>
        <p:spPr>
          <a:xfrm>
            <a:off x="10972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8" name="Text Placeholder 14">
            <a:extLst>
              <a:ext uri="{FF2B5EF4-FFF2-40B4-BE49-F238E27FC236}">
                <a16:creationId xmlns:a16="http://schemas.microsoft.com/office/drawing/2014/main" id="{3AEDF4C4-18A1-41B7-A9C2-9BB7D984C528}"/>
              </a:ext>
            </a:extLst>
          </p:cNvPr>
          <p:cNvSpPr>
            <a:spLocks noGrp="1"/>
          </p:cNvSpPr>
          <p:nvPr>
            <p:ph type="body" sz="quarter" idx="22" hasCustomPrompt="1"/>
          </p:nvPr>
        </p:nvSpPr>
        <p:spPr>
          <a:xfrm>
            <a:off x="10972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9" name="Content Placeholder 6">
            <a:extLst>
              <a:ext uri="{FF2B5EF4-FFF2-40B4-BE49-F238E27FC236}">
                <a16:creationId xmlns:a16="http://schemas.microsoft.com/office/drawing/2014/main" id="{02EABA25-38ED-4B5F-83AE-2B5DB6A521DF}"/>
              </a:ext>
            </a:extLst>
          </p:cNvPr>
          <p:cNvSpPr>
            <a:spLocks noGrp="1"/>
          </p:cNvSpPr>
          <p:nvPr>
            <p:ph sz="quarter" idx="23"/>
          </p:nvPr>
        </p:nvSpPr>
        <p:spPr>
          <a:xfrm>
            <a:off x="65836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0" name="Text Placeholder 14">
            <a:extLst>
              <a:ext uri="{FF2B5EF4-FFF2-40B4-BE49-F238E27FC236}">
                <a16:creationId xmlns:a16="http://schemas.microsoft.com/office/drawing/2014/main" id="{54A8CCA0-36C7-4A77-953E-7D1DEDDF7365}"/>
              </a:ext>
            </a:extLst>
          </p:cNvPr>
          <p:cNvSpPr>
            <a:spLocks noGrp="1"/>
          </p:cNvSpPr>
          <p:nvPr>
            <p:ph type="body" sz="quarter" idx="24"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21" name="Content Placeholder 6">
            <a:extLst>
              <a:ext uri="{FF2B5EF4-FFF2-40B4-BE49-F238E27FC236}">
                <a16:creationId xmlns:a16="http://schemas.microsoft.com/office/drawing/2014/main" id="{0AD53926-D219-4C6A-BDB8-47FB1EF50751}"/>
              </a:ext>
            </a:extLst>
          </p:cNvPr>
          <p:cNvSpPr>
            <a:spLocks noGrp="1"/>
          </p:cNvSpPr>
          <p:nvPr>
            <p:ph sz="quarter" idx="25"/>
          </p:nvPr>
        </p:nvSpPr>
        <p:spPr>
          <a:xfrm>
            <a:off x="65836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2" name="Text Placeholder 14">
            <a:extLst>
              <a:ext uri="{FF2B5EF4-FFF2-40B4-BE49-F238E27FC236}">
                <a16:creationId xmlns:a16="http://schemas.microsoft.com/office/drawing/2014/main" id="{7CAA5BFB-3AC6-4AB5-B871-2ECE99565E53}"/>
              </a:ext>
            </a:extLst>
          </p:cNvPr>
          <p:cNvSpPr>
            <a:spLocks noGrp="1"/>
          </p:cNvSpPr>
          <p:nvPr>
            <p:ph type="body" sz="quarter" idx="26" hasCustomPrompt="1"/>
          </p:nvPr>
        </p:nvSpPr>
        <p:spPr>
          <a:xfrm>
            <a:off x="65836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0119154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 name="Title 1">
            <a:extLst>
              <a:ext uri="{FF2B5EF4-FFF2-40B4-BE49-F238E27FC236}">
                <a16:creationId xmlns:a16="http://schemas.microsoft.com/office/drawing/2014/main" id="{60399535-1101-4904-92E5-88A868A67E76}"/>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67754825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A2DA-7DB7-4E35-A1A9-9831600724C3}"/>
              </a:ext>
            </a:extLst>
          </p:cNvPr>
          <p:cNvSpPr>
            <a:spLocks noGrp="1"/>
          </p:cNvSpPr>
          <p:nvPr>
            <p:ph type="title" hasCustomPrompt="1"/>
          </p:nvPr>
        </p:nvSpPr>
        <p:spPr/>
        <p:txBody>
          <a:bodyPr/>
          <a:lstStyle>
            <a:lvl1pPr>
              <a:defRPr/>
            </a:lvl1pPr>
          </a:lstStyle>
          <a:p>
            <a:r>
              <a:rPr lang="en-US"/>
              <a:t>Title</a:t>
            </a:r>
            <a:endParaRPr lang="en-ID"/>
          </a:p>
        </p:txBody>
      </p:sp>
      <p:sp>
        <p:nvSpPr>
          <p:cNvPr id="5" name="Rectangle 4">
            <a:extLst>
              <a:ext uri="{FF2B5EF4-FFF2-40B4-BE49-F238E27FC236}">
                <a16:creationId xmlns:a16="http://schemas.microsoft.com/office/drawing/2014/main" id="{8875094F-5882-48D9-A102-4EFEBF8F3B29}"/>
              </a:ext>
            </a:extLst>
          </p:cNvPr>
          <p:cNvSpPr/>
          <p:nvPr userDrawn="1"/>
        </p:nvSpPr>
        <p:spPr>
          <a:xfrm>
            <a:off x="868680" y="0"/>
            <a:ext cx="11338560"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B8303C52-0C45-490E-8C81-F073E781C9A7}"/>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Code snippet</a:t>
            </a:r>
          </a:p>
        </p:txBody>
      </p:sp>
    </p:spTree>
    <p:extLst>
      <p:ext uri="{BB962C8B-B14F-4D97-AF65-F5344CB8AC3E}">
        <p14:creationId xmlns:p14="http://schemas.microsoft.com/office/powerpoint/2010/main" val="21325657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868680" y="5669280"/>
            <a:ext cx="113385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1554480" y="182880"/>
            <a:ext cx="1024128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109728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1554480" y="5760720"/>
            <a:ext cx="1024128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
        <p:nvSpPr>
          <p:cNvPr id="3" name="Title 2">
            <a:extLst>
              <a:ext uri="{FF2B5EF4-FFF2-40B4-BE49-F238E27FC236}">
                <a16:creationId xmlns:a16="http://schemas.microsoft.com/office/drawing/2014/main" id="{7DEB1E49-9EB0-4F04-A076-5862D94F39E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58060303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7" name="Text Placeholder 7">
            <a:extLst>
              <a:ext uri="{FF2B5EF4-FFF2-40B4-BE49-F238E27FC236}">
                <a16:creationId xmlns:a16="http://schemas.microsoft.com/office/drawing/2014/main" id="{035867BF-910C-4D8F-BD58-CA1483B51C53}"/>
              </a:ext>
            </a:extLst>
          </p:cNvPr>
          <p:cNvSpPr>
            <a:spLocks noGrp="1"/>
          </p:cNvSpPr>
          <p:nvPr>
            <p:ph type="body" sz="quarter" idx="14" hasCustomPrompt="1"/>
          </p:nvPr>
        </p:nvSpPr>
        <p:spPr>
          <a:xfrm>
            <a:off x="1463040" y="640080"/>
            <a:ext cx="10058400" cy="402336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8" name="Text Placeholder 7">
            <a:extLst>
              <a:ext uri="{FF2B5EF4-FFF2-40B4-BE49-F238E27FC236}">
                <a16:creationId xmlns:a16="http://schemas.microsoft.com/office/drawing/2014/main" id="{6A08236D-8427-433E-A68E-676954DB2626}"/>
              </a:ext>
            </a:extLst>
          </p:cNvPr>
          <p:cNvSpPr>
            <a:spLocks noGrp="1"/>
          </p:cNvSpPr>
          <p:nvPr>
            <p:ph type="body" sz="quarter" idx="15" hasCustomPrompt="1"/>
          </p:nvPr>
        </p:nvSpPr>
        <p:spPr>
          <a:xfrm>
            <a:off x="6035040" y="5120640"/>
            <a:ext cx="5669280" cy="548640"/>
          </a:xfrm>
        </p:spPr>
        <p:txBody>
          <a:bodyPr anchor="ctr">
            <a:normAutofit/>
          </a:bodyPr>
          <a:lstStyle>
            <a:lvl1pPr marL="0" indent="0" algn="r">
              <a:buNone/>
              <a:defRPr sz="2000"/>
            </a:lvl1pPr>
          </a:lstStyle>
          <a:p>
            <a:pPr lvl="0"/>
            <a:r>
              <a:rPr lang="en-US"/>
              <a:t>Ending text</a:t>
            </a:r>
            <a:endParaRPr lang="id-ID"/>
          </a:p>
        </p:txBody>
      </p:sp>
      <p:sp>
        <p:nvSpPr>
          <p:cNvPr id="9" name="Half Frame 8">
            <a:extLst>
              <a:ext uri="{FF2B5EF4-FFF2-40B4-BE49-F238E27FC236}">
                <a16:creationId xmlns:a16="http://schemas.microsoft.com/office/drawing/2014/main" id="{BB55656A-6414-4947-9496-428E31D7FD38}"/>
              </a:ext>
            </a:extLst>
          </p:cNvPr>
          <p:cNvSpPr/>
          <p:nvPr userDrawn="1"/>
        </p:nvSpPr>
        <p:spPr>
          <a:xfrm>
            <a:off x="1280160" y="45720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Half Frame 9">
            <a:extLst>
              <a:ext uri="{FF2B5EF4-FFF2-40B4-BE49-F238E27FC236}">
                <a16:creationId xmlns:a16="http://schemas.microsoft.com/office/drawing/2014/main" id="{623072CD-E86B-46CF-86EC-94424ED025D3}"/>
              </a:ext>
            </a:extLst>
          </p:cNvPr>
          <p:cNvSpPr/>
          <p:nvPr userDrawn="1"/>
        </p:nvSpPr>
        <p:spPr>
          <a:xfrm rot="10800000">
            <a:off x="11247120" y="43891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4712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al Goal and Instruc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FE56-7018-4C0D-94CA-B72421F5CB8A}"/>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Capaian</a:t>
            </a:r>
            <a:r>
              <a:rPr lang="en-US"/>
              <a:t> dan Instruksi</a:t>
            </a:r>
            <a:r>
              <a:rPr lang="id-ID"/>
              <a:t> Pembelajaran</a:t>
            </a:r>
          </a:p>
        </p:txBody>
      </p:sp>
      <p:pic>
        <p:nvPicPr>
          <p:cNvPr id="11" name="Picture 10">
            <a:extLst>
              <a:ext uri="{FF2B5EF4-FFF2-40B4-BE49-F238E27FC236}">
                <a16:creationId xmlns:a16="http://schemas.microsoft.com/office/drawing/2014/main" id="{7431845C-CDAF-41DE-B764-172602648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363200" y="3124821"/>
            <a:ext cx="1828800" cy="3154679"/>
          </a:xfrm>
          <a:prstGeom prst="rect">
            <a:avLst/>
          </a:prstGeom>
        </p:spPr>
      </p:pic>
      <p:sp>
        <p:nvSpPr>
          <p:cNvPr id="13" name="Rectangle 12">
            <a:extLst>
              <a:ext uri="{FF2B5EF4-FFF2-40B4-BE49-F238E27FC236}">
                <a16:creationId xmlns:a16="http://schemas.microsoft.com/office/drawing/2014/main" id="{2372ADC2-DC9F-499E-9FA1-AC7884F64A1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B4713B-155C-4173-A9A7-B4FA41B94B36}"/>
              </a:ext>
            </a:extLst>
          </p:cNvPr>
          <p:cNvSpPr txBox="1"/>
          <p:nvPr userDrawn="1"/>
        </p:nvSpPr>
        <p:spPr>
          <a:xfrm>
            <a:off x="365760" y="1134795"/>
            <a:ext cx="11530676" cy="168584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Melalui </a:t>
            </a:r>
            <a:r>
              <a:rPr lang="en-US" sz="2400">
                <a:solidFill>
                  <a:schemeClr val="accent1">
                    <a:lumMod val="50000"/>
                  </a:schemeClr>
                </a:solidFill>
                <a:latin typeface="Arial" panose="020B0604020202020204" pitchFamily="34" charset="0"/>
                <a:cs typeface="Arial" panose="020B0604020202020204" pitchFamily="34" charset="0"/>
              </a:rPr>
              <a:t>Tugas </a:t>
            </a:r>
            <a:r>
              <a:rPr lang="id-ID" sz="2400">
                <a:solidFill>
                  <a:schemeClr val="accent1">
                    <a:lumMod val="50000"/>
                  </a:schemeClr>
                </a:solidFill>
                <a:latin typeface="Arial" panose="020B0604020202020204" pitchFamily="34" charset="0"/>
                <a:cs typeface="Arial" panose="020B0604020202020204" pitchFamily="34" charset="0"/>
              </a:rPr>
              <a:t>ini, kamu diharapkan bisa menulis, mengkompilasi, dan menjalankan program yang menggunakan berbagai tipe data, operator, dan struktur yang sudah dipelajari</a:t>
            </a:r>
            <a:r>
              <a:rPr lang="en-US" sz="2400">
                <a:solidFill>
                  <a:schemeClr val="accent1">
                    <a:lumMod val="50000"/>
                  </a:schemeClr>
                </a:solidFill>
                <a:latin typeface="Arial" panose="020B0604020202020204" pitchFamily="34" charset="0"/>
                <a:cs typeface="Arial" panose="020B0604020202020204" pitchFamily="34" charset="0"/>
              </a:rPr>
              <a:t>, di mana program tersebut dibuat mengikuti spesifikasi tertentu</a:t>
            </a:r>
            <a:r>
              <a:rPr lang="id-ID" sz="2400">
                <a:solidFill>
                  <a:schemeClr val="accent1">
                    <a:lumMod val="50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6CEAF4D-2AD5-4398-B5FF-B78C4BCF1896}"/>
              </a:ext>
            </a:extLst>
          </p:cNvPr>
          <p:cNvSpPr txBox="1"/>
          <p:nvPr userDrawn="1"/>
        </p:nvSpPr>
        <p:spPr>
          <a:xfrm>
            <a:off x="1979352" y="3739553"/>
            <a:ext cx="8303492" cy="1685846"/>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Buatlah program yang berprilaku dan menggunakan tipe data, operator, dan struktur sesuai dengan deskripsi yang diberikan dalam dokumen ini!</a:t>
            </a:r>
          </a:p>
        </p:txBody>
      </p:sp>
      <p:sp>
        <p:nvSpPr>
          <p:cNvPr id="21" name="TextBox 20">
            <a:extLst>
              <a:ext uri="{FF2B5EF4-FFF2-40B4-BE49-F238E27FC236}">
                <a16:creationId xmlns:a16="http://schemas.microsoft.com/office/drawing/2014/main" id="{F761EECD-3AF3-4023-B260-C3FFC507218F}"/>
              </a:ext>
            </a:extLst>
          </p:cNvPr>
          <p:cNvSpPr txBox="1"/>
          <p:nvPr userDrawn="1"/>
        </p:nvSpPr>
        <p:spPr>
          <a:xfrm rot="20363387">
            <a:off x="1675465" y="3702492"/>
            <a:ext cx="110799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Instruksi:</a:t>
            </a:r>
            <a:endParaRPr lang="id-ID">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673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quirem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hasCustomPrompt="1"/>
          </p:nvPr>
        </p:nvSpPr>
        <p:spPr>
          <a:xfrm>
            <a:off x="365760" y="1097280"/>
            <a:ext cx="11430000" cy="146304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Kebutuhan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AA40EA0-2253-47FE-9D24-60B985864455}"/>
              </a:ext>
            </a:extLst>
          </p:cNvPr>
          <p:cNvSpPr>
            <a:spLocks noGrp="1"/>
          </p:cNvSpPr>
          <p:nvPr>
            <p:ph type="body" sz="quarter" idx="11" hasCustomPrompt="1"/>
          </p:nvPr>
        </p:nvSpPr>
        <p:spPr>
          <a:xfrm>
            <a:off x="365760" y="3749040"/>
            <a:ext cx="11430000" cy="137160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Other statement on program overview, if any</a:t>
            </a: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822960" y="2743200"/>
            <a:ext cx="10515600" cy="822960"/>
          </a:xfrm>
          <a:prstGeom prst="rect">
            <a:avLst/>
          </a:prstGeom>
        </p:spPr>
        <p:txBody>
          <a:bodyPr>
            <a:normAutofit/>
          </a:bodyPr>
          <a:lstStyle>
            <a:lvl1pPr marL="0" indent="0" algn="ctr">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793484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put 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Contoh Keluaran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365760" y="1097280"/>
            <a:ext cx="11430000" cy="5486400"/>
          </a:xfrm>
          <a:prstGeom prst="rect">
            <a:avLst/>
          </a:prstGeom>
        </p:spPr>
        <p:txBody>
          <a:bodyPr>
            <a:normAutofit/>
          </a:bodyPr>
          <a:lstStyle>
            <a:lvl1pPr marL="0" indent="0" algn="l">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0072119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881679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utput Format Informat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9778A8-8368-46E8-8866-EEA87052F2CE}"/>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Keterangan Umum Terkait Keluaran</a:t>
            </a:r>
          </a:p>
        </p:txBody>
      </p:sp>
      <p:sp>
        <p:nvSpPr>
          <p:cNvPr id="6" name="TextBox 5">
            <a:extLst>
              <a:ext uri="{FF2B5EF4-FFF2-40B4-BE49-F238E27FC236}">
                <a16:creationId xmlns:a16="http://schemas.microsoft.com/office/drawing/2014/main" id="{F1A4CF72-EED7-4CBC-87F7-DE6A6AE18F7E}"/>
              </a:ext>
            </a:extLst>
          </p:cNvPr>
          <p:cNvSpPr txBox="1"/>
          <p:nvPr userDrawn="1"/>
        </p:nvSpPr>
        <p:spPr>
          <a:xfrm>
            <a:off x="365760" y="1134795"/>
            <a:ext cx="11530676"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d-ID" sz="2400">
                <a:highlight>
                  <a:srgbClr val="FFFF00"/>
                </a:highlight>
                <a:latin typeface="Arial" panose="020B0604020202020204" pitchFamily="34" charset="0"/>
                <a:ea typeface="Calibri" panose="020F0502020204030204" pitchFamily="34" charset="0"/>
                <a:cs typeface="Arial" panose="020B0604020202020204" pitchFamily="34" charset="0"/>
              </a:rPr>
              <a:t>Teks dengan warna belakang kuning</a:t>
            </a:r>
            <a:r>
              <a:rPr lang="id-ID" sz="2400">
                <a:latin typeface="Arial" panose="020B0604020202020204" pitchFamily="34" charset="0"/>
                <a:ea typeface="Calibri" panose="020F0502020204030204" pitchFamily="34" charset="0"/>
                <a:cs typeface="Arial" panose="020B0604020202020204" pitchFamily="34" charset="0"/>
              </a:rPr>
              <a:t> merupakan masukan dari pengguna.</a:t>
            </a:r>
            <a:r>
              <a:rPr lang="en-US" sz="240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implementasi masukan </a:t>
            </a:r>
            <a:r>
              <a:rPr lang="en-US" sz="2400">
                <a:latin typeface="Arial" panose="020B0604020202020204" pitchFamily="34" charset="0"/>
                <a:ea typeface="Calibri" panose="020F0502020204030204" pitchFamily="34" charset="0"/>
                <a:cs typeface="Arial" panose="020B0604020202020204" pitchFamily="34" charset="0"/>
              </a:rPr>
              <a:t>pengguna </a:t>
            </a:r>
            <a:r>
              <a:rPr lang="id-ID" sz="2400">
                <a:latin typeface="Arial" panose="020B0604020202020204" pitchFamily="34" charset="0"/>
                <a:ea typeface="Calibri" panose="020F0502020204030204" pitchFamily="34" charset="0"/>
                <a:cs typeface="Arial" panose="020B0604020202020204" pitchFamily="34" charset="0"/>
              </a:rPr>
              <a:t>yang terlewat akan membuat nilai</a:t>
            </a:r>
            <a:r>
              <a:rPr lang="en-US" sz="2400">
                <a:latin typeface="Arial" panose="020B0604020202020204" pitchFamily="34" charset="0"/>
                <a:ea typeface="Calibri" panose="020F0502020204030204" pitchFamily="34" charset="0"/>
                <a:cs typeface="Arial" panose="020B0604020202020204" pitchFamily="34" charset="0"/>
              </a:rPr>
              <a:t>mu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id-ID" sz="2400">
                <a:latin typeface="Arial" panose="020B0604020202020204" pitchFamily="34" charset="0"/>
                <a:ea typeface="Calibri" panose="020F0502020204030204" pitchFamily="34" charset="0"/>
                <a:cs typeface="Arial" panose="020B0604020202020204" pitchFamily="34" charset="0"/>
              </a:rPr>
              <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Teks </a:t>
            </a:r>
            <a:r>
              <a:rPr lang="en-US" sz="2400">
                <a:highlight>
                  <a:srgbClr val="00FFFF"/>
                </a:highlight>
                <a:latin typeface="Arial" panose="020B0604020202020204" pitchFamily="34" charset="0"/>
                <a:ea typeface="Calibri" panose="020F0502020204030204" pitchFamily="34" charset="0"/>
                <a:cs typeface="Arial" panose="020B0604020202020204" pitchFamily="34" charset="0"/>
              </a:rPr>
              <a:t>dengan warna belakang </a:t>
            </a: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biru</a:t>
            </a:r>
            <a:r>
              <a:rPr lang="id-ID" sz="2400">
                <a:latin typeface="Arial" panose="020B0604020202020204" pitchFamily="34" charset="0"/>
                <a:ea typeface="Calibri" panose="020F0502020204030204" pitchFamily="34" charset="0"/>
                <a:cs typeface="Arial" panose="020B0604020202020204" pitchFamily="34" charset="0"/>
              </a:rPr>
              <a:t> merupakan teks dinamis yang selalu berubah-ubah sesuai dengan </a:t>
            </a:r>
            <a:r>
              <a:rPr lang="en-US" sz="2400">
                <a:latin typeface="Arial" panose="020B0604020202020204" pitchFamily="34" charset="0"/>
                <a:ea typeface="Calibri" panose="020F0502020204030204" pitchFamily="34" charset="0"/>
                <a:cs typeface="Arial" panose="020B0604020202020204" pitchFamily="34" charset="0"/>
              </a:rPr>
              <a:t>argumen atau </a:t>
            </a:r>
            <a:r>
              <a:rPr lang="id-ID" sz="2400">
                <a:latin typeface="Arial" panose="020B0604020202020204" pitchFamily="34" charset="0"/>
                <a:ea typeface="Calibri" panose="020F0502020204030204" pitchFamily="34" charset="0"/>
                <a:cs typeface="Arial" panose="020B0604020202020204" pitchFamily="34" charset="0"/>
              </a:rPr>
              <a:t>masukan </a:t>
            </a:r>
            <a:r>
              <a:rPr lang="en-US" sz="2400">
                <a:latin typeface="Arial" panose="020B0604020202020204" pitchFamily="34" charset="0"/>
                <a:ea typeface="Calibri" panose="020F0502020204030204" pitchFamily="34" charset="0"/>
                <a:cs typeface="Arial" panose="020B0604020202020204" pitchFamily="34" charset="0"/>
              </a:rPr>
              <a:t>dari </a:t>
            </a:r>
            <a:r>
              <a:rPr lang="id-ID" sz="2400">
                <a:latin typeface="Arial" panose="020B0604020202020204" pitchFamily="34" charset="0"/>
                <a:ea typeface="Calibri" panose="020F0502020204030204" pitchFamily="34" charset="0"/>
                <a:cs typeface="Arial" panose="020B0604020202020204" pitchFamily="34" charset="0"/>
              </a:rPr>
              <a:t>pengguna</a:t>
            </a:r>
            <a:r>
              <a:rPr lang="en-US" sz="2400">
                <a:latin typeface="Arial" panose="020B0604020202020204" pitchFamily="34" charset="0"/>
                <a:ea typeface="Calibri" panose="020F0502020204030204" pitchFamily="34" charset="0"/>
                <a:cs typeface="Arial" panose="020B0604020202020204" pitchFamily="34" charset="0"/>
              </a:rPr>
              <a:t>,</a:t>
            </a:r>
            <a:r>
              <a:rPr lang="id-ID" sz="2400">
                <a:latin typeface="Arial" panose="020B0604020202020204" pitchFamily="34" charset="0"/>
                <a:ea typeface="Calibri" panose="020F0502020204030204" pitchFamily="34" charset="0"/>
                <a:cs typeface="Arial" panose="020B0604020202020204" pitchFamily="34" charset="0"/>
              </a:rPr>
              <a:t> dan harus ditampilkan dalam program yang Anda buat.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a:t>
            </a:r>
            <a:r>
              <a:rPr lang="en-US" sz="2400">
                <a:latin typeface="Arial" panose="020B0604020202020204" pitchFamily="34" charset="0"/>
                <a:ea typeface="Calibri" panose="020F0502020204030204" pitchFamily="34" charset="0"/>
                <a:cs typeface="Arial" panose="020B0604020202020204" pitchFamily="34" charset="0"/>
              </a:rPr>
              <a:t>implementasi </a:t>
            </a:r>
            <a:r>
              <a:rPr lang="id-ID" sz="2400">
                <a:latin typeface="Arial" panose="020B0604020202020204" pitchFamily="34" charset="0"/>
                <a:ea typeface="Calibri" panose="020F0502020204030204" pitchFamily="34" charset="0"/>
                <a:cs typeface="Arial" panose="020B0604020202020204" pitchFamily="34" charset="0"/>
              </a:rPr>
              <a:t>teks biru yang terlewat atau tidak sesuai akan membuat nilai Anda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9355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al Criter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D3A063-6EC7-42E3-9BB0-7BF4E5A33866}"/>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Kriteria Umum Program</a:t>
            </a:r>
          </a:p>
        </p:txBody>
      </p:sp>
      <p:sp>
        <p:nvSpPr>
          <p:cNvPr id="6" name="TextBox 5">
            <a:extLst>
              <a:ext uri="{FF2B5EF4-FFF2-40B4-BE49-F238E27FC236}">
                <a16:creationId xmlns:a16="http://schemas.microsoft.com/office/drawing/2014/main" id="{01D7D278-6B0D-4D2C-826B-F16255F86A96}"/>
              </a:ext>
            </a:extLst>
          </p:cNvPr>
          <p:cNvSpPr txBox="1"/>
          <p:nvPr userDrawn="1"/>
        </p:nvSpPr>
        <p:spPr>
          <a:xfrm>
            <a:off x="365760" y="1134795"/>
            <a:ext cx="1153067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Kode dan keluaran program harus mencantumkan NPM dan nama kamu, yang ditulis dalam bentuk komentar atau luaran. </a:t>
            </a:r>
          </a:p>
          <a:p>
            <a:pPr marL="342900" indent="-342900">
              <a:lnSpc>
                <a:spcPct val="150000"/>
              </a:lnSpc>
              <a:buFont typeface="Arial" panose="020B0604020202020204" pitchFamily="34" charset="0"/>
              <a:buChar char="•"/>
            </a:pPr>
            <a:r>
              <a:rPr lang="en-US" sz="2400">
                <a:solidFill>
                  <a:schemeClr val="accent2">
                    <a:lumMod val="75000"/>
                  </a:schemeClr>
                </a:solidFill>
                <a:latin typeface="Arial" panose="020B0604020202020204" pitchFamily="34" charset="0"/>
                <a:cs typeface="Arial" panose="020B0604020202020204" pitchFamily="34" charset="0"/>
              </a:rPr>
              <a:t>[20 poin]</a:t>
            </a:r>
            <a:r>
              <a:rPr lang="en-US" sz="2400">
                <a:solidFill>
                  <a:schemeClr val="accent1">
                    <a:lumMod val="50000"/>
                  </a:schemeClr>
                </a:solidFill>
                <a:latin typeface="Arial" panose="020B0604020202020204" pitchFamily="34" charset="0"/>
                <a:cs typeface="Arial" panose="020B0604020202020204" pitchFamily="34" charset="0"/>
              </a:rPr>
              <a:t> Kamu boleh mengubah tampilan luaran program selama memiliki informasi yang diminta (e.g., nilai argumen dan label keluaran). </a:t>
            </a:r>
          </a:p>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Berkas kode program yang dikumpulkan harus dengan nama </a:t>
            </a:r>
          </a:p>
        </p:txBody>
      </p:sp>
      <p:sp>
        <p:nvSpPr>
          <p:cNvPr id="8" name="Text Placeholder 2">
            <a:extLst>
              <a:ext uri="{FF2B5EF4-FFF2-40B4-BE49-F238E27FC236}">
                <a16:creationId xmlns:a16="http://schemas.microsoft.com/office/drawing/2014/main" id="{7A015658-69C5-4977-B40A-DD8D15FA4925}"/>
              </a:ext>
            </a:extLst>
          </p:cNvPr>
          <p:cNvSpPr>
            <a:spLocks noGrp="1"/>
          </p:cNvSpPr>
          <p:nvPr>
            <p:ph type="body" sz="quarter" idx="10" hasCustomPrompt="1"/>
          </p:nvPr>
        </p:nvSpPr>
        <p:spPr>
          <a:xfrm>
            <a:off x="711201" y="4023360"/>
            <a:ext cx="10972800" cy="1737360"/>
          </a:xfrm>
        </p:spPr>
        <p:txBody>
          <a:bodyPr/>
          <a:lstStyle>
            <a:lvl1pPr marL="0" indent="0">
              <a:spcBef>
                <a:spcPts val="0"/>
              </a:spcBef>
              <a:buNone/>
              <a:defRPr/>
            </a:lvl1pPr>
          </a:lstStyle>
          <a:p>
            <a:pPr>
              <a:lnSpc>
                <a:spcPct val="150000"/>
              </a:lnSpc>
            </a:pPr>
            <a:r>
              <a:rPr lang="en-US" sz="2400"/>
              <a:t>nama program (e.g., contoh).</a:t>
            </a:r>
          </a:p>
        </p:txBody>
      </p:sp>
    </p:spTree>
    <p:extLst>
      <p:ext uri="{BB962C8B-B14F-4D97-AF65-F5344CB8AC3E}">
        <p14:creationId xmlns:p14="http://schemas.microsoft.com/office/powerpoint/2010/main" val="378080999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miss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4A4446-26D1-4E40-9ADD-BA01666E5BD9}"/>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Pengumpulan</a:t>
            </a:r>
          </a:p>
        </p:txBody>
      </p:sp>
      <p:sp>
        <p:nvSpPr>
          <p:cNvPr id="6" name="TextBox 5">
            <a:extLst>
              <a:ext uri="{FF2B5EF4-FFF2-40B4-BE49-F238E27FC236}">
                <a16:creationId xmlns:a16="http://schemas.microsoft.com/office/drawing/2014/main" id="{A806334D-A6DF-44B5-9410-2D26A848918A}"/>
              </a:ext>
            </a:extLst>
          </p:cNvPr>
          <p:cNvSpPr txBox="1"/>
          <p:nvPr userDrawn="1"/>
        </p:nvSpPr>
        <p:spPr>
          <a:xfrm>
            <a:off x="1079768" y="1813527"/>
            <a:ext cx="8715985" cy="279384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Kumpulkan berkas kode Java™ (i.e., *.java) kamu ke tempat pengumpulan yang disediakan di LAYAR sebelum batas akhir waktu yang tertera. Jangan lupa untuk memperhatikan panduan penilaian pada bagian Kriteria Program, Skema Penilaian, dan Plagiarisme. </a:t>
            </a:r>
          </a:p>
        </p:txBody>
      </p:sp>
      <p:pic>
        <p:nvPicPr>
          <p:cNvPr id="8" name="Picture 7" descr="A picture containing umbrella&#10;&#10;Description automatically generated">
            <a:extLst>
              <a:ext uri="{FF2B5EF4-FFF2-40B4-BE49-F238E27FC236}">
                <a16:creationId xmlns:a16="http://schemas.microsoft.com/office/drawing/2014/main" id="{5A449A8A-ED77-4CFD-BD53-C2B9F6BC2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4053" y="1813527"/>
            <a:ext cx="2194560" cy="3483865"/>
          </a:xfrm>
          <a:prstGeom prst="rect">
            <a:avLst/>
          </a:prstGeom>
        </p:spPr>
      </p:pic>
      <p:sp>
        <p:nvSpPr>
          <p:cNvPr id="10" name="Rectangle 9">
            <a:extLst>
              <a:ext uri="{FF2B5EF4-FFF2-40B4-BE49-F238E27FC236}">
                <a16:creationId xmlns:a16="http://schemas.microsoft.com/office/drawing/2014/main" id="{8649440A-3AFF-49B0-AD56-DE5CCFE6DF7A}"/>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53758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ng Defaul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073458477"/>
              </p:ext>
            </p:extLst>
          </p:nvPr>
        </p:nvGraphicFramePr>
        <p:xfrm>
          <a:off x="457200" y="1097280"/>
          <a:ext cx="11247120" cy="4303268"/>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96503274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ng Default with Late Penalt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4224897725"/>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248575941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50055475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ing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640665028"/>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11536656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ding-Late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1589913398"/>
              </p:ext>
            </p:extLst>
          </p:nvPr>
        </p:nvGraphicFramePr>
        <p:xfrm>
          <a:off x="457200" y="1097280"/>
          <a:ext cx="11247120" cy="5125212"/>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39733340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12513310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ng for Recur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3934079069"/>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teknik iteratif dan rekursif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42361660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ding for Data Structur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594973092"/>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data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64516694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lagiaris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51FCC-0027-41F7-8E61-F393727BA001}"/>
              </a:ext>
            </a:extLst>
          </p:cNvPr>
          <p:cNvSpPr txBox="1"/>
          <p:nvPr userDrawn="1"/>
        </p:nvSpPr>
        <p:spPr>
          <a:xfrm>
            <a:off x="365760" y="1097280"/>
            <a:ext cx="11430000" cy="5577840"/>
          </a:xfrm>
          <a:prstGeom prst="rect">
            <a:avLst/>
          </a:prstGeom>
          <a:noFill/>
        </p:spPr>
        <p:txBody>
          <a:bodyPr wrap="square" rtlCol="0">
            <a:normAutofit/>
          </a:bodyPr>
          <a:lstStyle/>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Seluruh kode program yang dikumpulkan akan dibandingkan satu sama lain mengunakan LARON dengan konfigurasi sesuai karakteristik soal.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Jawaban dengan tingkat kemiripan di atas 80% akan dianggap plagiat dan nilai untuk jawaban soal tersebut akan di-nol-kan.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Anda memiliki satu kesempatan untuk membuktikan sebaliknya (i.e., tidak plagiat). Mekanisme pembuktian dapat bervariasi, salah satunya adalah dengan mengerjakan soal di depan asisten dalam kurun waktu terbatas. Lebih detail mengenai hal ini dapat berkomunikasi langsung dengan asisten. </a:t>
            </a:r>
          </a:p>
        </p:txBody>
      </p:sp>
      <p:sp>
        <p:nvSpPr>
          <p:cNvPr id="6" name="TextBox 5">
            <a:extLst>
              <a:ext uri="{FF2B5EF4-FFF2-40B4-BE49-F238E27FC236}">
                <a16:creationId xmlns:a16="http://schemas.microsoft.com/office/drawing/2014/main" id="{1994C154-608B-46B1-95A4-8743D0929DDF}"/>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Kebijakan Plagiarisme</a:t>
            </a:r>
            <a:endParaRPr lang="en-ID" sz="32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888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1020207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iza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3C3-D668-4254-93F1-E53122FF5983}"/>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Finalisasi</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AE0A63-9166-457F-9E86-D8149A13BE4F}"/>
              </a:ext>
            </a:extLst>
          </p:cNvPr>
          <p:cNvSpPr txBox="1"/>
          <p:nvPr userDrawn="1"/>
        </p:nvSpPr>
        <p:spPr>
          <a:xfrm>
            <a:off x="365760" y="1097280"/>
            <a:ext cx="11430000" cy="5577840"/>
          </a:xfrm>
          <a:prstGeom prst="rect">
            <a:avLst/>
          </a:prstGeom>
          <a:noFill/>
        </p:spPr>
        <p:txBody>
          <a:bodyPr wrap="none" rtlCol="0">
            <a:normAutofit/>
          </a:bodyPr>
          <a:lstStyle/>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Unggah kode Java™ terakhir Anda ke Pengumpulan Praktikum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Kerjakan Latihan yang tersedia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Pastikan Anda mendapatkan nilai 70 poin untuk Praktikum dan Latihan. </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Isi Refleksi di LAYAR dengan jawaban yang berfaedah.</a:t>
            </a:r>
          </a:p>
        </p:txBody>
      </p:sp>
    </p:spTree>
    <p:extLst>
      <p:ext uri="{BB962C8B-B14F-4D97-AF65-F5344CB8AC3E}">
        <p14:creationId xmlns:p14="http://schemas.microsoft.com/office/powerpoint/2010/main" val="35344597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cense Indonesia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BY-NC-SA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306A35F-0E91-4E52-ABF5-FE7ED22128E2}"/>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163D1F7C-3AD6-42B9-ADDF-7BAB74F21AF3}"/>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1781A1-9A44-4495-B9BE-9149274AAAD1}"/>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F9CA0CE4-72CE-43E6-BC6C-57E2DC567B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470570"/>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cense English">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BY-NC-SA 4.0 International License, which means it can be used and modified as necessary as long as not being used for commercial purpose and properly credit the authors. These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440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DBB4F19-0136-40B8-8D70-9AA978F1D54C}"/>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C7DEDFF7-FC76-4087-A47B-2739FAEC4E70}"/>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B9B1A8-1DFD-43E3-9E49-5AC1AA403210}"/>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27ABBA6B-5073-4863-8ACA-762C47402F7B}"/>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32480649"/>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73204-B0EB-4862-BF72-93F393917018}"/>
              </a:ext>
            </a:extLst>
          </p:cNvPr>
          <p:cNvSpPr>
            <a:spLocks noGrp="1"/>
          </p:cNvSpPr>
          <p:nvPr>
            <p:ph type="title" hasCustomPrompt="1"/>
          </p:nvPr>
        </p:nvSpPr>
        <p:spPr>
          <a:xfrm>
            <a:off x="3383280" y="1371599"/>
            <a:ext cx="8229600" cy="2377440"/>
          </a:xfrm>
        </p:spPr>
        <p:txBody>
          <a:bodyPr/>
          <a:lstStyle>
            <a:lvl1pPr>
              <a:lnSpc>
                <a:spcPct val="140000"/>
              </a:lnSpc>
              <a:defRPr b="1">
                <a:solidFill>
                  <a:schemeClr val="accent1">
                    <a:lumMod val="50000"/>
                  </a:schemeClr>
                </a:solidFill>
              </a:defRPr>
            </a:lvl1pPr>
          </a:lstStyle>
          <a:p>
            <a:r>
              <a:rPr lang="en-US" dirty="0"/>
              <a:t>Separator Title</a:t>
            </a:r>
          </a:p>
        </p:txBody>
      </p:sp>
      <p:pic>
        <p:nvPicPr>
          <p:cNvPr id="4" name="Picture 3">
            <a:extLst>
              <a:ext uri="{FF2B5EF4-FFF2-40B4-BE49-F238E27FC236}">
                <a16:creationId xmlns:a16="http://schemas.microsoft.com/office/drawing/2014/main" id="{6AF6142E-6846-49C4-8F50-F174C64B4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914400"/>
            <a:ext cx="2549918" cy="4700308"/>
          </a:xfrm>
          <a:prstGeom prst="rect">
            <a:avLst/>
          </a:prstGeom>
        </p:spPr>
      </p:pic>
      <p:sp>
        <p:nvSpPr>
          <p:cNvPr id="5" name="Rectangle 4">
            <a:extLst>
              <a:ext uri="{FF2B5EF4-FFF2-40B4-BE49-F238E27FC236}">
                <a16:creationId xmlns:a16="http://schemas.microsoft.com/office/drawing/2014/main" id="{EE05899C-7236-40A0-A004-2BD18F859D5C}"/>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8909613"/>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6919B3-E2FA-4F0B-AED6-F70C5470EC04}"/>
              </a:ext>
            </a:extLst>
          </p:cNvPr>
          <p:cNvSpPr>
            <a:spLocks noGrp="1"/>
          </p:cNvSpPr>
          <p:nvPr>
            <p:ph type="title" hasCustomPrompt="1"/>
          </p:nvPr>
        </p:nvSpPr>
        <p:spPr>
          <a:xfrm>
            <a:off x="548640" y="535296"/>
            <a:ext cx="11155680" cy="1554480"/>
          </a:xfrm>
        </p:spPr>
        <p:txBody>
          <a:bodyPr anchor="t"/>
          <a:lstStyle>
            <a:lvl1pPr>
              <a:lnSpc>
                <a:spcPct val="140000"/>
              </a:lnSpc>
              <a:defRPr b="1" u="none">
                <a:solidFill>
                  <a:schemeClr val="accent1">
                    <a:lumMod val="50000"/>
                  </a:schemeClr>
                </a:solidFill>
              </a:defRPr>
            </a:lvl1pPr>
          </a:lstStyle>
          <a:p>
            <a:r>
              <a:rPr lang="en-US"/>
              <a:t>Separator Title</a:t>
            </a:r>
            <a:endParaRPr lang="en-US" dirty="0"/>
          </a:p>
        </p:txBody>
      </p:sp>
      <p:sp>
        <p:nvSpPr>
          <p:cNvPr id="4" name="Rectangle 3">
            <a:extLst>
              <a:ext uri="{FF2B5EF4-FFF2-40B4-BE49-F238E27FC236}">
                <a16:creationId xmlns:a16="http://schemas.microsoft.com/office/drawing/2014/main" id="{FDBC29D8-7C91-41D4-A906-5FCFAC62FFB8}"/>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8E622F8-2F7C-4515-B679-291BE70CD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2286000"/>
            <a:ext cx="4206240" cy="4101084"/>
          </a:xfrm>
          <a:prstGeom prst="rect">
            <a:avLst/>
          </a:prstGeom>
        </p:spPr>
      </p:pic>
    </p:spTree>
    <p:extLst>
      <p:ext uri="{BB962C8B-B14F-4D97-AF65-F5344CB8AC3E}">
        <p14:creationId xmlns:p14="http://schemas.microsoft.com/office/powerpoint/2010/main" val="1598254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8B70C-E344-47E4-92BE-522238C0121D}"/>
              </a:ext>
            </a:extLst>
          </p:cNvPr>
          <p:cNvSpPr/>
          <p:nvPr userDrawn="1"/>
        </p:nvSpPr>
        <p:spPr>
          <a:xfrm>
            <a:off x="8961120" y="-2145"/>
            <a:ext cx="3291840" cy="6858000"/>
          </a:xfrm>
          <a:prstGeom prst="rect">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4D91405E-68E1-4248-BA94-06D73E8DFC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2144"/>
            <a:ext cx="9138285" cy="6858000"/>
          </a:xfrm>
          <a:prstGeom prst="rect">
            <a:avLst/>
          </a:prstGeom>
        </p:spPr>
      </p:pic>
      <p:sp>
        <p:nvSpPr>
          <p:cNvPr id="4" name="Rectangle 3">
            <a:extLst>
              <a:ext uri="{FF2B5EF4-FFF2-40B4-BE49-F238E27FC236}">
                <a16:creationId xmlns:a16="http://schemas.microsoft.com/office/drawing/2014/main" id="{4B04DC04-5A3A-42BD-B481-5010647E3CFC}"/>
              </a:ext>
            </a:extLst>
          </p:cNvPr>
          <p:cNvSpPr/>
          <p:nvPr userDrawn="1"/>
        </p:nvSpPr>
        <p:spPr>
          <a:xfrm>
            <a:off x="-19050" y="0"/>
            <a:ext cx="12252960" cy="6858000"/>
          </a:xfrm>
          <a:prstGeom prst="rect">
            <a:avLst/>
          </a:prstGeom>
          <a:solidFill>
            <a:srgbClr val="1924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6" name="Title 1">
            <a:extLst>
              <a:ext uri="{FF2B5EF4-FFF2-40B4-BE49-F238E27FC236}">
                <a16:creationId xmlns:a16="http://schemas.microsoft.com/office/drawing/2014/main" id="{B3F037C5-9A05-422A-B784-EAC2BD4270F2}"/>
              </a:ext>
            </a:extLst>
          </p:cNvPr>
          <p:cNvSpPr>
            <a:spLocks noGrp="1"/>
          </p:cNvSpPr>
          <p:nvPr>
            <p:ph type="title" hasCustomPrompt="1"/>
          </p:nvPr>
        </p:nvSpPr>
        <p:spPr>
          <a:xfrm>
            <a:off x="3657600" y="3657600"/>
            <a:ext cx="8226103" cy="1187544"/>
          </a:xfrm>
        </p:spPr>
        <p:txBody>
          <a:bodyPr>
            <a:normAutofit/>
          </a:bodyPr>
          <a:lstStyle>
            <a:lvl1pPr algn="r">
              <a:defRPr sz="3200" b="1">
                <a:solidFill>
                  <a:schemeClr val="bg1"/>
                </a:solidFill>
                <a:latin typeface="Arial Black" panose="020B0A04020102020204" pitchFamily="34" charset="0"/>
              </a:defRPr>
            </a:lvl1pPr>
          </a:lstStyle>
          <a:p>
            <a:r>
              <a:rPr lang="en-US" dirty="0"/>
              <a:t>Topic</a:t>
            </a:r>
          </a:p>
        </p:txBody>
      </p:sp>
    </p:spTree>
    <p:extLst>
      <p:ext uri="{BB962C8B-B14F-4D97-AF65-F5344CB8AC3E}">
        <p14:creationId xmlns:p14="http://schemas.microsoft.com/office/powerpoint/2010/main" val="1978679094"/>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5" name="Rectangle 4">
            <a:extLst>
              <a:ext uri="{FF2B5EF4-FFF2-40B4-BE49-F238E27FC236}">
                <a16:creationId xmlns:a16="http://schemas.microsoft.com/office/drawing/2014/main" id="{6E9FB8EA-1EFF-4DEC-9944-D574132AF9A0}"/>
              </a:ext>
            </a:extLst>
          </p:cNvPr>
          <p:cNvSpPr/>
          <p:nvPr userDrawn="1"/>
        </p:nvSpPr>
        <p:spPr>
          <a:xfrm>
            <a:off x="-60961"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399494198"/>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6F1E1-4872-4434-9912-88D8B1D54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7406" y="1829733"/>
            <a:ext cx="8457188" cy="3545676"/>
          </a:xfrm>
          <a:prstGeom prst="rect">
            <a:avLst/>
          </a:prstGeom>
        </p:spPr>
      </p:pic>
      <p:sp>
        <p:nvSpPr>
          <p:cNvPr id="6" name="TextBox 5">
            <a:extLst>
              <a:ext uri="{FF2B5EF4-FFF2-40B4-BE49-F238E27FC236}">
                <a16:creationId xmlns:a16="http://schemas.microsoft.com/office/drawing/2014/main" id="{6035EA85-00B2-46B6-89AC-348FFF959103}"/>
              </a:ext>
            </a:extLst>
          </p:cNvPr>
          <p:cNvSpPr txBox="1"/>
          <p:nvPr userDrawn="1"/>
        </p:nvSpPr>
        <p:spPr>
          <a:xfrm>
            <a:off x="2926080" y="1554480"/>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8" name="TextBox 7">
            <a:extLst>
              <a:ext uri="{FF2B5EF4-FFF2-40B4-BE49-F238E27FC236}">
                <a16:creationId xmlns:a16="http://schemas.microsoft.com/office/drawing/2014/main" id="{2C9B4B11-199D-4870-A22C-A1907C229862}"/>
              </a:ext>
            </a:extLst>
          </p:cNvPr>
          <p:cNvSpPr txBox="1"/>
          <p:nvPr userDrawn="1"/>
        </p:nvSpPr>
        <p:spPr>
          <a:xfrm>
            <a:off x="6035040" y="2194560"/>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0" name="TextBox 9">
            <a:extLst>
              <a:ext uri="{FF2B5EF4-FFF2-40B4-BE49-F238E27FC236}">
                <a16:creationId xmlns:a16="http://schemas.microsoft.com/office/drawing/2014/main" id="{E1D7DEFF-E0F5-46B0-B088-97617A5E49BD}"/>
              </a:ext>
            </a:extLst>
          </p:cNvPr>
          <p:cNvSpPr txBox="1"/>
          <p:nvPr userDrawn="1"/>
        </p:nvSpPr>
        <p:spPr>
          <a:xfrm>
            <a:off x="9418320" y="2743200"/>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sp>
        <p:nvSpPr>
          <p:cNvPr id="12" name="Rectangle 11">
            <a:extLst>
              <a:ext uri="{FF2B5EF4-FFF2-40B4-BE49-F238E27FC236}">
                <a16:creationId xmlns:a16="http://schemas.microsoft.com/office/drawing/2014/main" id="{346164EA-CB7F-4441-B32B-C4DD2A15F81E}"/>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4695359"/>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estions? - Alternative 1 - I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D61F3D-88DA-4548-B70E-6B8670034E64}"/>
              </a:ext>
            </a:extLst>
          </p:cNvPr>
          <p:cNvSpPr/>
          <p:nvPr userDrawn="1"/>
        </p:nvSpPr>
        <p:spPr>
          <a:xfrm>
            <a:off x="5212080" y="0"/>
            <a:ext cx="7040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bg1"/>
              </a:solidFill>
            </a:endParaRPr>
          </a:p>
        </p:txBody>
      </p:sp>
      <p:sp>
        <p:nvSpPr>
          <p:cNvPr id="16" name="TextBox 15">
            <a:extLst>
              <a:ext uri="{FF2B5EF4-FFF2-40B4-BE49-F238E27FC236}">
                <a16:creationId xmlns:a16="http://schemas.microsoft.com/office/drawing/2014/main" id="{205FF086-DFE5-4B81-92EF-893D9B533B73}"/>
              </a:ext>
            </a:extLst>
          </p:cNvPr>
          <p:cNvSpPr txBox="1"/>
          <p:nvPr userDrawn="1"/>
        </p:nvSpPr>
        <p:spPr>
          <a:xfrm>
            <a:off x="5544065" y="2286000"/>
            <a:ext cx="6359611"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C67C941-C9E4-4B43-B684-A7928F66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 y="1554480"/>
            <a:ext cx="4256772" cy="4554746"/>
          </a:xfrm>
          <a:prstGeom prst="rect">
            <a:avLst/>
          </a:prstGeom>
        </p:spPr>
      </p:pic>
      <p:sp>
        <p:nvSpPr>
          <p:cNvPr id="22" name="Rectangle 21">
            <a:extLst>
              <a:ext uri="{FF2B5EF4-FFF2-40B4-BE49-F238E27FC236}">
                <a16:creationId xmlns:a16="http://schemas.microsoft.com/office/drawing/2014/main" id="{97AD8F69-C107-4C8B-A057-4E750C1FED39}"/>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0663155"/>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 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960-D983-42B4-BCB2-480AF9D4E826}"/>
              </a:ext>
            </a:extLst>
          </p:cNvPr>
          <p:cNvSpPr/>
          <p:nvPr userDrawn="1"/>
        </p:nvSpPr>
        <p:spPr>
          <a:xfrm>
            <a:off x="548640" y="548640"/>
            <a:ext cx="11064240" cy="5760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916D154D-4A59-4E58-BFBC-5D3CC7C2E67A}"/>
              </a:ext>
            </a:extLst>
          </p:cNvPr>
          <p:cNvSpPr txBox="1"/>
          <p:nvPr userDrawn="1"/>
        </p:nvSpPr>
        <p:spPr>
          <a:xfrm>
            <a:off x="4681560" y="3200400"/>
            <a:ext cx="6447756"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58E7D58-E6E6-4323-ADDA-C45AEA040E14}"/>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2" name="Picture 11" descr="A picture containing clock&#10;&#10;Description automatically generated">
            <a:extLst>
              <a:ext uri="{FF2B5EF4-FFF2-40B4-BE49-F238E27FC236}">
                <a16:creationId xmlns:a16="http://schemas.microsoft.com/office/drawing/2014/main" id="{A88CC2EB-CDCD-4439-A980-AEFD2BCB1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360" y="1371600"/>
            <a:ext cx="3200400" cy="4164520"/>
          </a:xfrm>
          <a:prstGeom prst="rect">
            <a:avLst/>
          </a:prstGeom>
        </p:spPr>
      </p:pic>
      <p:sp>
        <p:nvSpPr>
          <p:cNvPr id="14" name="Rectangle 13">
            <a:extLst>
              <a:ext uri="{FF2B5EF4-FFF2-40B4-BE49-F238E27FC236}">
                <a16:creationId xmlns:a16="http://schemas.microsoft.com/office/drawing/2014/main" id="{7E83F5B6-6443-4CDF-BDCE-04F81F6F3D26}"/>
              </a:ext>
            </a:extLst>
          </p:cNvPr>
          <p:cNvSpPr/>
          <p:nvPr userDrawn="1"/>
        </p:nvSpPr>
        <p:spPr>
          <a:xfrm>
            <a:off x="4107646" y="1105368"/>
            <a:ext cx="1493109" cy="1189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007383539"/>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M. Fathurahman, and Nova. E.D.</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07057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chiving theLearning 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EE5C2-9608-3EAB-9281-24A1260D9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792" y="369723"/>
            <a:ext cx="1828800" cy="3154679"/>
          </a:xfrm>
          <a:prstGeom prst="rect">
            <a:avLst/>
          </a:prstGeom>
        </p:spPr>
      </p:pic>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07426" y="2660903"/>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DD48AEC-1FDD-88B0-6A1E-49D4E9F74793}"/>
              </a:ext>
            </a:extLst>
          </p:cNvPr>
          <p:cNvSpPr txBox="1"/>
          <p:nvPr userDrawn="1"/>
        </p:nvSpPr>
        <p:spPr>
          <a:xfrm>
            <a:off x="1165860" y="1126389"/>
            <a:ext cx="10058400" cy="820674"/>
          </a:xfrm>
          <a:prstGeom prst="rect">
            <a:avLst/>
          </a:prstGeom>
          <a:noFill/>
        </p:spPr>
        <p:txBody>
          <a:bodyPr wrap="square" rtlCol="0">
            <a:spAutoFit/>
          </a:bodyPr>
          <a:lstStyle/>
          <a:p>
            <a:pPr algn="ctr">
              <a:lnSpc>
                <a:spcPct val="150000"/>
              </a:lnSpc>
            </a:pPr>
            <a:r>
              <a:rPr lang="en-US" sz="3600">
                <a:solidFill>
                  <a:schemeClr val="accent1">
                    <a:lumMod val="50000"/>
                  </a:schemeClr>
                </a:solidFill>
                <a:latin typeface="Arial" panose="020B0604020202020204" pitchFamily="34" charset="0"/>
                <a:cs typeface="Arial" panose="020B0604020202020204" pitchFamily="34" charset="0"/>
              </a:rPr>
              <a:t>Apakah kamu sudah mencapai target belajar?</a:t>
            </a:r>
            <a:endParaRPr lang="en-US" sz="3600" dirty="0">
              <a:solidFill>
                <a:schemeClr val="accent1">
                  <a:lumMod val="50000"/>
                </a:schemeClr>
              </a:solidFill>
              <a:latin typeface="Arial" panose="020B0604020202020204" pitchFamily="34" charset="0"/>
              <a:cs typeface="Arial" panose="020B0604020202020204" pitchFamily="34" charset="0"/>
            </a:endParaRPr>
          </a:p>
        </p:txBody>
      </p:sp>
      <p:pic>
        <p:nvPicPr>
          <p:cNvPr id="8" name="Graphic 7" descr="Pin with solid fill">
            <a:extLst>
              <a:ext uri="{FF2B5EF4-FFF2-40B4-BE49-F238E27FC236}">
                <a16:creationId xmlns:a16="http://schemas.microsoft.com/office/drawing/2014/main" id="{F13D63BF-CAF0-2419-3F3C-5D4E003713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0176" y="2963191"/>
            <a:ext cx="914400" cy="914400"/>
          </a:xfrm>
          <a:prstGeom prst="rect">
            <a:avLst/>
          </a:prstGeom>
        </p:spPr>
      </p:pic>
      <p:sp>
        <p:nvSpPr>
          <p:cNvPr id="3" name="Text Placeholder 3">
            <a:extLst>
              <a:ext uri="{FF2B5EF4-FFF2-40B4-BE49-F238E27FC236}">
                <a16:creationId xmlns:a16="http://schemas.microsoft.com/office/drawing/2014/main" id="{9E0F8A17-9C8A-1B80-D52D-7466F75561EE}"/>
              </a:ext>
            </a:extLst>
          </p:cNvPr>
          <p:cNvSpPr>
            <a:spLocks noGrp="1"/>
          </p:cNvSpPr>
          <p:nvPr>
            <p:ph type="body" sz="quarter" idx="10" hasCustomPrompt="1"/>
          </p:nvPr>
        </p:nvSpPr>
        <p:spPr>
          <a:xfrm>
            <a:off x="2825496" y="3328951"/>
            <a:ext cx="6739128" cy="240266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13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 Objective</a:t>
            </a:r>
          </a:p>
        </p:txBody>
      </p:sp>
    </p:spTree>
    <p:extLst>
      <p:ext uri="{BB962C8B-B14F-4D97-AF65-F5344CB8AC3E}">
        <p14:creationId xmlns:p14="http://schemas.microsoft.com/office/powerpoint/2010/main" val="540932328"/>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10B660-7C6C-409F-9294-7542F0B48C1F}"/>
              </a:ext>
            </a:extLst>
          </p:cNvPr>
          <p:cNvGrpSpPr/>
          <p:nvPr userDrawn="1"/>
        </p:nvGrpSpPr>
        <p:grpSpPr>
          <a:xfrm>
            <a:off x="3534044" y="1763870"/>
            <a:ext cx="4659041" cy="3330260"/>
            <a:chOff x="3153747" y="1619794"/>
            <a:chExt cx="4659041" cy="3330260"/>
          </a:xfrm>
        </p:grpSpPr>
        <p:pic>
          <p:nvPicPr>
            <p:cNvPr id="4" name="Picture 3">
              <a:extLst>
                <a:ext uri="{FF2B5EF4-FFF2-40B4-BE49-F238E27FC236}">
                  <a16:creationId xmlns:a16="http://schemas.microsoft.com/office/drawing/2014/main" id="{EF6C087F-E473-436A-82F5-95144D267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747" y="1619794"/>
              <a:ext cx="2834640" cy="3330260"/>
            </a:xfrm>
            <a:prstGeom prst="rect">
              <a:avLst/>
            </a:prstGeom>
          </p:spPr>
        </p:pic>
        <p:sp>
          <p:nvSpPr>
            <p:cNvPr id="6" name="TextBox 5">
              <a:extLst>
                <a:ext uri="{FF2B5EF4-FFF2-40B4-BE49-F238E27FC236}">
                  <a16:creationId xmlns:a16="http://schemas.microsoft.com/office/drawing/2014/main" id="{0FCD1095-5845-438E-9A64-0FFC7CB023C5}"/>
                </a:ext>
              </a:extLst>
            </p:cNvPr>
            <p:cNvSpPr txBox="1"/>
            <p:nvPr userDrawn="1"/>
          </p:nvSpPr>
          <p:spPr>
            <a:xfrm>
              <a:off x="5805507" y="4362994"/>
              <a:ext cx="2007281"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bersambung...</a:t>
              </a:r>
              <a:endParaRPr lang="id-ID" sz="3200">
                <a:solidFill>
                  <a:srgbClr val="2F424F"/>
                </a:solidFill>
                <a:latin typeface="Blackadder ITC" panose="04020505051007020D02" pitchFamily="82" charset="0"/>
              </a:endParaRPr>
            </a:p>
          </p:txBody>
        </p:sp>
      </p:grpSp>
      <p:sp>
        <p:nvSpPr>
          <p:cNvPr id="2" name="Rectangle 1">
            <a:extLst>
              <a:ext uri="{FF2B5EF4-FFF2-40B4-BE49-F238E27FC236}">
                <a16:creationId xmlns:a16="http://schemas.microsoft.com/office/drawing/2014/main" id="{BE753E5E-6766-4DC0-8EBF-5E008ABB4A8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8940861"/>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4D862-9B07-490B-BE62-47D41A8759A5}"/>
              </a:ext>
            </a:extLst>
          </p:cNvPr>
          <p:cNvSpPr txBox="1"/>
          <p:nvPr userDrawn="1"/>
        </p:nvSpPr>
        <p:spPr>
          <a:xfrm>
            <a:off x="7772400" y="5120640"/>
            <a:ext cx="2377440" cy="640080"/>
          </a:xfrm>
          <a:prstGeom prst="rect">
            <a:avLst/>
          </a:prstGeom>
          <a:noFill/>
        </p:spPr>
        <p:txBody>
          <a:bodyPr wrap="none" rtlCol="0" anchor="ctr" anchorCtr="0">
            <a:norm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Tree>
    <p:extLst>
      <p:ext uri="{BB962C8B-B14F-4D97-AF65-F5344CB8AC3E}">
        <p14:creationId xmlns:p14="http://schemas.microsoft.com/office/powerpoint/2010/main" val="1153895829"/>
      </p:ext>
    </p:extLst>
  </p:cSld>
  <p:clrMapOvr>
    <a:masterClrMapping/>
  </p:clrMapOvr>
  <p:transition>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1F31AE0-FC2D-4681-8B97-C981EEA0329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ext Placeholder 4">
            <a:extLst>
              <a:ext uri="{FF2B5EF4-FFF2-40B4-BE49-F238E27FC236}">
                <a16:creationId xmlns:a16="http://schemas.microsoft.com/office/drawing/2014/main" id="{F87DF151-84BA-47F8-88E2-BCBE78557200}"/>
              </a:ext>
            </a:extLst>
          </p:cNvPr>
          <p:cNvSpPr>
            <a:spLocks noGrp="1"/>
          </p:cNvSpPr>
          <p:nvPr>
            <p:ph type="body" sz="quarter" idx="11" hasCustomPrompt="1"/>
          </p:nvPr>
        </p:nvSpPr>
        <p:spPr>
          <a:xfrm>
            <a:off x="365760" y="1280160"/>
            <a:ext cx="11430000" cy="3749040"/>
          </a:xfrm>
          <a:prstGeom prst="rect">
            <a:avLst/>
          </a:prstGeom>
        </p:spPr>
        <p:txBody>
          <a:bodyPr anchor="ctr">
            <a:normAutofit/>
          </a:bodyPr>
          <a:lstStyle>
            <a:lvl1pPr marL="0" indent="0" algn="ctr">
              <a:lnSpc>
                <a:spcPct val="130000"/>
              </a:lnSpc>
              <a:spcBef>
                <a:spcPts val="0"/>
              </a:spcBef>
              <a:buNone/>
              <a:defRPr sz="23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5" name="Title Placeholder 2">
            <a:extLst>
              <a:ext uri="{FF2B5EF4-FFF2-40B4-BE49-F238E27FC236}">
                <a16:creationId xmlns:a16="http://schemas.microsoft.com/office/drawing/2014/main" id="{9BE9E81E-1A48-434A-A1CA-9C676820EE7A}"/>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6B5DD31-EB32-4614-8D5B-F5D9E99A7FD7}"/>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1" name="Text Placeholder 4">
            <a:extLst>
              <a:ext uri="{FF2B5EF4-FFF2-40B4-BE49-F238E27FC236}">
                <a16:creationId xmlns:a16="http://schemas.microsoft.com/office/drawing/2014/main" id="{446B24C0-5405-45BD-B68A-75122752571E}"/>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3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7">
            <a:extLst>
              <a:ext uri="{FF2B5EF4-FFF2-40B4-BE49-F238E27FC236}">
                <a16:creationId xmlns:a16="http://schemas.microsoft.com/office/drawing/2014/main" id="{36258B15-0E58-4703-8CE4-A7CE3254A813}"/>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051B1050-FB35-4024-A5FE-55505F1201B2}"/>
              </a:ext>
            </a:extLst>
          </p:cNvPr>
          <p:cNvSpPr>
            <a:spLocks noGrp="1"/>
          </p:cNvSpPr>
          <p:nvPr>
            <p:ph type="body" sz="quarter" idx="17" hasCustomPrompt="1"/>
          </p:nvPr>
        </p:nvSpPr>
        <p:spPr>
          <a:xfrm>
            <a:off x="11155680" y="914400"/>
            <a:ext cx="822960" cy="1371600"/>
          </a:xfrm>
          <a:prstGeom prst="rect">
            <a:avLst/>
          </a:prstGeom>
        </p:spPr>
        <p:txBody>
          <a:bodyPr anchor="ctr" anchorCtr="0">
            <a:norm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7843DB9E-4056-47E7-8F68-B5772A2FB86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832E4CB-07D5-42AD-BEDC-56971552544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7" name="Text Placeholder 4">
            <a:extLst>
              <a:ext uri="{FF2B5EF4-FFF2-40B4-BE49-F238E27FC236}">
                <a16:creationId xmlns:a16="http://schemas.microsoft.com/office/drawing/2014/main" id="{90002966-95EE-4995-B912-4A982CFFCC88}"/>
              </a:ext>
            </a:extLst>
          </p:cNvPr>
          <p:cNvSpPr>
            <a:spLocks noGrp="1"/>
          </p:cNvSpPr>
          <p:nvPr>
            <p:ph type="body" sz="quarter" idx="11" hasCustomPrompt="1"/>
          </p:nvPr>
        </p:nvSpPr>
        <p:spPr>
          <a:xfrm>
            <a:off x="365760" y="1097280"/>
            <a:ext cx="1143000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8" name="Text Placeholder 7">
            <a:extLst>
              <a:ext uri="{FF2B5EF4-FFF2-40B4-BE49-F238E27FC236}">
                <a16:creationId xmlns:a16="http://schemas.microsoft.com/office/drawing/2014/main" id="{D39719FE-DAA8-4C6A-A2A6-8909B4C10FA1}"/>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9" name="Text Placeholder 9">
            <a:extLst>
              <a:ext uri="{FF2B5EF4-FFF2-40B4-BE49-F238E27FC236}">
                <a16:creationId xmlns:a16="http://schemas.microsoft.com/office/drawing/2014/main" id="{F0FDA9EB-30D0-4F94-B2BB-969A1F8C05BE}"/>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20" name="Rectangle 19">
            <a:extLst>
              <a:ext uri="{FF2B5EF4-FFF2-40B4-BE49-F238E27FC236}">
                <a16:creationId xmlns:a16="http://schemas.microsoft.com/office/drawing/2014/main" id="{13DD05A6-3439-4142-9F15-F5F723711423}"/>
              </a:ext>
            </a:extLst>
          </p:cNvPr>
          <p:cNvSpPr/>
          <p:nvPr userDrawn="1"/>
        </p:nvSpPr>
        <p:spPr>
          <a:xfrm>
            <a:off x="-19923" y="5674658"/>
            <a:ext cx="12252960" cy="1234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6">
            <a:extLst>
              <a:ext uri="{FF2B5EF4-FFF2-40B4-BE49-F238E27FC236}">
                <a16:creationId xmlns:a16="http://schemas.microsoft.com/office/drawing/2014/main" id="{2E54C5A6-D371-461D-B823-9E10CCF84E1B}"/>
              </a:ext>
            </a:extLst>
          </p:cNvPr>
          <p:cNvSpPr>
            <a:spLocks noGrp="1"/>
          </p:cNvSpPr>
          <p:nvPr>
            <p:ph type="body" sz="quarter" idx="12" hasCustomPrompt="1"/>
          </p:nvPr>
        </p:nvSpPr>
        <p:spPr>
          <a:xfrm>
            <a:off x="731520" y="5760720"/>
            <a:ext cx="11064240" cy="914400"/>
          </a:xfrm>
          <a:prstGeom prst="rect">
            <a:avLst/>
          </a:prstGeom>
        </p:spPr>
        <p:txBody>
          <a:bodyPr anchor="t">
            <a:normAutofit/>
          </a:bodyPr>
          <a:lstStyle>
            <a:lvl1pPr marL="0" indent="0" algn="l">
              <a:lnSpc>
                <a:spcPct val="9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23" name="Text Placeholder 15">
            <a:extLst>
              <a:ext uri="{FF2B5EF4-FFF2-40B4-BE49-F238E27FC236}">
                <a16:creationId xmlns:a16="http://schemas.microsoft.com/office/drawing/2014/main" id="{92CA329C-67E6-40DC-A627-E5746E1A0622}"/>
              </a:ext>
            </a:extLst>
          </p:cNvPr>
          <p:cNvSpPr>
            <a:spLocks noGrp="1"/>
          </p:cNvSpPr>
          <p:nvPr>
            <p:ph type="body" sz="quarter" idx="18" hasCustomPrompt="1"/>
          </p:nvPr>
        </p:nvSpPr>
        <p:spPr>
          <a:xfrm>
            <a:off x="365760" y="5760720"/>
            <a:ext cx="274320" cy="914400"/>
          </a:xfrm>
          <a:prstGeom prst="rect">
            <a:avLst/>
          </a:prstGeom>
        </p:spPr>
        <p:txBody>
          <a:bodyPr vert="vert270">
            <a:noAutofit/>
          </a:bodyPr>
          <a:lstStyle>
            <a:lvl1pPr marL="0" indent="0" algn="r">
              <a:lnSpc>
                <a:spcPct val="100000"/>
              </a:lnSpc>
              <a:spcBef>
                <a:spcPts val="0"/>
              </a:spcBef>
              <a:buNone/>
              <a:defRPr sz="1600" b="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1" name="Title Placeholder 2">
            <a:extLst>
              <a:ext uri="{FF2B5EF4-FFF2-40B4-BE49-F238E27FC236}">
                <a16:creationId xmlns:a16="http://schemas.microsoft.com/office/drawing/2014/main" id="{E8705871-E1F8-49A1-8A91-2A7B300EB71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7E083-D711-4A6B-909E-FE61F152E78F}"/>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0" name="TextBox 9">
            <a:extLst>
              <a:ext uri="{FF2B5EF4-FFF2-40B4-BE49-F238E27FC236}">
                <a16:creationId xmlns:a16="http://schemas.microsoft.com/office/drawing/2014/main" id="{AC73D20A-96B0-4F39-82EA-495B6403A71A}"/>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6F094FFC-E279-4035-945E-DAE4AAA844D1}"/>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3">
            <a:extLst>
              <a:ext uri="{FF2B5EF4-FFF2-40B4-BE49-F238E27FC236}">
                <a16:creationId xmlns:a16="http://schemas.microsoft.com/office/drawing/2014/main" id="{E70968FF-2EE4-425C-8CD0-F6EA27B8622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7" name="Title Placeholder 2">
            <a:extLst>
              <a:ext uri="{FF2B5EF4-FFF2-40B4-BE49-F238E27FC236}">
                <a16:creationId xmlns:a16="http://schemas.microsoft.com/office/drawing/2014/main" id="{5ADB8D25-E8F8-4FD9-9DA2-2D889B05B070}"/>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yntax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syntax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810506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ic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logic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9586269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2304992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ariable Va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value of each variable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596706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ariables and Data Typ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variables and their datatype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645644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correct execution sequence of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EF98D632-C324-46DE-9D04-A2CEDA151B6E}"/>
              </a:ext>
            </a:extLst>
          </p:cNvPr>
          <p:cNvSpPr txBox="1"/>
          <p:nvPr userDrawn="1"/>
        </p:nvSpPr>
        <p:spPr>
          <a:xfrm>
            <a:off x="8810566" y="233172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Draw the flowchart of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042453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2479282-47A7-451A-90E5-3EDEB08AD1AB}"/>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9104BD63-B3E7-4ECE-8C8D-997918CA124E}"/>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a:extLst>
              <a:ext uri="{FF2B5EF4-FFF2-40B4-BE49-F238E27FC236}">
                <a16:creationId xmlns:a16="http://schemas.microsoft.com/office/drawing/2014/main" id="{EA2FDA1B-10B3-4623-A476-B4DF9C2CCFE4}"/>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9E55930D-4678-4C14-B4BB-4D95654E5EFA}"/>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9A8FEC8-4B9C-43CF-8F9A-EC3BDB299BDB}"/>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Does the given code snippet use recursion</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659374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base and induction cases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66059414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E32AF43-8574-4405-BA8F-47460BCCB5D9}"/>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0" name="Text Placeholder 4">
            <a:extLst>
              <a:ext uri="{FF2B5EF4-FFF2-40B4-BE49-F238E27FC236}">
                <a16:creationId xmlns:a16="http://schemas.microsoft.com/office/drawing/2014/main" id="{6C03F77B-D64C-4F25-B9E5-9AFACD90F12F}"/>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 Placeholder 7">
            <a:extLst>
              <a:ext uri="{FF2B5EF4-FFF2-40B4-BE49-F238E27FC236}">
                <a16:creationId xmlns:a16="http://schemas.microsoft.com/office/drawing/2014/main" id="{305DE2A7-F813-483E-925E-B74F5CA83CD4}"/>
              </a:ext>
            </a:extLst>
          </p:cNvPr>
          <p:cNvSpPr>
            <a:spLocks noGrp="1"/>
          </p:cNvSpPr>
          <p:nvPr>
            <p:ph type="body" sz="quarter" idx="16" hasCustomPrompt="1"/>
          </p:nvPr>
        </p:nvSpPr>
        <p:spPr>
          <a:xfrm>
            <a:off x="8412480" y="1097280"/>
            <a:ext cx="2743200" cy="914400"/>
          </a:xfrm>
          <a:prstGeom prst="rect">
            <a:avLst/>
          </a:prstGeom>
          <a:noFill/>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659AC3A9-9810-4701-A487-8E824B478EBF}"/>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4" name="Text Placeholder 4">
            <a:extLst>
              <a:ext uri="{FF2B5EF4-FFF2-40B4-BE49-F238E27FC236}">
                <a16:creationId xmlns:a16="http://schemas.microsoft.com/office/drawing/2014/main" id="{18A36FE7-D527-4278-B182-1B621BA4A08C}"/>
              </a:ext>
            </a:extLst>
          </p:cNvPr>
          <p:cNvSpPr>
            <a:spLocks noGrp="1"/>
          </p:cNvSpPr>
          <p:nvPr>
            <p:ph type="body" sz="quarter" idx="18" hasCustomPrompt="1"/>
          </p:nvPr>
        </p:nvSpPr>
        <p:spPr>
          <a:xfrm>
            <a:off x="365759"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A67E5FB-BA31-433E-82DC-C0E29005E70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0FD2C97-1B7B-4CD6-A0F9-4F13DC7B0B1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8FB6CEFF-CA0D-45A4-B2C6-A92A5DB1530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Box 13">
            <a:extLst>
              <a:ext uri="{FF2B5EF4-FFF2-40B4-BE49-F238E27FC236}">
                <a16:creationId xmlns:a16="http://schemas.microsoft.com/office/drawing/2014/main" id="{EFCBBFA2-3166-486C-BE5F-623A78DD29D9}"/>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5" name="TextBox 14">
            <a:extLst>
              <a:ext uri="{FF2B5EF4-FFF2-40B4-BE49-F238E27FC236}">
                <a16:creationId xmlns:a16="http://schemas.microsoft.com/office/drawing/2014/main" id="{D24CFE6B-C126-47CE-9230-4EEF5AECCFF8}"/>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6" name="Text Placeholder 4">
            <a:extLst>
              <a:ext uri="{FF2B5EF4-FFF2-40B4-BE49-F238E27FC236}">
                <a16:creationId xmlns:a16="http://schemas.microsoft.com/office/drawing/2014/main" id="{2D9AC9F3-AAE9-45A9-AE9E-05E5CC35DEB3}"/>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itle Placeholder 2">
            <a:extLst>
              <a:ext uri="{FF2B5EF4-FFF2-40B4-BE49-F238E27FC236}">
                <a16:creationId xmlns:a16="http://schemas.microsoft.com/office/drawing/2014/main" id="{797D4EE5-FF15-4D9B-8BFB-4462A63F5873}"/>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Anisa H.,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6444531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65759" y="1188720"/>
            <a:ext cx="11430000" cy="5394960"/>
          </a:xfrm>
          <a:prstGeom prst="rect">
            <a:avLst/>
          </a:prstGeom>
        </p:spPr>
        <p:txBody>
          <a:bodyPr anchor="t">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65760" y="1188720"/>
            <a:ext cx="1143000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6497783" y="3726135"/>
            <a:ext cx="4051299" cy="1581243"/>
          </a:xfrm>
          <a:prstGeom prst="rect">
            <a:avLst/>
          </a:prstGeom>
          <a:solidFill>
            <a:srgbClr val="DDDDDD"/>
          </a:solidFill>
          <a:ln>
            <a:noFill/>
          </a:ln>
        </p:spPr>
        <p:txBody>
          <a:bodyPr/>
          <a:lstStyle>
            <a:lvl1pPr marL="0" indent="0">
              <a:lnSpc>
                <a:spcPct val="14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00F9672-8DB8-44B7-9F28-5241474EB3C4}"/>
              </a:ext>
            </a:extLst>
          </p:cNvPr>
          <p:cNvSpPr>
            <a:spLocks noGrp="1"/>
          </p:cNvSpPr>
          <p:nvPr>
            <p:ph type="body" sz="quarter" idx="11" hasCustomPrompt="1"/>
          </p:nvPr>
        </p:nvSpPr>
        <p:spPr>
          <a:xfrm>
            <a:off x="365760" y="1188720"/>
            <a:ext cx="11430000" cy="1097280"/>
          </a:xfrm>
          <a:prstGeom prst="rect">
            <a:avLst/>
          </a:prstGeom>
        </p:spPr>
        <p:txBody>
          <a:bodyPr anchor="ctr">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2377440"/>
            <a:ext cx="109728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7474217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227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kesalahan (</a:t>
            </a:r>
            <a:r>
              <a:rPr lang="en-US" sz="2400" i="1">
                <a:solidFill>
                  <a:schemeClr val="bg1"/>
                </a:solidFill>
                <a:latin typeface="Arial" panose="020B0604020202020204" pitchFamily="34" charset="0"/>
                <a:cs typeface="Arial" panose="020B0604020202020204" pitchFamily="34" charset="0"/>
              </a:rPr>
              <a:t>error</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yang ada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13252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ariables'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59"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nilai dari seluruh variabel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3994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ariable and Data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seluruh variabel dan tipe data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9601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Jabarkan urutan eksekusi yang tepat dari potongan kode berikut:</a:t>
            </a:r>
            <a:endParaRPr lang="id-ID"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F73D9F-9984-4182-9111-7F95D6810101}"/>
              </a:ext>
            </a:extLst>
          </p:cNvPr>
          <p:cNvSpPr txBox="1"/>
          <p:nvPr userDrawn="1"/>
        </p:nvSpPr>
        <p:spPr>
          <a:xfrm>
            <a:off x="8774545" y="219456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989329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Gambarkan </a:t>
            </a:r>
            <a:r>
              <a:rPr lang="en-US" sz="2400" i="0">
                <a:solidFill>
                  <a:schemeClr val="bg1"/>
                </a:solidFill>
                <a:latin typeface="Arial" panose="020B0604020202020204" pitchFamily="34" charset="0"/>
                <a:cs typeface="Arial" panose="020B0604020202020204" pitchFamily="34" charset="0"/>
              </a:rPr>
              <a:t>diagram alir (</a:t>
            </a:r>
            <a:r>
              <a:rPr lang="en-US" sz="2400" i="1">
                <a:solidFill>
                  <a:schemeClr val="bg1"/>
                </a:solidFill>
                <a:latin typeface="Arial" panose="020B0604020202020204" pitchFamily="34" charset="0"/>
                <a:cs typeface="Arial" panose="020B0604020202020204" pitchFamily="34" charset="0"/>
              </a:rPr>
              <a:t>flowchart</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324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Isilah bagian kosong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870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0.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5.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7.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9.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9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2" name="TextBox 11"/>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bg1"/>
                </a:solidFill>
              </a:rPr>
              <a:t>‹#›</a:t>
            </a:fld>
            <a:endParaRPr lang="id-ID" sz="1800" dirty="0">
              <a:solidFill>
                <a:schemeClr val="bg1"/>
              </a:solidFill>
            </a:endParaRPr>
          </a:p>
        </p:txBody>
      </p:sp>
      <p:sp>
        <p:nvSpPr>
          <p:cNvPr id="3" name="Title Placeholder 2"/>
          <p:cNvSpPr>
            <a:spLocks noGrp="1"/>
          </p:cNvSpPr>
          <p:nvPr>
            <p:ph type="title"/>
          </p:nvPr>
        </p:nvSpPr>
        <p:spPr>
          <a:xfrm>
            <a:off x="1920240" y="182880"/>
            <a:ext cx="914400" cy="640080"/>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914400" y="182880"/>
            <a:ext cx="1005840"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Soal</a:t>
            </a:r>
          </a:p>
        </p:txBody>
      </p:sp>
      <p:sp>
        <p:nvSpPr>
          <p:cNvPr id="10" name="Rectangle 9">
            <a:extLst>
              <a:ext uri="{FF2B5EF4-FFF2-40B4-BE49-F238E27FC236}">
                <a16:creationId xmlns:a16="http://schemas.microsoft.com/office/drawing/2014/main" id="{0682C8DE-7929-4FB3-AA79-17E244A55EDA}"/>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7" r:id="rId3"/>
    <p:sldLayoutId id="2147483908" r:id="rId4"/>
    <p:sldLayoutId id="2147483909" r:id="rId5"/>
    <p:sldLayoutId id="2147484029" r:id="rId6"/>
    <p:sldLayoutId id="2147484028" r:id="rId7"/>
    <p:sldLayoutId id="2147484030" r:id="rId8"/>
    <p:sldLayoutId id="2147484031" r:id="rId9"/>
    <p:sldLayoutId id="2147484032" r:id="rId10"/>
    <p:sldLayoutId id="2147484033" r:id="rId11"/>
    <p:sldLayoutId id="2147484034" r:id="rId12"/>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Dasar-Dasar Pemrograman</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1473051389"/>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903" r:id="rId3"/>
    <p:sldLayoutId id="2147483904" r:id="rId4"/>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Struktur Data dan Algoritma</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3660309575"/>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95422" y="3652495"/>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395960"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6806568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3" r:id="rId4"/>
    <p:sldLayoutId id="2147483998" r:id="rId5"/>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4036" r:id="rId2"/>
    <p:sldLayoutId id="2147484037" r:id="rId3"/>
    <p:sldLayoutId id="2147484038" r:id="rId4"/>
    <p:sldLayoutId id="2147484039" r:id="rId5"/>
    <p:sldLayoutId id="2147484072" r:id="rId6"/>
    <p:sldLayoutId id="2147484040" r:id="rId7"/>
    <p:sldLayoutId id="2147484073" r:id="rId8"/>
    <p:sldLayoutId id="2147483876" r:id="rId9"/>
    <p:sldLayoutId id="2147484053" r:id="rId10"/>
    <p:sldLayoutId id="2147483877" r:id="rId11"/>
    <p:sldLayoutId id="2147483882" r:id="rId12"/>
    <p:sldLayoutId id="2147484071" r:id="rId13"/>
    <p:sldLayoutId id="2147484041" r:id="rId14"/>
    <p:sldLayoutId id="2147483871" r:id="rId15"/>
    <p:sldLayoutId id="2147483896" r:id="rId16"/>
    <p:sldLayoutId id="2147483900" r:id="rId17"/>
    <p:sldLayoutId id="2147484076" r:id="rId18"/>
    <p:sldLayoutId id="2147483894" r:id="rId19"/>
    <p:sldLayoutId id="2147483870" r:id="rId20"/>
    <p:sldLayoutId id="2147483999" r:id="rId21"/>
    <p:sldLayoutId id="2147483864" r:id="rId22"/>
    <p:sldLayoutId id="2147484035" r:id="rId23"/>
    <p:sldLayoutId id="2147484075" r:id="rId24"/>
    <p:sldLayoutId id="2147484077" r:id="rId25"/>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182880" y="182880"/>
            <a:ext cx="640080" cy="6492240"/>
          </a:xfrm>
          <a:prstGeom prst="rect">
            <a:avLst/>
          </a:prstGeom>
        </p:spPr>
        <p:txBody>
          <a:bodyPr vert="vert270"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1005840" y="182880"/>
            <a:ext cx="10789920" cy="6492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914400" y="0"/>
            <a:ext cx="0" cy="685800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417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7" r:id="rId3"/>
    <p:sldLayoutId id="2147484048" r:id="rId4"/>
    <p:sldLayoutId id="2147484050" r:id="rId5"/>
    <p:sldLayoutId id="2147484054" r:id="rId6"/>
    <p:sldLayoutId id="2147484052" r:id="rId7"/>
    <p:sldLayoutId id="2147484049" r:id="rId8"/>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04762"/>
      </p:ext>
    </p:extLst>
  </p:cSld>
  <p:clrMap bg1="lt1" tx1="dk1" bg2="lt2" tx2="dk2" accent1="accent1" accent2="accent2" accent3="accent3" accent4="accent4" accent5="accent5" accent6="accent6" hlink="hlink" folHlink="folHlink"/>
  <p:sldLayoutIdLst>
    <p:sldLayoutId id="2147484060" r:id="rId1"/>
    <p:sldLayoutId id="2147484014" r:id="rId2"/>
    <p:sldLayoutId id="2147484015" r:id="rId3"/>
    <p:sldLayoutId id="2147484061" r:id="rId4"/>
    <p:sldLayoutId id="2147484062" r:id="rId5"/>
    <p:sldLayoutId id="2147484070" r:id="rId6"/>
    <p:sldLayoutId id="2147484018" r:id="rId7"/>
    <p:sldLayoutId id="2147484065" r:id="rId8"/>
    <p:sldLayoutId id="2147484067" r:id="rId9"/>
    <p:sldLayoutId id="2147484066" r:id="rId10"/>
    <p:sldLayoutId id="2147484068" r:id="rId11"/>
    <p:sldLayoutId id="2147484069" r:id="rId12"/>
    <p:sldLayoutId id="2147484025" r:id="rId13"/>
    <p:sldLayoutId id="2147484017" r:id="rId14"/>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91664" y="3944938"/>
            <a:ext cx="10972800" cy="1143000"/>
          </a:xfrm>
          <a:prstGeom prst="rect">
            <a:avLst/>
          </a:prstGeom>
        </p:spPr>
        <p:txBody>
          <a:bodyPr vert="horz" lIns="91440" tIns="45720" rIns="91440" bIns="45720" rtlCol="0" anchor="ctr">
            <a:normAutofit/>
          </a:bodyPr>
          <a:lstStyle/>
          <a:p>
            <a:r>
              <a:rPr lang="en-US"/>
              <a:t>Separator Title</a:t>
            </a: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4055" r:id="rId3"/>
    <p:sldLayoutId id="2147484056" r:id="rId4"/>
    <p:sldLayoutId id="2147483827" r:id="rId5"/>
    <p:sldLayoutId id="2147483828" r:id="rId6"/>
    <p:sldLayoutId id="2147484057" r:id="rId7"/>
    <p:sldLayoutId id="2147484058" r:id="rId8"/>
    <p:sldLayoutId id="2147484059" r:id="rId9"/>
    <p:sldLayoutId id="2147484074" r:id="rId10"/>
    <p:sldLayoutId id="2147484001" r:id="rId11"/>
    <p:sldLayoutId id="2147484002" r:id="rId12"/>
  </p:sldLayoutIdLst>
  <p:transition>
    <p:cover/>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8557B-151E-42AF-A2D6-0E7E6462779F}"/>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7869DCCF-6DA3-4D16-82F3-6986FC3E726D}"/>
              </a:ext>
            </a:extLst>
          </p:cNvPr>
          <p:cNvSpPr txBox="1"/>
          <p:nvPr userDrawn="1"/>
        </p:nvSpPr>
        <p:spPr>
          <a:xfrm>
            <a:off x="304794" y="182880"/>
            <a:ext cx="2369241"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Studi Kasus</a:t>
            </a:r>
          </a:p>
        </p:txBody>
      </p:sp>
      <p:sp>
        <p:nvSpPr>
          <p:cNvPr id="23" name="Title Placeholder 2">
            <a:extLst>
              <a:ext uri="{FF2B5EF4-FFF2-40B4-BE49-F238E27FC236}">
                <a16:creationId xmlns:a16="http://schemas.microsoft.com/office/drawing/2014/main" id="{6CD26AE1-5275-4F7D-8B0D-42421BD37D9E}"/>
              </a:ext>
            </a:extLst>
          </p:cNvPr>
          <p:cNvSpPr>
            <a:spLocks noGrp="1"/>
          </p:cNvSpPr>
          <p:nvPr>
            <p:ph type="title"/>
          </p:nvPr>
        </p:nvSpPr>
        <p:spPr>
          <a:xfrm>
            <a:off x="2743200" y="182880"/>
            <a:ext cx="914400" cy="640080"/>
          </a:xfrm>
          <a:prstGeom prst="rect">
            <a:avLst/>
          </a:prstGeom>
        </p:spPr>
        <p:txBody>
          <a:bodyPr vert="horz" lIns="91440" tIns="45720" rIns="91440" bIns="45720" rtlCol="0" anchor="ctr">
            <a:normAutofit/>
          </a:bodyPr>
          <a:lstStyle/>
          <a:p>
            <a:r>
              <a:rPr lang="en-US"/>
              <a:t>###</a:t>
            </a:r>
          </a:p>
        </p:txBody>
      </p:sp>
      <p:sp>
        <p:nvSpPr>
          <p:cNvPr id="8" name="Text Placeholder 9">
            <a:extLst>
              <a:ext uri="{FF2B5EF4-FFF2-40B4-BE49-F238E27FC236}">
                <a16:creationId xmlns:a16="http://schemas.microsoft.com/office/drawing/2014/main" id="{DAA252CB-E74B-48D9-ADCC-D4CC9B35E2D3}"/>
              </a:ext>
            </a:extLst>
          </p:cNvPr>
          <p:cNvSpPr txBox="1">
            <a:spLocks/>
          </p:cNvSpPr>
          <p:nvPr userDrawn="1"/>
        </p:nvSpPr>
        <p:spPr>
          <a:xfrm>
            <a:off x="9326880" y="457200"/>
            <a:ext cx="2375730" cy="457200"/>
          </a:xfrm>
          <a:prstGeom prst="rect">
            <a:avLst/>
          </a:prstGeom>
          <a:solidFill>
            <a:schemeClr val="accent1">
              <a:lumMod val="5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 Placeholder 3">
            <a:extLst>
              <a:ext uri="{FF2B5EF4-FFF2-40B4-BE49-F238E27FC236}">
                <a16:creationId xmlns:a16="http://schemas.microsoft.com/office/drawing/2014/main" id="{F07B899F-07CC-4DFF-9B58-77E556D8D82A}"/>
              </a:ext>
            </a:extLst>
          </p:cNvPr>
          <p:cNvSpPr>
            <a:spLocks noGrp="1"/>
          </p:cNvSpPr>
          <p:nvPr>
            <p:ph type="body" idx="1"/>
          </p:nvPr>
        </p:nvSpPr>
        <p:spPr>
          <a:xfrm>
            <a:off x="9371330" y="502920"/>
            <a:ext cx="2286830" cy="365760"/>
          </a:xfrm>
          <a:prstGeom prst="rect">
            <a:avLst/>
          </a:prstGeom>
        </p:spPr>
        <p:txBody>
          <a:bodyPr vert="horz" lIns="91440" tIns="45720" rIns="91440" bIns="45720" rtlCol="0" anchor="ctr">
            <a:normAutofit/>
          </a:bodyPr>
          <a:lstStyle/>
          <a:p>
            <a:pPr lvl="0"/>
            <a:r>
              <a:rPr lang="en-US"/>
              <a:t>#######</a:t>
            </a: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4021" r:id="rId6"/>
    <p:sldLayoutId id="2147484022" r:id="rId7"/>
    <p:sldLayoutId id="2147484026" r:id="rId8"/>
    <p:sldLayoutId id="2147484019" r:id="rId9"/>
    <p:sldLayoutId id="2147483847" r:id="rId10"/>
    <p:sldLayoutId id="2147484027" r:id="rId11"/>
    <p:sldLayoutId id="2147483848" r:id="rId12"/>
    <p:sldLayoutId id="2147484009" r:id="rId13"/>
    <p:sldLayoutId id="2147484010" r:id="rId14"/>
    <p:sldLayoutId id="2147483890" r:id="rId15"/>
    <p:sldLayoutId id="2147483891" r:id="rId16"/>
    <p:sldLayoutId id="2147483892" r:id="rId17"/>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9.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D3754-D8C9-46D7-A476-8832074B6FDE}"/>
              </a:ext>
            </a:extLst>
          </p:cNvPr>
          <p:cNvSpPr>
            <a:spLocks noGrp="1"/>
          </p:cNvSpPr>
          <p:nvPr>
            <p:ph type="title"/>
          </p:nvPr>
        </p:nvSpPr>
        <p:spPr/>
        <p:txBody>
          <a:bodyPr/>
          <a:lstStyle/>
          <a:p>
            <a:r>
              <a:rPr lang="id-ID"/>
              <a:t>Tentang Bahasa </a:t>
            </a:r>
            <a:br>
              <a:rPr lang="id-ID"/>
            </a:br>
            <a:r>
              <a:rPr lang="id-ID"/>
              <a:t>Pemrograman Komputer</a:t>
            </a:r>
          </a:p>
        </p:txBody>
      </p:sp>
    </p:spTree>
    <p:extLst>
      <p:ext uri="{BB962C8B-B14F-4D97-AF65-F5344CB8AC3E}">
        <p14:creationId xmlns:p14="http://schemas.microsoft.com/office/powerpoint/2010/main" val="291449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C6D2B4-69BE-47E2-89EA-208F1FE71567}"/>
              </a:ext>
            </a:extLst>
          </p:cNvPr>
          <p:cNvSpPr>
            <a:spLocks noGrp="1"/>
          </p:cNvSpPr>
          <p:nvPr>
            <p:ph type="title"/>
          </p:nvPr>
        </p:nvSpPr>
        <p:spPr/>
        <p:txBody>
          <a:bodyPr/>
          <a:lstStyle/>
          <a:p>
            <a:r>
              <a:rPr lang="en-US"/>
              <a:t>Berk</a:t>
            </a:r>
            <a:r>
              <a:rPr lang="id-ID"/>
              <a:t>omunikasi dengan Komputer</a:t>
            </a:r>
          </a:p>
        </p:txBody>
      </p:sp>
      <p:sp>
        <p:nvSpPr>
          <p:cNvPr id="6" name="Text Placeholder 5">
            <a:extLst>
              <a:ext uri="{FF2B5EF4-FFF2-40B4-BE49-F238E27FC236}">
                <a16:creationId xmlns:a16="http://schemas.microsoft.com/office/drawing/2014/main" id="{29D34116-4BC1-4A18-A8E8-9313FDFA4315}"/>
              </a:ext>
            </a:extLst>
          </p:cNvPr>
          <p:cNvSpPr>
            <a:spLocks noGrp="1"/>
          </p:cNvSpPr>
          <p:nvPr>
            <p:ph type="body" sz="quarter" idx="10"/>
          </p:nvPr>
        </p:nvSpPr>
        <p:spPr>
          <a:xfrm>
            <a:off x="297873" y="3714567"/>
            <a:ext cx="11430000" cy="1015995"/>
          </a:xfrm>
        </p:spPr>
        <p:txBody>
          <a:bodyPr/>
          <a:lstStyle/>
          <a:p>
            <a:pPr marL="0" indent="0" algn="ctr">
              <a:buNone/>
            </a:pPr>
            <a:r>
              <a:rPr lang="en-US"/>
              <a:t>Kamu</a:t>
            </a:r>
            <a:r>
              <a:rPr lang="id-ID"/>
              <a:t> pun harus menggunakan bahasa yang dimengerti komputer ketika memberikan instruksi</a:t>
            </a:r>
            <a:r>
              <a:rPr lang="en-US"/>
              <a:t> kepadanya</a:t>
            </a:r>
            <a:r>
              <a:rPr lang="id-ID"/>
              <a:t>.</a:t>
            </a:r>
          </a:p>
        </p:txBody>
      </p:sp>
      <p:grpSp>
        <p:nvGrpSpPr>
          <p:cNvPr id="7" name="Group 6">
            <a:extLst>
              <a:ext uri="{FF2B5EF4-FFF2-40B4-BE49-F238E27FC236}">
                <a16:creationId xmlns:a16="http://schemas.microsoft.com/office/drawing/2014/main" id="{82D6C6F0-BA0A-4F86-8491-4ADA60FE4F7C}"/>
              </a:ext>
            </a:extLst>
          </p:cNvPr>
          <p:cNvGrpSpPr/>
          <p:nvPr/>
        </p:nvGrpSpPr>
        <p:grpSpPr>
          <a:xfrm>
            <a:off x="4030312" y="1682933"/>
            <a:ext cx="4131376" cy="1460500"/>
            <a:chOff x="3992044" y="2585364"/>
            <a:chExt cx="4905608" cy="1734203"/>
          </a:xfrm>
        </p:grpSpPr>
        <p:pic>
          <p:nvPicPr>
            <p:cNvPr id="8" name="Picture 7" descr="Related image">
              <a:extLst>
                <a:ext uri="{FF2B5EF4-FFF2-40B4-BE49-F238E27FC236}">
                  <a16:creationId xmlns:a16="http://schemas.microsoft.com/office/drawing/2014/main" id="{EBF11E59-8CCC-485D-97CB-42078EB264B9}"/>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2044" y="2585364"/>
              <a:ext cx="1734202" cy="1734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Related image">
              <a:extLst>
                <a:ext uri="{FF2B5EF4-FFF2-40B4-BE49-F238E27FC236}">
                  <a16:creationId xmlns:a16="http://schemas.microsoft.com/office/drawing/2014/main" id="{F6187FA9-9031-432D-B135-202367FAF30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3476" y="2735391"/>
              <a:ext cx="1584176" cy="158417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8004B9C4-A1F1-4836-A74A-FE0D6ABD686F}"/>
                </a:ext>
              </a:extLst>
            </p:cNvPr>
            <p:cNvCxnSpPr/>
            <p:nvPr/>
          </p:nvCxnSpPr>
          <p:spPr>
            <a:xfrm>
              <a:off x="5726246" y="3284984"/>
              <a:ext cx="1427439" cy="1"/>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778DDED7-7F67-4283-A520-6897E03F0396}"/>
              </a:ext>
            </a:extLst>
          </p:cNvPr>
          <p:cNvSpPr/>
          <p:nvPr/>
        </p:nvSpPr>
        <p:spPr>
          <a:xfrm>
            <a:off x="0" y="6583680"/>
            <a:ext cx="868680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http://bespoken.io/, http://flaticon.com/, dan http://iconarchive.com/</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3135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D:\Andreas Febrian\Dropbox\2019.20\DDP\Images\fireworks.png">
            <a:extLst>
              <a:ext uri="{FF2B5EF4-FFF2-40B4-BE49-F238E27FC236}">
                <a16:creationId xmlns:a16="http://schemas.microsoft.com/office/drawing/2014/main" id="{961F31F2-5485-476E-BCD7-4B1535CCB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384" y="2737931"/>
            <a:ext cx="4365392" cy="26336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Andreas Febrian\Dropbox\2019.20\DDP\Images\fireworks.png">
            <a:extLst>
              <a:ext uri="{FF2B5EF4-FFF2-40B4-BE49-F238E27FC236}">
                <a16:creationId xmlns:a16="http://schemas.microsoft.com/office/drawing/2014/main" id="{6F857647-0F84-4F96-B5F8-59D205337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779" y="297293"/>
            <a:ext cx="6228138" cy="37574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Andreas Febrian\Dropbox\2019.20\DDP\Images\fireworks.png">
            <a:extLst>
              <a:ext uri="{FF2B5EF4-FFF2-40B4-BE49-F238E27FC236}">
                <a16:creationId xmlns:a16="http://schemas.microsoft.com/office/drawing/2014/main" id="{0D8A63FF-77C7-4352-80D1-AF9738491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4936">
            <a:off x="6257841" y="1328032"/>
            <a:ext cx="6228138" cy="37574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Andreas Febrian\Dropbox\2019.20\DDP\Images\fireworks.png">
            <a:extLst>
              <a:ext uri="{FF2B5EF4-FFF2-40B4-BE49-F238E27FC236}">
                <a16:creationId xmlns:a16="http://schemas.microsoft.com/office/drawing/2014/main" id="{5599923F-223A-4E6C-A3F7-88FFED5A4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2749">
            <a:off x="-175290" y="1288182"/>
            <a:ext cx="6228138" cy="37574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a:extLst>
              <a:ext uri="{FF2B5EF4-FFF2-40B4-BE49-F238E27FC236}">
                <a16:creationId xmlns:a16="http://schemas.microsoft.com/office/drawing/2014/main" id="{27BD5002-4231-441A-B47E-D0EDA6A987C1}"/>
              </a:ext>
            </a:extLst>
          </p:cNvPr>
          <p:cNvSpPr txBox="1">
            <a:spLocks/>
          </p:cNvSpPr>
          <p:nvPr/>
        </p:nvSpPr>
        <p:spPr>
          <a:xfrm>
            <a:off x="1228640" y="2284765"/>
            <a:ext cx="9734719" cy="122313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6600" b="1" i="0" u="none" strike="noStrike" kern="1200" cap="none" spc="0" normalizeH="0" baseline="0" noProof="0">
                <a:ln>
                  <a:solidFill>
                    <a:sysClr val="window" lastClr="FFFFFF"/>
                  </a:solidFill>
                </a:ln>
                <a:solidFill>
                  <a:srgbClr val="4472C4">
                    <a:lumMod val="50000"/>
                  </a:srgbClr>
                </a:solidFill>
                <a:effectLst/>
                <a:uLnTx/>
                <a:uFillTx/>
                <a:latin typeface="Arial" panose="020B0604020202020204" pitchFamily="34" charset="0"/>
                <a:ea typeface="+mn-ea"/>
                <a:cs typeface="Arial" panose="020B0604020202020204" pitchFamily="34" charset="0"/>
              </a:rPr>
              <a:t>Bahasa Pemrograman</a:t>
            </a:r>
            <a:endParaRPr kumimoji="0" lang="en-US" sz="6600" b="1" i="0" u="none" strike="noStrike" kern="1200" cap="none" spc="0" normalizeH="0" baseline="0" noProof="0" dirty="0">
              <a:ln>
                <a:solidFill>
                  <a:sysClr val="window" lastClr="FFFFFF"/>
                </a:solid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65891607-1D74-40DD-B3B3-6315D846004E}"/>
              </a:ext>
            </a:extLst>
          </p:cNvPr>
          <p:cNvSpPr/>
          <p:nvPr/>
        </p:nvSpPr>
        <p:spPr>
          <a:xfrm>
            <a:off x="0" y="6583680"/>
            <a:ext cx="868680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https://www.pngkey.com/</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97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1250"/>
                                        <p:tgtEl>
                                          <p:spTgt spid="18"/>
                                        </p:tgtEl>
                                      </p:cBhvr>
                                    </p:animEffect>
                                  </p:childTnLst>
                                </p:cTn>
                              </p:par>
                              <p:par>
                                <p:cTn id="8" presetID="6" presetClass="entr" presetSubtype="32"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circle(out)">
                                      <p:cBhvr>
                                        <p:cTn id="10" dur="1250"/>
                                        <p:tgtEl>
                                          <p:spTgt spid="13"/>
                                        </p:tgtEl>
                                      </p:cBhvr>
                                    </p:animEffect>
                                  </p:childTnLst>
                                </p:cTn>
                              </p:par>
                              <p:par>
                                <p:cTn id="11" presetID="6" presetClass="entr" presetSubtype="32" fill="hold"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circle(out)">
                                      <p:cBhvr>
                                        <p:cTn id="13" dur="1250"/>
                                        <p:tgtEl>
                                          <p:spTgt spid="20"/>
                                        </p:tgtEl>
                                      </p:cBhvr>
                                    </p:animEffect>
                                  </p:childTnLst>
                                </p:cTn>
                              </p:par>
                              <p:par>
                                <p:cTn id="14" presetID="6" presetClass="entr" presetSubtype="32" fill="hold" nodeType="withEffect">
                                  <p:stCondLst>
                                    <p:cond delay="125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62EE84-1DCD-4874-8D6D-2DE385DFF604}"/>
              </a:ext>
            </a:extLst>
          </p:cNvPr>
          <p:cNvSpPr>
            <a:spLocks noGrp="1"/>
          </p:cNvSpPr>
          <p:nvPr>
            <p:ph type="title"/>
          </p:nvPr>
        </p:nvSpPr>
        <p:spPr/>
        <p:txBody>
          <a:bodyPr/>
          <a:lstStyle/>
          <a:p>
            <a:r>
              <a:rPr lang="id-ID"/>
              <a:t>Variasi</a:t>
            </a:r>
            <a:r>
              <a:rPr lang="en-US"/>
              <a:t> Lapisan</a:t>
            </a:r>
            <a:r>
              <a:rPr lang="id-ID"/>
              <a:t> Bahasa Komputer</a:t>
            </a:r>
          </a:p>
        </p:txBody>
      </p:sp>
      <p:grpSp>
        <p:nvGrpSpPr>
          <p:cNvPr id="4" name="Group 3">
            <a:extLst>
              <a:ext uri="{FF2B5EF4-FFF2-40B4-BE49-F238E27FC236}">
                <a16:creationId xmlns:a16="http://schemas.microsoft.com/office/drawing/2014/main" id="{C99F223C-8C23-4503-87E1-11B867ADAB8E}"/>
              </a:ext>
            </a:extLst>
          </p:cNvPr>
          <p:cNvGrpSpPr/>
          <p:nvPr/>
        </p:nvGrpSpPr>
        <p:grpSpPr>
          <a:xfrm>
            <a:off x="4801319" y="1275917"/>
            <a:ext cx="3549944" cy="3549942"/>
            <a:chOff x="2797029" y="2055235"/>
            <a:chExt cx="3549944" cy="3549942"/>
          </a:xfrm>
        </p:grpSpPr>
        <p:cxnSp>
          <p:nvCxnSpPr>
            <p:cNvPr id="5" name="Straight Connector 4">
              <a:extLst>
                <a:ext uri="{FF2B5EF4-FFF2-40B4-BE49-F238E27FC236}">
                  <a16:creationId xmlns:a16="http://schemas.microsoft.com/office/drawing/2014/main" id="{87E11183-1F7E-4DD5-9517-382FFAF2A39A}"/>
                </a:ext>
              </a:extLst>
            </p:cNvPr>
            <p:cNvCxnSpPr/>
            <p:nvPr userDrawn="1"/>
          </p:nvCxnSpPr>
          <p:spPr>
            <a:xfrm rot="5400000" flipH="1">
              <a:off x="3647073" y="2969328"/>
              <a:ext cx="0" cy="1330662"/>
            </a:xfrm>
            <a:prstGeom prst="line">
              <a:avLst/>
            </a:prstGeom>
            <a:ln w="38100">
              <a:solidFill>
                <a:srgbClr val="2F424C"/>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0F9342F-9DF6-468E-A961-A1102C160BC9}"/>
                </a:ext>
              </a:extLst>
            </p:cNvPr>
            <p:cNvCxnSpPr/>
            <p:nvPr userDrawn="1"/>
          </p:nvCxnSpPr>
          <p:spPr>
            <a:xfrm flipV="1">
              <a:off x="2981743" y="3140968"/>
              <a:ext cx="0" cy="493692"/>
            </a:xfrm>
            <a:prstGeom prst="straightConnector1">
              <a:avLst/>
            </a:prstGeom>
            <a:ln w="38100">
              <a:solidFill>
                <a:srgbClr val="2F424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96BC6-C8BD-4B78-A03B-D29A9438428B}"/>
                </a:ext>
              </a:extLst>
            </p:cNvPr>
            <p:cNvCxnSpPr/>
            <p:nvPr userDrawn="1"/>
          </p:nvCxnSpPr>
          <p:spPr>
            <a:xfrm rot="16200000">
              <a:off x="5532809" y="2969330"/>
              <a:ext cx="0" cy="1330663"/>
            </a:xfrm>
            <a:prstGeom prst="line">
              <a:avLst/>
            </a:prstGeom>
            <a:ln w="38100">
              <a:solidFill>
                <a:srgbClr val="2F424C"/>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6B2C60A-ECC5-4F9A-AFAB-9D038FD3EBAD}"/>
                </a:ext>
              </a:extLst>
            </p:cNvPr>
            <p:cNvCxnSpPr/>
            <p:nvPr userDrawn="1"/>
          </p:nvCxnSpPr>
          <p:spPr>
            <a:xfrm flipV="1">
              <a:off x="6198142" y="3140968"/>
              <a:ext cx="0" cy="493692"/>
            </a:xfrm>
            <a:prstGeom prst="straightConnector1">
              <a:avLst/>
            </a:prstGeom>
            <a:ln w="38100">
              <a:solidFill>
                <a:srgbClr val="2F424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736CF9-7291-4617-9AE7-BC386A0A5C0B}"/>
                </a:ext>
              </a:extLst>
            </p:cNvPr>
            <p:cNvCxnSpPr/>
            <p:nvPr userDrawn="1"/>
          </p:nvCxnSpPr>
          <p:spPr>
            <a:xfrm rot="16200000" flipH="1" flipV="1">
              <a:off x="3647075" y="3442344"/>
              <a:ext cx="0" cy="1330663"/>
            </a:xfrm>
            <a:prstGeom prst="line">
              <a:avLst/>
            </a:prstGeom>
            <a:ln w="38100">
              <a:solidFill>
                <a:srgbClr val="2F424C"/>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C42FFEA-85F9-4F4A-816E-FCD0600A31BA}"/>
                </a:ext>
              </a:extLst>
            </p:cNvPr>
            <p:cNvCxnSpPr/>
            <p:nvPr userDrawn="1"/>
          </p:nvCxnSpPr>
          <p:spPr>
            <a:xfrm>
              <a:off x="2981744" y="4107674"/>
              <a:ext cx="0" cy="545462"/>
            </a:xfrm>
            <a:prstGeom prst="straightConnector1">
              <a:avLst/>
            </a:prstGeom>
            <a:ln w="38100">
              <a:solidFill>
                <a:srgbClr val="2F424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535642-0E68-418A-8F34-1EDEBABFAAF4}"/>
                </a:ext>
              </a:extLst>
            </p:cNvPr>
            <p:cNvCxnSpPr/>
            <p:nvPr userDrawn="1"/>
          </p:nvCxnSpPr>
          <p:spPr>
            <a:xfrm rot="5400000" flipV="1">
              <a:off x="5532812" y="3442345"/>
              <a:ext cx="0" cy="1330663"/>
            </a:xfrm>
            <a:prstGeom prst="line">
              <a:avLst/>
            </a:prstGeom>
            <a:ln w="38100">
              <a:solidFill>
                <a:srgbClr val="2F424C"/>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5ADBE8-2706-470F-B735-8A193479067A}"/>
                </a:ext>
              </a:extLst>
            </p:cNvPr>
            <p:cNvCxnSpPr/>
            <p:nvPr userDrawn="1"/>
          </p:nvCxnSpPr>
          <p:spPr>
            <a:xfrm>
              <a:off x="6198143" y="4107675"/>
              <a:ext cx="0" cy="545461"/>
            </a:xfrm>
            <a:prstGeom prst="straightConnector1">
              <a:avLst/>
            </a:prstGeom>
            <a:ln w="38100">
              <a:solidFill>
                <a:srgbClr val="2F424C"/>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3" name="Picture 2" descr="Related image">
              <a:extLst>
                <a:ext uri="{FF2B5EF4-FFF2-40B4-BE49-F238E27FC236}">
                  <a16:creationId xmlns:a16="http://schemas.microsoft.com/office/drawing/2014/main" id="{668145CE-7F5D-4D5D-9269-2A1F6A14655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10000" b="90000" l="10000" r="90000">
                          <a14:foregroundMark x1="47700" y1="68500" x2="50700" y2="77000"/>
                          <a14:backgroundMark x1="28700" y1="67550" x2="35700" y2="66850"/>
                          <a14:backgroundMark x1="62650" y1="68150" x2="73150" y2="66950"/>
                          <a14:backgroundMark x1="42800" y1="85650" x2="46600" y2="83300"/>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797029" y="2055235"/>
              <a:ext cx="3549944" cy="354994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Placeholder 2">
            <a:extLst>
              <a:ext uri="{FF2B5EF4-FFF2-40B4-BE49-F238E27FC236}">
                <a16:creationId xmlns:a16="http://schemas.microsoft.com/office/drawing/2014/main" id="{9DBA18BE-A67D-4E62-9566-480F9A2FB68A}"/>
              </a:ext>
            </a:extLst>
          </p:cNvPr>
          <p:cNvSpPr txBox="1">
            <a:spLocks/>
          </p:cNvSpPr>
          <p:nvPr/>
        </p:nvSpPr>
        <p:spPr>
          <a:xfrm>
            <a:off x="2204852" y="795464"/>
            <a:ext cx="4099145" cy="1914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800" b="1"/>
              <a:t>Komputer</a:t>
            </a:r>
            <a:r>
              <a:rPr lang="en-US" sz="1800"/>
              <a:t> adalah mesin digital yang hanya mengenal kondisi ada arus listrik (simbol angka 1) dan tidak ada arus listrik (simbol angka 0).</a:t>
            </a:r>
          </a:p>
          <a:p>
            <a:pPr marL="0" indent="0">
              <a:lnSpc>
                <a:spcPct val="120000"/>
              </a:lnSpc>
              <a:spcBef>
                <a:spcPts val="0"/>
              </a:spcBef>
              <a:buFont typeface="Arial" panose="020B0604020202020204" pitchFamily="34" charset="0"/>
              <a:buNone/>
            </a:pPr>
            <a:endParaRPr lang="en-US" sz="1800" dirty="0"/>
          </a:p>
        </p:txBody>
      </p:sp>
      <p:sp>
        <p:nvSpPr>
          <p:cNvPr id="15" name="Text Placeholder 3">
            <a:extLst>
              <a:ext uri="{FF2B5EF4-FFF2-40B4-BE49-F238E27FC236}">
                <a16:creationId xmlns:a16="http://schemas.microsoft.com/office/drawing/2014/main" id="{4A706E59-28FF-43C7-8A2D-8D7A44559E50}"/>
              </a:ext>
            </a:extLst>
          </p:cNvPr>
          <p:cNvSpPr txBox="1">
            <a:spLocks/>
          </p:cNvSpPr>
          <p:nvPr/>
        </p:nvSpPr>
        <p:spPr>
          <a:xfrm>
            <a:off x="7796111" y="778773"/>
            <a:ext cx="3151619" cy="1417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800" b="1"/>
              <a:t>Bahasa Mesin </a:t>
            </a:r>
          </a:p>
          <a:p>
            <a:pPr marL="0" indent="0">
              <a:lnSpc>
                <a:spcPct val="120000"/>
              </a:lnSpc>
              <a:spcBef>
                <a:spcPts val="0"/>
              </a:spcBef>
              <a:buFont typeface="Arial" panose="020B0604020202020204" pitchFamily="34" charset="0"/>
              <a:buNone/>
            </a:pPr>
            <a:r>
              <a:rPr lang="en-US" sz="1800"/>
              <a:t>merupakan bahasa pemrograman yang hanya menggunakan kode 0 dan 1.</a:t>
            </a:r>
          </a:p>
          <a:p>
            <a:pPr marL="0" indent="0">
              <a:lnSpc>
                <a:spcPct val="120000"/>
              </a:lnSpc>
              <a:spcBef>
                <a:spcPts val="0"/>
              </a:spcBef>
              <a:buFont typeface="Arial" panose="020B0604020202020204" pitchFamily="34" charset="0"/>
              <a:buNone/>
            </a:pPr>
            <a:endParaRPr lang="en-US" sz="1800" dirty="0"/>
          </a:p>
        </p:txBody>
      </p:sp>
      <p:sp>
        <p:nvSpPr>
          <p:cNvPr id="16" name="Text Placeholder 4">
            <a:extLst>
              <a:ext uri="{FF2B5EF4-FFF2-40B4-BE49-F238E27FC236}">
                <a16:creationId xmlns:a16="http://schemas.microsoft.com/office/drawing/2014/main" id="{FA114812-91CA-440E-A02D-521A72F31E6E}"/>
              </a:ext>
            </a:extLst>
          </p:cNvPr>
          <p:cNvSpPr txBox="1">
            <a:spLocks/>
          </p:cNvSpPr>
          <p:nvPr/>
        </p:nvSpPr>
        <p:spPr>
          <a:xfrm>
            <a:off x="2019946" y="4246935"/>
            <a:ext cx="4099146" cy="17301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800" b="1"/>
              <a:t>Bahasa Assembly</a:t>
            </a:r>
            <a:r>
              <a:rPr lang="en-US" sz="1800"/>
              <a:t> </a:t>
            </a:r>
          </a:p>
          <a:p>
            <a:pPr marL="0" indent="0">
              <a:lnSpc>
                <a:spcPct val="120000"/>
              </a:lnSpc>
              <a:spcBef>
                <a:spcPts val="0"/>
              </a:spcBef>
              <a:buFont typeface="Arial" panose="020B0604020202020204" pitchFamily="34" charset="0"/>
              <a:buNone/>
            </a:pPr>
            <a:r>
              <a:rPr lang="en-US" sz="1800"/>
              <a:t>membuat abstraksi dari bahasa mesin dengan menggunakan singkatan sehingga bisa lebih mudah diingat manusia (mnemonic); e.g. NASM.</a:t>
            </a:r>
          </a:p>
          <a:p>
            <a:pPr marL="0" indent="0">
              <a:lnSpc>
                <a:spcPct val="120000"/>
              </a:lnSpc>
              <a:spcBef>
                <a:spcPts val="0"/>
              </a:spcBef>
              <a:buFont typeface="Arial" panose="020B0604020202020204" pitchFamily="34" charset="0"/>
              <a:buNone/>
            </a:pPr>
            <a:endParaRPr lang="en-US" sz="1800" dirty="0"/>
          </a:p>
        </p:txBody>
      </p:sp>
      <p:sp>
        <p:nvSpPr>
          <p:cNvPr id="17" name="Text Placeholder 5">
            <a:extLst>
              <a:ext uri="{FF2B5EF4-FFF2-40B4-BE49-F238E27FC236}">
                <a16:creationId xmlns:a16="http://schemas.microsoft.com/office/drawing/2014/main" id="{D32D8F6C-2B4A-4A4B-AA84-39D768FA1AA3}"/>
              </a:ext>
            </a:extLst>
          </p:cNvPr>
          <p:cNvSpPr txBox="1">
            <a:spLocks/>
          </p:cNvSpPr>
          <p:nvPr/>
        </p:nvSpPr>
        <p:spPr>
          <a:xfrm>
            <a:off x="7189268" y="4203775"/>
            <a:ext cx="4157605" cy="1849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800" b="1"/>
              <a:t>Bahasa Generasi Ketiga </a:t>
            </a:r>
            <a:r>
              <a:rPr lang="id-ID" sz="1800"/>
              <a:t>(</a:t>
            </a:r>
            <a:r>
              <a:rPr lang="en-US" sz="1800" b="1"/>
              <a:t>3GL</a:t>
            </a:r>
            <a:r>
              <a:rPr lang="id-ID" sz="1800" b="1"/>
              <a:t>)</a:t>
            </a:r>
            <a:r>
              <a:rPr lang="en-US" sz="1800" b="1"/>
              <a:t> </a:t>
            </a:r>
            <a:r>
              <a:rPr lang="en-US" sz="1800"/>
              <a:t>abstraksinya memanfaatkan bahasa natural sehingga semakin mudah dimengerti manusia</a:t>
            </a:r>
            <a:r>
              <a:rPr lang="id-ID" sz="1800"/>
              <a:t>; </a:t>
            </a:r>
            <a:r>
              <a:rPr lang="en-US" sz="1800"/>
              <a:t>e.g., Basic, C, C++, COBOL, dan Java™.</a:t>
            </a:r>
            <a:endParaRPr lang="en-US" sz="1800" dirty="0"/>
          </a:p>
        </p:txBody>
      </p:sp>
    </p:spTree>
    <p:extLst>
      <p:ext uri="{BB962C8B-B14F-4D97-AF65-F5344CB8AC3E}">
        <p14:creationId xmlns:p14="http://schemas.microsoft.com/office/powerpoint/2010/main" val="3219646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childTnLst>
                          </p:cTn>
                        </p:par>
                        <p:par>
                          <p:cTn id="8" fill="hold">
                            <p:stCondLst>
                              <p:cond delay="1000"/>
                            </p:stCondLst>
                            <p:childTnLst>
                              <p:par>
                                <p:cTn id="9" presetID="14" presetClass="entr" presetSubtype="10"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1000"/>
                                        <p:tgtEl>
                                          <p:spTgt spid="15"/>
                                        </p:tgtEl>
                                      </p:cBhvr>
                                    </p:animEffect>
                                  </p:childTnLst>
                                </p:cTn>
                              </p:par>
                            </p:childTnLst>
                          </p:cTn>
                        </p:par>
                        <p:par>
                          <p:cTn id="12" fill="hold">
                            <p:stCondLst>
                              <p:cond delay="2500"/>
                            </p:stCondLst>
                            <p:childTnLst>
                              <p:par>
                                <p:cTn id="13" presetID="14" presetClass="entr" presetSubtype="10"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1000"/>
                                        <p:tgtEl>
                                          <p:spTgt spid="16"/>
                                        </p:tgtEl>
                                      </p:cBhvr>
                                    </p:animEffect>
                                  </p:childTnLst>
                                </p:cTn>
                              </p:par>
                            </p:childTnLst>
                          </p:cTn>
                        </p:par>
                        <p:par>
                          <p:cTn id="16" fill="hold">
                            <p:stCondLst>
                              <p:cond delay="4000"/>
                            </p:stCondLst>
                            <p:childTnLst>
                              <p:par>
                                <p:cTn id="17" presetID="14" presetClass="entr" presetSubtype="10" fill="hold" grpId="0" nodeType="after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273DF-ECFD-49F0-8FD7-CD0BC1439698}"/>
              </a:ext>
            </a:extLst>
          </p:cNvPr>
          <p:cNvSpPr>
            <a:spLocks noGrp="1"/>
          </p:cNvSpPr>
          <p:nvPr>
            <p:ph type="title"/>
          </p:nvPr>
        </p:nvSpPr>
        <p:spPr/>
        <p:txBody>
          <a:bodyPr/>
          <a:lstStyle/>
          <a:p>
            <a:r>
              <a:rPr lang="en-US"/>
              <a:t>Menc</a:t>
            </a:r>
            <a:r>
              <a:rPr lang="id-ID"/>
              <a:t>etak “Hello World”</a:t>
            </a:r>
            <a:r>
              <a:rPr lang="en-US"/>
              <a:t> pada Bahasa Generasi Ketiga</a:t>
            </a:r>
            <a:endParaRPr lang="id-ID"/>
          </a:p>
        </p:txBody>
      </p:sp>
      <p:grpSp>
        <p:nvGrpSpPr>
          <p:cNvPr id="30" name="Group 29">
            <a:extLst>
              <a:ext uri="{FF2B5EF4-FFF2-40B4-BE49-F238E27FC236}">
                <a16:creationId xmlns:a16="http://schemas.microsoft.com/office/drawing/2014/main" id="{3ED036DC-CA80-4DE6-B7DE-122F85911622}"/>
              </a:ext>
            </a:extLst>
          </p:cNvPr>
          <p:cNvGrpSpPr/>
          <p:nvPr/>
        </p:nvGrpSpPr>
        <p:grpSpPr>
          <a:xfrm>
            <a:off x="1698788" y="2376938"/>
            <a:ext cx="8443444" cy="3048105"/>
            <a:chOff x="1246656" y="2450996"/>
            <a:chExt cx="15794442" cy="5186512"/>
          </a:xfrm>
        </p:grpSpPr>
        <p:sp>
          <p:nvSpPr>
            <p:cNvPr id="31" name="角丸四角形 36">
              <a:extLst>
                <a:ext uri="{FF2B5EF4-FFF2-40B4-BE49-F238E27FC236}">
                  <a16:creationId xmlns:a16="http://schemas.microsoft.com/office/drawing/2014/main" id="{D22CFCBB-8938-4BA0-9CD6-2DAD8CA9577F}"/>
                </a:ext>
              </a:extLst>
            </p:cNvPr>
            <p:cNvSpPr/>
            <p:nvPr userDrawn="1"/>
          </p:nvSpPr>
          <p:spPr>
            <a:xfrm>
              <a:off x="1246656" y="6547144"/>
              <a:ext cx="15794442" cy="1090364"/>
            </a:xfrm>
            <a:prstGeom prst="roundRect">
              <a:avLst>
                <a:gd name="adj" fmla="val 50000"/>
              </a:avLst>
            </a:prstGeom>
            <a:solidFill>
              <a:srgbClr val="FFCA89"/>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2" name="角丸四角形 35">
              <a:extLst>
                <a:ext uri="{FF2B5EF4-FFF2-40B4-BE49-F238E27FC236}">
                  <a16:creationId xmlns:a16="http://schemas.microsoft.com/office/drawing/2014/main" id="{91326CC2-99A6-47C3-81A7-2C68149C280D}"/>
                </a:ext>
              </a:extLst>
            </p:cNvPr>
            <p:cNvSpPr/>
            <p:nvPr userDrawn="1"/>
          </p:nvSpPr>
          <p:spPr>
            <a:xfrm>
              <a:off x="1246656" y="2450996"/>
              <a:ext cx="15794442" cy="1090363"/>
            </a:xfrm>
            <a:prstGeom prst="roundRect">
              <a:avLst>
                <a:gd name="adj" fmla="val 50000"/>
              </a:avLst>
            </a:prstGeom>
            <a:solidFill>
              <a:srgbClr val="FFA7C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4">
              <a:extLst>
                <a:ext uri="{FF2B5EF4-FFF2-40B4-BE49-F238E27FC236}">
                  <a16:creationId xmlns:a16="http://schemas.microsoft.com/office/drawing/2014/main" id="{01ABAA3C-56D2-4C5A-95AE-1E0769643D14}"/>
                </a:ext>
              </a:extLst>
            </p:cNvPr>
            <p:cNvSpPr/>
            <p:nvPr userDrawn="1"/>
          </p:nvSpPr>
          <p:spPr>
            <a:xfrm>
              <a:off x="1246656" y="3816378"/>
              <a:ext cx="15794442" cy="1090363"/>
            </a:xfrm>
            <a:prstGeom prst="roundRect">
              <a:avLst>
                <a:gd name="adj" fmla="val 50000"/>
              </a:avLst>
            </a:prstGeom>
            <a:solidFill>
              <a:srgbClr val="C7EC7C"/>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4" name="角丸四角形 32">
              <a:extLst>
                <a:ext uri="{FF2B5EF4-FFF2-40B4-BE49-F238E27FC236}">
                  <a16:creationId xmlns:a16="http://schemas.microsoft.com/office/drawing/2014/main" id="{0A33E0A0-2F2A-4BBC-875E-D09A7D408A36}"/>
                </a:ext>
              </a:extLst>
            </p:cNvPr>
            <p:cNvSpPr/>
            <p:nvPr userDrawn="1"/>
          </p:nvSpPr>
          <p:spPr>
            <a:xfrm>
              <a:off x="1246656" y="5181760"/>
              <a:ext cx="15794442" cy="1090363"/>
            </a:xfrm>
            <a:prstGeom prst="roundRect">
              <a:avLst>
                <a:gd name="adj" fmla="val 50000"/>
              </a:avLst>
            </a:prstGeom>
            <a:solidFill>
              <a:srgbClr val="B5EBF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円/楕円 4">
              <a:extLst>
                <a:ext uri="{FF2B5EF4-FFF2-40B4-BE49-F238E27FC236}">
                  <a16:creationId xmlns:a16="http://schemas.microsoft.com/office/drawing/2014/main" id="{58F7632C-AA04-4353-9AB5-01281231C22D}"/>
                </a:ext>
              </a:extLst>
            </p:cNvPr>
            <p:cNvSpPr/>
            <p:nvPr/>
          </p:nvSpPr>
          <p:spPr>
            <a:xfrm>
              <a:off x="16057425" y="2582433"/>
              <a:ext cx="828000" cy="827999"/>
            </a:xfrm>
            <a:prstGeom prst="ellipse">
              <a:avLst/>
            </a:prstGeom>
            <a:solidFill>
              <a:srgbClr val="FE247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円/楕円 43">
              <a:extLst>
                <a:ext uri="{FF2B5EF4-FFF2-40B4-BE49-F238E27FC236}">
                  <a16:creationId xmlns:a16="http://schemas.microsoft.com/office/drawing/2014/main" id="{B5384315-799B-4810-B6CE-33887BAD1C61}"/>
                </a:ext>
              </a:extLst>
            </p:cNvPr>
            <p:cNvSpPr/>
            <p:nvPr/>
          </p:nvSpPr>
          <p:spPr>
            <a:xfrm>
              <a:off x="16057425" y="3947306"/>
              <a:ext cx="828000" cy="827999"/>
            </a:xfrm>
            <a:prstGeom prst="ellipse">
              <a:avLst/>
            </a:prstGeom>
            <a:solidFill>
              <a:srgbClr val="A5E02A"/>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円/楕円 44">
              <a:extLst>
                <a:ext uri="{FF2B5EF4-FFF2-40B4-BE49-F238E27FC236}">
                  <a16:creationId xmlns:a16="http://schemas.microsoft.com/office/drawing/2014/main" id="{F61CC131-EC8E-46EC-93DD-820C020B2BD2}"/>
                </a:ext>
              </a:extLst>
            </p:cNvPr>
            <p:cNvSpPr/>
            <p:nvPr/>
          </p:nvSpPr>
          <p:spPr>
            <a:xfrm>
              <a:off x="16057425" y="5312690"/>
              <a:ext cx="828000" cy="827999"/>
            </a:xfrm>
            <a:prstGeom prst="ellipse">
              <a:avLst/>
            </a:prstGeom>
            <a:solidFill>
              <a:srgbClr val="6AD8E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円/楕円 45">
              <a:extLst>
                <a:ext uri="{FF2B5EF4-FFF2-40B4-BE49-F238E27FC236}">
                  <a16:creationId xmlns:a16="http://schemas.microsoft.com/office/drawing/2014/main" id="{48A21AF7-94E6-4790-8373-920F3D7ABC05}"/>
                </a:ext>
              </a:extLst>
            </p:cNvPr>
            <p:cNvSpPr/>
            <p:nvPr/>
          </p:nvSpPr>
          <p:spPr>
            <a:xfrm>
              <a:off x="16057425" y="6678581"/>
              <a:ext cx="828000" cy="827999"/>
            </a:xfrm>
            <a:prstGeom prst="ellipse">
              <a:avLst/>
            </a:prstGeom>
            <a:solidFill>
              <a:srgbClr val="FF9A2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39" name="角丸四角形 18">
              <a:extLst>
                <a:ext uri="{FF2B5EF4-FFF2-40B4-BE49-F238E27FC236}">
                  <a16:creationId xmlns:a16="http://schemas.microsoft.com/office/drawing/2014/main" id="{50D98DDE-DF27-402E-81A4-63AFEE606485}"/>
                </a:ext>
              </a:extLst>
            </p:cNvPr>
            <p:cNvSpPr/>
            <p:nvPr userDrawn="1"/>
          </p:nvSpPr>
          <p:spPr>
            <a:xfrm>
              <a:off x="1385199" y="2581924"/>
              <a:ext cx="3853241" cy="828510"/>
            </a:xfrm>
            <a:prstGeom prst="roundRect">
              <a:avLst>
                <a:gd name="adj" fmla="val 50000"/>
              </a:avLst>
            </a:prstGeom>
            <a:solidFill>
              <a:srgbClr val="FE247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40" name="角丸四角形 19">
              <a:extLst>
                <a:ext uri="{FF2B5EF4-FFF2-40B4-BE49-F238E27FC236}">
                  <a16:creationId xmlns:a16="http://schemas.microsoft.com/office/drawing/2014/main" id="{8ADEDD63-18FE-4ABF-9BBE-50ECBCFEADE8}"/>
                </a:ext>
              </a:extLst>
            </p:cNvPr>
            <p:cNvSpPr/>
            <p:nvPr userDrawn="1"/>
          </p:nvSpPr>
          <p:spPr>
            <a:xfrm>
              <a:off x="1385199" y="3947306"/>
              <a:ext cx="3853241" cy="828510"/>
            </a:xfrm>
            <a:prstGeom prst="roundRect">
              <a:avLst>
                <a:gd name="adj" fmla="val 50000"/>
              </a:avLst>
            </a:prstGeom>
            <a:solidFill>
              <a:srgbClr val="A5E02A"/>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41" name="角丸四角形 22">
              <a:extLst>
                <a:ext uri="{FF2B5EF4-FFF2-40B4-BE49-F238E27FC236}">
                  <a16:creationId xmlns:a16="http://schemas.microsoft.com/office/drawing/2014/main" id="{9F59AED8-E53F-4D2E-9507-A67E677B342B}"/>
                </a:ext>
              </a:extLst>
            </p:cNvPr>
            <p:cNvSpPr/>
            <p:nvPr userDrawn="1"/>
          </p:nvSpPr>
          <p:spPr>
            <a:xfrm>
              <a:off x="1385199" y="5312690"/>
              <a:ext cx="3853241" cy="828510"/>
            </a:xfrm>
            <a:prstGeom prst="roundRect">
              <a:avLst>
                <a:gd name="adj" fmla="val 50000"/>
              </a:avLst>
            </a:prstGeom>
            <a:solidFill>
              <a:srgbClr val="6AD8E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42" name="角丸四角形 24">
              <a:extLst>
                <a:ext uri="{FF2B5EF4-FFF2-40B4-BE49-F238E27FC236}">
                  <a16:creationId xmlns:a16="http://schemas.microsoft.com/office/drawing/2014/main" id="{56E48E2E-37E4-4A81-992F-43ADB1168998}"/>
                </a:ext>
              </a:extLst>
            </p:cNvPr>
            <p:cNvSpPr/>
            <p:nvPr userDrawn="1"/>
          </p:nvSpPr>
          <p:spPr>
            <a:xfrm>
              <a:off x="1385199" y="6678069"/>
              <a:ext cx="3853241" cy="828510"/>
            </a:xfrm>
            <a:prstGeom prst="roundRect">
              <a:avLst>
                <a:gd name="adj" fmla="val 50000"/>
              </a:avLst>
            </a:prstGeom>
            <a:solidFill>
              <a:srgbClr val="FF9A2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grpSp>
      <p:sp>
        <p:nvSpPr>
          <p:cNvPr id="43" name="Text Placeholder 9">
            <a:extLst>
              <a:ext uri="{FF2B5EF4-FFF2-40B4-BE49-F238E27FC236}">
                <a16:creationId xmlns:a16="http://schemas.microsoft.com/office/drawing/2014/main" id="{0294B224-9CB0-4C3E-B76B-A8D12F62BA9C}"/>
              </a:ext>
            </a:extLst>
          </p:cNvPr>
          <p:cNvSpPr txBox="1">
            <a:spLocks/>
          </p:cNvSpPr>
          <p:nvPr/>
        </p:nvSpPr>
        <p:spPr>
          <a:xfrm>
            <a:off x="1856510" y="2505833"/>
            <a:ext cx="1885950" cy="373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PASCAL</a:t>
            </a:r>
            <a:endParaRPr lang="en-US" b="1" dirty="0"/>
          </a:p>
        </p:txBody>
      </p:sp>
      <p:sp>
        <p:nvSpPr>
          <p:cNvPr id="44" name="Text Placeholder 10">
            <a:extLst>
              <a:ext uri="{FF2B5EF4-FFF2-40B4-BE49-F238E27FC236}">
                <a16:creationId xmlns:a16="http://schemas.microsoft.com/office/drawing/2014/main" id="{127C7D97-9873-42BA-98B2-E34DA6D62FE4}"/>
              </a:ext>
            </a:extLst>
          </p:cNvPr>
          <p:cNvSpPr txBox="1">
            <a:spLocks/>
          </p:cNvSpPr>
          <p:nvPr/>
        </p:nvSpPr>
        <p:spPr>
          <a:xfrm>
            <a:off x="1856510" y="3312940"/>
            <a:ext cx="1885950" cy="373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C</a:t>
            </a:r>
            <a:endParaRPr lang="en-US" b="1" dirty="0"/>
          </a:p>
        </p:txBody>
      </p:sp>
      <p:sp>
        <p:nvSpPr>
          <p:cNvPr id="45" name="Text Placeholder 11">
            <a:extLst>
              <a:ext uri="{FF2B5EF4-FFF2-40B4-BE49-F238E27FC236}">
                <a16:creationId xmlns:a16="http://schemas.microsoft.com/office/drawing/2014/main" id="{44417D52-0B0C-4DE2-AA1C-B224CDD38B03}"/>
              </a:ext>
            </a:extLst>
          </p:cNvPr>
          <p:cNvSpPr txBox="1">
            <a:spLocks/>
          </p:cNvSpPr>
          <p:nvPr/>
        </p:nvSpPr>
        <p:spPr>
          <a:xfrm>
            <a:off x="1858787" y="4115374"/>
            <a:ext cx="1885950" cy="373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C++</a:t>
            </a:r>
            <a:endParaRPr lang="en-US" b="1" dirty="0"/>
          </a:p>
        </p:txBody>
      </p:sp>
      <p:sp>
        <p:nvSpPr>
          <p:cNvPr id="46" name="Text Placeholder 12">
            <a:extLst>
              <a:ext uri="{FF2B5EF4-FFF2-40B4-BE49-F238E27FC236}">
                <a16:creationId xmlns:a16="http://schemas.microsoft.com/office/drawing/2014/main" id="{977FF817-A125-42F7-97BE-F654CD8A4D70}"/>
              </a:ext>
            </a:extLst>
          </p:cNvPr>
          <p:cNvSpPr txBox="1">
            <a:spLocks/>
          </p:cNvSpPr>
          <p:nvPr/>
        </p:nvSpPr>
        <p:spPr>
          <a:xfrm>
            <a:off x="1859685" y="4917956"/>
            <a:ext cx="1885950" cy="373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JAVA™</a:t>
            </a:r>
            <a:endParaRPr lang="en-US" b="1" dirty="0"/>
          </a:p>
        </p:txBody>
      </p:sp>
      <p:sp>
        <p:nvSpPr>
          <p:cNvPr id="47" name="Text Placeholder 13">
            <a:extLst>
              <a:ext uri="{FF2B5EF4-FFF2-40B4-BE49-F238E27FC236}">
                <a16:creationId xmlns:a16="http://schemas.microsoft.com/office/drawing/2014/main" id="{1F94E652-1238-4A42-B5EF-BF76978FD1A5}"/>
              </a:ext>
            </a:extLst>
          </p:cNvPr>
          <p:cNvSpPr txBox="1">
            <a:spLocks/>
          </p:cNvSpPr>
          <p:nvPr/>
        </p:nvSpPr>
        <p:spPr>
          <a:xfrm>
            <a:off x="3895628" y="2505833"/>
            <a:ext cx="5630480" cy="373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Courier New" panose="02070309020205020404" pitchFamily="49" charset="0"/>
                <a:cs typeface="Courier New" panose="02070309020205020404" pitchFamily="49" charset="0"/>
              </a:rPr>
              <a:t>writeln('Hello World');</a:t>
            </a:r>
            <a:endParaRPr lang="en-US" sz="2000" b="1" dirty="0">
              <a:latin typeface="Courier New" panose="02070309020205020404" pitchFamily="49" charset="0"/>
              <a:cs typeface="Courier New" panose="02070309020205020404" pitchFamily="49" charset="0"/>
            </a:endParaRPr>
          </a:p>
        </p:txBody>
      </p:sp>
      <p:sp>
        <p:nvSpPr>
          <p:cNvPr id="48" name="Text Placeholder 14">
            <a:extLst>
              <a:ext uri="{FF2B5EF4-FFF2-40B4-BE49-F238E27FC236}">
                <a16:creationId xmlns:a16="http://schemas.microsoft.com/office/drawing/2014/main" id="{48D07600-C103-4E11-904C-2878DE06BB7E}"/>
              </a:ext>
            </a:extLst>
          </p:cNvPr>
          <p:cNvSpPr txBox="1">
            <a:spLocks/>
          </p:cNvSpPr>
          <p:nvPr/>
        </p:nvSpPr>
        <p:spPr>
          <a:xfrm>
            <a:off x="3895628" y="3312940"/>
            <a:ext cx="5630480" cy="373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Courier New" panose="02070309020205020404" pitchFamily="49" charset="0"/>
                <a:cs typeface="Courier New" panose="02070309020205020404" pitchFamily="49" charset="0"/>
              </a:rPr>
              <a:t>printf("Hello World");</a:t>
            </a:r>
          </a:p>
        </p:txBody>
      </p:sp>
      <p:sp>
        <p:nvSpPr>
          <p:cNvPr id="49" name="Text Placeholder 15">
            <a:extLst>
              <a:ext uri="{FF2B5EF4-FFF2-40B4-BE49-F238E27FC236}">
                <a16:creationId xmlns:a16="http://schemas.microsoft.com/office/drawing/2014/main" id="{CD21CA66-E281-4535-8D66-E90C716D8CD4}"/>
              </a:ext>
            </a:extLst>
          </p:cNvPr>
          <p:cNvSpPr txBox="1">
            <a:spLocks/>
          </p:cNvSpPr>
          <p:nvPr/>
        </p:nvSpPr>
        <p:spPr>
          <a:xfrm>
            <a:off x="3895628" y="4115373"/>
            <a:ext cx="5630480" cy="373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Courier New" panose="02070309020205020404" pitchFamily="49" charset="0"/>
                <a:cs typeface="Courier New" panose="02070309020205020404" pitchFamily="49" charset="0"/>
              </a:rPr>
              <a:t>cout &lt;&lt; "Hello World" &lt;&lt; endl;</a:t>
            </a:r>
            <a:endParaRPr lang="en-US" sz="2000" b="1" dirty="0">
              <a:latin typeface="Courier New" panose="02070309020205020404" pitchFamily="49" charset="0"/>
              <a:cs typeface="Courier New" panose="02070309020205020404" pitchFamily="49" charset="0"/>
            </a:endParaRPr>
          </a:p>
        </p:txBody>
      </p:sp>
      <p:sp>
        <p:nvSpPr>
          <p:cNvPr id="50" name="Text Placeholder 16">
            <a:extLst>
              <a:ext uri="{FF2B5EF4-FFF2-40B4-BE49-F238E27FC236}">
                <a16:creationId xmlns:a16="http://schemas.microsoft.com/office/drawing/2014/main" id="{28782E14-5179-49EF-BC2A-5D9081DBFC2F}"/>
              </a:ext>
            </a:extLst>
          </p:cNvPr>
          <p:cNvSpPr txBox="1">
            <a:spLocks/>
          </p:cNvSpPr>
          <p:nvPr/>
        </p:nvSpPr>
        <p:spPr>
          <a:xfrm>
            <a:off x="3895628" y="4917955"/>
            <a:ext cx="5630480" cy="373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Courier New" panose="02070309020205020404" pitchFamily="49" charset="0"/>
                <a:cs typeface="Courier New" panose="02070309020205020404" pitchFamily="49" charset="0"/>
              </a:rPr>
              <a:t>System.out.print("Hello World");</a:t>
            </a:r>
          </a:p>
          <a:p>
            <a:pPr marL="0" indent="0" algn="ctr">
              <a:buNone/>
            </a:pPr>
            <a:endParaRPr lang="en-US" sz="2000" b="1" dirty="0">
              <a:latin typeface="Courier New" panose="02070309020205020404" pitchFamily="49" charset="0"/>
              <a:cs typeface="Courier New" panose="02070309020205020404" pitchFamily="49" charset="0"/>
            </a:endParaRPr>
          </a:p>
        </p:txBody>
      </p:sp>
      <p:sp>
        <p:nvSpPr>
          <p:cNvPr id="51" name="Text Placeholder 2">
            <a:extLst>
              <a:ext uri="{FF2B5EF4-FFF2-40B4-BE49-F238E27FC236}">
                <a16:creationId xmlns:a16="http://schemas.microsoft.com/office/drawing/2014/main" id="{5081270C-FD85-4AF1-9AE3-C6EACDA50562}"/>
              </a:ext>
            </a:extLst>
          </p:cNvPr>
          <p:cNvSpPr>
            <a:spLocks noGrp="1"/>
          </p:cNvSpPr>
          <p:nvPr>
            <p:ph type="body" sz="quarter" idx="10"/>
          </p:nvPr>
        </p:nvSpPr>
        <p:spPr>
          <a:xfrm>
            <a:off x="1782207" y="1541276"/>
            <a:ext cx="2019943" cy="835661"/>
          </a:xfrm>
        </p:spPr>
        <p:txBody>
          <a:bodyPr>
            <a:normAutofit/>
          </a:bodyPr>
          <a:lstStyle/>
          <a:p>
            <a:pPr marL="0" indent="0" algn="ctr">
              <a:buNone/>
            </a:pPr>
            <a:r>
              <a:rPr lang="en-US" sz="2000" b="1"/>
              <a:t>Bahasa Pemrograman</a:t>
            </a:r>
          </a:p>
        </p:txBody>
      </p:sp>
      <p:sp>
        <p:nvSpPr>
          <p:cNvPr id="52" name="Text Placeholder 2">
            <a:extLst>
              <a:ext uri="{FF2B5EF4-FFF2-40B4-BE49-F238E27FC236}">
                <a16:creationId xmlns:a16="http://schemas.microsoft.com/office/drawing/2014/main" id="{ED5B6560-707D-416E-AAFB-DB3A071E977A}"/>
              </a:ext>
            </a:extLst>
          </p:cNvPr>
          <p:cNvSpPr txBox="1">
            <a:spLocks/>
          </p:cNvSpPr>
          <p:nvPr/>
        </p:nvSpPr>
        <p:spPr>
          <a:xfrm>
            <a:off x="5866527" y="1556625"/>
            <a:ext cx="2019943" cy="835661"/>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a:t>Perintah/Kode</a:t>
            </a:r>
          </a:p>
        </p:txBody>
      </p:sp>
      <p:sp>
        <p:nvSpPr>
          <p:cNvPr id="2" name="Oval 1">
            <a:extLst>
              <a:ext uri="{FF2B5EF4-FFF2-40B4-BE49-F238E27FC236}">
                <a16:creationId xmlns:a16="http://schemas.microsoft.com/office/drawing/2014/main" id="{8A117088-5BDB-46B6-90C2-44111E0F1597}"/>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2493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51762-7499-4843-95E4-9FA8BD8B912A}"/>
              </a:ext>
            </a:extLst>
          </p:cNvPr>
          <p:cNvSpPr>
            <a:spLocks noGrp="1"/>
          </p:cNvSpPr>
          <p:nvPr>
            <p:ph type="title"/>
          </p:nvPr>
        </p:nvSpPr>
        <p:spPr/>
        <p:txBody>
          <a:bodyPr/>
          <a:lstStyle/>
          <a:p>
            <a:r>
              <a:rPr lang="en-US"/>
              <a:t>1</a:t>
            </a:r>
            <a:endParaRPr lang="id-ID"/>
          </a:p>
        </p:txBody>
      </p:sp>
      <p:sp>
        <p:nvSpPr>
          <p:cNvPr id="5" name="Text Placeholder 4">
            <a:extLst>
              <a:ext uri="{FF2B5EF4-FFF2-40B4-BE49-F238E27FC236}">
                <a16:creationId xmlns:a16="http://schemas.microsoft.com/office/drawing/2014/main" id="{D99A6C56-93A5-45E0-A838-18AE437C70E2}"/>
              </a:ext>
            </a:extLst>
          </p:cNvPr>
          <p:cNvSpPr>
            <a:spLocks noGrp="1"/>
          </p:cNvSpPr>
          <p:nvPr>
            <p:ph type="body" sz="quarter" idx="11"/>
          </p:nvPr>
        </p:nvSpPr>
        <p:spPr>
          <a:xfrm>
            <a:off x="365759" y="1188721"/>
            <a:ext cx="11430000" cy="1373610"/>
          </a:xfrm>
        </p:spPr>
        <p:txBody>
          <a:bodyPr/>
          <a:lstStyle/>
          <a:p>
            <a:r>
              <a:rPr lang="id-ID"/>
              <a:t>Apakah persamaan pada cara penulisan kata yang ingin dicetak dari keempat Bahasa Pemrograman </a:t>
            </a:r>
            <a:r>
              <a:rPr lang="en-US"/>
              <a:t>berikut</a:t>
            </a:r>
            <a:r>
              <a:rPr lang="id-ID"/>
              <a:t>?</a:t>
            </a:r>
          </a:p>
        </p:txBody>
      </p:sp>
      <p:sp>
        <p:nvSpPr>
          <p:cNvPr id="2" name="Oval 1">
            <a:extLst>
              <a:ext uri="{FF2B5EF4-FFF2-40B4-BE49-F238E27FC236}">
                <a16:creationId xmlns:a16="http://schemas.microsoft.com/office/drawing/2014/main" id="{A11C1891-B85E-4A64-A125-3DD7CC724F48}"/>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37283C0-5640-4FB5-ADE2-F55B2DDB7A50}"/>
              </a:ext>
            </a:extLst>
          </p:cNvPr>
          <p:cNvGrpSpPr/>
          <p:nvPr/>
        </p:nvGrpSpPr>
        <p:grpSpPr>
          <a:xfrm>
            <a:off x="3037759" y="2804339"/>
            <a:ext cx="6116481" cy="2371829"/>
            <a:chOff x="1338419" y="3252307"/>
            <a:chExt cx="6116481" cy="2371829"/>
          </a:xfrm>
        </p:grpSpPr>
        <p:sp>
          <p:nvSpPr>
            <p:cNvPr id="7" name="角丸四角形 36">
              <a:extLst>
                <a:ext uri="{FF2B5EF4-FFF2-40B4-BE49-F238E27FC236}">
                  <a16:creationId xmlns:a16="http://schemas.microsoft.com/office/drawing/2014/main" id="{9C831F90-932F-42B9-96AE-E1003C759CDE}"/>
                </a:ext>
              </a:extLst>
            </p:cNvPr>
            <p:cNvSpPr/>
            <p:nvPr userDrawn="1"/>
          </p:nvSpPr>
          <p:spPr>
            <a:xfrm>
              <a:off x="1338419" y="5088281"/>
              <a:ext cx="6116481" cy="535855"/>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bg1"/>
                </a:solidFill>
                <a:latin typeface="Route 159 Light" pitchFamily="50" charset="0"/>
              </a:endParaRPr>
            </a:p>
          </p:txBody>
        </p:sp>
        <p:sp>
          <p:nvSpPr>
            <p:cNvPr id="8" name="角丸四角形 35">
              <a:extLst>
                <a:ext uri="{FF2B5EF4-FFF2-40B4-BE49-F238E27FC236}">
                  <a16:creationId xmlns:a16="http://schemas.microsoft.com/office/drawing/2014/main" id="{D4BAA8F5-8BCA-44C7-A551-E03A5428ACBB}"/>
                </a:ext>
              </a:extLst>
            </p:cNvPr>
            <p:cNvSpPr/>
            <p:nvPr userDrawn="1"/>
          </p:nvSpPr>
          <p:spPr>
            <a:xfrm>
              <a:off x="1338419" y="3252307"/>
              <a:ext cx="6116481" cy="53585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bg1"/>
                </a:solidFill>
                <a:latin typeface="Route 159 Light" pitchFamily="50" charset="0"/>
              </a:endParaRPr>
            </a:p>
          </p:txBody>
        </p:sp>
        <p:sp>
          <p:nvSpPr>
            <p:cNvPr id="9" name="角丸四角形 34">
              <a:extLst>
                <a:ext uri="{FF2B5EF4-FFF2-40B4-BE49-F238E27FC236}">
                  <a16:creationId xmlns:a16="http://schemas.microsoft.com/office/drawing/2014/main" id="{75BD4627-5AC3-48CB-97D7-C041D85BDC77}"/>
                </a:ext>
              </a:extLst>
            </p:cNvPr>
            <p:cNvSpPr/>
            <p:nvPr userDrawn="1"/>
          </p:nvSpPr>
          <p:spPr>
            <a:xfrm>
              <a:off x="1338419" y="3850230"/>
              <a:ext cx="6116481" cy="53585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bg1"/>
                </a:solidFill>
                <a:latin typeface="Route 159 Light" pitchFamily="50" charset="0"/>
              </a:endParaRPr>
            </a:p>
          </p:txBody>
        </p:sp>
        <p:sp>
          <p:nvSpPr>
            <p:cNvPr id="10" name="角丸四角形 32">
              <a:extLst>
                <a:ext uri="{FF2B5EF4-FFF2-40B4-BE49-F238E27FC236}">
                  <a16:creationId xmlns:a16="http://schemas.microsoft.com/office/drawing/2014/main" id="{B765C7C3-1670-403C-90E7-2C69369AB485}"/>
                </a:ext>
              </a:extLst>
            </p:cNvPr>
            <p:cNvSpPr/>
            <p:nvPr userDrawn="1"/>
          </p:nvSpPr>
          <p:spPr>
            <a:xfrm>
              <a:off x="1338419" y="4476289"/>
              <a:ext cx="6116481" cy="53585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bg1"/>
                </a:solidFill>
                <a:latin typeface="Route 159 Light" pitchFamily="50" charset="0"/>
              </a:endParaRPr>
            </a:p>
          </p:txBody>
        </p:sp>
        <p:sp>
          <p:nvSpPr>
            <p:cNvPr id="11" name="角丸四角形 18">
              <a:extLst>
                <a:ext uri="{FF2B5EF4-FFF2-40B4-BE49-F238E27FC236}">
                  <a16:creationId xmlns:a16="http://schemas.microsoft.com/office/drawing/2014/main" id="{CB414093-9DB1-4CFC-B431-21C78C44A027}"/>
                </a:ext>
              </a:extLst>
            </p:cNvPr>
            <p:cNvSpPr/>
            <p:nvPr userDrawn="1"/>
          </p:nvSpPr>
          <p:spPr>
            <a:xfrm>
              <a:off x="1397869" y="3325830"/>
              <a:ext cx="1326281" cy="397537"/>
            </a:xfrm>
            <a:prstGeom prst="roundRect">
              <a:avLst>
                <a:gd name="adj" fmla="val 50000"/>
              </a:avLst>
            </a:prstGeom>
            <a:solidFill>
              <a:schemeClr val="tx2">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bg1"/>
                </a:solidFill>
                <a:latin typeface="Route 159 Light" pitchFamily="50" charset="0"/>
              </a:endParaRPr>
            </a:p>
          </p:txBody>
        </p:sp>
        <p:sp>
          <p:nvSpPr>
            <p:cNvPr id="12" name="角丸四角形 19">
              <a:extLst>
                <a:ext uri="{FF2B5EF4-FFF2-40B4-BE49-F238E27FC236}">
                  <a16:creationId xmlns:a16="http://schemas.microsoft.com/office/drawing/2014/main" id="{B5DAE8DA-03F9-463A-A1A5-06D2048D67EF}"/>
                </a:ext>
              </a:extLst>
            </p:cNvPr>
            <p:cNvSpPr/>
            <p:nvPr userDrawn="1"/>
          </p:nvSpPr>
          <p:spPr>
            <a:xfrm>
              <a:off x="1397869" y="3923753"/>
              <a:ext cx="1326281" cy="397537"/>
            </a:xfrm>
            <a:prstGeom prst="roundRect">
              <a:avLst>
                <a:gd name="adj" fmla="val 50000"/>
              </a:avLst>
            </a:prstGeom>
            <a:solidFill>
              <a:schemeClr val="tx2">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bg1"/>
                </a:solidFill>
                <a:latin typeface="Route 159 Light" pitchFamily="50" charset="0"/>
              </a:endParaRPr>
            </a:p>
          </p:txBody>
        </p:sp>
        <p:sp>
          <p:nvSpPr>
            <p:cNvPr id="13" name="角丸四角形 22">
              <a:extLst>
                <a:ext uri="{FF2B5EF4-FFF2-40B4-BE49-F238E27FC236}">
                  <a16:creationId xmlns:a16="http://schemas.microsoft.com/office/drawing/2014/main" id="{831145C5-BD8D-4E53-8F9D-66F9AF665CDF}"/>
                </a:ext>
              </a:extLst>
            </p:cNvPr>
            <p:cNvSpPr/>
            <p:nvPr userDrawn="1"/>
          </p:nvSpPr>
          <p:spPr>
            <a:xfrm>
              <a:off x="1397869" y="4549814"/>
              <a:ext cx="1326281" cy="397537"/>
            </a:xfrm>
            <a:prstGeom prst="roundRect">
              <a:avLst>
                <a:gd name="adj" fmla="val 50000"/>
              </a:avLst>
            </a:prstGeom>
            <a:solidFill>
              <a:schemeClr val="tx2">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bg1"/>
                </a:solidFill>
                <a:latin typeface="Route 159 Light" pitchFamily="50" charset="0"/>
              </a:endParaRPr>
            </a:p>
          </p:txBody>
        </p:sp>
        <p:sp>
          <p:nvSpPr>
            <p:cNvPr id="14" name="角丸四角形 24">
              <a:extLst>
                <a:ext uri="{FF2B5EF4-FFF2-40B4-BE49-F238E27FC236}">
                  <a16:creationId xmlns:a16="http://schemas.microsoft.com/office/drawing/2014/main" id="{6E17384F-B555-4890-9175-DF2BC6B18395}"/>
                </a:ext>
              </a:extLst>
            </p:cNvPr>
            <p:cNvSpPr/>
            <p:nvPr userDrawn="1"/>
          </p:nvSpPr>
          <p:spPr>
            <a:xfrm>
              <a:off x="1397869" y="5161802"/>
              <a:ext cx="1326281" cy="397537"/>
            </a:xfrm>
            <a:prstGeom prst="roundRect">
              <a:avLst>
                <a:gd name="adj" fmla="val 50000"/>
              </a:avLst>
            </a:prstGeom>
            <a:solidFill>
              <a:schemeClr val="tx2">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dirty="0">
                <a:solidFill>
                  <a:schemeClr val="bg1"/>
                </a:solidFill>
                <a:latin typeface="Route 159 Light" pitchFamily="50" charset="0"/>
              </a:endParaRPr>
            </a:p>
          </p:txBody>
        </p:sp>
        <p:sp>
          <p:nvSpPr>
            <p:cNvPr id="15" name="Text Placeholder 9">
              <a:extLst>
                <a:ext uri="{FF2B5EF4-FFF2-40B4-BE49-F238E27FC236}">
                  <a16:creationId xmlns:a16="http://schemas.microsoft.com/office/drawing/2014/main" id="{48EDFACD-CE33-4C6C-BB08-05E0990BEAD3}"/>
                </a:ext>
              </a:extLst>
            </p:cNvPr>
            <p:cNvSpPr txBox="1">
              <a:spLocks/>
            </p:cNvSpPr>
            <p:nvPr/>
          </p:nvSpPr>
          <p:spPr>
            <a:xfrm>
              <a:off x="1496141" y="3355802"/>
              <a:ext cx="1139109" cy="35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chemeClr val="accent1">
                      <a:lumMod val="20000"/>
                      <a:lumOff val="80000"/>
                    </a:schemeClr>
                  </a:solidFill>
                </a:rPr>
                <a:t>PASCAL</a:t>
              </a:r>
              <a:endParaRPr lang="en-US" sz="1800" b="1" dirty="0">
                <a:solidFill>
                  <a:schemeClr val="accent1">
                    <a:lumMod val="20000"/>
                    <a:lumOff val="80000"/>
                  </a:schemeClr>
                </a:solidFill>
              </a:endParaRPr>
            </a:p>
          </p:txBody>
        </p:sp>
        <p:sp>
          <p:nvSpPr>
            <p:cNvPr id="16" name="Text Placeholder 10">
              <a:extLst>
                <a:ext uri="{FF2B5EF4-FFF2-40B4-BE49-F238E27FC236}">
                  <a16:creationId xmlns:a16="http://schemas.microsoft.com/office/drawing/2014/main" id="{DA8ADE5B-36FA-45F8-9E39-B7D3DC16FF21}"/>
                </a:ext>
              </a:extLst>
            </p:cNvPr>
            <p:cNvSpPr txBox="1">
              <a:spLocks/>
            </p:cNvSpPr>
            <p:nvPr/>
          </p:nvSpPr>
          <p:spPr>
            <a:xfrm>
              <a:off x="1496141" y="3945547"/>
              <a:ext cx="1139109" cy="35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chemeClr val="accent1">
                      <a:lumMod val="20000"/>
                      <a:lumOff val="80000"/>
                    </a:schemeClr>
                  </a:solidFill>
                </a:rPr>
                <a:t>C</a:t>
              </a:r>
              <a:endParaRPr lang="en-US" sz="1800" b="1" dirty="0">
                <a:solidFill>
                  <a:schemeClr val="accent1">
                    <a:lumMod val="20000"/>
                    <a:lumOff val="80000"/>
                  </a:schemeClr>
                </a:solidFill>
              </a:endParaRPr>
            </a:p>
          </p:txBody>
        </p:sp>
        <p:sp>
          <p:nvSpPr>
            <p:cNvPr id="17" name="Text Placeholder 11">
              <a:extLst>
                <a:ext uri="{FF2B5EF4-FFF2-40B4-BE49-F238E27FC236}">
                  <a16:creationId xmlns:a16="http://schemas.microsoft.com/office/drawing/2014/main" id="{2CA84136-2CF2-4296-ABEA-474269A769D3}"/>
                </a:ext>
              </a:extLst>
            </p:cNvPr>
            <p:cNvSpPr txBox="1">
              <a:spLocks/>
            </p:cNvSpPr>
            <p:nvPr/>
          </p:nvSpPr>
          <p:spPr>
            <a:xfrm>
              <a:off x="1498418" y="4569407"/>
              <a:ext cx="1139109" cy="35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chemeClr val="accent1">
                      <a:lumMod val="20000"/>
                      <a:lumOff val="80000"/>
                    </a:schemeClr>
                  </a:solidFill>
                </a:rPr>
                <a:t>C++</a:t>
              </a:r>
              <a:endParaRPr lang="en-US" sz="1800" b="1" dirty="0">
                <a:solidFill>
                  <a:schemeClr val="accent1">
                    <a:lumMod val="20000"/>
                    <a:lumOff val="80000"/>
                  </a:schemeClr>
                </a:solidFill>
              </a:endParaRPr>
            </a:p>
          </p:txBody>
        </p:sp>
        <p:sp>
          <p:nvSpPr>
            <p:cNvPr id="18" name="Text Placeholder 12">
              <a:extLst>
                <a:ext uri="{FF2B5EF4-FFF2-40B4-BE49-F238E27FC236}">
                  <a16:creationId xmlns:a16="http://schemas.microsoft.com/office/drawing/2014/main" id="{39328047-8A5D-4BE8-BC62-1DED0171BDC4}"/>
                </a:ext>
              </a:extLst>
            </p:cNvPr>
            <p:cNvSpPr txBox="1">
              <a:spLocks/>
            </p:cNvSpPr>
            <p:nvPr/>
          </p:nvSpPr>
          <p:spPr>
            <a:xfrm>
              <a:off x="1499316" y="5166647"/>
              <a:ext cx="1139109" cy="35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chemeClr val="accent1">
                      <a:lumMod val="20000"/>
                      <a:lumOff val="80000"/>
                    </a:schemeClr>
                  </a:solidFill>
                </a:rPr>
                <a:t>JAVA™</a:t>
              </a:r>
              <a:endParaRPr lang="en-US" sz="1800" b="1" dirty="0">
                <a:solidFill>
                  <a:schemeClr val="accent1">
                    <a:lumMod val="20000"/>
                    <a:lumOff val="80000"/>
                  </a:schemeClr>
                </a:solidFill>
              </a:endParaRPr>
            </a:p>
          </p:txBody>
        </p:sp>
        <p:sp>
          <p:nvSpPr>
            <p:cNvPr id="19" name="Text Placeholder 13">
              <a:extLst>
                <a:ext uri="{FF2B5EF4-FFF2-40B4-BE49-F238E27FC236}">
                  <a16:creationId xmlns:a16="http://schemas.microsoft.com/office/drawing/2014/main" id="{4B9E1AA4-11ED-448E-9FAD-5A34E351D8B4}"/>
                </a:ext>
              </a:extLst>
            </p:cNvPr>
            <p:cNvSpPr txBox="1">
              <a:spLocks/>
            </p:cNvSpPr>
            <p:nvPr/>
          </p:nvSpPr>
          <p:spPr>
            <a:xfrm>
              <a:off x="2749605" y="3355802"/>
              <a:ext cx="4603695" cy="35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latin typeface="Courier New" panose="02070309020205020404" pitchFamily="49" charset="0"/>
                  <a:cs typeface="Courier New" panose="02070309020205020404" pitchFamily="49" charset="0"/>
                </a:rPr>
                <a:t>writeln('Hello World');</a:t>
              </a:r>
              <a:endParaRPr lang="en-US" sz="1800" b="1" dirty="0">
                <a:latin typeface="Courier New" panose="02070309020205020404" pitchFamily="49" charset="0"/>
                <a:cs typeface="Courier New" panose="02070309020205020404" pitchFamily="49" charset="0"/>
              </a:endParaRPr>
            </a:p>
          </p:txBody>
        </p:sp>
        <p:sp>
          <p:nvSpPr>
            <p:cNvPr id="20" name="Text Placeholder 14">
              <a:extLst>
                <a:ext uri="{FF2B5EF4-FFF2-40B4-BE49-F238E27FC236}">
                  <a16:creationId xmlns:a16="http://schemas.microsoft.com/office/drawing/2014/main" id="{A5895679-603C-444C-8FD3-44EC9D46BD6A}"/>
                </a:ext>
              </a:extLst>
            </p:cNvPr>
            <p:cNvSpPr txBox="1">
              <a:spLocks/>
            </p:cNvSpPr>
            <p:nvPr/>
          </p:nvSpPr>
          <p:spPr>
            <a:xfrm>
              <a:off x="2749605" y="3936943"/>
              <a:ext cx="4603695" cy="35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latin typeface="Courier New" panose="02070309020205020404" pitchFamily="49" charset="0"/>
                  <a:cs typeface="Courier New" panose="02070309020205020404" pitchFamily="49" charset="0"/>
                </a:rPr>
                <a:t>printf("Hello World");</a:t>
              </a:r>
            </a:p>
          </p:txBody>
        </p:sp>
        <p:sp>
          <p:nvSpPr>
            <p:cNvPr id="21" name="Text Placeholder 15">
              <a:extLst>
                <a:ext uri="{FF2B5EF4-FFF2-40B4-BE49-F238E27FC236}">
                  <a16:creationId xmlns:a16="http://schemas.microsoft.com/office/drawing/2014/main" id="{870CCA2A-AE0E-436C-8CD5-C268AB19C739}"/>
                </a:ext>
              </a:extLst>
            </p:cNvPr>
            <p:cNvSpPr txBox="1">
              <a:spLocks/>
            </p:cNvSpPr>
            <p:nvPr/>
          </p:nvSpPr>
          <p:spPr>
            <a:xfrm>
              <a:off x="2749605" y="4563056"/>
              <a:ext cx="4603695" cy="35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latin typeface="Courier New" panose="02070309020205020404" pitchFamily="49" charset="0"/>
                  <a:cs typeface="Courier New" panose="02070309020205020404" pitchFamily="49" charset="0"/>
                </a:rPr>
                <a:t>cout &lt;&lt; "Hello World" &lt;&lt; endl;</a:t>
              </a:r>
              <a:endParaRPr lang="en-US" sz="1800" b="1" dirty="0">
                <a:latin typeface="Courier New" panose="02070309020205020404" pitchFamily="49" charset="0"/>
                <a:cs typeface="Courier New" panose="02070309020205020404" pitchFamily="49" charset="0"/>
              </a:endParaRPr>
            </a:p>
          </p:txBody>
        </p:sp>
        <p:sp>
          <p:nvSpPr>
            <p:cNvPr id="22" name="Text Placeholder 16">
              <a:extLst>
                <a:ext uri="{FF2B5EF4-FFF2-40B4-BE49-F238E27FC236}">
                  <a16:creationId xmlns:a16="http://schemas.microsoft.com/office/drawing/2014/main" id="{87AF0A56-70EE-40BF-BF4F-4A1202146540}"/>
                </a:ext>
              </a:extLst>
            </p:cNvPr>
            <p:cNvSpPr txBox="1">
              <a:spLocks/>
            </p:cNvSpPr>
            <p:nvPr/>
          </p:nvSpPr>
          <p:spPr>
            <a:xfrm>
              <a:off x="2749605" y="5168694"/>
              <a:ext cx="4603695" cy="35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latin typeface="Courier New" panose="02070309020205020404" pitchFamily="49" charset="0"/>
                  <a:cs typeface="Courier New" panose="02070309020205020404" pitchFamily="49" charset="0"/>
                </a:rPr>
                <a:t>System.out.print("Hello World");</a:t>
              </a:r>
            </a:p>
            <a:p>
              <a:pPr marL="0" indent="0" algn="ctr">
                <a:buNone/>
              </a:pPr>
              <a:endParaRPr lang="en-US" sz="1800" b="1"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70007524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2B2B-5F5A-4477-BEE3-B117BD5D5807}"/>
              </a:ext>
            </a:extLst>
          </p:cNvPr>
          <p:cNvSpPr>
            <a:spLocks noGrp="1"/>
          </p:cNvSpPr>
          <p:nvPr>
            <p:ph type="title"/>
          </p:nvPr>
        </p:nvSpPr>
        <p:spPr>
          <a:xfrm>
            <a:off x="2576946" y="3532909"/>
            <a:ext cx="9306758" cy="1886988"/>
          </a:xfrm>
        </p:spPr>
        <p:txBody>
          <a:bodyPr/>
          <a:lstStyle/>
          <a:p>
            <a:pPr>
              <a:lnSpc>
                <a:spcPct val="150000"/>
              </a:lnSpc>
            </a:pPr>
            <a:r>
              <a:rPr lang="en-US"/>
              <a:t>Kompilasi, Eksekusi, dan Interpretasi Kode Program</a:t>
            </a:r>
            <a:endParaRPr lang="en-ID"/>
          </a:p>
        </p:txBody>
      </p:sp>
    </p:spTree>
    <p:extLst>
      <p:ext uri="{BB962C8B-B14F-4D97-AF65-F5344CB8AC3E}">
        <p14:creationId xmlns:p14="http://schemas.microsoft.com/office/powerpoint/2010/main" val="3336760117"/>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B68935-FBF5-45DF-B1B6-FD59534F0D49}"/>
              </a:ext>
            </a:extLst>
          </p:cNvPr>
          <p:cNvSpPr>
            <a:spLocks noGrp="1"/>
          </p:cNvSpPr>
          <p:nvPr>
            <p:ph type="title"/>
          </p:nvPr>
        </p:nvSpPr>
        <p:spPr/>
        <p:txBody>
          <a:bodyPr/>
          <a:lstStyle/>
          <a:p>
            <a:r>
              <a:rPr lang="id-ID"/>
              <a:t>Teknik Eksekusi</a:t>
            </a:r>
          </a:p>
        </p:txBody>
      </p:sp>
      <p:sp>
        <p:nvSpPr>
          <p:cNvPr id="7" name="Text Placeholder 6">
            <a:extLst>
              <a:ext uri="{FF2B5EF4-FFF2-40B4-BE49-F238E27FC236}">
                <a16:creationId xmlns:a16="http://schemas.microsoft.com/office/drawing/2014/main" id="{A341F333-9EF9-4443-B034-7B130673DD48}"/>
              </a:ext>
            </a:extLst>
          </p:cNvPr>
          <p:cNvSpPr>
            <a:spLocks noGrp="1"/>
          </p:cNvSpPr>
          <p:nvPr>
            <p:ph type="body" sz="quarter" idx="10"/>
          </p:nvPr>
        </p:nvSpPr>
        <p:spPr>
          <a:xfrm>
            <a:off x="365759" y="1097279"/>
            <a:ext cx="10736437" cy="5303520"/>
          </a:xfrm>
        </p:spPr>
        <p:txBody>
          <a:bodyPr/>
          <a:lstStyle/>
          <a:p>
            <a:r>
              <a:rPr lang="id-ID"/>
              <a:t>Setelah selesai membuat kode program, ada dua variasi teknik eksekusi: kompilasi kemudian </a:t>
            </a:r>
            <a:r>
              <a:rPr lang="id-ID">
                <a:solidFill>
                  <a:schemeClr val="accent2">
                    <a:lumMod val="75000"/>
                  </a:schemeClr>
                </a:solidFill>
              </a:rPr>
              <a:t>eksekusi</a:t>
            </a:r>
            <a:r>
              <a:rPr lang="id-ID"/>
              <a:t>, atau </a:t>
            </a:r>
            <a:r>
              <a:rPr lang="id-ID">
                <a:solidFill>
                  <a:schemeClr val="accent2">
                    <a:lumMod val="75000"/>
                  </a:schemeClr>
                </a:solidFill>
              </a:rPr>
              <a:t>interpretasi</a:t>
            </a:r>
            <a:r>
              <a:rPr lang="id-ID"/>
              <a:t> (dan eksekusi) kode program. </a:t>
            </a:r>
          </a:p>
          <a:p>
            <a:endParaRPr lang="id-ID"/>
          </a:p>
          <a:p>
            <a:r>
              <a:rPr lang="id-ID"/>
              <a:t>Teknik yang bisa digunakan akan bergantung dari Bahasa Pemrograman yang dipilih.</a:t>
            </a:r>
          </a:p>
        </p:txBody>
      </p:sp>
    </p:spTree>
    <p:extLst>
      <p:ext uri="{BB962C8B-B14F-4D97-AF65-F5344CB8AC3E}">
        <p14:creationId xmlns:p14="http://schemas.microsoft.com/office/powerpoint/2010/main" val="40595231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a:extLst>
              <a:ext uri="{FF2B5EF4-FFF2-40B4-BE49-F238E27FC236}">
                <a16:creationId xmlns:a16="http://schemas.microsoft.com/office/drawing/2014/main" id="{3234795E-449E-498E-B044-4900B66BC1DB}"/>
              </a:ext>
            </a:extLst>
          </p:cNvPr>
          <p:cNvSpPr>
            <a:spLocks noGrp="1"/>
          </p:cNvSpPr>
          <p:nvPr>
            <p:ph type="title"/>
          </p:nvPr>
        </p:nvSpPr>
        <p:spPr/>
        <p:txBody>
          <a:bodyPr/>
          <a:lstStyle/>
          <a:p>
            <a:r>
              <a:rPr lang="id-ID"/>
              <a:t>Kompilasi vs Interpretasi</a:t>
            </a:r>
          </a:p>
        </p:txBody>
      </p:sp>
      <p:grpSp>
        <p:nvGrpSpPr>
          <p:cNvPr id="58" name="Group 57">
            <a:extLst>
              <a:ext uri="{FF2B5EF4-FFF2-40B4-BE49-F238E27FC236}">
                <a16:creationId xmlns:a16="http://schemas.microsoft.com/office/drawing/2014/main" id="{710594B8-D350-4F4E-A62A-EC862809E08A}"/>
              </a:ext>
            </a:extLst>
          </p:cNvPr>
          <p:cNvGrpSpPr/>
          <p:nvPr/>
        </p:nvGrpSpPr>
        <p:grpSpPr>
          <a:xfrm>
            <a:off x="4144357" y="700728"/>
            <a:ext cx="4691161" cy="2075900"/>
            <a:chOff x="2103120" y="1208728"/>
            <a:chExt cx="4691161" cy="2075900"/>
          </a:xfrm>
        </p:grpSpPr>
        <p:sp>
          <p:nvSpPr>
            <p:cNvPr id="59" name="Rectangle 58">
              <a:extLst>
                <a:ext uri="{FF2B5EF4-FFF2-40B4-BE49-F238E27FC236}">
                  <a16:creationId xmlns:a16="http://schemas.microsoft.com/office/drawing/2014/main" id="{D7374B76-9A6C-4584-86A7-44E4B4D0C9E8}"/>
                </a:ext>
              </a:extLst>
            </p:cNvPr>
            <p:cNvSpPr/>
            <p:nvPr/>
          </p:nvSpPr>
          <p:spPr>
            <a:xfrm>
              <a:off x="2103120" y="1208728"/>
              <a:ext cx="4691161" cy="20759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3">
              <a:extLst>
                <a:ext uri="{FF2B5EF4-FFF2-40B4-BE49-F238E27FC236}">
                  <a16:creationId xmlns:a16="http://schemas.microsoft.com/office/drawing/2014/main" id="{86C6C3E1-2211-496B-A07F-C9143519B55B}"/>
                </a:ext>
              </a:extLst>
            </p:cNvPr>
            <p:cNvSpPr txBox="1">
              <a:spLocks/>
            </p:cNvSpPr>
            <p:nvPr/>
          </p:nvSpPr>
          <p:spPr>
            <a:xfrm>
              <a:off x="3566160" y="1231680"/>
              <a:ext cx="2002536" cy="413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b="1"/>
                <a:t>Relatif Cepat</a:t>
              </a:r>
              <a:endParaRPr lang="en-US" sz="1500" b="1" dirty="0"/>
            </a:p>
          </p:txBody>
        </p:sp>
      </p:grpSp>
      <p:grpSp>
        <p:nvGrpSpPr>
          <p:cNvPr id="61" name="Group 60">
            <a:extLst>
              <a:ext uri="{FF2B5EF4-FFF2-40B4-BE49-F238E27FC236}">
                <a16:creationId xmlns:a16="http://schemas.microsoft.com/office/drawing/2014/main" id="{661382AB-D535-48A4-8E25-23DF8AF5EA0B}"/>
              </a:ext>
            </a:extLst>
          </p:cNvPr>
          <p:cNvGrpSpPr/>
          <p:nvPr/>
        </p:nvGrpSpPr>
        <p:grpSpPr>
          <a:xfrm>
            <a:off x="4143580" y="3608379"/>
            <a:ext cx="4691161" cy="2075900"/>
            <a:chOff x="2102343" y="4116379"/>
            <a:chExt cx="4691161" cy="2075900"/>
          </a:xfrm>
        </p:grpSpPr>
        <p:sp>
          <p:nvSpPr>
            <p:cNvPr id="62" name="Rectangle 61">
              <a:extLst>
                <a:ext uri="{FF2B5EF4-FFF2-40B4-BE49-F238E27FC236}">
                  <a16:creationId xmlns:a16="http://schemas.microsoft.com/office/drawing/2014/main" id="{0EFA9DD6-AA12-47DF-9307-1E537BD4827B}"/>
                </a:ext>
              </a:extLst>
            </p:cNvPr>
            <p:cNvSpPr/>
            <p:nvPr/>
          </p:nvSpPr>
          <p:spPr>
            <a:xfrm>
              <a:off x="2102343" y="4116379"/>
              <a:ext cx="4691161" cy="20759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3">
              <a:extLst>
                <a:ext uri="{FF2B5EF4-FFF2-40B4-BE49-F238E27FC236}">
                  <a16:creationId xmlns:a16="http://schemas.microsoft.com/office/drawing/2014/main" id="{34BDAF5B-8D79-44CF-BCE1-C69B2B53F014}"/>
                </a:ext>
              </a:extLst>
            </p:cNvPr>
            <p:cNvSpPr txBox="1">
              <a:spLocks/>
            </p:cNvSpPr>
            <p:nvPr/>
          </p:nvSpPr>
          <p:spPr>
            <a:xfrm>
              <a:off x="3566160" y="5762705"/>
              <a:ext cx="2002536" cy="413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b="1"/>
                <a:t>Relatif Lambat</a:t>
              </a:r>
              <a:endParaRPr lang="en-US" sz="1500" b="1" dirty="0"/>
            </a:p>
          </p:txBody>
        </p:sp>
      </p:grpSp>
      <p:grpSp>
        <p:nvGrpSpPr>
          <p:cNvPr id="64" name="Group 63">
            <a:extLst>
              <a:ext uri="{FF2B5EF4-FFF2-40B4-BE49-F238E27FC236}">
                <a16:creationId xmlns:a16="http://schemas.microsoft.com/office/drawing/2014/main" id="{694607BF-AEF2-4A14-8943-CFD6C6E139A0}"/>
              </a:ext>
            </a:extLst>
          </p:cNvPr>
          <p:cNvGrpSpPr/>
          <p:nvPr/>
        </p:nvGrpSpPr>
        <p:grpSpPr>
          <a:xfrm>
            <a:off x="2804841" y="2411663"/>
            <a:ext cx="1111899" cy="1534520"/>
            <a:chOff x="795688" y="1828800"/>
            <a:chExt cx="1111899" cy="1534520"/>
          </a:xfrm>
        </p:grpSpPr>
        <p:pic>
          <p:nvPicPr>
            <p:cNvPr id="65" name="Picture 64">
              <a:extLst>
                <a:ext uri="{FF2B5EF4-FFF2-40B4-BE49-F238E27FC236}">
                  <a16:creationId xmlns:a16="http://schemas.microsoft.com/office/drawing/2014/main" id="{AE51525C-2132-4870-A48B-A57A7D67A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83" y="1828800"/>
              <a:ext cx="853333" cy="853333"/>
            </a:xfrm>
            <a:prstGeom prst="rect">
              <a:avLst/>
            </a:prstGeom>
          </p:spPr>
        </p:pic>
        <p:sp>
          <p:nvSpPr>
            <p:cNvPr id="66" name="Text Placeholder 3">
              <a:extLst>
                <a:ext uri="{FF2B5EF4-FFF2-40B4-BE49-F238E27FC236}">
                  <a16:creationId xmlns:a16="http://schemas.microsoft.com/office/drawing/2014/main" id="{DC9E3850-BD6F-44EC-B2C3-7F67E50B7B86}"/>
                </a:ext>
              </a:extLst>
            </p:cNvPr>
            <p:cNvSpPr txBox="1">
              <a:spLocks/>
            </p:cNvSpPr>
            <p:nvPr/>
          </p:nvSpPr>
          <p:spPr>
            <a:xfrm>
              <a:off x="795688" y="2651760"/>
              <a:ext cx="1111899"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a:t>Kode Program</a:t>
              </a:r>
            </a:p>
            <a:p>
              <a:pPr marL="0" indent="0" algn="ctr">
                <a:lnSpc>
                  <a:spcPct val="120000"/>
                </a:lnSpc>
                <a:spcBef>
                  <a:spcPts val="0"/>
                </a:spcBef>
                <a:buFont typeface="Arial" panose="020B0604020202020204" pitchFamily="34" charset="0"/>
                <a:buNone/>
              </a:pPr>
              <a:endParaRPr lang="en-US" sz="1500" dirty="0"/>
            </a:p>
          </p:txBody>
        </p:sp>
      </p:grpSp>
      <p:grpSp>
        <p:nvGrpSpPr>
          <p:cNvPr id="67" name="Group 66">
            <a:extLst>
              <a:ext uri="{FF2B5EF4-FFF2-40B4-BE49-F238E27FC236}">
                <a16:creationId xmlns:a16="http://schemas.microsoft.com/office/drawing/2014/main" id="{CD5F3FBA-E05E-4D1C-B610-6A644B2B0507}"/>
              </a:ext>
            </a:extLst>
          </p:cNvPr>
          <p:cNvGrpSpPr/>
          <p:nvPr/>
        </p:nvGrpSpPr>
        <p:grpSpPr>
          <a:xfrm>
            <a:off x="4399423" y="1255338"/>
            <a:ext cx="1111899" cy="1534520"/>
            <a:chOff x="2132135" y="1828800"/>
            <a:chExt cx="1111899" cy="1534520"/>
          </a:xfrm>
        </p:grpSpPr>
        <p:pic>
          <p:nvPicPr>
            <p:cNvPr id="68" name="Picture 67">
              <a:extLst>
                <a:ext uri="{FF2B5EF4-FFF2-40B4-BE49-F238E27FC236}">
                  <a16:creationId xmlns:a16="http://schemas.microsoft.com/office/drawing/2014/main" id="{5863F1FF-D914-455A-97AB-70D1058D1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276" y="1828800"/>
              <a:ext cx="853333" cy="853333"/>
            </a:xfrm>
            <a:prstGeom prst="rect">
              <a:avLst/>
            </a:prstGeom>
          </p:spPr>
        </p:pic>
        <p:sp>
          <p:nvSpPr>
            <p:cNvPr id="69" name="Text Placeholder 3">
              <a:extLst>
                <a:ext uri="{FF2B5EF4-FFF2-40B4-BE49-F238E27FC236}">
                  <a16:creationId xmlns:a16="http://schemas.microsoft.com/office/drawing/2014/main" id="{1E796A8C-9738-4BAF-A9E2-C1F715C392E9}"/>
                </a:ext>
              </a:extLst>
            </p:cNvPr>
            <p:cNvSpPr txBox="1">
              <a:spLocks/>
            </p:cNvSpPr>
            <p:nvPr/>
          </p:nvSpPr>
          <p:spPr>
            <a:xfrm>
              <a:off x="2132135" y="2651760"/>
              <a:ext cx="1111899"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a:t>Kompilasi Kode</a:t>
              </a:r>
              <a:endParaRPr lang="en-US" sz="1500" dirty="0"/>
            </a:p>
          </p:txBody>
        </p:sp>
      </p:grpSp>
      <p:grpSp>
        <p:nvGrpSpPr>
          <p:cNvPr id="70" name="Group 69">
            <a:extLst>
              <a:ext uri="{FF2B5EF4-FFF2-40B4-BE49-F238E27FC236}">
                <a16:creationId xmlns:a16="http://schemas.microsoft.com/office/drawing/2014/main" id="{58DD1550-D18D-4967-ABE6-177B50DF54EB}"/>
              </a:ext>
            </a:extLst>
          </p:cNvPr>
          <p:cNvGrpSpPr/>
          <p:nvPr/>
        </p:nvGrpSpPr>
        <p:grpSpPr>
          <a:xfrm>
            <a:off x="4399423" y="3759201"/>
            <a:ext cx="1230907" cy="1534520"/>
            <a:chOff x="3470814" y="1828800"/>
            <a:chExt cx="1230907" cy="1534520"/>
          </a:xfrm>
        </p:grpSpPr>
        <p:pic>
          <p:nvPicPr>
            <p:cNvPr id="71" name="Picture 70">
              <a:extLst>
                <a:ext uri="{FF2B5EF4-FFF2-40B4-BE49-F238E27FC236}">
                  <a16:creationId xmlns:a16="http://schemas.microsoft.com/office/drawing/2014/main" id="{BAE65B62-6159-4D5F-9D45-41373C118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98" y="1828800"/>
              <a:ext cx="853333" cy="853333"/>
            </a:xfrm>
            <a:prstGeom prst="rect">
              <a:avLst/>
            </a:prstGeom>
          </p:spPr>
        </p:pic>
        <p:sp>
          <p:nvSpPr>
            <p:cNvPr id="72" name="Text Placeholder 3">
              <a:extLst>
                <a:ext uri="{FF2B5EF4-FFF2-40B4-BE49-F238E27FC236}">
                  <a16:creationId xmlns:a16="http://schemas.microsoft.com/office/drawing/2014/main" id="{5DC8FBC2-AF9C-4B4C-9D12-D223A8343A02}"/>
                </a:ext>
              </a:extLst>
            </p:cNvPr>
            <p:cNvSpPr txBox="1">
              <a:spLocks/>
            </p:cNvSpPr>
            <p:nvPr/>
          </p:nvSpPr>
          <p:spPr>
            <a:xfrm>
              <a:off x="3470814" y="2651760"/>
              <a:ext cx="1230907"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a:t>Interpretasi Kode</a:t>
              </a:r>
              <a:endParaRPr lang="en-US" sz="1500" dirty="0"/>
            </a:p>
          </p:txBody>
        </p:sp>
      </p:grpSp>
      <p:grpSp>
        <p:nvGrpSpPr>
          <p:cNvPr id="73" name="Group 72">
            <a:extLst>
              <a:ext uri="{FF2B5EF4-FFF2-40B4-BE49-F238E27FC236}">
                <a16:creationId xmlns:a16="http://schemas.microsoft.com/office/drawing/2014/main" id="{C8A02837-1CE5-49AF-A5BD-4FCB5121BCF7}"/>
              </a:ext>
            </a:extLst>
          </p:cNvPr>
          <p:cNvGrpSpPr/>
          <p:nvPr/>
        </p:nvGrpSpPr>
        <p:grpSpPr>
          <a:xfrm>
            <a:off x="5953903" y="1256632"/>
            <a:ext cx="1230907" cy="1534520"/>
            <a:chOff x="5203294" y="1828800"/>
            <a:chExt cx="1230907" cy="1534520"/>
          </a:xfrm>
        </p:grpSpPr>
        <p:grpSp>
          <p:nvGrpSpPr>
            <p:cNvPr id="74" name="Group 73">
              <a:extLst>
                <a:ext uri="{FF2B5EF4-FFF2-40B4-BE49-F238E27FC236}">
                  <a16:creationId xmlns:a16="http://schemas.microsoft.com/office/drawing/2014/main" id="{0464DC18-D96F-4173-BDB5-EF603A9E8C4A}"/>
                </a:ext>
              </a:extLst>
            </p:cNvPr>
            <p:cNvGrpSpPr/>
            <p:nvPr/>
          </p:nvGrpSpPr>
          <p:grpSpPr>
            <a:xfrm>
              <a:off x="5374108" y="1828800"/>
              <a:ext cx="853333" cy="853333"/>
              <a:chOff x="4647952" y="2030782"/>
              <a:chExt cx="853333" cy="853333"/>
            </a:xfrm>
          </p:grpSpPr>
          <p:pic>
            <p:nvPicPr>
              <p:cNvPr id="76" name="Picture 75">
                <a:extLst>
                  <a:ext uri="{FF2B5EF4-FFF2-40B4-BE49-F238E27FC236}">
                    <a16:creationId xmlns:a16="http://schemas.microsoft.com/office/drawing/2014/main" id="{A8D9F3C9-707E-4052-83D3-D613D9B8E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952" y="2030782"/>
                <a:ext cx="853333" cy="853333"/>
              </a:xfrm>
              <a:prstGeom prst="rect">
                <a:avLst/>
              </a:prstGeom>
            </p:spPr>
          </p:pic>
          <p:sp>
            <p:nvSpPr>
              <p:cNvPr id="77" name="Text Placeholder 3">
                <a:extLst>
                  <a:ext uri="{FF2B5EF4-FFF2-40B4-BE49-F238E27FC236}">
                    <a16:creationId xmlns:a16="http://schemas.microsoft.com/office/drawing/2014/main" id="{C5044C2A-78B2-49C1-B4F8-66365F3AED7C}"/>
                  </a:ext>
                </a:extLst>
              </p:cNvPr>
              <p:cNvSpPr txBox="1">
                <a:spLocks/>
              </p:cNvSpPr>
              <p:nvPr/>
            </p:nvSpPr>
            <p:spPr>
              <a:xfrm>
                <a:off x="4777673" y="2125923"/>
                <a:ext cx="593890"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50"/>
                  <a:t>....</a:t>
                </a:r>
              </a:p>
              <a:p>
                <a:pPr marL="0" indent="0">
                  <a:lnSpc>
                    <a:spcPct val="100000"/>
                  </a:lnSpc>
                  <a:spcBef>
                    <a:spcPts val="0"/>
                  </a:spcBef>
                  <a:buFont typeface="Arial" panose="020B0604020202020204" pitchFamily="34" charset="0"/>
                  <a:buNone/>
                </a:pPr>
                <a:r>
                  <a:rPr lang="en-US" sz="1050"/>
                  <a:t>………</a:t>
                </a:r>
              </a:p>
              <a:p>
                <a:pPr marL="0" indent="0">
                  <a:lnSpc>
                    <a:spcPct val="100000"/>
                  </a:lnSpc>
                  <a:spcBef>
                    <a:spcPts val="0"/>
                  </a:spcBef>
                  <a:buFont typeface="Arial" panose="020B0604020202020204" pitchFamily="34" charset="0"/>
                  <a:buNone/>
                </a:pPr>
                <a:r>
                  <a:rPr lang="en-US" sz="1050"/>
                  <a:t>…. ….</a:t>
                </a:r>
                <a:endParaRPr lang="en-US" sz="1050" dirty="0"/>
              </a:p>
            </p:txBody>
          </p:sp>
        </p:grpSp>
        <p:sp>
          <p:nvSpPr>
            <p:cNvPr id="75" name="Text Placeholder 3">
              <a:extLst>
                <a:ext uri="{FF2B5EF4-FFF2-40B4-BE49-F238E27FC236}">
                  <a16:creationId xmlns:a16="http://schemas.microsoft.com/office/drawing/2014/main" id="{DA19670C-141E-4FBD-90BD-0BA1D6F24D2B}"/>
                </a:ext>
              </a:extLst>
            </p:cNvPr>
            <p:cNvSpPr txBox="1">
              <a:spLocks/>
            </p:cNvSpPr>
            <p:nvPr/>
          </p:nvSpPr>
          <p:spPr>
            <a:xfrm>
              <a:off x="5203294" y="2651760"/>
              <a:ext cx="1230907"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a:t>Bahasa Mesin</a:t>
              </a:r>
              <a:endParaRPr lang="en-US" sz="1500" dirty="0"/>
            </a:p>
          </p:txBody>
        </p:sp>
      </p:grpSp>
      <p:grpSp>
        <p:nvGrpSpPr>
          <p:cNvPr id="78" name="Group 77">
            <a:extLst>
              <a:ext uri="{FF2B5EF4-FFF2-40B4-BE49-F238E27FC236}">
                <a16:creationId xmlns:a16="http://schemas.microsoft.com/office/drawing/2014/main" id="{6E9AFED9-34ED-423F-A5E2-D30CA0AED581}"/>
              </a:ext>
            </a:extLst>
          </p:cNvPr>
          <p:cNvGrpSpPr/>
          <p:nvPr/>
        </p:nvGrpSpPr>
        <p:grpSpPr>
          <a:xfrm>
            <a:off x="7691263" y="1256632"/>
            <a:ext cx="1230907" cy="1534520"/>
            <a:chOff x="6318531" y="1828800"/>
            <a:chExt cx="1230907" cy="1534520"/>
          </a:xfrm>
        </p:grpSpPr>
        <p:grpSp>
          <p:nvGrpSpPr>
            <p:cNvPr id="79" name="Group 78">
              <a:extLst>
                <a:ext uri="{FF2B5EF4-FFF2-40B4-BE49-F238E27FC236}">
                  <a16:creationId xmlns:a16="http://schemas.microsoft.com/office/drawing/2014/main" id="{3D12E246-72D0-4651-988F-B661E1107762}"/>
                </a:ext>
              </a:extLst>
            </p:cNvPr>
            <p:cNvGrpSpPr/>
            <p:nvPr/>
          </p:nvGrpSpPr>
          <p:grpSpPr>
            <a:xfrm>
              <a:off x="6384691" y="1828800"/>
              <a:ext cx="859718" cy="876649"/>
              <a:chOff x="5622691" y="2064055"/>
              <a:chExt cx="859718" cy="876649"/>
            </a:xfrm>
          </p:grpSpPr>
          <p:grpSp>
            <p:nvGrpSpPr>
              <p:cNvPr id="81" name="Group 80">
                <a:extLst>
                  <a:ext uri="{FF2B5EF4-FFF2-40B4-BE49-F238E27FC236}">
                    <a16:creationId xmlns:a16="http://schemas.microsoft.com/office/drawing/2014/main" id="{9A250674-3765-49BF-A97F-0F0F570AFA13}"/>
                  </a:ext>
                </a:extLst>
              </p:cNvPr>
              <p:cNvGrpSpPr/>
              <p:nvPr/>
            </p:nvGrpSpPr>
            <p:grpSpPr>
              <a:xfrm>
                <a:off x="5622691" y="2064055"/>
                <a:ext cx="853333" cy="853333"/>
                <a:chOff x="4647952" y="2030782"/>
                <a:chExt cx="853333" cy="853333"/>
              </a:xfrm>
            </p:grpSpPr>
            <p:pic>
              <p:nvPicPr>
                <p:cNvPr id="83" name="Picture 82">
                  <a:extLst>
                    <a:ext uri="{FF2B5EF4-FFF2-40B4-BE49-F238E27FC236}">
                      <a16:creationId xmlns:a16="http://schemas.microsoft.com/office/drawing/2014/main" id="{9C81C385-697D-4CD7-B695-978FDFF75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952" y="2030782"/>
                  <a:ext cx="853333" cy="853333"/>
                </a:xfrm>
                <a:prstGeom prst="rect">
                  <a:avLst/>
                </a:prstGeom>
              </p:spPr>
            </p:pic>
            <p:sp>
              <p:nvSpPr>
                <p:cNvPr id="84" name="Text Placeholder 3">
                  <a:extLst>
                    <a:ext uri="{FF2B5EF4-FFF2-40B4-BE49-F238E27FC236}">
                      <a16:creationId xmlns:a16="http://schemas.microsoft.com/office/drawing/2014/main" id="{338C7C00-E0B4-4A5B-A4BD-05D44B19A09D}"/>
                    </a:ext>
                  </a:extLst>
                </p:cNvPr>
                <p:cNvSpPr txBox="1">
                  <a:spLocks/>
                </p:cNvSpPr>
                <p:nvPr/>
              </p:nvSpPr>
              <p:spPr>
                <a:xfrm>
                  <a:off x="4777673" y="2125923"/>
                  <a:ext cx="593890"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50"/>
                    <a:t>....</a:t>
                  </a:r>
                </a:p>
                <a:p>
                  <a:pPr marL="0" indent="0">
                    <a:lnSpc>
                      <a:spcPct val="100000"/>
                    </a:lnSpc>
                    <a:spcBef>
                      <a:spcPts val="0"/>
                    </a:spcBef>
                    <a:buFont typeface="Arial" panose="020B0604020202020204" pitchFamily="34" charset="0"/>
                    <a:buNone/>
                  </a:pPr>
                  <a:r>
                    <a:rPr lang="en-US" sz="1050"/>
                    <a:t>………</a:t>
                  </a:r>
                </a:p>
                <a:p>
                  <a:pPr marL="0" indent="0">
                    <a:lnSpc>
                      <a:spcPct val="100000"/>
                    </a:lnSpc>
                    <a:spcBef>
                      <a:spcPts val="0"/>
                    </a:spcBef>
                    <a:buFont typeface="Arial" panose="020B0604020202020204" pitchFamily="34" charset="0"/>
                    <a:buNone/>
                  </a:pPr>
                  <a:r>
                    <a:rPr lang="en-US" sz="1050"/>
                    <a:t>…. ….</a:t>
                  </a:r>
                  <a:endParaRPr lang="en-US" sz="1050" dirty="0"/>
                </a:p>
              </p:txBody>
            </p:sp>
          </p:grpSp>
          <p:pic>
            <p:nvPicPr>
              <p:cNvPr id="82" name="Picture 81">
                <a:extLst>
                  <a:ext uri="{FF2B5EF4-FFF2-40B4-BE49-F238E27FC236}">
                    <a16:creationId xmlns:a16="http://schemas.microsoft.com/office/drawing/2014/main" id="{A91CC677-8837-4D6B-90D0-BD5468B0E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729" y="2384024"/>
                <a:ext cx="556680" cy="556680"/>
              </a:xfrm>
              <a:prstGeom prst="rect">
                <a:avLst/>
              </a:prstGeom>
            </p:spPr>
          </p:pic>
        </p:grpSp>
        <p:sp>
          <p:nvSpPr>
            <p:cNvPr id="80" name="Text Placeholder 3">
              <a:extLst>
                <a:ext uri="{FF2B5EF4-FFF2-40B4-BE49-F238E27FC236}">
                  <a16:creationId xmlns:a16="http://schemas.microsoft.com/office/drawing/2014/main" id="{DD2BF28E-43D4-4290-9646-8FEBD44480BA}"/>
                </a:ext>
              </a:extLst>
            </p:cNvPr>
            <p:cNvSpPr txBox="1">
              <a:spLocks/>
            </p:cNvSpPr>
            <p:nvPr/>
          </p:nvSpPr>
          <p:spPr>
            <a:xfrm>
              <a:off x="6318531" y="2651760"/>
              <a:ext cx="1230907"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a:t>Eksekusi</a:t>
              </a:r>
              <a:endParaRPr lang="en-US" sz="1500" dirty="0"/>
            </a:p>
          </p:txBody>
        </p:sp>
      </p:grpSp>
      <p:grpSp>
        <p:nvGrpSpPr>
          <p:cNvPr id="85" name="Group 84">
            <a:extLst>
              <a:ext uri="{FF2B5EF4-FFF2-40B4-BE49-F238E27FC236}">
                <a16:creationId xmlns:a16="http://schemas.microsoft.com/office/drawing/2014/main" id="{51F1C9B4-90B8-41C2-AC56-BC76881D9AA5}"/>
              </a:ext>
            </a:extLst>
          </p:cNvPr>
          <p:cNvGrpSpPr/>
          <p:nvPr/>
        </p:nvGrpSpPr>
        <p:grpSpPr>
          <a:xfrm>
            <a:off x="9345916" y="2410790"/>
            <a:ext cx="1230907" cy="1534520"/>
            <a:chOff x="7631234" y="1828800"/>
            <a:chExt cx="1230907" cy="1534520"/>
          </a:xfrm>
        </p:grpSpPr>
        <p:pic>
          <p:nvPicPr>
            <p:cNvPr id="86" name="Picture 85">
              <a:extLst>
                <a:ext uri="{FF2B5EF4-FFF2-40B4-BE49-F238E27FC236}">
                  <a16:creationId xmlns:a16="http://schemas.microsoft.com/office/drawing/2014/main" id="{B0DD4547-5C42-4474-A9BA-3ED602C7BA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0022" y="1828800"/>
              <a:ext cx="853333" cy="853333"/>
            </a:xfrm>
            <a:prstGeom prst="rect">
              <a:avLst/>
            </a:prstGeom>
          </p:spPr>
        </p:pic>
        <p:sp>
          <p:nvSpPr>
            <p:cNvPr id="87" name="Text Placeholder 3">
              <a:extLst>
                <a:ext uri="{FF2B5EF4-FFF2-40B4-BE49-F238E27FC236}">
                  <a16:creationId xmlns:a16="http://schemas.microsoft.com/office/drawing/2014/main" id="{B1F585AC-EA69-49A0-87C0-F3BBC9D53F7B}"/>
                </a:ext>
              </a:extLst>
            </p:cNvPr>
            <p:cNvSpPr txBox="1">
              <a:spLocks/>
            </p:cNvSpPr>
            <p:nvPr/>
          </p:nvSpPr>
          <p:spPr>
            <a:xfrm>
              <a:off x="7631234" y="2651760"/>
              <a:ext cx="1230907"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dirty="0" err="1"/>
                <a:t>Tampilan</a:t>
              </a:r>
              <a:r>
                <a:rPr lang="en-US" sz="1500" dirty="0"/>
                <a:t> Hasil</a:t>
              </a:r>
            </a:p>
          </p:txBody>
        </p:sp>
      </p:grpSp>
      <p:cxnSp>
        <p:nvCxnSpPr>
          <p:cNvPr id="88" name="Straight Arrow Connector 87">
            <a:extLst>
              <a:ext uri="{FF2B5EF4-FFF2-40B4-BE49-F238E27FC236}">
                <a16:creationId xmlns:a16="http://schemas.microsoft.com/office/drawing/2014/main" id="{BE0A31BB-EFBA-4C73-B9C0-18D64E31868D}"/>
              </a:ext>
            </a:extLst>
          </p:cNvPr>
          <p:cNvCxnSpPr>
            <a:cxnSpLocks/>
            <a:stCxn id="65" idx="3"/>
            <a:endCxn id="69" idx="1"/>
          </p:cNvCxnSpPr>
          <p:nvPr/>
        </p:nvCxnSpPr>
        <p:spPr>
          <a:xfrm flipV="1">
            <a:off x="3826469" y="2434078"/>
            <a:ext cx="572954" cy="404252"/>
          </a:xfrm>
          <a:prstGeom prst="straightConnector1">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7CAFEC6-FEF2-4678-9F7D-35F989A94F9D}"/>
              </a:ext>
            </a:extLst>
          </p:cNvPr>
          <p:cNvCxnSpPr>
            <a:cxnSpLocks/>
            <a:stCxn id="65" idx="3"/>
            <a:endCxn id="71" idx="0"/>
          </p:cNvCxnSpPr>
          <p:nvPr/>
        </p:nvCxnSpPr>
        <p:spPr>
          <a:xfrm>
            <a:off x="3826469" y="2838330"/>
            <a:ext cx="1128905" cy="920871"/>
          </a:xfrm>
          <a:prstGeom prst="straightConnector1">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035188B-EBC2-43F8-B61D-188A75899987}"/>
              </a:ext>
            </a:extLst>
          </p:cNvPr>
          <p:cNvCxnSpPr>
            <a:cxnSpLocks/>
            <a:stCxn id="68" idx="3"/>
            <a:endCxn id="76" idx="1"/>
          </p:cNvCxnSpPr>
          <p:nvPr/>
        </p:nvCxnSpPr>
        <p:spPr>
          <a:xfrm>
            <a:off x="5379897" y="1682005"/>
            <a:ext cx="744820" cy="1294"/>
          </a:xfrm>
          <a:prstGeom prst="straightConnector1">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A5CEAC06-29ED-4FF6-8D13-C3B162537ED0}"/>
              </a:ext>
            </a:extLst>
          </p:cNvPr>
          <p:cNvCxnSpPr>
            <a:cxnSpLocks/>
            <a:stCxn id="71" idx="3"/>
          </p:cNvCxnSpPr>
          <p:nvPr/>
        </p:nvCxnSpPr>
        <p:spPr>
          <a:xfrm>
            <a:off x="5382039" y="4185868"/>
            <a:ext cx="2340000" cy="0"/>
          </a:xfrm>
          <a:prstGeom prst="straightConnector1">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AAFF09BD-89E4-44DB-8A16-3CBED32A733B}"/>
              </a:ext>
            </a:extLst>
          </p:cNvPr>
          <p:cNvGrpSpPr/>
          <p:nvPr/>
        </p:nvGrpSpPr>
        <p:grpSpPr>
          <a:xfrm>
            <a:off x="7691263" y="3759201"/>
            <a:ext cx="1230907" cy="1534520"/>
            <a:chOff x="6318531" y="1828800"/>
            <a:chExt cx="1230907" cy="1534520"/>
          </a:xfrm>
        </p:grpSpPr>
        <p:grpSp>
          <p:nvGrpSpPr>
            <p:cNvPr id="93" name="Group 92">
              <a:extLst>
                <a:ext uri="{FF2B5EF4-FFF2-40B4-BE49-F238E27FC236}">
                  <a16:creationId xmlns:a16="http://schemas.microsoft.com/office/drawing/2014/main" id="{178B38A1-B909-4A43-A33F-5293E57FEB3C}"/>
                </a:ext>
              </a:extLst>
            </p:cNvPr>
            <p:cNvGrpSpPr/>
            <p:nvPr/>
          </p:nvGrpSpPr>
          <p:grpSpPr>
            <a:xfrm>
              <a:off x="6384691" y="1828800"/>
              <a:ext cx="859718" cy="876649"/>
              <a:chOff x="5622691" y="2064055"/>
              <a:chExt cx="859718" cy="876649"/>
            </a:xfrm>
          </p:grpSpPr>
          <p:grpSp>
            <p:nvGrpSpPr>
              <p:cNvPr id="95" name="Group 94">
                <a:extLst>
                  <a:ext uri="{FF2B5EF4-FFF2-40B4-BE49-F238E27FC236}">
                    <a16:creationId xmlns:a16="http://schemas.microsoft.com/office/drawing/2014/main" id="{F3BF149A-371F-4ED4-8C41-F84A6671C38B}"/>
                  </a:ext>
                </a:extLst>
              </p:cNvPr>
              <p:cNvGrpSpPr/>
              <p:nvPr/>
            </p:nvGrpSpPr>
            <p:grpSpPr>
              <a:xfrm>
                <a:off x="5622691" y="2064055"/>
                <a:ext cx="853333" cy="853333"/>
                <a:chOff x="4647952" y="2030782"/>
                <a:chExt cx="853333" cy="853333"/>
              </a:xfrm>
            </p:grpSpPr>
            <p:pic>
              <p:nvPicPr>
                <p:cNvPr id="97" name="Picture 96">
                  <a:extLst>
                    <a:ext uri="{FF2B5EF4-FFF2-40B4-BE49-F238E27FC236}">
                      <a16:creationId xmlns:a16="http://schemas.microsoft.com/office/drawing/2014/main" id="{B58F003B-1FBB-4EC6-8643-533412BB7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952" y="2030782"/>
                  <a:ext cx="853333" cy="853333"/>
                </a:xfrm>
                <a:prstGeom prst="rect">
                  <a:avLst/>
                </a:prstGeom>
              </p:spPr>
            </p:pic>
            <p:sp>
              <p:nvSpPr>
                <p:cNvPr id="98" name="Text Placeholder 3">
                  <a:extLst>
                    <a:ext uri="{FF2B5EF4-FFF2-40B4-BE49-F238E27FC236}">
                      <a16:creationId xmlns:a16="http://schemas.microsoft.com/office/drawing/2014/main" id="{50B6AD4A-5C44-4C77-B313-1EF124516FB6}"/>
                    </a:ext>
                  </a:extLst>
                </p:cNvPr>
                <p:cNvSpPr txBox="1">
                  <a:spLocks/>
                </p:cNvSpPr>
                <p:nvPr/>
              </p:nvSpPr>
              <p:spPr>
                <a:xfrm>
                  <a:off x="4777673" y="2125923"/>
                  <a:ext cx="593890"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50"/>
                    <a:t>....</a:t>
                  </a:r>
                </a:p>
                <a:p>
                  <a:pPr marL="0" indent="0">
                    <a:lnSpc>
                      <a:spcPct val="100000"/>
                    </a:lnSpc>
                    <a:spcBef>
                      <a:spcPts val="0"/>
                    </a:spcBef>
                    <a:buFont typeface="Arial" panose="020B0604020202020204" pitchFamily="34" charset="0"/>
                    <a:buNone/>
                  </a:pPr>
                  <a:r>
                    <a:rPr lang="en-US" sz="1050"/>
                    <a:t>………</a:t>
                  </a:r>
                </a:p>
                <a:p>
                  <a:pPr marL="0" indent="0">
                    <a:lnSpc>
                      <a:spcPct val="100000"/>
                    </a:lnSpc>
                    <a:spcBef>
                      <a:spcPts val="0"/>
                    </a:spcBef>
                    <a:buFont typeface="Arial" panose="020B0604020202020204" pitchFamily="34" charset="0"/>
                    <a:buNone/>
                  </a:pPr>
                  <a:r>
                    <a:rPr lang="en-US" sz="1050"/>
                    <a:t>…. ….</a:t>
                  </a:r>
                  <a:endParaRPr lang="en-US" sz="1050" dirty="0"/>
                </a:p>
              </p:txBody>
            </p:sp>
          </p:grpSp>
          <p:pic>
            <p:nvPicPr>
              <p:cNvPr id="96" name="Picture 95">
                <a:extLst>
                  <a:ext uri="{FF2B5EF4-FFF2-40B4-BE49-F238E27FC236}">
                    <a16:creationId xmlns:a16="http://schemas.microsoft.com/office/drawing/2014/main" id="{D0C1F1A8-4343-4DAF-A944-301E9D49A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729" y="2384024"/>
                <a:ext cx="556680" cy="556680"/>
              </a:xfrm>
              <a:prstGeom prst="rect">
                <a:avLst/>
              </a:prstGeom>
            </p:spPr>
          </p:pic>
        </p:grpSp>
        <p:sp>
          <p:nvSpPr>
            <p:cNvPr id="94" name="Text Placeholder 3">
              <a:extLst>
                <a:ext uri="{FF2B5EF4-FFF2-40B4-BE49-F238E27FC236}">
                  <a16:creationId xmlns:a16="http://schemas.microsoft.com/office/drawing/2014/main" id="{C78D0B4A-1310-4186-940A-8B8C6FD75E96}"/>
                </a:ext>
              </a:extLst>
            </p:cNvPr>
            <p:cNvSpPr txBox="1">
              <a:spLocks/>
            </p:cNvSpPr>
            <p:nvPr/>
          </p:nvSpPr>
          <p:spPr>
            <a:xfrm>
              <a:off x="6318531" y="2651760"/>
              <a:ext cx="1230907" cy="711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a:t>Eksekusi</a:t>
              </a:r>
            </a:p>
            <a:p>
              <a:pPr marL="0" indent="0" algn="ctr">
                <a:lnSpc>
                  <a:spcPct val="120000"/>
                </a:lnSpc>
                <a:spcBef>
                  <a:spcPts val="0"/>
                </a:spcBef>
                <a:buFont typeface="Arial" panose="020B0604020202020204" pitchFamily="34" charset="0"/>
                <a:buNone/>
              </a:pPr>
              <a:r>
                <a:rPr lang="en-US" sz="1500"/>
                <a:t>Interpretasi</a:t>
              </a:r>
              <a:endParaRPr lang="en-US" sz="1500" dirty="0"/>
            </a:p>
          </p:txBody>
        </p:sp>
      </p:grpSp>
      <p:cxnSp>
        <p:nvCxnSpPr>
          <p:cNvPr id="99" name="Straight Arrow Connector 98">
            <a:extLst>
              <a:ext uri="{FF2B5EF4-FFF2-40B4-BE49-F238E27FC236}">
                <a16:creationId xmlns:a16="http://schemas.microsoft.com/office/drawing/2014/main" id="{1A583D83-E93D-4885-B5B1-E9C3BFC46896}"/>
              </a:ext>
            </a:extLst>
          </p:cNvPr>
          <p:cNvCxnSpPr>
            <a:cxnSpLocks/>
            <a:stCxn id="76" idx="3"/>
            <a:endCxn id="83" idx="1"/>
          </p:cNvCxnSpPr>
          <p:nvPr/>
        </p:nvCxnSpPr>
        <p:spPr>
          <a:xfrm>
            <a:off x="6978050" y="1683299"/>
            <a:ext cx="779373" cy="0"/>
          </a:xfrm>
          <a:prstGeom prst="straightConnector1">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F62B9E33-0135-47FB-A486-052F85DE6276}"/>
              </a:ext>
            </a:extLst>
          </p:cNvPr>
          <p:cNvCxnSpPr>
            <a:cxnSpLocks/>
            <a:stCxn id="82" idx="3"/>
            <a:endCxn id="86" idx="1"/>
          </p:cNvCxnSpPr>
          <p:nvPr/>
        </p:nvCxnSpPr>
        <p:spPr>
          <a:xfrm>
            <a:off x="8617141" y="1854941"/>
            <a:ext cx="917563" cy="982516"/>
          </a:xfrm>
          <a:prstGeom prst="straightConnector1">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80C3819-FFAB-4529-98A8-FC4E97DF5D23}"/>
              </a:ext>
            </a:extLst>
          </p:cNvPr>
          <p:cNvCxnSpPr>
            <a:cxnSpLocks/>
            <a:stCxn id="96" idx="0"/>
            <a:endCxn id="86" idx="1"/>
          </p:cNvCxnSpPr>
          <p:nvPr/>
        </p:nvCxnSpPr>
        <p:spPr>
          <a:xfrm flipV="1">
            <a:off x="8338801" y="2837457"/>
            <a:ext cx="1195903" cy="1241713"/>
          </a:xfrm>
          <a:prstGeom prst="straightConnector1">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Flowchart: Document 101">
            <a:extLst>
              <a:ext uri="{FF2B5EF4-FFF2-40B4-BE49-F238E27FC236}">
                <a16:creationId xmlns:a16="http://schemas.microsoft.com/office/drawing/2014/main" id="{F0896EDB-BB18-41AB-955D-7006928A9F65}"/>
              </a:ext>
            </a:extLst>
          </p:cNvPr>
          <p:cNvSpPr/>
          <p:nvPr/>
        </p:nvSpPr>
        <p:spPr>
          <a:xfrm>
            <a:off x="8920179" y="799817"/>
            <a:ext cx="2097451" cy="913629"/>
          </a:xfrm>
          <a:prstGeom prst="flowChartDocumen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accent1">
                    <a:lumMod val="50000"/>
                  </a:schemeClr>
                </a:solidFill>
                <a:latin typeface="Arial" panose="020B0604020202020204" pitchFamily="34" charset="0"/>
                <a:cs typeface="Arial" panose="020B0604020202020204" pitchFamily="34" charset="0"/>
              </a:rPr>
              <a:t>e.g., C, C++, C#, Visual Basic, Cobol, &amp; Pascal.</a:t>
            </a:r>
          </a:p>
        </p:txBody>
      </p:sp>
      <p:sp>
        <p:nvSpPr>
          <p:cNvPr id="103" name="Flowchart: Document 102">
            <a:extLst>
              <a:ext uri="{FF2B5EF4-FFF2-40B4-BE49-F238E27FC236}">
                <a16:creationId xmlns:a16="http://schemas.microsoft.com/office/drawing/2014/main" id="{E9118F64-F082-4E30-BDA5-9C68D2F7CD58}"/>
              </a:ext>
            </a:extLst>
          </p:cNvPr>
          <p:cNvSpPr/>
          <p:nvPr/>
        </p:nvSpPr>
        <p:spPr>
          <a:xfrm>
            <a:off x="8920179" y="4505837"/>
            <a:ext cx="2097451" cy="913629"/>
          </a:xfrm>
          <a:prstGeom prst="flowChartDocumen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accent1">
                    <a:lumMod val="50000"/>
                  </a:schemeClr>
                </a:solidFill>
                <a:latin typeface="Arial" panose="020B0604020202020204" pitchFamily="34" charset="0"/>
                <a:cs typeface="Arial" panose="020B0604020202020204" pitchFamily="34" charset="0"/>
              </a:rPr>
              <a:t>e.g., JavaScript, Perl, Ruby, PHP, &amp; Shell.</a:t>
            </a:r>
          </a:p>
        </p:txBody>
      </p:sp>
      <p:grpSp>
        <p:nvGrpSpPr>
          <p:cNvPr id="104" name="Group 103">
            <a:extLst>
              <a:ext uri="{FF2B5EF4-FFF2-40B4-BE49-F238E27FC236}">
                <a16:creationId xmlns:a16="http://schemas.microsoft.com/office/drawing/2014/main" id="{FC3E4D70-825C-4C21-B276-9A6D9ABE0E5B}"/>
              </a:ext>
            </a:extLst>
          </p:cNvPr>
          <p:cNvGrpSpPr/>
          <p:nvPr/>
        </p:nvGrpSpPr>
        <p:grpSpPr>
          <a:xfrm>
            <a:off x="5858035" y="1137429"/>
            <a:ext cx="1462890" cy="2216688"/>
            <a:chOff x="3816798" y="1645429"/>
            <a:chExt cx="1462890" cy="2216688"/>
          </a:xfrm>
        </p:grpSpPr>
        <p:sp>
          <p:nvSpPr>
            <p:cNvPr id="105" name="Rectangle 104">
              <a:extLst>
                <a:ext uri="{FF2B5EF4-FFF2-40B4-BE49-F238E27FC236}">
                  <a16:creationId xmlns:a16="http://schemas.microsoft.com/office/drawing/2014/main" id="{34BF75DC-1C24-43D5-B59A-20042E4ED5B3}"/>
                </a:ext>
              </a:extLst>
            </p:cNvPr>
            <p:cNvSpPr/>
            <p:nvPr/>
          </p:nvSpPr>
          <p:spPr>
            <a:xfrm>
              <a:off x="3976537" y="1645429"/>
              <a:ext cx="1040463" cy="1600418"/>
            </a:xfrm>
            <a:prstGeom prst="rect">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06" name="Text Placeholder 3">
              <a:extLst>
                <a:ext uri="{FF2B5EF4-FFF2-40B4-BE49-F238E27FC236}">
                  <a16:creationId xmlns:a16="http://schemas.microsoft.com/office/drawing/2014/main" id="{86DE0D26-FC25-43B4-9824-3497BEF84DA4}"/>
                </a:ext>
              </a:extLst>
            </p:cNvPr>
            <p:cNvSpPr txBox="1">
              <a:spLocks/>
            </p:cNvSpPr>
            <p:nvPr/>
          </p:nvSpPr>
          <p:spPr>
            <a:xfrm>
              <a:off x="3816798" y="3260135"/>
              <a:ext cx="1462890" cy="60198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a:solidFill>
                    <a:schemeClr val="accent2">
                      <a:lumMod val="75000"/>
                    </a:schemeClr>
                  </a:solidFill>
                </a:rPr>
                <a:t>Typical Distribution Form</a:t>
              </a:r>
              <a:endParaRPr lang="en-US" sz="1500" dirty="0">
                <a:solidFill>
                  <a:schemeClr val="accent2">
                    <a:lumMod val="75000"/>
                  </a:schemeClr>
                </a:solidFill>
              </a:endParaRPr>
            </a:p>
          </p:txBody>
        </p:sp>
      </p:grpSp>
      <p:grpSp>
        <p:nvGrpSpPr>
          <p:cNvPr id="107" name="Group 106">
            <a:extLst>
              <a:ext uri="{FF2B5EF4-FFF2-40B4-BE49-F238E27FC236}">
                <a16:creationId xmlns:a16="http://schemas.microsoft.com/office/drawing/2014/main" id="{543F517E-E6D4-498E-ABD0-DE0C7D776DD5}"/>
              </a:ext>
            </a:extLst>
          </p:cNvPr>
          <p:cNvGrpSpPr/>
          <p:nvPr/>
        </p:nvGrpSpPr>
        <p:grpSpPr>
          <a:xfrm>
            <a:off x="2668358" y="2289149"/>
            <a:ext cx="1462890" cy="2216688"/>
            <a:chOff x="3816798" y="1645429"/>
            <a:chExt cx="1462890" cy="2216688"/>
          </a:xfrm>
        </p:grpSpPr>
        <p:sp>
          <p:nvSpPr>
            <p:cNvPr id="108" name="Rectangle 107">
              <a:extLst>
                <a:ext uri="{FF2B5EF4-FFF2-40B4-BE49-F238E27FC236}">
                  <a16:creationId xmlns:a16="http://schemas.microsoft.com/office/drawing/2014/main" id="{875246ED-7F1B-4075-A3D8-DCAE38E3B964}"/>
                </a:ext>
              </a:extLst>
            </p:cNvPr>
            <p:cNvSpPr/>
            <p:nvPr/>
          </p:nvSpPr>
          <p:spPr>
            <a:xfrm>
              <a:off x="3976537" y="1645429"/>
              <a:ext cx="1040463" cy="1600418"/>
            </a:xfrm>
            <a:prstGeom prst="rect">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09" name="Text Placeholder 3">
              <a:extLst>
                <a:ext uri="{FF2B5EF4-FFF2-40B4-BE49-F238E27FC236}">
                  <a16:creationId xmlns:a16="http://schemas.microsoft.com/office/drawing/2014/main" id="{66AE457F-6794-43E1-84F6-0C6D98B6B551}"/>
                </a:ext>
              </a:extLst>
            </p:cNvPr>
            <p:cNvSpPr txBox="1">
              <a:spLocks/>
            </p:cNvSpPr>
            <p:nvPr/>
          </p:nvSpPr>
          <p:spPr>
            <a:xfrm>
              <a:off x="3816798" y="3260135"/>
              <a:ext cx="1462890" cy="60198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500">
                  <a:solidFill>
                    <a:schemeClr val="accent2">
                      <a:lumMod val="75000"/>
                    </a:schemeClr>
                  </a:solidFill>
                </a:rPr>
                <a:t>Typical Distribution Form</a:t>
              </a:r>
              <a:endParaRPr lang="en-US" sz="1500" dirty="0">
                <a:solidFill>
                  <a:schemeClr val="accent2">
                    <a:lumMod val="75000"/>
                  </a:schemeClr>
                </a:solidFill>
              </a:endParaRPr>
            </a:p>
          </p:txBody>
        </p:sp>
      </p:grpSp>
      <p:sp>
        <p:nvSpPr>
          <p:cNvPr id="111" name="Rectangle 110">
            <a:extLst>
              <a:ext uri="{FF2B5EF4-FFF2-40B4-BE49-F238E27FC236}">
                <a16:creationId xmlns:a16="http://schemas.microsoft.com/office/drawing/2014/main" id="{C3CBA81E-854F-40B9-AF49-421AEC2F6FE4}"/>
              </a:ext>
            </a:extLst>
          </p:cNvPr>
          <p:cNvSpPr/>
          <p:nvPr/>
        </p:nvSpPr>
        <p:spPr>
          <a:xfrm>
            <a:off x="960580" y="6583680"/>
            <a:ext cx="868680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http://dryicons.com/</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599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wipe(left)">
                                      <p:cBhvr>
                                        <p:cTn id="24" dur="500"/>
                                        <p:tgtEl>
                                          <p:spTgt spid="99"/>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left)">
                                      <p:cBhvr>
                                        <p:cTn id="28" dur="500"/>
                                        <p:tgtEl>
                                          <p:spTgt spid="7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ipe(left)">
                                      <p:cBhvr>
                                        <p:cTn id="32" dur="500"/>
                                        <p:tgtEl>
                                          <p:spTgt spid="100"/>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left)">
                                      <p:cBhvr>
                                        <p:cTn id="36" dur="500"/>
                                        <p:tgtEl>
                                          <p:spTgt spid="8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randombar(horizontal)">
                                      <p:cBhvr>
                                        <p:cTn id="39" dur="500"/>
                                        <p:tgtEl>
                                          <p:spTgt spid="10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ipe(left)">
                                      <p:cBhvr>
                                        <p:cTn id="48" dur="500"/>
                                        <p:tgtEl>
                                          <p:spTgt spid="70"/>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left)">
                                      <p:cBhvr>
                                        <p:cTn id="52" dur="500"/>
                                        <p:tgtEl>
                                          <p:spTgt spid="91"/>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left)">
                                      <p:cBhvr>
                                        <p:cTn id="56" dur="500"/>
                                        <p:tgtEl>
                                          <p:spTgt spid="92"/>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left)">
                                      <p:cBhvr>
                                        <p:cTn id="60" dur="500"/>
                                        <p:tgtEl>
                                          <p:spTgt spid="101"/>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randombar(horizontal)">
                                      <p:cBhvr>
                                        <p:cTn id="63" dur="500"/>
                                        <p:tgtEl>
                                          <p:spTgt spid="103"/>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randombar(horizontal)">
                                      <p:cBhvr>
                                        <p:cTn id="68" dur="500"/>
                                        <p:tgtEl>
                                          <p:spTgt spid="104"/>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randombar(horizontal)">
                                      <p:cBhvr>
                                        <p:cTn id="73" dur="500"/>
                                        <p:tgtEl>
                                          <p:spTgt spid="107"/>
                                        </p:tgtEl>
                                      </p:cBhvr>
                                    </p:animEffect>
                                  </p:childTnLst>
                                </p:cTn>
                              </p:par>
                              <p:par>
                                <p:cTn id="74" presetID="9" presetClass="exit" presetSubtype="0" fill="hold" nodeType="withEffect">
                                  <p:stCondLst>
                                    <p:cond delay="0"/>
                                  </p:stCondLst>
                                  <p:childTnLst>
                                    <p:animEffect transition="out" filter="dissolve">
                                      <p:cBhvr>
                                        <p:cTn id="75" dur="500"/>
                                        <p:tgtEl>
                                          <p:spTgt spid="104"/>
                                        </p:tgtEl>
                                      </p:cBhvr>
                                    </p:animEffect>
                                    <p:set>
                                      <p:cBhvr>
                                        <p:cTn id="76" dur="1" fill="hold">
                                          <p:stCondLst>
                                            <p:cond delay="499"/>
                                          </p:stCondLst>
                                        </p:cTn>
                                        <p:tgtEl>
                                          <p:spTgt spid="10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6" presetClass="entr" presetSubtype="42" fill="hold"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barn(outHorizontal)">
                                      <p:cBhvr>
                                        <p:cTn id="81" dur="500"/>
                                        <p:tgtEl>
                                          <p:spTgt spid="58"/>
                                        </p:tgtEl>
                                      </p:cBhvr>
                                    </p:animEffect>
                                  </p:childTnLst>
                                </p:cTn>
                              </p:par>
                              <p:par>
                                <p:cTn id="82" presetID="16" presetClass="entr" presetSubtype="42" fill="hold"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barn(outHorizontal)">
                                      <p:cBhvr>
                                        <p:cTn id="84" dur="500"/>
                                        <p:tgtEl>
                                          <p:spTgt spid="61"/>
                                        </p:tgtEl>
                                      </p:cBhvr>
                                    </p:animEffect>
                                  </p:childTnLst>
                                </p:cTn>
                              </p:par>
                              <p:par>
                                <p:cTn id="85" presetID="9" presetClass="exit" presetSubtype="0" fill="hold" nodeType="withEffect">
                                  <p:stCondLst>
                                    <p:cond delay="0"/>
                                  </p:stCondLst>
                                  <p:childTnLst>
                                    <p:animEffect transition="out" filter="dissolve">
                                      <p:cBhvr>
                                        <p:cTn id="86" dur="500"/>
                                        <p:tgtEl>
                                          <p:spTgt spid="107"/>
                                        </p:tgtEl>
                                      </p:cBhvr>
                                    </p:animEffect>
                                    <p:set>
                                      <p:cBhvr>
                                        <p:cTn id="87" dur="1" fill="hold">
                                          <p:stCondLst>
                                            <p:cond delay="499"/>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3C74-C3EB-4BC2-B2A4-B56E2F40BEA7}"/>
              </a:ext>
            </a:extLst>
          </p:cNvPr>
          <p:cNvSpPr>
            <a:spLocks noGrp="1"/>
          </p:cNvSpPr>
          <p:nvPr>
            <p:ph type="title"/>
          </p:nvPr>
        </p:nvSpPr>
        <p:spPr/>
        <p:txBody>
          <a:bodyPr/>
          <a:lstStyle/>
          <a:p>
            <a:r>
              <a:rPr lang="id-ID"/>
              <a:t>Analogi</a:t>
            </a:r>
          </a:p>
        </p:txBody>
      </p:sp>
      <p:cxnSp>
        <p:nvCxnSpPr>
          <p:cNvPr id="4" name="Straight Connector 3">
            <a:extLst>
              <a:ext uri="{FF2B5EF4-FFF2-40B4-BE49-F238E27FC236}">
                <a16:creationId xmlns:a16="http://schemas.microsoft.com/office/drawing/2014/main" id="{640B4D37-C242-415A-848E-8143848AE8B7}"/>
              </a:ext>
            </a:extLst>
          </p:cNvPr>
          <p:cNvCxnSpPr/>
          <p:nvPr/>
        </p:nvCxnSpPr>
        <p:spPr>
          <a:xfrm>
            <a:off x="5985164" y="1857700"/>
            <a:ext cx="0" cy="411480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3" descr="C:\Users\user.LAB-ROBOTIK-03\Pictures\images.png">
            <a:extLst>
              <a:ext uri="{FF2B5EF4-FFF2-40B4-BE49-F238E27FC236}">
                <a16:creationId xmlns:a16="http://schemas.microsoft.com/office/drawing/2014/main" id="{1D36EF65-1F7E-4175-8910-BEA02EFFAF85}"/>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5294" b="5237"/>
          <a:stretch/>
        </p:blipFill>
        <p:spPr bwMode="auto">
          <a:xfrm>
            <a:off x="7218536" y="1518122"/>
            <a:ext cx="1609473"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337FDC1-4CB9-4C25-B742-FFB051EF535D}"/>
              </a:ext>
            </a:extLst>
          </p:cNvPr>
          <p:cNvGrpSpPr/>
          <p:nvPr/>
        </p:nvGrpSpPr>
        <p:grpSpPr>
          <a:xfrm>
            <a:off x="2290669" y="1590129"/>
            <a:ext cx="1440000" cy="1440000"/>
            <a:chOff x="6012165" y="1513360"/>
            <a:chExt cx="1584176" cy="1584176"/>
          </a:xfrm>
        </p:grpSpPr>
        <p:pic>
          <p:nvPicPr>
            <p:cNvPr id="7" name="Picture 2" descr="C:\Users\user.LAB-ROBOTIK-03\Pictures\book.png">
              <a:extLst>
                <a:ext uri="{FF2B5EF4-FFF2-40B4-BE49-F238E27FC236}">
                  <a16:creationId xmlns:a16="http://schemas.microsoft.com/office/drawing/2014/main" id="{6B98468C-37F3-4110-8709-4D6A2F3149D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165" y="1513360"/>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B33DBA-72E9-4C0B-BF13-DF9470A057BE}"/>
                </a:ext>
              </a:extLst>
            </p:cNvPr>
            <p:cNvSpPr txBox="1"/>
            <p:nvPr/>
          </p:nvSpPr>
          <p:spPr>
            <a:xfrm rot="16200000">
              <a:off x="5944218" y="2237172"/>
              <a:ext cx="731711" cy="338592"/>
            </a:xfrm>
            <a:prstGeom prst="rect">
              <a:avLst/>
            </a:prstGeom>
            <a:noFill/>
          </p:spPr>
          <p:txBody>
            <a:bodyPr wrap="none" rtlCol="0">
              <a:spAutoFit/>
            </a:bodyPr>
            <a:lstStyle/>
            <a:p>
              <a:r>
                <a:rPr lang="en-US" sz="1400" dirty="0">
                  <a:solidFill>
                    <a:schemeClr val="bg1"/>
                  </a:solidFill>
                </a:rPr>
                <a:t>Turkey</a:t>
              </a:r>
              <a:endParaRPr lang="id-ID" sz="1400" dirty="0">
                <a:solidFill>
                  <a:schemeClr val="bg1"/>
                </a:solidFill>
              </a:endParaRPr>
            </a:p>
          </p:txBody>
        </p:sp>
        <p:sp>
          <p:nvSpPr>
            <p:cNvPr id="9" name="TextBox 8">
              <a:extLst>
                <a:ext uri="{FF2B5EF4-FFF2-40B4-BE49-F238E27FC236}">
                  <a16:creationId xmlns:a16="http://schemas.microsoft.com/office/drawing/2014/main" id="{8214EE42-6B79-4194-A5C2-5F3B615E3626}"/>
                </a:ext>
              </a:extLst>
            </p:cNvPr>
            <p:cNvSpPr txBox="1"/>
            <p:nvPr/>
          </p:nvSpPr>
          <p:spPr>
            <a:xfrm rot="16200000">
              <a:off x="6453831" y="2509671"/>
              <a:ext cx="700834" cy="307777"/>
            </a:xfrm>
            <a:prstGeom prst="rect">
              <a:avLst/>
            </a:prstGeom>
            <a:noFill/>
          </p:spPr>
          <p:txBody>
            <a:bodyPr wrap="none" rtlCol="0">
              <a:spAutoFit/>
            </a:bodyPr>
            <a:lstStyle/>
            <a:p>
              <a:r>
                <a:rPr lang="id-ID" sz="1400" dirty="0">
                  <a:solidFill>
                    <a:schemeClr val="bg1"/>
                  </a:solidFill>
                </a:rPr>
                <a:t>English</a:t>
              </a:r>
            </a:p>
          </p:txBody>
        </p:sp>
      </p:grpSp>
      <p:sp>
        <p:nvSpPr>
          <p:cNvPr id="10" name="Text Placeholder 3">
            <a:extLst>
              <a:ext uri="{FF2B5EF4-FFF2-40B4-BE49-F238E27FC236}">
                <a16:creationId xmlns:a16="http://schemas.microsoft.com/office/drawing/2014/main" id="{29180248-60B7-4BAF-861B-0D5A2DFC4BA2}"/>
              </a:ext>
            </a:extLst>
          </p:cNvPr>
          <p:cNvSpPr txBox="1">
            <a:spLocks/>
          </p:cNvSpPr>
          <p:nvPr/>
        </p:nvSpPr>
        <p:spPr>
          <a:xfrm>
            <a:off x="6095999" y="3121891"/>
            <a:ext cx="4922975" cy="2650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200" dirty="0" err="1">
                <a:solidFill>
                  <a:schemeClr val="accent1">
                    <a:lumMod val="50000"/>
                  </a:schemeClr>
                </a:solidFill>
                <a:latin typeface="Arial" panose="020B0604020202020204" pitchFamily="34" charset="0"/>
                <a:cs typeface="Arial" panose="020B0604020202020204" pitchFamily="34" charset="0"/>
              </a:rPr>
              <a:t>Menerjemahkan</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setiap</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baris</a:t>
            </a:r>
            <a:r>
              <a:rPr lang="id-ID" sz="2200" dirty="0">
                <a:solidFill>
                  <a:schemeClr val="accent1">
                    <a:lumMod val="50000"/>
                  </a:schemeClr>
                </a:solidFill>
                <a:latin typeface="Arial" panose="020B0604020202020204" pitchFamily="34" charset="0"/>
                <a:cs typeface="Arial" panose="020B0604020202020204" pitchFamily="34" charset="0"/>
              </a:rPr>
              <a:t> </a:t>
            </a:r>
            <a:r>
              <a:rPr lang="en-US" sz="2200" dirty="0">
                <a:solidFill>
                  <a:schemeClr val="accent1">
                    <a:lumMod val="50000"/>
                  </a:schemeClr>
                </a:solidFill>
                <a:latin typeface="Arial" panose="020B0604020202020204" pitchFamily="34" charset="0"/>
                <a:cs typeface="Arial" panose="020B0604020202020204" pitchFamily="34" charset="0"/>
              </a:rPr>
              <a:t>program </a:t>
            </a:r>
            <a:r>
              <a:rPr lang="id-ID" sz="2200" dirty="0">
                <a:solidFill>
                  <a:schemeClr val="accent1">
                    <a:lumMod val="50000"/>
                  </a:schemeClr>
                </a:solidFill>
                <a:latin typeface="Arial" panose="020B0604020202020204" pitchFamily="34" charset="0"/>
                <a:cs typeface="Arial" panose="020B0604020202020204" pitchFamily="34" charset="0"/>
              </a:rPr>
              <a:t>ke bahasa mesin sesaat sebelum dieksekusi</a:t>
            </a:r>
            <a:endParaRPr lang="en-US" sz="2200" dirty="0">
              <a:solidFill>
                <a:schemeClr val="accent1">
                  <a:lumMod val="50000"/>
                </a:schemeClr>
              </a:solidFill>
              <a:latin typeface="Arial" panose="020B0604020202020204" pitchFamily="34" charset="0"/>
              <a:cs typeface="Arial" panose="020B0604020202020204" pitchFamily="34" charset="0"/>
            </a:endParaRPr>
          </a:p>
          <a:p>
            <a:pPr marL="0" indent="0" algn="ctr">
              <a:lnSpc>
                <a:spcPct val="150000"/>
              </a:lnSpc>
              <a:buNone/>
            </a:pPr>
            <a:r>
              <a:rPr lang="en-US" sz="2200" dirty="0">
                <a:solidFill>
                  <a:schemeClr val="accent2">
                    <a:lumMod val="75000"/>
                  </a:schemeClr>
                </a:solidFill>
                <a:latin typeface="Arial" panose="020B0604020202020204" pitchFamily="34" charset="0"/>
                <a:cs typeface="Arial" panose="020B0604020202020204" pitchFamily="34" charset="0"/>
              </a:rPr>
              <a:t>e.g., interpreter </a:t>
            </a:r>
            <a:r>
              <a:rPr lang="en-US" sz="2200" dirty="0" err="1">
                <a:solidFill>
                  <a:schemeClr val="accent2">
                    <a:lumMod val="75000"/>
                  </a:schemeClr>
                </a:solidFill>
                <a:latin typeface="Arial" panose="020B0604020202020204" pitchFamily="34" charset="0"/>
                <a:cs typeface="Arial" panose="020B0604020202020204" pitchFamily="34" charset="0"/>
              </a:rPr>
              <a:t>duta</a:t>
            </a:r>
            <a:r>
              <a:rPr lang="en-US" sz="2200" dirty="0">
                <a:solidFill>
                  <a:schemeClr val="accent2">
                    <a:lumMod val="75000"/>
                  </a:schemeClr>
                </a:solidFill>
                <a:latin typeface="Arial" panose="020B0604020202020204" pitchFamily="34" charset="0"/>
                <a:cs typeface="Arial" panose="020B0604020202020204" pitchFamily="34" charset="0"/>
              </a:rPr>
              <a:t> </a:t>
            </a:r>
            <a:r>
              <a:rPr lang="en-US" sz="2200" dirty="0" err="1">
                <a:solidFill>
                  <a:schemeClr val="accent2">
                    <a:lumMod val="75000"/>
                  </a:schemeClr>
                </a:solidFill>
                <a:latin typeface="Arial" panose="020B0604020202020204" pitchFamily="34" charset="0"/>
                <a:cs typeface="Arial" panose="020B0604020202020204" pitchFamily="34" charset="0"/>
              </a:rPr>
              <a:t>besar</a:t>
            </a:r>
            <a:endParaRPr lang="en-US" sz="2200" dirty="0">
              <a:solidFill>
                <a:schemeClr val="accent2">
                  <a:lumMod val="75000"/>
                </a:schemeClr>
              </a:solidFill>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555B710D-4F33-4EFD-B967-6CD566201A4D}"/>
              </a:ext>
            </a:extLst>
          </p:cNvPr>
          <p:cNvSpPr txBox="1">
            <a:spLocks/>
          </p:cNvSpPr>
          <p:nvPr/>
        </p:nvSpPr>
        <p:spPr>
          <a:xfrm>
            <a:off x="964815" y="3121891"/>
            <a:ext cx="4922975" cy="2650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200" dirty="0" err="1">
                <a:solidFill>
                  <a:schemeClr val="accent1">
                    <a:lumMod val="50000"/>
                  </a:schemeClr>
                </a:solidFill>
                <a:latin typeface="Arial" panose="020B0604020202020204" pitchFamily="34" charset="0"/>
                <a:cs typeface="Arial" panose="020B0604020202020204" pitchFamily="34" charset="0"/>
              </a:rPr>
              <a:t>Menerjemahkan</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semua</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perintah</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ke</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dalam</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bahasa</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mesin</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kemudian</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err="1">
                <a:solidFill>
                  <a:schemeClr val="accent1">
                    <a:lumMod val="50000"/>
                  </a:schemeClr>
                </a:solidFill>
                <a:latin typeface="Arial" panose="020B0604020202020204" pitchFamily="34" charset="0"/>
                <a:cs typeface="Arial" panose="020B0604020202020204" pitchFamily="34" charset="0"/>
              </a:rPr>
              <a:t>menjalankannya</a:t>
            </a:r>
            <a:endParaRPr lang="en-US" sz="2200" dirty="0">
              <a:solidFill>
                <a:schemeClr val="accent1">
                  <a:lumMod val="50000"/>
                </a:schemeClr>
              </a:solidFill>
              <a:latin typeface="Arial" panose="020B0604020202020204" pitchFamily="34" charset="0"/>
              <a:cs typeface="Arial" panose="020B0604020202020204" pitchFamily="34" charset="0"/>
            </a:endParaRPr>
          </a:p>
          <a:p>
            <a:pPr marL="0" indent="0" algn="ctr">
              <a:lnSpc>
                <a:spcPct val="150000"/>
              </a:lnSpc>
              <a:buNone/>
            </a:pPr>
            <a:r>
              <a:rPr lang="en-US" sz="2200" dirty="0">
                <a:solidFill>
                  <a:schemeClr val="accent2">
                    <a:lumMod val="75000"/>
                  </a:schemeClr>
                </a:solidFill>
                <a:latin typeface="Arial" panose="020B0604020202020204" pitchFamily="34" charset="0"/>
                <a:cs typeface="Arial" panose="020B0604020202020204" pitchFamily="34" charset="0"/>
              </a:rPr>
              <a:t>e.g., </a:t>
            </a:r>
            <a:r>
              <a:rPr lang="en-US" sz="2200" dirty="0" err="1">
                <a:solidFill>
                  <a:schemeClr val="accent2">
                    <a:lumMod val="75000"/>
                  </a:schemeClr>
                </a:solidFill>
                <a:latin typeface="Arial" panose="020B0604020202020204" pitchFamily="34" charset="0"/>
                <a:cs typeface="Arial" panose="020B0604020202020204" pitchFamily="34" charset="0"/>
              </a:rPr>
              <a:t>penerjemah</a:t>
            </a:r>
            <a:r>
              <a:rPr lang="en-US" sz="2200" dirty="0">
                <a:solidFill>
                  <a:schemeClr val="accent2">
                    <a:lumMod val="75000"/>
                  </a:schemeClr>
                </a:solidFill>
                <a:latin typeface="Arial" panose="020B0604020202020204" pitchFamily="34" charset="0"/>
                <a:cs typeface="Arial" panose="020B0604020202020204" pitchFamily="34" charset="0"/>
              </a:rPr>
              <a:t> </a:t>
            </a:r>
            <a:r>
              <a:rPr lang="en-US" sz="2200" dirty="0" err="1">
                <a:solidFill>
                  <a:schemeClr val="accent2">
                    <a:lumMod val="75000"/>
                  </a:schemeClr>
                </a:solidFill>
                <a:latin typeface="Arial" panose="020B0604020202020204" pitchFamily="34" charset="0"/>
                <a:cs typeface="Arial" panose="020B0604020202020204" pitchFamily="34" charset="0"/>
              </a:rPr>
              <a:t>buku</a:t>
            </a:r>
            <a:endParaRPr lang="en-US" sz="2200" dirty="0">
              <a:solidFill>
                <a:schemeClr val="accent2">
                  <a:lumMod val="75000"/>
                </a:schemeClr>
              </a:solidFill>
              <a:latin typeface="Arial" panose="020B0604020202020204" pitchFamily="34" charset="0"/>
              <a:cs typeface="Arial" panose="020B0604020202020204" pitchFamily="34" charset="0"/>
            </a:endParaRPr>
          </a:p>
        </p:txBody>
      </p:sp>
      <p:sp>
        <p:nvSpPr>
          <p:cNvPr id="3" name="Text Placeholder 3">
            <a:extLst>
              <a:ext uri="{FF2B5EF4-FFF2-40B4-BE49-F238E27FC236}">
                <a16:creationId xmlns:a16="http://schemas.microsoft.com/office/drawing/2014/main" id="{F4726FD3-ADF8-43D5-9321-95CAA1BAF838}"/>
              </a:ext>
            </a:extLst>
          </p:cNvPr>
          <p:cNvSpPr txBox="1">
            <a:spLocks/>
          </p:cNvSpPr>
          <p:nvPr/>
        </p:nvSpPr>
        <p:spPr>
          <a:xfrm>
            <a:off x="8828009" y="2465859"/>
            <a:ext cx="1519816" cy="339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a:solidFill>
                  <a:schemeClr val="accent1">
                    <a:lumMod val="50000"/>
                  </a:schemeClr>
                </a:solidFill>
                <a:latin typeface="Arial" panose="020B0604020202020204" pitchFamily="34" charset="0"/>
                <a:cs typeface="Arial" panose="020B0604020202020204" pitchFamily="34" charset="0"/>
              </a:rPr>
              <a:t>Intepretasi</a:t>
            </a:r>
            <a:endParaRPr lang="id-ID" sz="2000">
              <a:solidFill>
                <a:schemeClr val="accent1">
                  <a:lumMod val="50000"/>
                </a:schemeClr>
              </a:solidFill>
              <a:latin typeface="Arial" panose="020B0604020202020204" pitchFamily="34" charset="0"/>
              <a:cs typeface="Arial" panose="020B0604020202020204" pitchFamily="34" charset="0"/>
            </a:endParaRPr>
          </a:p>
        </p:txBody>
      </p:sp>
      <p:sp>
        <p:nvSpPr>
          <p:cNvPr id="14" name="Text Placeholder 3">
            <a:extLst>
              <a:ext uri="{FF2B5EF4-FFF2-40B4-BE49-F238E27FC236}">
                <a16:creationId xmlns:a16="http://schemas.microsoft.com/office/drawing/2014/main" id="{4961F5B2-4714-41DD-A43A-E9E68F5EBB88}"/>
              </a:ext>
            </a:extLst>
          </p:cNvPr>
          <p:cNvSpPr txBox="1">
            <a:spLocks/>
          </p:cNvSpPr>
          <p:nvPr/>
        </p:nvSpPr>
        <p:spPr>
          <a:xfrm>
            <a:off x="3541635" y="2394936"/>
            <a:ext cx="1519816" cy="339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a:solidFill>
                  <a:schemeClr val="accent1">
                    <a:lumMod val="50000"/>
                  </a:schemeClr>
                </a:solidFill>
                <a:latin typeface="Arial" panose="020B0604020202020204" pitchFamily="34" charset="0"/>
                <a:cs typeface="Arial" panose="020B0604020202020204" pitchFamily="34" charset="0"/>
              </a:rPr>
              <a:t>Kompilasi</a:t>
            </a:r>
            <a:endParaRPr lang="id-ID" sz="20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3345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4CEC-B990-4125-8896-D4C857084165}"/>
              </a:ext>
            </a:extLst>
          </p:cNvPr>
          <p:cNvSpPr>
            <a:spLocks noGrp="1"/>
          </p:cNvSpPr>
          <p:nvPr>
            <p:ph type="title"/>
          </p:nvPr>
        </p:nvSpPr>
        <p:spPr/>
        <p:txBody>
          <a:bodyPr/>
          <a:lstStyle/>
          <a:p>
            <a:r>
              <a:rPr lang="id-ID"/>
              <a:t>Waktu Eksekusi</a:t>
            </a:r>
          </a:p>
        </p:txBody>
      </p:sp>
      <p:sp>
        <p:nvSpPr>
          <p:cNvPr id="3" name="Text Placeholder 2">
            <a:extLst>
              <a:ext uri="{FF2B5EF4-FFF2-40B4-BE49-F238E27FC236}">
                <a16:creationId xmlns:a16="http://schemas.microsoft.com/office/drawing/2014/main" id="{86BA8DFB-C8C8-4A0A-8294-F68CAF068044}"/>
              </a:ext>
            </a:extLst>
          </p:cNvPr>
          <p:cNvSpPr>
            <a:spLocks noGrp="1"/>
          </p:cNvSpPr>
          <p:nvPr>
            <p:ph type="body" sz="quarter" idx="10"/>
          </p:nvPr>
        </p:nvSpPr>
        <p:spPr/>
        <p:txBody>
          <a:bodyPr/>
          <a:lstStyle/>
          <a:p>
            <a:r>
              <a:rPr lang="id-ID"/>
              <a:t>Buku asing yang sudah diterjemahkan akan lebih mudah dicerna, dibandingkan yang belum. Serupa</a:t>
            </a:r>
            <a:r>
              <a:rPr lang="en-US"/>
              <a:t> dengan itu</a:t>
            </a:r>
            <a:r>
              <a:rPr lang="id-ID"/>
              <a:t>, program yang sudah diterjemahkan ke dalam bahasa mesin (i.e., dikompilasi) akan lebih cepat diproses dibandingkan dengan yang belum</a:t>
            </a:r>
            <a:r>
              <a:rPr lang="en-US"/>
              <a:t> dikompilasi</a:t>
            </a:r>
            <a:r>
              <a:rPr lang="id-ID"/>
              <a:t>. </a:t>
            </a:r>
          </a:p>
        </p:txBody>
      </p:sp>
      <p:sp>
        <p:nvSpPr>
          <p:cNvPr id="5" name="Oval 4">
            <a:extLst>
              <a:ext uri="{FF2B5EF4-FFF2-40B4-BE49-F238E27FC236}">
                <a16:creationId xmlns:a16="http://schemas.microsoft.com/office/drawing/2014/main" id="{98923CE1-48C3-43E9-BBBE-E8ABED90E0E9}"/>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8641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286"/>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56F4-24CF-46D9-AC0E-CDAA005A1260}"/>
              </a:ext>
            </a:extLst>
          </p:cNvPr>
          <p:cNvSpPr>
            <a:spLocks noGrp="1"/>
          </p:cNvSpPr>
          <p:nvPr>
            <p:ph type="title"/>
          </p:nvPr>
        </p:nvSpPr>
        <p:spPr/>
        <p:txBody>
          <a:bodyPr/>
          <a:lstStyle/>
          <a:p>
            <a:r>
              <a:rPr lang="en-US"/>
              <a:t>2</a:t>
            </a:r>
            <a:endParaRPr lang="id-ID"/>
          </a:p>
        </p:txBody>
      </p:sp>
      <p:sp>
        <p:nvSpPr>
          <p:cNvPr id="3" name="Text Placeholder 2">
            <a:extLst>
              <a:ext uri="{FF2B5EF4-FFF2-40B4-BE49-F238E27FC236}">
                <a16:creationId xmlns:a16="http://schemas.microsoft.com/office/drawing/2014/main" id="{948D1BC0-7991-4393-B512-E31CFBC7496A}"/>
              </a:ext>
            </a:extLst>
          </p:cNvPr>
          <p:cNvSpPr>
            <a:spLocks noGrp="1"/>
          </p:cNvSpPr>
          <p:nvPr>
            <p:ph type="body" sz="quarter" idx="11"/>
          </p:nvPr>
        </p:nvSpPr>
        <p:spPr/>
        <p:txBody>
          <a:bodyPr/>
          <a:lstStyle/>
          <a:p>
            <a:r>
              <a:rPr lang="id-ID"/>
              <a:t>Teknik eksekusi manakah yang digunakan dalam </a:t>
            </a:r>
            <a:r>
              <a:rPr lang="en-US" i="1"/>
              <a:t>webrowser</a:t>
            </a:r>
            <a:r>
              <a:rPr lang="id-ID"/>
              <a:t> (e.g., </a:t>
            </a:r>
            <a:r>
              <a:rPr lang="en-US"/>
              <a:t>Google Chrome, Mozilla Firefox, atau Opera</a:t>
            </a:r>
            <a:r>
              <a:rPr lang="id-ID"/>
              <a:t>)?</a:t>
            </a:r>
          </a:p>
        </p:txBody>
      </p:sp>
      <p:sp>
        <p:nvSpPr>
          <p:cNvPr id="5" name="Oval 4">
            <a:extLst>
              <a:ext uri="{FF2B5EF4-FFF2-40B4-BE49-F238E27FC236}">
                <a16:creationId xmlns:a16="http://schemas.microsoft.com/office/drawing/2014/main" id="{B0F75B01-2F47-4E65-898F-0403BD9A249D}"/>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24211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AE8A-B0F8-4169-8E49-2C9BBD4F8EE5}"/>
              </a:ext>
            </a:extLst>
          </p:cNvPr>
          <p:cNvSpPr>
            <a:spLocks noGrp="1"/>
          </p:cNvSpPr>
          <p:nvPr>
            <p:ph type="title"/>
          </p:nvPr>
        </p:nvSpPr>
        <p:spPr/>
        <p:txBody>
          <a:bodyPr/>
          <a:lstStyle/>
          <a:p>
            <a:r>
              <a:rPr lang="en-US"/>
              <a:t>Paradigma Pemrograman</a:t>
            </a:r>
            <a:endParaRPr lang="en-ID"/>
          </a:p>
        </p:txBody>
      </p:sp>
    </p:spTree>
    <p:extLst>
      <p:ext uri="{BB962C8B-B14F-4D97-AF65-F5344CB8AC3E}">
        <p14:creationId xmlns:p14="http://schemas.microsoft.com/office/powerpoint/2010/main" val="310730318"/>
      </p:ext>
    </p:ext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9FC2-5EEC-4872-B020-214DCC0C56C4}"/>
              </a:ext>
            </a:extLst>
          </p:cNvPr>
          <p:cNvSpPr>
            <a:spLocks noGrp="1"/>
          </p:cNvSpPr>
          <p:nvPr>
            <p:ph type="title"/>
          </p:nvPr>
        </p:nvSpPr>
        <p:spPr/>
        <p:txBody>
          <a:bodyPr/>
          <a:lstStyle/>
          <a:p>
            <a:r>
              <a:rPr lang="id-ID"/>
              <a:t>Paradigma</a:t>
            </a:r>
            <a:r>
              <a:rPr lang="en-US"/>
              <a:t> Pemrograman</a:t>
            </a:r>
            <a:endParaRPr lang="id-ID"/>
          </a:p>
        </p:txBody>
      </p:sp>
      <p:sp>
        <p:nvSpPr>
          <p:cNvPr id="3" name="Text Placeholder 2">
            <a:extLst>
              <a:ext uri="{FF2B5EF4-FFF2-40B4-BE49-F238E27FC236}">
                <a16:creationId xmlns:a16="http://schemas.microsoft.com/office/drawing/2014/main" id="{67151466-2EDB-4510-B3D2-9FA2AC166C80}"/>
              </a:ext>
            </a:extLst>
          </p:cNvPr>
          <p:cNvSpPr>
            <a:spLocks noGrp="1"/>
          </p:cNvSpPr>
          <p:nvPr>
            <p:ph type="body" sz="quarter" idx="10"/>
          </p:nvPr>
        </p:nvSpPr>
        <p:spPr>
          <a:xfrm>
            <a:off x="4359564" y="1097280"/>
            <a:ext cx="7436196" cy="5577840"/>
          </a:xfrm>
        </p:spPr>
        <p:txBody>
          <a:bodyPr/>
          <a:lstStyle/>
          <a:p>
            <a:pPr marL="0" indent="0">
              <a:lnSpc>
                <a:spcPct val="150000"/>
              </a:lnSpc>
              <a:buNone/>
            </a:pPr>
            <a:r>
              <a:rPr lang="id-ID"/>
              <a:t>Ketika menulis sebuah program, </a:t>
            </a:r>
            <a:r>
              <a:rPr lang="en-US"/>
              <a:t>kamu</a:t>
            </a:r>
            <a:r>
              <a:rPr lang="id-ID"/>
              <a:t> perlu mengikuti paradigma (e.g., cara berpikir, </a:t>
            </a:r>
            <a:r>
              <a:rPr lang="id-ID" i="1"/>
              <a:t>framework</a:t>
            </a:r>
            <a:r>
              <a:rPr lang="id-ID"/>
              <a:t>, dan asumsi) yang digunakan oleh bahasa pemrograman tersebut. </a:t>
            </a:r>
            <a:endParaRPr lang="en-US"/>
          </a:p>
          <a:p>
            <a:pPr marL="0" indent="0">
              <a:lnSpc>
                <a:spcPct val="150000"/>
              </a:lnSpc>
              <a:buNone/>
            </a:pPr>
            <a:endParaRPr lang="en-US"/>
          </a:p>
          <a:p>
            <a:pPr marL="0" indent="0">
              <a:lnSpc>
                <a:spcPct val="150000"/>
              </a:lnSpc>
              <a:buNone/>
            </a:pPr>
            <a:r>
              <a:rPr lang="id-ID"/>
              <a:t>Mengetahui paradigma pemrograman akan meringankan kerja otak</a:t>
            </a:r>
            <a:r>
              <a:rPr lang="en-US"/>
              <a:t>mu </a:t>
            </a:r>
            <a:r>
              <a:rPr lang="id-ID"/>
              <a:t>saat mencari solusi masalah. </a:t>
            </a:r>
          </a:p>
          <a:p>
            <a:pPr marL="0" indent="0">
              <a:lnSpc>
                <a:spcPct val="150000"/>
              </a:lnSpc>
              <a:buNone/>
            </a:pPr>
            <a:endParaRPr lang="id-ID"/>
          </a:p>
        </p:txBody>
      </p:sp>
      <p:pic>
        <p:nvPicPr>
          <p:cNvPr id="5" name="Picture 4">
            <a:extLst>
              <a:ext uri="{FF2B5EF4-FFF2-40B4-BE49-F238E27FC236}">
                <a16:creationId xmlns:a16="http://schemas.microsoft.com/office/drawing/2014/main" id="{5228172B-ADE9-43B4-BBFE-351801392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54" y="2644561"/>
            <a:ext cx="3677727" cy="2776683"/>
          </a:xfrm>
          <a:prstGeom prst="rect">
            <a:avLst/>
          </a:prstGeom>
        </p:spPr>
      </p:pic>
      <p:sp>
        <p:nvSpPr>
          <p:cNvPr id="7" name="Rectangle 6">
            <a:extLst>
              <a:ext uri="{FF2B5EF4-FFF2-40B4-BE49-F238E27FC236}">
                <a16:creationId xmlns:a16="http://schemas.microsoft.com/office/drawing/2014/main" id="{A13D0307-7200-47EE-8615-A9F9164FB201}"/>
              </a:ext>
            </a:extLst>
          </p:cNvPr>
          <p:cNvSpPr/>
          <p:nvPr/>
        </p:nvSpPr>
        <p:spPr>
          <a:xfrm>
            <a:off x="0" y="6583680"/>
            <a:ext cx="868680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https://gloriousfootball.com/</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1978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DDF8-46C5-46AC-B5B2-2884C2BC9E64}"/>
              </a:ext>
            </a:extLst>
          </p:cNvPr>
          <p:cNvSpPr>
            <a:spLocks noGrp="1"/>
          </p:cNvSpPr>
          <p:nvPr>
            <p:ph type="title"/>
          </p:nvPr>
        </p:nvSpPr>
        <p:spPr/>
        <p:txBody>
          <a:bodyPr/>
          <a:lstStyle/>
          <a:p>
            <a:r>
              <a:rPr lang="id-ID"/>
              <a:t>Paradigma Pemrograman</a:t>
            </a:r>
          </a:p>
        </p:txBody>
      </p:sp>
      <p:graphicFrame>
        <p:nvGraphicFramePr>
          <p:cNvPr id="4" name="Content Placeholder 4">
            <a:extLst>
              <a:ext uri="{FF2B5EF4-FFF2-40B4-BE49-F238E27FC236}">
                <a16:creationId xmlns:a16="http://schemas.microsoft.com/office/drawing/2014/main" id="{029E9DF2-9C6E-47E5-9DDA-EA44290B2595}"/>
              </a:ext>
            </a:extLst>
          </p:cNvPr>
          <p:cNvGraphicFramePr>
            <a:graphicFrameLocks/>
          </p:cNvGraphicFramePr>
          <p:nvPr/>
        </p:nvGraphicFramePr>
        <p:xfrm>
          <a:off x="634538" y="1148502"/>
          <a:ext cx="11161222" cy="417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8A5BFDD-7C41-4E09-94E6-DCF0D7F18598}"/>
              </a:ext>
            </a:extLst>
          </p:cNvPr>
          <p:cNvSpPr/>
          <p:nvPr/>
        </p:nvSpPr>
        <p:spPr>
          <a:xfrm>
            <a:off x="646546" y="5430077"/>
            <a:ext cx="2641830" cy="793423"/>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10000"/>
              </a:lnSpc>
            </a:pPr>
            <a:r>
              <a:rPr lang="en-US" sz="1400">
                <a:solidFill>
                  <a:schemeClr val="bg1"/>
                </a:solidFill>
                <a:latin typeface="Arial" panose="020B0604020202020204" pitchFamily="34" charset="0"/>
                <a:cs typeface="Arial" panose="020B0604020202020204" pitchFamily="34" charset="0"/>
              </a:rPr>
              <a:t>e.g., Cobol</a:t>
            </a:r>
            <a:r>
              <a:rPr lang="en-US" sz="1400" dirty="0">
                <a:solidFill>
                  <a:schemeClr val="bg1"/>
                </a:solidFill>
                <a:latin typeface="Arial" panose="020B0604020202020204" pitchFamily="34" charset="0"/>
                <a:cs typeface="Arial" panose="020B0604020202020204" pitchFamily="34" charset="0"/>
              </a:rPr>
              <a:t>, Basic, Pascal, Fortran</a:t>
            </a:r>
            <a:r>
              <a:rPr lang="en-US" sz="1400">
                <a:solidFill>
                  <a:schemeClr val="bg1"/>
                </a:solidFill>
                <a:latin typeface="Arial" panose="020B0604020202020204" pitchFamily="34" charset="0"/>
                <a:cs typeface="Arial" panose="020B0604020202020204" pitchFamily="34" charset="0"/>
              </a:rPr>
              <a:t>, &amp; C</a:t>
            </a:r>
            <a:endParaRPr lang="en-US" sz="14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C3F1A83-4D2D-4178-B4FE-F8F9FEA6C875}"/>
              </a:ext>
            </a:extLst>
          </p:cNvPr>
          <p:cNvSpPr/>
          <p:nvPr/>
        </p:nvSpPr>
        <p:spPr>
          <a:xfrm>
            <a:off x="3482341" y="5440218"/>
            <a:ext cx="2641830" cy="79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400">
                <a:solidFill>
                  <a:schemeClr val="bg1"/>
                </a:solidFill>
                <a:latin typeface="Arial" panose="020B0604020202020204" pitchFamily="34" charset="0"/>
                <a:cs typeface="Arial" panose="020B0604020202020204" pitchFamily="34" charset="0"/>
              </a:rPr>
              <a:t>e.g., LISP &amp; Haskell</a:t>
            </a:r>
            <a:endParaRPr lang="en-US" sz="14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548842D-3AF2-4BAC-B8EB-2A911AB58ECE}"/>
              </a:ext>
            </a:extLst>
          </p:cNvPr>
          <p:cNvSpPr/>
          <p:nvPr/>
        </p:nvSpPr>
        <p:spPr>
          <a:xfrm>
            <a:off x="6318136" y="5440218"/>
            <a:ext cx="2641830" cy="79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400">
                <a:solidFill>
                  <a:schemeClr val="bg1"/>
                </a:solidFill>
                <a:latin typeface="Arial" panose="020B0604020202020204" pitchFamily="34" charset="0"/>
                <a:cs typeface="Arial" panose="020B0604020202020204" pitchFamily="34" charset="0"/>
              </a:rPr>
              <a:t>e.g., Prolog &amp; SQL</a:t>
            </a:r>
            <a:endParaRPr lang="en-US" sz="14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12A33C-D234-4540-8608-8069E57CE7CE}"/>
              </a:ext>
            </a:extLst>
          </p:cNvPr>
          <p:cNvSpPr/>
          <p:nvPr/>
        </p:nvSpPr>
        <p:spPr>
          <a:xfrm>
            <a:off x="9153931" y="5440218"/>
            <a:ext cx="2641830" cy="793423"/>
          </a:xfrm>
          <a:prstGeom prst="rect">
            <a:avLst/>
          </a:prstGeom>
          <a:solidFill>
            <a:schemeClr val="accent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10000"/>
              </a:lnSpc>
            </a:pPr>
            <a:r>
              <a:rPr lang="en-US" sz="1400">
                <a:solidFill>
                  <a:schemeClr val="bg1"/>
                </a:solidFill>
                <a:latin typeface="Arial" panose="020B0604020202020204" pitchFamily="34" charset="0"/>
                <a:cs typeface="Arial" panose="020B0604020202020204" pitchFamily="34" charset="0"/>
              </a:rPr>
              <a:t>e.g., C</a:t>
            </a:r>
            <a:r>
              <a:rPr lang="en-US" sz="1400" dirty="0">
                <a:solidFill>
                  <a:schemeClr val="bg1"/>
                </a:solidFill>
                <a:latin typeface="Arial" panose="020B0604020202020204" pitchFamily="34" charset="0"/>
                <a:cs typeface="Arial" panose="020B0604020202020204" pitchFamily="34" charset="0"/>
              </a:rPr>
              <a:t>++, C</a:t>
            </a:r>
            <a:r>
              <a:rPr lang="en-US" sz="1400">
                <a:solidFill>
                  <a:schemeClr val="bg1"/>
                </a:solidFill>
                <a:latin typeface="Arial" panose="020B0604020202020204" pitchFamily="34" charset="0"/>
                <a:cs typeface="Arial" panose="020B0604020202020204" pitchFamily="34" charset="0"/>
              </a:rPr>
              <a:t>#, &amp; Java™</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185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771693FC-4AE9-40EB-9CCF-5A3F91084611}"/>
                                            </p:graphicEl>
                                          </p:spTgt>
                                        </p:tgtEl>
                                        <p:attrNameLst>
                                          <p:attrName>style.visibility</p:attrName>
                                        </p:attrNameLst>
                                      </p:cBhvr>
                                      <p:to>
                                        <p:strVal val="visible"/>
                                      </p:to>
                                    </p:set>
                                    <p:anim calcmode="lin" valueType="num">
                                      <p:cBhvr additive="base">
                                        <p:cTn id="7" dur="500" fill="hold"/>
                                        <p:tgtEl>
                                          <p:spTgt spid="4">
                                            <p:graphicEl>
                                              <a:dgm id="{771693FC-4AE9-40EB-9CCF-5A3F9108461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771693FC-4AE9-40EB-9CCF-5A3F91084611}"/>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57F70415-1B8D-4C4A-A6E0-436536166F55}"/>
                                            </p:graphicEl>
                                          </p:spTgt>
                                        </p:tgtEl>
                                        <p:attrNameLst>
                                          <p:attrName>style.visibility</p:attrName>
                                        </p:attrNameLst>
                                      </p:cBhvr>
                                      <p:to>
                                        <p:strVal val="visible"/>
                                      </p:to>
                                    </p:set>
                                    <p:anim calcmode="lin" valueType="num">
                                      <p:cBhvr additive="base">
                                        <p:cTn id="17" dur="500" fill="hold"/>
                                        <p:tgtEl>
                                          <p:spTgt spid="4">
                                            <p:graphicEl>
                                              <a:dgm id="{57F70415-1B8D-4C4A-A6E0-436536166F5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7F70415-1B8D-4C4A-A6E0-436536166F55}"/>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A2D00FF9-D7E4-47E1-AD6F-E69CB63851FE}"/>
                                            </p:graphicEl>
                                          </p:spTgt>
                                        </p:tgtEl>
                                        <p:attrNameLst>
                                          <p:attrName>style.visibility</p:attrName>
                                        </p:attrNameLst>
                                      </p:cBhvr>
                                      <p:to>
                                        <p:strVal val="visible"/>
                                      </p:to>
                                    </p:set>
                                    <p:anim calcmode="lin" valueType="num">
                                      <p:cBhvr additive="base">
                                        <p:cTn id="27" dur="500" fill="hold"/>
                                        <p:tgtEl>
                                          <p:spTgt spid="4">
                                            <p:graphicEl>
                                              <a:dgm id="{A2D00FF9-D7E4-47E1-AD6F-E69CB63851F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A2D00FF9-D7E4-47E1-AD6F-E69CB63851FE}"/>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282F1D60-EE46-4169-BDD9-8255F43ADD91}"/>
                                            </p:graphicEl>
                                          </p:spTgt>
                                        </p:tgtEl>
                                        <p:attrNameLst>
                                          <p:attrName>style.visibility</p:attrName>
                                        </p:attrNameLst>
                                      </p:cBhvr>
                                      <p:to>
                                        <p:strVal val="visible"/>
                                      </p:to>
                                    </p:set>
                                    <p:anim calcmode="lin" valueType="num">
                                      <p:cBhvr additive="base">
                                        <p:cTn id="37" dur="500" fill="hold"/>
                                        <p:tgtEl>
                                          <p:spTgt spid="4">
                                            <p:graphicEl>
                                              <a:dgm id="{282F1D60-EE46-4169-BDD9-8255F43ADD9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282F1D60-EE46-4169-BDD9-8255F43ADD91}"/>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uiExpand="1" animBg="1"/>
      <p:bldP spid="6" grpId="0" uiExpand="1" animBg="1"/>
      <p:bldP spid="7" grpId="0" uiExpan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DDF8-46C5-46AC-B5B2-2884C2BC9E64}"/>
              </a:ext>
            </a:extLst>
          </p:cNvPr>
          <p:cNvSpPr>
            <a:spLocks noGrp="1"/>
          </p:cNvSpPr>
          <p:nvPr>
            <p:ph type="title"/>
          </p:nvPr>
        </p:nvSpPr>
        <p:spPr/>
        <p:txBody>
          <a:bodyPr/>
          <a:lstStyle/>
          <a:p>
            <a:r>
              <a:rPr lang="id-ID"/>
              <a:t>Paradigma Pemrograman</a:t>
            </a:r>
            <a:r>
              <a:rPr lang="en-US"/>
              <a:t> di Mata Kuliah Ini</a:t>
            </a:r>
            <a:endParaRPr lang="id-ID"/>
          </a:p>
        </p:txBody>
      </p:sp>
      <p:graphicFrame>
        <p:nvGraphicFramePr>
          <p:cNvPr id="4" name="Content Placeholder 4">
            <a:extLst>
              <a:ext uri="{FF2B5EF4-FFF2-40B4-BE49-F238E27FC236}">
                <a16:creationId xmlns:a16="http://schemas.microsoft.com/office/drawing/2014/main" id="{029E9DF2-9C6E-47E5-9DDA-EA44290B2595}"/>
              </a:ext>
            </a:extLst>
          </p:cNvPr>
          <p:cNvGraphicFramePr>
            <a:graphicFrameLocks/>
          </p:cNvGraphicFramePr>
          <p:nvPr>
            <p:extLst>
              <p:ext uri="{D42A27DB-BD31-4B8C-83A1-F6EECF244321}">
                <p14:modId xmlns:p14="http://schemas.microsoft.com/office/powerpoint/2010/main" val="490133534"/>
              </p:ext>
            </p:extLst>
          </p:nvPr>
        </p:nvGraphicFramePr>
        <p:xfrm>
          <a:off x="634538" y="1148502"/>
          <a:ext cx="11161222" cy="417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2977C05-D095-49A2-AECD-6947B3492F04}"/>
              </a:ext>
            </a:extLst>
          </p:cNvPr>
          <p:cNvSpPr/>
          <p:nvPr/>
        </p:nvSpPr>
        <p:spPr>
          <a:xfrm>
            <a:off x="3366198" y="1034980"/>
            <a:ext cx="5787733" cy="440523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9600589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295323-C1CB-3179-2C06-B65E85390307}"/>
              </a:ext>
            </a:extLst>
          </p:cNvPr>
          <p:cNvSpPr>
            <a:spLocks noGrp="1"/>
          </p:cNvSpPr>
          <p:nvPr>
            <p:ph type="body" sz="quarter" idx="10"/>
          </p:nvPr>
        </p:nvSpPr>
        <p:spPr/>
        <p:txBody>
          <a:bodyPr>
            <a:normAutofit/>
          </a:bodyPr>
          <a:lstStyle/>
          <a:p>
            <a:r>
              <a:rPr lang="id-ID"/>
              <a:t>Setelah menyelesaikan kegiatan belajar ini, kamu mengetahui sejarah perkembangan dan variasi paradigma bahasa pemrograman.</a:t>
            </a:r>
          </a:p>
        </p:txBody>
      </p:sp>
    </p:spTree>
    <p:extLst>
      <p:ext uri="{BB962C8B-B14F-4D97-AF65-F5344CB8AC3E}">
        <p14:creationId xmlns:p14="http://schemas.microsoft.com/office/powerpoint/2010/main" val="956062918"/>
      </p:ext>
    </p:extLst>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209E-3E60-46ED-966A-E434586CF744}"/>
              </a:ext>
            </a:extLst>
          </p:cNvPr>
          <p:cNvSpPr>
            <a:spLocks noGrp="1"/>
          </p:cNvSpPr>
          <p:nvPr>
            <p:ph type="title"/>
          </p:nvPr>
        </p:nvSpPr>
        <p:spPr/>
        <p:txBody>
          <a:bodyPr/>
          <a:lstStyle/>
          <a:p>
            <a:r>
              <a:rPr lang="en-US"/>
              <a:t>Kesimpulan</a:t>
            </a:r>
            <a:endParaRPr lang="id-ID"/>
          </a:p>
        </p:txBody>
      </p:sp>
    </p:spTree>
    <p:extLst>
      <p:ext uri="{BB962C8B-B14F-4D97-AF65-F5344CB8AC3E}">
        <p14:creationId xmlns:p14="http://schemas.microsoft.com/office/powerpoint/2010/main" val="2123666748"/>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1AB8-84FA-4F86-8BC0-230D99061FB9}"/>
              </a:ext>
            </a:extLst>
          </p:cNvPr>
          <p:cNvSpPr>
            <a:spLocks noGrp="1"/>
          </p:cNvSpPr>
          <p:nvPr>
            <p:ph type="title"/>
          </p:nvPr>
        </p:nvSpPr>
        <p:spPr/>
        <p:txBody>
          <a:bodyPr/>
          <a:lstStyle/>
          <a:p>
            <a:r>
              <a:rPr lang="en-US"/>
              <a:t>Kesimpulan</a:t>
            </a:r>
            <a:endParaRPr lang="id-ID"/>
          </a:p>
        </p:txBody>
      </p:sp>
      <p:sp>
        <p:nvSpPr>
          <p:cNvPr id="3" name="Content Placeholder 2">
            <a:extLst>
              <a:ext uri="{FF2B5EF4-FFF2-40B4-BE49-F238E27FC236}">
                <a16:creationId xmlns:a16="http://schemas.microsoft.com/office/drawing/2014/main" id="{ED44D77A-154D-49CC-9B51-E4ADF2B8BD6A}"/>
              </a:ext>
            </a:extLst>
          </p:cNvPr>
          <p:cNvSpPr>
            <a:spLocks noGrp="1"/>
          </p:cNvSpPr>
          <p:nvPr>
            <p:ph sz="quarter" idx="16"/>
          </p:nvPr>
        </p:nvSpPr>
        <p:spPr/>
        <p:txBody>
          <a:bodyPr/>
          <a:lstStyle/>
          <a:p>
            <a:pPr marL="0" indent="0">
              <a:buNone/>
            </a:pPr>
            <a:r>
              <a:rPr lang="en-US"/>
              <a:t>Ada tiga tingkatan bahasa pemrograman, yaitu:</a:t>
            </a:r>
          </a:p>
          <a:p>
            <a:pPr marL="0" indent="0">
              <a:buNone/>
            </a:pPr>
            <a:r>
              <a:rPr lang="en-US"/>
              <a:t>Bahasa Mesin</a:t>
            </a:r>
          </a:p>
          <a:p>
            <a:pPr marL="0" indent="0">
              <a:buNone/>
            </a:pPr>
            <a:r>
              <a:rPr lang="en-US"/>
              <a:t>Bahasa Assembly</a:t>
            </a:r>
          </a:p>
          <a:p>
            <a:pPr marL="0" indent="0">
              <a:buNone/>
            </a:pPr>
            <a:r>
              <a:rPr lang="en-US"/>
              <a:t>Bahasa Generasi Ketiga</a:t>
            </a:r>
          </a:p>
        </p:txBody>
      </p:sp>
      <p:sp>
        <p:nvSpPr>
          <p:cNvPr id="4" name="Text Placeholder 3">
            <a:extLst>
              <a:ext uri="{FF2B5EF4-FFF2-40B4-BE49-F238E27FC236}">
                <a16:creationId xmlns:a16="http://schemas.microsoft.com/office/drawing/2014/main" id="{408B7E1D-95CA-47CB-8ABB-A763B8A97085}"/>
              </a:ext>
            </a:extLst>
          </p:cNvPr>
          <p:cNvSpPr>
            <a:spLocks noGrp="1"/>
          </p:cNvSpPr>
          <p:nvPr>
            <p:ph type="body" sz="quarter" idx="18"/>
          </p:nvPr>
        </p:nvSpPr>
        <p:spPr/>
        <p:txBody>
          <a:bodyPr/>
          <a:lstStyle/>
          <a:p>
            <a:r>
              <a:rPr lang="en-US"/>
              <a:t>Bahasa Pemrograman Komputer</a:t>
            </a:r>
          </a:p>
        </p:txBody>
      </p:sp>
      <p:sp>
        <p:nvSpPr>
          <p:cNvPr id="5" name="Content Placeholder 4">
            <a:extLst>
              <a:ext uri="{FF2B5EF4-FFF2-40B4-BE49-F238E27FC236}">
                <a16:creationId xmlns:a16="http://schemas.microsoft.com/office/drawing/2014/main" id="{22A54416-80A2-46E6-843D-8BBC81213344}"/>
              </a:ext>
            </a:extLst>
          </p:cNvPr>
          <p:cNvSpPr>
            <a:spLocks noGrp="1"/>
          </p:cNvSpPr>
          <p:nvPr>
            <p:ph sz="quarter" idx="21"/>
          </p:nvPr>
        </p:nvSpPr>
        <p:spPr/>
        <p:txBody>
          <a:bodyPr/>
          <a:lstStyle/>
          <a:p>
            <a:pPr marL="0" indent="0">
              <a:buNone/>
            </a:pPr>
            <a:r>
              <a:rPr lang="en-US"/>
              <a:t>Tren kata kunci dalam bahasa pemrograman adalah menggunakan kata yang umum digunakan sehari-hari dan mudah diingat serta dimengerti.</a:t>
            </a:r>
          </a:p>
        </p:txBody>
      </p:sp>
      <p:sp>
        <p:nvSpPr>
          <p:cNvPr id="6" name="Text Placeholder 5">
            <a:extLst>
              <a:ext uri="{FF2B5EF4-FFF2-40B4-BE49-F238E27FC236}">
                <a16:creationId xmlns:a16="http://schemas.microsoft.com/office/drawing/2014/main" id="{7E7B5016-B0A7-439D-8F3F-D988C5AEE088}"/>
              </a:ext>
            </a:extLst>
          </p:cNvPr>
          <p:cNvSpPr>
            <a:spLocks noGrp="1"/>
          </p:cNvSpPr>
          <p:nvPr>
            <p:ph type="body" sz="quarter" idx="22"/>
          </p:nvPr>
        </p:nvSpPr>
        <p:spPr/>
        <p:txBody>
          <a:bodyPr/>
          <a:lstStyle/>
          <a:p>
            <a:r>
              <a:rPr lang="en-US"/>
              <a:t>Tren Bahasa Pemrograman</a:t>
            </a:r>
            <a:endParaRPr lang="id-ID"/>
          </a:p>
        </p:txBody>
      </p:sp>
      <p:sp>
        <p:nvSpPr>
          <p:cNvPr id="7" name="Content Placeholder 6">
            <a:extLst>
              <a:ext uri="{FF2B5EF4-FFF2-40B4-BE49-F238E27FC236}">
                <a16:creationId xmlns:a16="http://schemas.microsoft.com/office/drawing/2014/main" id="{31AF628D-EC97-460C-A5C0-584C568B83E4}"/>
              </a:ext>
            </a:extLst>
          </p:cNvPr>
          <p:cNvSpPr>
            <a:spLocks noGrp="1"/>
          </p:cNvSpPr>
          <p:nvPr>
            <p:ph sz="quarter" idx="23"/>
          </p:nvPr>
        </p:nvSpPr>
        <p:spPr/>
        <p:txBody>
          <a:bodyPr/>
          <a:lstStyle/>
          <a:p>
            <a:r>
              <a:rPr lang="en-US"/>
              <a:t>Prosedural</a:t>
            </a:r>
          </a:p>
          <a:p>
            <a:r>
              <a:rPr lang="en-US"/>
              <a:t>Fungsional</a:t>
            </a:r>
          </a:p>
          <a:p>
            <a:r>
              <a:rPr lang="en-US"/>
              <a:t>Deklaratif</a:t>
            </a:r>
          </a:p>
          <a:p>
            <a:r>
              <a:rPr lang="en-US"/>
              <a:t>Objek</a:t>
            </a:r>
            <a:endParaRPr lang="id-ID"/>
          </a:p>
        </p:txBody>
      </p:sp>
      <p:sp>
        <p:nvSpPr>
          <p:cNvPr id="8" name="Text Placeholder 7">
            <a:extLst>
              <a:ext uri="{FF2B5EF4-FFF2-40B4-BE49-F238E27FC236}">
                <a16:creationId xmlns:a16="http://schemas.microsoft.com/office/drawing/2014/main" id="{0A998405-4AC7-419F-BEC1-F66E0B81FFAF}"/>
              </a:ext>
            </a:extLst>
          </p:cNvPr>
          <p:cNvSpPr>
            <a:spLocks noGrp="1"/>
          </p:cNvSpPr>
          <p:nvPr>
            <p:ph type="body" sz="quarter" idx="24"/>
          </p:nvPr>
        </p:nvSpPr>
        <p:spPr/>
        <p:txBody>
          <a:bodyPr/>
          <a:lstStyle/>
          <a:p>
            <a:r>
              <a:rPr lang="en-US"/>
              <a:t>Paradigma Pemrograman</a:t>
            </a:r>
            <a:endParaRPr lang="id-ID"/>
          </a:p>
        </p:txBody>
      </p:sp>
      <p:sp>
        <p:nvSpPr>
          <p:cNvPr id="9" name="Content Placeholder 8">
            <a:extLst>
              <a:ext uri="{FF2B5EF4-FFF2-40B4-BE49-F238E27FC236}">
                <a16:creationId xmlns:a16="http://schemas.microsoft.com/office/drawing/2014/main" id="{41662A8B-96AF-474C-899A-859D14FEC5E9}"/>
              </a:ext>
            </a:extLst>
          </p:cNvPr>
          <p:cNvSpPr>
            <a:spLocks noGrp="1"/>
          </p:cNvSpPr>
          <p:nvPr>
            <p:ph sz="quarter" idx="25"/>
          </p:nvPr>
        </p:nvSpPr>
        <p:spPr/>
        <p:txBody>
          <a:bodyPr>
            <a:normAutofit/>
          </a:bodyPr>
          <a:lstStyle/>
          <a:p>
            <a:pPr marL="0" indent="0">
              <a:buNone/>
            </a:pPr>
            <a:r>
              <a:rPr lang="en-US"/>
              <a:t>Umumnya, kode program yang sudah selesai perlu dikompilasi sebelum dapat dieksekusi. Namun, ada juga bahasa pemrograman yang bisa langsung diinterpretasikan. </a:t>
            </a:r>
          </a:p>
        </p:txBody>
      </p:sp>
      <p:sp>
        <p:nvSpPr>
          <p:cNvPr id="10" name="Text Placeholder 9">
            <a:extLst>
              <a:ext uri="{FF2B5EF4-FFF2-40B4-BE49-F238E27FC236}">
                <a16:creationId xmlns:a16="http://schemas.microsoft.com/office/drawing/2014/main" id="{5DE7C9CF-B51B-48AA-8D96-56B59913357A}"/>
              </a:ext>
            </a:extLst>
          </p:cNvPr>
          <p:cNvSpPr>
            <a:spLocks noGrp="1"/>
          </p:cNvSpPr>
          <p:nvPr>
            <p:ph type="body" sz="quarter" idx="26"/>
          </p:nvPr>
        </p:nvSpPr>
        <p:spPr/>
        <p:txBody>
          <a:bodyPr/>
          <a:lstStyle/>
          <a:p>
            <a:r>
              <a:rPr lang="en-US"/>
              <a:t>Setelah Ditulis</a:t>
            </a:r>
            <a:endParaRPr lang="id-ID"/>
          </a:p>
        </p:txBody>
      </p:sp>
    </p:spTree>
    <p:extLst>
      <p:ext uri="{BB962C8B-B14F-4D97-AF65-F5344CB8AC3E}">
        <p14:creationId xmlns:p14="http://schemas.microsoft.com/office/powerpoint/2010/main" val="3460032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75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199016"/>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244046-3583-DFA3-C6B0-14856E052C65}"/>
              </a:ext>
            </a:extLst>
          </p:cNvPr>
          <p:cNvSpPr>
            <a:spLocks noGrp="1"/>
          </p:cNvSpPr>
          <p:nvPr>
            <p:ph type="body" sz="quarter" idx="11"/>
          </p:nvPr>
        </p:nvSpPr>
        <p:spPr>
          <a:xfrm>
            <a:off x="1097280" y="1280160"/>
            <a:ext cx="6858000" cy="4023360"/>
          </a:xfrm>
        </p:spPr>
        <p:txBody>
          <a:bodyPr/>
          <a:lstStyle/>
          <a:p>
            <a:r>
              <a:rPr lang="en-US"/>
              <a:t>Setelah menyelesaikan kegiatan belajar ini, kamu akan mengetahui sejarah perkembangan dan variasi paradigma bahasa pemrograman.</a:t>
            </a:r>
          </a:p>
        </p:txBody>
      </p:sp>
    </p:spTree>
    <p:extLst>
      <p:ext uri="{BB962C8B-B14F-4D97-AF65-F5344CB8AC3E}">
        <p14:creationId xmlns:p14="http://schemas.microsoft.com/office/powerpoint/2010/main" val="19587896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0363-4A78-4F5C-97FB-83B2B525E716}"/>
              </a:ext>
            </a:extLst>
          </p:cNvPr>
          <p:cNvSpPr>
            <a:spLocks noGrp="1"/>
          </p:cNvSpPr>
          <p:nvPr>
            <p:ph type="title"/>
          </p:nvPr>
        </p:nvSpPr>
        <p:spPr/>
        <p:txBody>
          <a:bodyPr/>
          <a:lstStyle/>
          <a:p>
            <a:r>
              <a:rPr lang="en-US"/>
              <a:t>Tentang Bahasa Pemrograman</a:t>
            </a:r>
            <a:endParaRPr lang="en-ID"/>
          </a:p>
        </p:txBody>
      </p:sp>
    </p:spTree>
    <p:extLst>
      <p:ext uri="{BB962C8B-B14F-4D97-AF65-F5344CB8AC3E}">
        <p14:creationId xmlns:p14="http://schemas.microsoft.com/office/powerpoint/2010/main" val="976085179"/>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7D61-F798-4699-A981-DB3DE2292A73}"/>
              </a:ext>
            </a:extLst>
          </p:cNvPr>
          <p:cNvSpPr>
            <a:spLocks noGrp="1"/>
          </p:cNvSpPr>
          <p:nvPr>
            <p:ph type="title"/>
          </p:nvPr>
        </p:nvSpPr>
        <p:spPr/>
        <p:txBody>
          <a:bodyPr/>
          <a:lstStyle/>
          <a:p>
            <a:r>
              <a:rPr lang="en-US"/>
              <a:t>Tentang Komputer yang Hebat</a:t>
            </a:r>
            <a:endParaRPr lang="en-ID"/>
          </a:p>
        </p:txBody>
      </p:sp>
      <p:sp>
        <p:nvSpPr>
          <p:cNvPr id="3" name="Text Placeholder 2">
            <a:extLst>
              <a:ext uri="{FF2B5EF4-FFF2-40B4-BE49-F238E27FC236}">
                <a16:creationId xmlns:a16="http://schemas.microsoft.com/office/drawing/2014/main" id="{BFAEE245-0050-4F70-9C59-DB8D195E4AE0}"/>
              </a:ext>
            </a:extLst>
          </p:cNvPr>
          <p:cNvSpPr>
            <a:spLocks noGrp="1"/>
          </p:cNvSpPr>
          <p:nvPr>
            <p:ph type="body" sz="quarter" idx="10"/>
          </p:nvPr>
        </p:nvSpPr>
        <p:spPr/>
        <p:txBody>
          <a:bodyPr/>
          <a:lstStyle/>
          <a:p>
            <a:r>
              <a:rPr lang="en-US"/>
              <a:t>Sebagian besar manusia berpikir bahwa komputer (dan turunannya) merupakan benda yang pintar? Benarkah demikian?</a:t>
            </a:r>
            <a:endParaRPr lang="en-ID"/>
          </a:p>
        </p:txBody>
      </p:sp>
    </p:spTree>
    <p:extLst>
      <p:ext uri="{BB962C8B-B14F-4D97-AF65-F5344CB8AC3E}">
        <p14:creationId xmlns:p14="http://schemas.microsoft.com/office/powerpoint/2010/main" val="21048359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59DFE7-483E-4116-A2A5-70AF96211D35}"/>
              </a:ext>
            </a:extLst>
          </p:cNvPr>
          <p:cNvSpPr>
            <a:spLocks noGrp="1"/>
          </p:cNvSpPr>
          <p:nvPr>
            <p:ph type="title"/>
          </p:nvPr>
        </p:nvSpPr>
        <p:spPr/>
        <p:txBody>
          <a:bodyPr/>
          <a:lstStyle/>
          <a:p>
            <a:r>
              <a:rPr lang="en-US"/>
              <a:t>Kondisi yang Sering Terjadi</a:t>
            </a:r>
            <a:endParaRPr lang="id-ID"/>
          </a:p>
        </p:txBody>
      </p:sp>
      <p:pic>
        <p:nvPicPr>
          <p:cNvPr id="8" name="Picture 7" descr="C:\Users\user.LAB-ROBOTIK-03\Pictures\stupid.computer.png">
            <a:extLst>
              <a:ext uri="{FF2B5EF4-FFF2-40B4-BE49-F238E27FC236}">
                <a16:creationId xmlns:a16="http://schemas.microsoft.com/office/drawing/2014/main" id="{F9E30311-0E40-4F91-8580-E06A35492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218" y="1011041"/>
            <a:ext cx="6894652" cy="53845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E548C99-121A-4096-A70D-C7D16FB48BE2}"/>
              </a:ext>
            </a:extLst>
          </p:cNvPr>
          <p:cNvSpPr/>
          <p:nvPr/>
        </p:nvSpPr>
        <p:spPr>
          <a:xfrm>
            <a:off x="0" y="6583680"/>
            <a:ext cx="685800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http://franco605blog1.blogspot.com/ with text modifications</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52BC363-815B-4EE1-B8B0-B404BCA00129}"/>
              </a:ext>
            </a:extLst>
          </p:cNvPr>
          <p:cNvSpPr/>
          <p:nvPr/>
        </p:nvSpPr>
        <p:spPr>
          <a:xfrm>
            <a:off x="5006110" y="1644073"/>
            <a:ext cx="2632363"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a:extLst>
              <a:ext uri="{FF2B5EF4-FFF2-40B4-BE49-F238E27FC236}">
                <a16:creationId xmlns:a16="http://schemas.microsoft.com/office/drawing/2014/main" id="{72A1FD93-DDFF-4E58-BCB9-BA252D62FA46}"/>
              </a:ext>
            </a:extLst>
          </p:cNvPr>
          <p:cNvSpPr txBox="1"/>
          <p:nvPr/>
        </p:nvSpPr>
        <p:spPr>
          <a:xfrm>
            <a:off x="5102809" y="1542473"/>
            <a:ext cx="2535664" cy="1015663"/>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Tidak bisakah kamu melakukan apapun dengan benar?</a:t>
            </a:r>
            <a:endParaRPr lang="id-ID"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417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66ECD-4A8B-4AA5-8604-055491F4AF7D}"/>
              </a:ext>
            </a:extLst>
          </p:cNvPr>
          <p:cNvSpPr>
            <a:spLocks noGrp="1"/>
          </p:cNvSpPr>
          <p:nvPr>
            <p:ph type="title"/>
          </p:nvPr>
        </p:nvSpPr>
        <p:spPr/>
        <p:txBody>
          <a:bodyPr/>
          <a:lstStyle/>
          <a:p>
            <a:r>
              <a:rPr lang="en-US"/>
              <a:t>Karakteristik Komputer</a:t>
            </a:r>
            <a:endParaRPr lang="id-ID"/>
          </a:p>
        </p:txBody>
      </p:sp>
      <p:sp>
        <p:nvSpPr>
          <p:cNvPr id="7" name="Text Placeholder 2">
            <a:extLst>
              <a:ext uri="{FF2B5EF4-FFF2-40B4-BE49-F238E27FC236}">
                <a16:creationId xmlns:a16="http://schemas.microsoft.com/office/drawing/2014/main" id="{5318CCB9-121C-4B1A-83D1-9C39B8BE9D1C}"/>
              </a:ext>
            </a:extLst>
          </p:cNvPr>
          <p:cNvSpPr>
            <a:spLocks noGrp="1"/>
          </p:cNvSpPr>
          <p:nvPr>
            <p:ph type="body" sz="quarter" idx="10"/>
          </p:nvPr>
        </p:nvSpPr>
        <p:spPr>
          <a:xfrm>
            <a:off x="2475752" y="744214"/>
            <a:ext cx="8256494" cy="955284"/>
          </a:xfrm>
        </p:spPr>
        <p:txBody>
          <a:bodyPr>
            <a:normAutofit/>
          </a:bodyPr>
          <a:lstStyle/>
          <a:p>
            <a:pPr marL="0" indent="0" algn="ctr">
              <a:buNone/>
            </a:pPr>
            <a:r>
              <a:rPr lang="en-US" sz="4800"/>
              <a:t>Komputer itu Bodoh</a:t>
            </a:r>
          </a:p>
        </p:txBody>
      </p:sp>
      <p:cxnSp>
        <p:nvCxnSpPr>
          <p:cNvPr id="8" name="Straight Connector 7">
            <a:extLst>
              <a:ext uri="{FF2B5EF4-FFF2-40B4-BE49-F238E27FC236}">
                <a16:creationId xmlns:a16="http://schemas.microsoft.com/office/drawing/2014/main" id="{137B4B0D-9364-4263-9F4D-76765BFB6F5C}"/>
              </a:ext>
            </a:extLst>
          </p:cNvPr>
          <p:cNvCxnSpPr/>
          <p:nvPr/>
        </p:nvCxnSpPr>
        <p:spPr>
          <a:xfrm flipV="1">
            <a:off x="4592319" y="1747983"/>
            <a:ext cx="4023360" cy="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6078CB-0035-4ABC-A272-64A8BF77F312}"/>
              </a:ext>
            </a:extLst>
          </p:cNvPr>
          <p:cNvCxnSpPr/>
          <p:nvPr/>
        </p:nvCxnSpPr>
        <p:spPr>
          <a:xfrm flipV="1">
            <a:off x="5003799" y="1900383"/>
            <a:ext cx="3200400" cy="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B57E1A84-BC1E-4293-A578-8A85A1C373E5}"/>
              </a:ext>
            </a:extLst>
          </p:cNvPr>
          <p:cNvSpPr txBox="1">
            <a:spLocks/>
          </p:cNvSpPr>
          <p:nvPr/>
        </p:nvSpPr>
        <p:spPr>
          <a:xfrm>
            <a:off x="3549649" y="2165926"/>
            <a:ext cx="6108700" cy="3517902"/>
          </a:xfrm>
          <a:prstGeom prst="rect">
            <a:avLst/>
          </a:prstGeom>
        </p:spPr>
        <p:txBody>
          <a:bodyPr vert="horz" lIns="91440" tIns="45720" rIns="91440" bIns="45720" numCol="1"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a:t>Tidak bisa berjalan, makan, minum, atau mandi.</a:t>
            </a:r>
          </a:p>
          <a:p>
            <a:pPr>
              <a:lnSpc>
                <a:spcPct val="150000"/>
              </a:lnSpc>
            </a:pPr>
            <a:r>
              <a:rPr lang="en-US" sz="2000"/>
              <a:t>Hanya bisa mengerjakan hal yang sudah dia bisa kerjakan; tidak bisa belajar mandiri.</a:t>
            </a:r>
          </a:p>
          <a:p>
            <a:pPr>
              <a:lnSpc>
                <a:spcPct val="150000"/>
              </a:lnSpc>
            </a:pPr>
            <a:r>
              <a:rPr lang="en-US" sz="2000"/>
              <a:t>Pengetahuannya terbatas; tidak akan bertambah secara otomatis.</a:t>
            </a:r>
          </a:p>
          <a:p>
            <a:pPr>
              <a:lnSpc>
                <a:spcPct val="150000"/>
              </a:lnSpc>
            </a:pPr>
            <a:r>
              <a:rPr lang="en-US" sz="2000"/>
              <a:t>Hanya suka fakta; tidak mau menebak-nebak. </a:t>
            </a:r>
          </a:p>
          <a:p>
            <a:pPr>
              <a:lnSpc>
                <a:spcPct val="150000"/>
              </a:lnSpc>
            </a:pPr>
            <a:r>
              <a:rPr lang="en-US" sz="2000"/>
              <a:t>Hanya bisa mengerti permintaan eksplisit.</a:t>
            </a:r>
          </a:p>
        </p:txBody>
      </p:sp>
    </p:spTree>
    <p:extLst>
      <p:ext uri="{BB962C8B-B14F-4D97-AF65-F5344CB8AC3E}">
        <p14:creationId xmlns:p14="http://schemas.microsoft.com/office/powerpoint/2010/main" val="3421380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500"/>
                                        <p:tgtEl>
                                          <p:spTgt spid="10">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1500"/>
                                        <p:tgtEl>
                                          <p:spTgt spid="10">
                                            <p:txEl>
                                              <p:pRg st="1" end="1"/>
                                            </p:txEl>
                                          </p:spTgt>
                                        </p:tgtEl>
                                      </p:cBhvr>
                                    </p:animEffect>
                                  </p:childTnLst>
                                </p:cTn>
                              </p:par>
                            </p:childTnLst>
                          </p:cTn>
                        </p:par>
                        <p:par>
                          <p:cTn id="12" fill="hold">
                            <p:stCondLst>
                              <p:cond delay="3500"/>
                            </p:stCondLst>
                            <p:childTnLst>
                              <p:par>
                                <p:cTn id="13" presetID="22" presetClass="entr" presetSubtype="8" fill="hold" grpId="0" nodeType="afterEffect">
                                  <p:stCondLst>
                                    <p:cond delay="5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1500"/>
                                        <p:tgtEl>
                                          <p:spTgt spid="10">
                                            <p:txEl>
                                              <p:pRg st="2" end="2"/>
                                            </p:txEl>
                                          </p:spTgt>
                                        </p:tgtEl>
                                      </p:cBhvr>
                                    </p:animEffect>
                                  </p:childTnLst>
                                </p:cTn>
                              </p:par>
                            </p:childTnLst>
                          </p:cTn>
                        </p:par>
                        <p:par>
                          <p:cTn id="16" fill="hold">
                            <p:stCondLst>
                              <p:cond delay="5500"/>
                            </p:stCondLst>
                            <p:childTnLst>
                              <p:par>
                                <p:cTn id="17" presetID="22" presetClass="entr" presetSubtype="8" fill="hold" grpId="0" nodeType="afterEffect">
                                  <p:stCondLst>
                                    <p:cond delay="5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1500"/>
                                        <p:tgtEl>
                                          <p:spTgt spid="10">
                                            <p:txEl>
                                              <p:pRg st="3" end="3"/>
                                            </p:txEl>
                                          </p:spTgt>
                                        </p:tgtEl>
                                      </p:cBhvr>
                                    </p:animEffect>
                                  </p:childTnLst>
                                </p:cTn>
                              </p:par>
                            </p:childTnLst>
                          </p:cTn>
                        </p:par>
                        <p:par>
                          <p:cTn id="20" fill="hold">
                            <p:stCondLst>
                              <p:cond delay="7500"/>
                            </p:stCondLst>
                            <p:childTnLst>
                              <p:par>
                                <p:cTn id="21" presetID="22" presetClass="entr" presetSubtype="8" fill="hold" grpId="0" nodeType="afterEffect">
                                  <p:stCondLst>
                                    <p:cond delay="5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1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51C89-0585-4AEA-8EB0-A1A4CFF353C8}"/>
              </a:ext>
            </a:extLst>
          </p:cNvPr>
          <p:cNvSpPr>
            <a:spLocks noGrp="1"/>
          </p:cNvSpPr>
          <p:nvPr>
            <p:ph type="body" sz="quarter" idx="10"/>
          </p:nvPr>
        </p:nvSpPr>
        <p:spPr/>
        <p:txBody>
          <a:bodyPr>
            <a:normAutofit/>
          </a:bodyPr>
          <a:lstStyle/>
          <a:p>
            <a:r>
              <a:rPr lang="id-ID"/>
              <a:t>Tidak me</a:t>
            </a:r>
            <a:r>
              <a:rPr lang="en-US"/>
              <a:t>n</a:t>
            </a:r>
            <a:r>
              <a:rPr lang="id-ID"/>
              <a:t>yadari komputer itu bodoh bisa mempersulit </a:t>
            </a:r>
            <a:r>
              <a:rPr lang="en-US"/>
              <a:t>proses </a:t>
            </a:r>
            <a:r>
              <a:rPr lang="id-ID"/>
              <a:t>belajar </a:t>
            </a:r>
            <a:r>
              <a:rPr lang="en-US"/>
              <a:t>pemrograman </a:t>
            </a:r>
            <a:r>
              <a:rPr lang="id-ID"/>
              <a:t>(Pea, 1986)</a:t>
            </a:r>
          </a:p>
        </p:txBody>
      </p:sp>
    </p:spTree>
    <p:extLst>
      <p:ext uri="{BB962C8B-B14F-4D97-AF65-F5344CB8AC3E}">
        <p14:creationId xmlns:p14="http://schemas.microsoft.com/office/powerpoint/2010/main" val="1468237491"/>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621189-4B0F-4A0D-962E-CF7B119DD6F0}"/>
              </a:ext>
            </a:extLst>
          </p:cNvPr>
          <p:cNvSpPr>
            <a:spLocks noGrp="1"/>
          </p:cNvSpPr>
          <p:nvPr>
            <p:ph type="title"/>
          </p:nvPr>
        </p:nvSpPr>
        <p:spPr/>
        <p:txBody>
          <a:bodyPr/>
          <a:lstStyle/>
          <a:p>
            <a:r>
              <a:rPr lang="id-ID"/>
              <a:t>Komunikasi </a:t>
            </a:r>
            <a:r>
              <a:rPr lang="en-US"/>
              <a:t>antar </a:t>
            </a:r>
            <a:r>
              <a:rPr lang="id-ID"/>
              <a:t>Manusia</a:t>
            </a:r>
          </a:p>
        </p:txBody>
      </p:sp>
      <p:sp>
        <p:nvSpPr>
          <p:cNvPr id="6" name="Text Placeholder 5">
            <a:extLst>
              <a:ext uri="{FF2B5EF4-FFF2-40B4-BE49-F238E27FC236}">
                <a16:creationId xmlns:a16="http://schemas.microsoft.com/office/drawing/2014/main" id="{03A58C57-6D55-4577-B4B4-6F83E3A1D5A1}"/>
              </a:ext>
            </a:extLst>
          </p:cNvPr>
          <p:cNvSpPr>
            <a:spLocks noGrp="1"/>
          </p:cNvSpPr>
          <p:nvPr>
            <p:ph type="body" sz="quarter" idx="10"/>
          </p:nvPr>
        </p:nvSpPr>
        <p:spPr>
          <a:xfrm>
            <a:off x="6483927" y="2020011"/>
            <a:ext cx="4599708" cy="1903603"/>
          </a:xfrm>
        </p:spPr>
        <p:txBody>
          <a:bodyPr>
            <a:normAutofit/>
          </a:bodyPr>
          <a:lstStyle/>
          <a:p>
            <a:pPr marL="0" indent="0">
              <a:buNone/>
            </a:pPr>
            <a:r>
              <a:rPr lang="id-ID"/>
              <a:t>Kamu berkomunikasi dengan orang lain menggunakan bahasa yang dapat dimengerti oleh orang tersebut.</a:t>
            </a:r>
          </a:p>
        </p:txBody>
      </p:sp>
      <p:pic>
        <p:nvPicPr>
          <p:cNvPr id="7" name="Picture 2" descr="Image result for communication icon">
            <a:extLst>
              <a:ext uri="{FF2B5EF4-FFF2-40B4-BE49-F238E27FC236}">
                <a16:creationId xmlns:a16="http://schemas.microsoft.com/office/drawing/2014/main" id="{5A66F498-FBD7-478E-A214-70ABE765E985}"/>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798205" y="1288155"/>
            <a:ext cx="3732153" cy="3732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B1E74FC-CDB9-4B74-8E74-9890607F4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669" y="4566393"/>
            <a:ext cx="609599" cy="457200"/>
          </a:xfrm>
          <a:prstGeom prst="rect">
            <a:avLst/>
          </a:prstGeom>
        </p:spPr>
      </p:pic>
      <p:pic>
        <p:nvPicPr>
          <p:cNvPr id="9" name="Picture 8">
            <a:extLst>
              <a:ext uri="{FF2B5EF4-FFF2-40B4-BE49-F238E27FC236}">
                <a16:creationId xmlns:a16="http://schemas.microsoft.com/office/drawing/2014/main" id="{CC8938FE-0106-448D-812B-771A78AA9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515" y="4556539"/>
            <a:ext cx="609599" cy="457200"/>
          </a:xfrm>
          <a:prstGeom prst="rect">
            <a:avLst/>
          </a:prstGeom>
        </p:spPr>
      </p:pic>
      <p:pic>
        <p:nvPicPr>
          <p:cNvPr id="10" name="Picture 9">
            <a:extLst>
              <a:ext uri="{FF2B5EF4-FFF2-40B4-BE49-F238E27FC236}">
                <a16:creationId xmlns:a16="http://schemas.microsoft.com/office/drawing/2014/main" id="{7576C011-2802-4F9E-BF0C-5C84174375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030" y="2697031"/>
            <a:ext cx="609599" cy="457200"/>
          </a:xfrm>
          <a:prstGeom prst="rect">
            <a:avLst/>
          </a:prstGeom>
        </p:spPr>
      </p:pic>
      <p:pic>
        <p:nvPicPr>
          <p:cNvPr id="11" name="Picture 10">
            <a:extLst>
              <a:ext uri="{FF2B5EF4-FFF2-40B4-BE49-F238E27FC236}">
                <a16:creationId xmlns:a16="http://schemas.microsoft.com/office/drawing/2014/main" id="{EA60725A-9818-4484-9D9E-DA50EF072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853" y="2697031"/>
            <a:ext cx="609599" cy="457200"/>
          </a:xfrm>
          <a:prstGeom prst="rect">
            <a:avLst/>
          </a:prstGeom>
        </p:spPr>
      </p:pic>
      <p:sp>
        <p:nvSpPr>
          <p:cNvPr id="13" name="Rectangle 12">
            <a:extLst>
              <a:ext uri="{FF2B5EF4-FFF2-40B4-BE49-F238E27FC236}">
                <a16:creationId xmlns:a16="http://schemas.microsoft.com/office/drawing/2014/main" id="{E1A89646-71A4-4908-9D58-55D429EEFCD2}"/>
              </a:ext>
            </a:extLst>
          </p:cNvPr>
          <p:cNvSpPr/>
          <p:nvPr/>
        </p:nvSpPr>
        <p:spPr>
          <a:xfrm>
            <a:off x="0" y="6583680"/>
            <a:ext cx="868680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http://bespoken.io/, http://flaticon.com/, http://iconarchive.com/, dan https://www.freeflagicons.com/</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271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750"/>
                                        <p:tgtEl>
                                          <p:spTgt spid="9"/>
                                        </p:tgtEl>
                                      </p:cBhvr>
                                    </p:animEffect>
                                    <p:set>
                                      <p:cBhvr>
                                        <p:cTn id="19" dur="1" fill="hold">
                                          <p:stCondLst>
                                            <p:cond delay="749"/>
                                          </p:stCondLst>
                                        </p:cTn>
                                        <p:tgtEl>
                                          <p:spTgt spid="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750"/>
                                        <p:tgtEl>
                                          <p:spTgt spid="10"/>
                                        </p:tgtEl>
                                      </p:cBhvr>
                                    </p:animEffect>
                                    <p:set>
                                      <p:cBhvr>
                                        <p:cTn id="22" dur="1" fill="hold">
                                          <p:stCondLst>
                                            <p:cond delay="749"/>
                                          </p:stCondLst>
                                        </p:cTn>
                                        <p:tgtEl>
                                          <p:spTgt spid="10"/>
                                        </p:tgtEl>
                                        <p:attrNameLst>
                                          <p:attrName>style.visibility</p:attrName>
                                        </p:attrNameLst>
                                      </p:cBhvr>
                                      <p:to>
                                        <p:strVal val="hidden"/>
                                      </p:to>
                                    </p:set>
                                  </p:childTnLst>
                                </p:cTn>
                              </p:par>
                              <p:par>
                                <p:cTn id="23" presetID="10" presetClass="entr" presetSubtype="0" fill="hold" nodeType="with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5d0e8dd78514f34e655317a3b1dba39dcefd15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with DDP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ith SDA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ig Area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ssign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DE50B6B06D5147A1358825BF88370E" ma:contentTypeVersion="12" ma:contentTypeDescription="Create a new document." ma:contentTypeScope="" ma:versionID="5a6f7affb2c817009d48e666bda18ac8">
  <xsd:schema xmlns:xsd="http://www.w3.org/2001/XMLSchema" xmlns:xs="http://www.w3.org/2001/XMLSchema" xmlns:p="http://schemas.microsoft.com/office/2006/metadata/properties" xmlns:ns2="9ad3527a-fcfb-495e-8d61-d5257428f3d8" xmlns:ns3="517c275d-127a-4019-983c-d74ca4bf6bad" targetNamespace="http://schemas.microsoft.com/office/2006/metadata/properties" ma:root="true" ma:fieldsID="99d321a0e63d42dec6ec72eb3be20187" ns2:_="" ns3:_="">
    <xsd:import namespace="9ad3527a-fcfb-495e-8d61-d5257428f3d8"/>
    <xsd:import namespace="517c275d-127a-4019-983c-d74ca4bf6b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3527a-fcfb-495e-8d61-d5257428f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8019201-d7fa-4ddb-9f28-dacd9c5752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7c275d-127a-4019-983c-d74ca4bf6b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6507cc0-16a7-4e37-b4db-bd6d32c3fc16}" ma:internalName="TaxCatchAll" ma:showField="CatchAllData" ma:web="517c275d-127a-4019-983c-d74ca4bf6b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d3527a-fcfb-495e-8d61-d5257428f3d8">
      <Terms xmlns="http://schemas.microsoft.com/office/infopath/2007/PartnerControls"/>
    </lcf76f155ced4ddcb4097134ff3c332f>
    <TaxCatchAll xmlns="517c275d-127a-4019-983c-d74ca4bf6b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7B381-54CD-445F-B2AB-341580D1B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3527a-fcfb-495e-8d61-d5257428f3d8"/>
    <ds:schemaRef ds:uri="517c275d-127a-4019-983c-d74ca4bf6b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F2620A-9C94-44E0-BAD9-55F3E2B9E156}">
  <ds:schemaRefs>
    <ds:schemaRef ds:uri="http://www.w3.org/XML/1998/namespace"/>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517c275d-127a-4019-983c-d74ca4bf6bad"/>
    <ds:schemaRef ds:uri="9ad3527a-fcfb-495e-8d61-d5257428f3d8"/>
  </ds:schemaRefs>
</ds:datastoreItem>
</file>

<file path=customXml/itemProps3.xml><?xml version="1.0" encoding="utf-8"?>
<ds:datastoreItem xmlns:ds="http://schemas.openxmlformats.org/officeDocument/2006/customXml" ds:itemID="{D3334281-A979-4EAF-9180-03DF492909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13093</TotalTime>
  <Words>945</Words>
  <Application>Microsoft Office PowerPoint</Application>
  <PresentationFormat>Widescreen</PresentationFormat>
  <Paragraphs>148</Paragraphs>
  <Slides>28</Slides>
  <Notes>0</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28</vt:i4>
      </vt:variant>
    </vt:vector>
  </HeadingPairs>
  <TitlesOfParts>
    <vt:vector size="49" baseType="lpstr">
      <vt:lpstr>Aharoni</vt:lpstr>
      <vt:lpstr>Arial</vt:lpstr>
      <vt:lpstr>Arial Black</vt:lpstr>
      <vt:lpstr>Blackadder ITC</vt:lpstr>
      <vt:lpstr>Calibri</vt:lpstr>
      <vt:lpstr>Consolas</vt:lpstr>
      <vt:lpstr>Courier New</vt:lpstr>
      <vt:lpstr>Garamond</vt:lpstr>
      <vt:lpstr>Route 159 Light</vt:lpstr>
      <vt:lpstr>Times New Roman</vt:lpstr>
      <vt:lpstr>Wingdings</vt:lpstr>
      <vt:lpstr>Custom Design</vt:lpstr>
      <vt:lpstr>Title with DDP Course</vt:lpstr>
      <vt:lpstr>Title with SDA Course</vt:lpstr>
      <vt:lpstr>Title</vt:lpstr>
      <vt:lpstr>Content</vt:lpstr>
      <vt:lpstr>Big Area Content</vt:lpstr>
      <vt:lpstr>Assignments</vt:lpstr>
      <vt:lpstr>Segment</vt:lpstr>
      <vt:lpstr>Question</vt:lpstr>
      <vt:lpstr>Plain Question</vt:lpstr>
      <vt:lpstr>Tentang Bahasa  Pemrograman Komputer</vt:lpstr>
      <vt:lpstr>PowerPoint Presentation</vt:lpstr>
      <vt:lpstr>PowerPoint Presentation</vt:lpstr>
      <vt:lpstr>Tentang Bahasa Pemrograman</vt:lpstr>
      <vt:lpstr>Tentang Komputer yang Hebat</vt:lpstr>
      <vt:lpstr>Kondisi yang Sering Terjadi</vt:lpstr>
      <vt:lpstr>Karakteristik Komputer</vt:lpstr>
      <vt:lpstr>PowerPoint Presentation</vt:lpstr>
      <vt:lpstr>Komunikasi antar Manusia</vt:lpstr>
      <vt:lpstr>Berkomunikasi dengan Komputer</vt:lpstr>
      <vt:lpstr>PowerPoint Presentation</vt:lpstr>
      <vt:lpstr>Variasi Lapisan Bahasa Komputer</vt:lpstr>
      <vt:lpstr>Mencetak “Hello World” pada Bahasa Generasi Ketiga</vt:lpstr>
      <vt:lpstr>1</vt:lpstr>
      <vt:lpstr>Kompilasi, Eksekusi, dan Interpretasi Kode Program</vt:lpstr>
      <vt:lpstr>Teknik Eksekusi</vt:lpstr>
      <vt:lpstr>Kompilasi vs Interpretasi</vt:lpstr>
      <vt:lpstr>Analogi</vt:lpstr>
      <vt:lpstr>Waktu Eksekusi</vt:lpstr>
      <vt:lpstr>2</vt:lpstr>
      <vt:lpstr>Paradigma Pemrograman</vt:lpstr>
      <vt:lpstr>Paradigma Pemrograman</vt:lpstr>
      <vt:lpstr>Paradigma Pemrograman</vt:lpstr>
      <vt:lpstr>Paradigma Pemrograman di Mata Kuliah Ini</vt:lpstr>
      <vt:lpstr>PowerPoint Presentation</vt:lpstr>
      <vt:lpstr>Kesimpulan</vt:lpstr>
      <vt:lpstr>Kesimpulan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1301</cp:revision>
  <dcterms:created xsi:type="dcterms:W3CDTF">2019-01-03T02:16:07Z</dcterms:created>
  <dcterms:modified xsi:type="dcterms:W3CDTF">2023-10-22T03:38:38Z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0x010100EFDE50B6B06D5147A1358825BF88370E</vt:lpwstr>
  </property>
  <property fmtid="{D5CDD505-2E9C-101B-9397-08002B2CF9AE}" pid="3" name="MediaServiceImageTags">
    <vt:lpwstr/>
  </property>
</Properties>
</file>