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6"/>
  </p:notesMasterIdLst>
  <p:handoutMasterIdLst>
    <p:handoutMasterId r:id="rId17"/>
  </p:handoutMasterIdLst>
  <p:sldIdLst>
    <p:sldId id="302" r:id="rId7"/>
    <p:sldId id="332" r:id="rId8"/>
    <p:sldId id="347" r:id="rId9"/>
    <p:sldId id="348" r:id="rId10"/>
    <p:sldId id="349" r:id="rId11"/>
    <p:sldId id="312" r:id="rId12"/>
    <p:sldId id="314" r:id="rId13"/>
    <p:sldId id="353" r:id="rId14"/>
    <p:sldId id="351" r:id="rId15"/>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ldId id="347"/>
            <p14:sldId id="348"/>
            <p14:sldId id="349"/>
          </p14:sldIdLst>
        </p14:section>
        <p14:section name="Administrative" id="{43E0264C-A015-480A-9287-F522A59ED7D5}">
          <p14:sldIdLst/>
        </p14:section>
        <p14:section name="Backtracking" id="{07783908-CB53-486E-B9F0-695397B7B819}">
          <p14:sldIdLst>
            <p14:sldId id="312"/>
            <p14:sldId id="314"/>
            <p14:sldId id="353"/>
            <p14:sldId id="351"/>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110" d="100"/>
          <a:sy n="110" d="100"/>
        </p:scale>
        <p:origin x="1620" y="78"/>
      </p:cViewPr>
      <p:guideLst>
        <p:guide orient="horz" pos="2160"/>
        <p:guide pos="2880"/>
      </p:guideLst>
    </p:cSldViewPr>
  </p:slideViewPr>
  <p:notesTextViewPr>
    <p:cViewPr>
      <p:scale>
        <a:sx n="3" d="2"/>
        <a:sy n="3" d="2"/>
      </p:scale>
      <p:origin x="0" y="0"/>
    </p:cViewPr>
  </p:notesTextViewPr>
  <p:sorterViewPr>
    <p:cViewPr>
      <p:scale>
        <a:sx n="100" d="100"/>
        <a:sy n="100" d="100"/>
      </p:scale>
      <p:origin x="0" y="-954"/>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Backtracking</a:t>
            </a:r>
            <a:endParaRPr lang="id-ID"/>
          </a:p>
        </p:txBody>
      </p:sp>
    </p:spTree>
    <p:extLst>
      <p:ext uri="{BB962C8B-B14F-4D97-AF65-F5344CB8AC3E}">
        <p14:creationId xmlns:p14="http://schemas.microsoft.com/office/powerpoint/2010/main" val="272650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303E-2E6F-4A04-9707-F7AF8D319996}"/>
              </a:ext>
            </a:extLst>
          </p:cNvPr>
          <p:cNvSpPr>
            <a:spLocks noGrp="1"/>
          </p:cNvSpPr>
          <p:nvPr>
            <p:ph type="title"/>
          </p:nvPr>
        </p:nvSpPr>
        <p:spPr/>
        <p:txBody>
          <a:bodyPr/>
          <a:lstStyle/>
          <a:p>
            <a:r>
              <a:rPr lang="en-US"/>
              <a:t>Tugas 4 dan Kuis Koding 1</a:t>
            </a:r>
            <a:endParaRPr lang="en-ID"/>
          </a:p>
        </p:txBody>
      </p:sp>
    </p:spTree>
    <p:extLst>
      <p:ext uri="{BB962C8B-B14F-4D97-AF65-F5344CB8AC3E}">
        <p14:creationId xmlns:p14="http://schemas.microsoft.com/office/powerpoint/2010/main" val="80027482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96C4-BC3C-4DCB-A6A7-2C96E8A082AA}"/>
              </a:ext>
            </a:extLst>
          </p:cNvPr>
          <p:cNvSpPr>
            <a:spLocks noGrp="1"/>
          </p:cNvSpPr>
          <p:nvPr>
            <p:ph type="title"/>
          </p:nvPr>
        </p:nvSpPr>
        <p:spPr/>
        <p:txBody>
          <a:bodyPr/>
          <a:lstStyle/>
          <a:p>
            <a:r>
              <a:rPr lang="en-US"/>
              <a:t>Tugas 3</a:t>
            </a:r>
            <a:endParaRPr lang="en-ID"/>
          </a:p>
        </p:txBody>
      </p:sp>
      <p:sp>
        <p:nvSpPr>
          <p:cNvPr id="3" name="Text Placeholder 2">
            <a:extLst>
              <a:ext uri="{FF2B5EF4-FFF2-40B4-BE49-F238E27FC236}">
                <a16:creationId xmlns:a16="http://schemas.microsoft.com/office/drawing/2014/main" id="{39F8422B-A23E-414C-A91A-A33C630CF71E}"/>
              </a:ext>
            </a:extLst>
          </p:cNvPr>
          <p:cNvSpPr>
            <a:spLocks noGrp="1"/>
          </p:cNvSpPr>
          <p:nvPr>
            <p:ph type="body" sz="quarter" idx="10"/>
          </p:nvPr>
        </p:nvSpPr>
        <p:spPr/>
        <p:txBody>
          <a:bodyPr/>
          <a:lstStyle/>
          <a:p>
            <a:pPr marL="0" indent="0">
              <a:lnSpc>
                <a:spcPct val="150000"/>
              </a:lnSpc>
              <a:buNone/>
            </a:pPr>
            <a:r>
              <a:rPr lang="en-ID"/>
              <a:t>Akan tersedia di PJJ pada minggu ini. Tugas akan berhubungan dengan materi pengurutan (</a:t>
            </a:r>
            <a:r>
              <a:rPr lang="en-ID" i="1"/>
              <a:t>sorting</a:t>
            </a:r>
            <a:r>
              <a:rPr lang="en-ID"/>
              <a:t>). </a:t>
            </a:r>
          </a:p>
        </p:txBody>
      </p:sp>
    </p:spTree>
    <p:extLst>
      <p:ext uri="{BB962C8B-B14F-4D97-AF65-F5344CB8AC3E}">
        <p14:creationId xmlns:p14="http://schemas.microsoft.com/office/powerpoint/2010/main" val="333228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515C-CFD6-4DC6-88DD-85D8497108F1}"/>
              </a:ext>
            </a:extLst>
          </p:cNvPr>
          <p:cNvSpPr>
            <a:spLocks noGrp="1"/>
          </p:cNvSpPr>
          <p:nvPr>
            <p:ph type="title"/>
          </p:nvPr>
        </p:nvSpPr>
        <p:spPr/>
        <p:txBody>
          <a:bodyPr/>
          <a:lstStyle/>
          <a:p>
            <a:r>
              <a:rPr lang="en-US"/>
              <a:t>Kuis Koding 1</a:t>
            </a:r>
            <a:endParaRPr lang="en-ID"/>
          </a:p>
        </p:txBody>
      </p:sp>
      <p:sp>
        <p:nvSpPr>
          <p:cNvPr id="3" name="Text Placeholder 2">
            <a:extLst>
              <a:ext uri="{FF2B5EF4-FFF2-40B4-BE49-F238E27FC236}">
                <a16:creationId xmlns:a16="http://schemas.microsoft.com/office/drawing/2014/main" id="{2EC4A1F1-01E4-4E65-B6B9-94CDFABD8188}"/>
              </a:ext>
            </a:extLst>
          </p:cNvPr>
          <p:cNvSpPr>
            <a:spLocks noGrp="1"/>
          </p:cNvSpPr>
          <p:nvPr>
            <p:ph type="body" sz="quarter" idx="10"/>
          </p:nvPr>
        </p:nvSpPr>
        <p:spPr/>
        <p:txBody>
          <a:bodyPr/>
          <a:lstStyle/>
          <a:p>
            <a:pPr marL="0" indent="0">
              <a:lnSpc>
                <a:spcPct val="150000"/>
              </a:lnSpc>
              <a:buNone/>
            </a:pPr>
            <a:r>
              <a:rPr lang="en-US"/>
              <a:t>Kuis tentang rekursif dan akan dilakukan di lab. Tidak akan ada praktikum setelah kuis. Jumlah soal [2, 4], masih belum diputuskan, harus dijawab dengan menggunakan rekursif; tidak dalam rekursif akan menyebabkan nilai 0. </a:t>
            </a:r>
          </a:p>
        </p:txBody>
      </p:sp>
    </p:spTree>
    <p:extLst>
      <p:ext uri="{BB962C8B-B14F-4D97-AF65-F5344CB8AC3E}">
        <p14:creationId xmlns:p14="http://schemas.microsoft.com/office/powerpoint/2010/main" val="1969250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Backtracking</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8B87C-56A3-42EF-BA58-8EBBD8B0789B}"/>
              </a:ext>
            </a:extLst>
          </p:cNvPr>
          <p:cNvSpPr>
            <a:spLocks noGrp="1"/>
          </p:cNvSpPr>
          <p:nvPr>
            <p:ph type="title"/>
          </p:nvPr>
        </p:nvSpPr>
        <p:spPr/>
        <p:txBody>
          <a:bodyPr/>
          <a:lstStyle/>
          <a:p>
            <a:r>
              <a:rPr lang="en-US"/>
              <a:t>Backtracking</a:t>
            </a:r>
          </a:p>
        </p:txBody>
      </p:sp>
      <p:sp>
        <p:nvSpPr>
          <p:cNvPr id="6" name="Text Placeholder 5">
            <a:extLst>
              <a:ext uri="{FF2B5EF4-FFF2-40B4-BE49-F238E27FC236}">
                <a16:creationId xmlns:a16="http://schemas.microsoft.com/office/drawing/2014/main" id="{97D0E9CA-89D2-464E-AC70-6F41A3095563}"/>
              </a:ext>
            </a:extLst>
          </p:cNvPr>
          <p:cNvSpPr>
            <a:spLocks noGrp="1"/>
          </p:cNvSpPr>
          <p:nvPr>
            <p:ph type="body" sz="quarter" idx="10"/>
          </p:nvPr>
        </p:nvSpPr>
        <p:spPr/>
        <p:txBody>
          <a:bodyPr/>
          <a:lstStyle/>
          <a:p>
            <a:r>
              <a:rPr lang="en-US"/>
              <a:t>Mencoba semua kemungkinan penyelesaian, jika hasilnya tidak memuaskan kembali ke tahap sebelumnya dan coba kemungkinan lain. Proses berhenti jika hasilnya memuaskan.</a:t>
            </a:r>
          </a:p>
        </p:txBody>
      </p:sp>
      <p:sp>
        <p:nvSpPr>
          <p:cNvPr id="7" name="Text Placeholder 6">
            <a:extLst>
              <a:ext uri="{FF2B5EF4-FFF2-40B4-BE49-F238E27FC236}">
                <a16:creationId xmlns:a16="http://schemas.microsoft.com/office/drawing/2014/main" id="{79B75A9C-08B7-4938-83DE-CD15C94FA131}"/>
              </a:ext>
            </a:extLst>
          </p:cNvPr>
          <p:cNvSpPr>
            <a:spLocks noGrp="1"/>
          </p:cNvSpPr>
          <p:nvPr>
            <p:ph type="body" sz="quarter" idx="11"/>
          </p:nvPr>
        </p:nvSpPr>
        <p:spPr/>
        <p:txBody>
          <a:bodyPr/>
          <a:lstStyle/>
          <a:p>
            <a:endParaRPr lang="en-US"/>
          </a:p>
        </p:txBody>
      </p:sp>
      <p:sp>
        <p:nvSpPr>
          <p:cNvPr id="8" name="Oval 7">
            <a:extLst>
              <a:ext uri="{FF2B5EF4-FFF2-40B4-BE49-F238E27FC236}">
                <a16:creationId xmlns:a16="http://schemas.microsoft.com/office/drawing/2014/main" id="{3635FCDD-650E-46AD-B3C4-2CB8ED44690A}"/>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78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9EDE-3D02-4A1F-AD87-39F4AF18311B}"/>
              </a:ext>
            </a:extLst>
          </p:cNvPr>
          <p:cNvSpPr>
            <a:spLocks noGrp="1"/>
          </p:cNvSpPr>
          <p:nvPr>
            <p:ph type="title"/>
          </p:nvPr>
        </p:nvSpPr>
        <p:spPr/>
        <p:txBody>
          <a:bodyPr/>
          <a:lstStyle/>
          <a:p>
            <a:r>
              <a:rPr lang="en-US"/>
              <a:t>1</a:t>
            </a:r>
            <a:endParaRPr lang="en-ID"/>
          </a:p>
        </p:txBody>
      </p:sp>
      <p:sp>
        <p:nvSpPr>
          <p:cNvPr id="3" name="Text Placeholder 2">
            <a:extLst>
              <a:ext uri="{FF2B5EF4-FFF2-40B4-BE49-F238E27FC236}">
                <a16:creationId xmlns:a16="http://schemas.microsoft.com/office/drawing/2014/main" id="{A938AC01-871B-4B0C-862D-B868960CB5DE}"/>
              </a:ext>
            </a:extLst>
          </p:cNvPr>
          <p:cNvSpPr>
            <a:spLocks noGrp="1"/>
          </p:cNvSpPr>
          <p:nvPr>
            <p:ph type="body" sz="quarter" idx="11"/>
          </p:nvPr>
        </p:nvSpPr>
        <p:spPr/>
        <p:txBody>
          <a:bodyPr/>
          <a:lstStyle/>
          <a:p>
            <a:r>
              <a:rPr lang="en-US"/>
              <a:t>Carilah tiga contoh lain penggunaan </a:t>
            </a:r>
            <a:r>
              <a:rPr lang="en-US" i="1"/>
              <a:t>backtracking </a:t>
            </a:r>
            <a:r>
              <a:rPr lang="en-US"/>
              <a:t>dalam pemrograman atau dunia nyata!</a:t>
            </a:r>
            <a:endParaRPr lang="en-ID"/>
          </a:p>
        </p:txBody>
      </p:sp>
      <p:sp>
        <p:nvSpPr>
          <p:cNvPr id="4" name="Oval 3">
            <a:extLst>
              <a:ext uri="{FF2B5EF4-FFF2-40B4-BE49-F238E27FC236}">
                <a16:creationId xmlns:a16="http://schemas.microsoft.com/office/drawing/2014/main" id="{D04DC6BB-6078-4A4F-B787-9342E86E7B69}"/>
              </a:ext>
            </a:extLst>
          </p:cNvPr>
          <p:cNvSpPr/>
          <p:nvPr/>
        </p:nvSpPr>
        <p:spPr>
          <a:xfrm>
            <a:off x="8882743" y="29028"/>
            <a:ext cx="232229"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7575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5134-07EB-481E-AF59-301F7DBC5894}"/>
              </a:ext>
            </a:extLst>
          </p:cNvPr>
          <p:cNvSpPr>
            <a:spLocks noGrp="1"/>
          </p:cNvSpPr>
          <p:nvPr>
            <p:ph type="title"/>
          </p:nvPr>
        </p:nvSpPr>
        <p:spPr/>
        <p:txBody>
          <a:bodyPr/>
          <a:lstStyle/>
          <a:p>
            <a:r>
              <a:rPr lang="en-US"/>
              <a:t>Spoiler!</a:t>
            </a:r>
            <a:endParaRPr lang="en-ID"/>
          </a:p>
        </p:txBody>
      </p:sp>
      <p:sp>
        <p:nvSpPr>
          <p:cNvPr id="3" name="Text Placeholder 2">
            <a:extLst>
              <a:ext uri="{FF2B5EF4-FFF2-40B4-BE49-F238E27FC236}">
                <a16:creationId xmlns:a16="http://schemas.microsoft.com/office/drawing/2014/main" id="{3A959A54-8AAC-4D2F-8053-23C771464543}"/>
              </a:ext>
            </a:extLst>
          </p:cNvPr>
          <p:cNvSpPr>
            <a:spLocks noGrp="1"/>
          </p:cNvSpPr>
          <p:nvPr>
            <p:ph type="body" sz="quarter" idx="10"/>
          </p:nvPr>
        </p:nvSpPr>
        <p:spPr/>
        <p:txBody>
          <a:bodyPr/>
          <a:lstStyle/>
          <a:p>
            <a:r>
              <a:rPr lang="en-US"/>
              <a:t>Anda akan belajar menggunakan backtracking pada saat praktikum!</a:t>
            </a:r>
            <a:endParaRPr lang="en-ID"/>
          </a:p>
        </p:txBody>
      </p:sp>
    </p:spTree>
    <p:extLst>
      <p:ext uri="{BB962C8B-B14F-4D97-AF65-F5344CB8AC3E}">
        <p14:creationId xmlns:p14="http://schemas.microsoft.com/office/powerpoint/2010/main" val="119832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6419</TotalTime>
  <Words>120</Words>
  <Application>Microsoft Office PowerPoint</Application>
  <PresentationFormat>On-screen Show (4:3)</PresentationFormat>
  <Paragraphs>13</Paragraphs>
  <Slides>9</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9</vt:i4>
      </vt:variant>
    </vt:vector>
  </HeadingPairs>
  <TitlesOfParts>
    <vt:vector size="22"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Backtracking</vt:lpstr>
      <vt:lpstr>PowerPoint Presentation</vt:lpstr>
      <vt:lpstr>Tugas 4 dan Kuis Koding 1</vt:lpstr>
      <vt:lpstr>Tugas 3</vt:lpstr>
      <vt:lpstr>Kuis Koding 1</vt:lpstr>
      <vt:lpstr>Backtracking</vt:lpstr>
      <vt:lpstr>Backtracking</vt:lpstr>
      <vt:lpstr>1</vt:lpstr>
      <vt:lpstr>Spoiler!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572</cp:revision>
  <dcterms:created xsi:type="dcterms:W3CDTF">2019-01-03T02:16:07Z</dcterms:created>
  <dcterms:modified xsi:type="dcterms:W3CDTF">2020-02-09T15:34:08Z</dcterms:modified>
</cp:coreProperties>
</file>