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2" r:id="rId1"/>
    <p:sldMasterId id="2147483651" r:id="rId2"/>
    <p:sldMasterId id="2147483849" r:id="rId3"/>
    <p:sldMasterId id="2147483681" r:id="rId4"/>
    <p:sldMasterId id="2147483708" r:id="rId5"/>
    <p:sldMasterId id="2147483867" r:id="rId6"/>
  </p:sldMasterIdLst>
  <p:notesMasterIdLst>
    <p:notesMasterId r:id="rId34"/>
  </p:notesMasterIdLst>
  <p:handoutMasterIdLst>
    <p:handoutMasterId r:id="rId35"/>
  </p:handoutMasterIdLst>
  <p:sldIdLst>
    <p:sldId id="302" r:id="rId7"/>
    <p:sldId id="356" r:id="rId8"/>
    <p:sldId id="332" r:id="rId9"/>
    <p:sldId id="333" r:id="rId10"/>
    <p:sldId id="334" r:id="rId11"/>
    <p:sldId id="335" r:id="rId12"/>
    <p:sldId id="336" r:id="rId13"/>
    <p:sldId id="337" r:id="rId14"/>
    <p:sldId id="338" r:id="rId15"/>
    <p:sldId id="340" r:id="rId16"/>
    <p:sldId id="341" r:id="rId17"/>
    <p:sldId id="342" r:id="rId18"/>
    <p:sldId id="343" r:id="rId19"/>
    <p:sldId id="344" r:id="rId20"/>
    <p:sldId id="345" r:id="rId21"/>
    <p:sldId id="346" r:id="rId22"/>
    <p:sldId id="347" r:id="rId23"/>
    <p:sldId id="348" r:id="rId24"/>
    <p:sldId id="349" r:id="rId25"/>
    <p:sldId id="350" r:id="rId26"/>
    <p:sldId id="351" r:id="rId27"/>
    <p:sldId id="352" r:id="rId28"/>
    <p:sldId id="353" r:id="rId29"/>
    <p:sldId id="354" r:id="rId30"/>
    <p:sldId id="355" r:id="rId31"/>
    <p:sldId id="324" r:id="rId32"/>
    <p:sldId id="327" r:id="rId33"/>
  </p:sldIdLst>
  <p:sldSz cx="9144000" cy="6858000" type="screen4x3"/>
  <p:notesSz cx="6858000" cy="9144000"/>
  <p:custDataLst>
    <p:tags r:id="rId3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0470EE6E-AE69-4EB6-8637-31623CF7FE88}">
          <p14:sldIdLst>
            <p14:sldId id="302"/>
            <p14:sldId id="356"/>
          </p14:sldIdLst>
        </p14:section>
        <p14:section name="Expectation" id="{2DD6B6B6-B594-4874-A390-C860400A7677}">
          <p14:sldIdLst>
            <p14:sldId id="332"/>
            <p14:sldId id="333"/>
            <p14:sldId id="334"/>
          </p14:sldIdLst>
        </p14:section>
        <p14:section name="Course Detail" id="{66C44C2B-5E30-46E1-9AF7-94E399B3886A}">
          <p14:sldIdLst>
            <p14:sldId id="335"/>
            <p14:sldId id="336"/>
            <p14:sldId id="337"/>
            <p14:sldId id="338"/>
            <p14:sldId id="340"/>
            <p14:sldId id="341"/>
            <p14:sldId id="342"/>
            <p14:sldId id="343"/>
          </p14:sldIdLst>
        </p14:section>
        <p14:section name="University Rules" id="{BB7B4E41-581C-4266-B788-3B1AAB18A6BC}">
          <p14:sldIdLst>
            <p14:sldId id="344"/>
            <p14:sldId id="345"/>
            <p14:sldId id="346"/>
            <p14:sldId id="347"/>
          </p14:sldIdLst>
        </p14:section>
        <p14:section name="Learning Strategies" id="{9E85FC53-D4BE-4C24-A09B-DCA6403A5926}">
          <p14:sldIdLst>
            <p14:sldId id="348"/>
            <p14:sldId id="349"/>
            <p14:sldId id="350"/>
            <p14:sldId id="351"/>
            <p14:sldId id="352"/>
            <p14:sldId id="353"/>
            <p14:sldId id="354"/>
            <p14:sldId id="355"/>
          </p14:sldIdLst>
        </p14:section>
        <p14:section name="Closing" id="{266FCD05-97BA-4BB5-8A2E-13A3464CB632}">
          <p14:sldIdLst>
            <p14:sldId id="324"/>
            <p14:sldId id="327"/>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F424F"/>
    <a:srgbClr val="192429"/>
    <a:srgbClr val="F2F2F2"/>
    <a:srgbClr val="99FF33"/>
    <a:srgbClr val="FE2470"/>
    <a:srgbClr val="DE7A00"/>
    <a:srgbClr val="597C12"/>
    <a:srgbClr val="2F424C"/>
    <a:srgbClr val="DD0150"/>
    <a:srgbClr val="A5E0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37" autoAdjust="0"/>
    <p:restoredTop sz="94660"/>
  </p:normalViewPr>
  <p:slideViewPr>
    <p:cSldViewPr snapToGrid="0" showGuides="1">
      <p:cViewPr varScale="1">
        <p:scale>
          <a:sx n="69" d="100"/>
          <a:sy n="69" d="100"/>
        </p:scale>
        <p:origin x="1374" y="48"/>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81" d="100"/>
          <a:sy n="81" d="100"/>
        </p:scale>
        <p:origin x="-1956"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gs" Target="tags/tag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D:\Andreas'%20Documents\Dropbox\2019.20\SDA\Slides\Component%20and%20Topic.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141312858936331E-2"/>
          <c:y val="3.0927384076990382E-2"/>
          <c:w val="0.88599815317682018"/>
          <c:h val="0.92023950131233601"/>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A05-481E-8534-DF5E78F1004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A05-481E-8534-DF5E78F1004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A05-481E-8534-DF5E78F1004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A05-481E-8534-DF5E78F1004B}"/>
              </c:ext>
            </c:extLst>
          </c:dPt>
          <c:dLbls>
            <c:dLbl>
              <c:idx val="0"/>
              <c:layout>
                <c:manualLayout>
                  <c:x val="-0.19767430841525935"/>
                  <c:y val="0.22324693788276465"/>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A05-481E-8534-DF5E78F1004B}"/>
                </c:ext>
              </c:extLst>
            </c:dLbl>
            <c:dLbl>
              <c:idx val="1"/>
              <c:layout>
                <c:manualLayout>
                  <c:x val="-0.19612405794293661"/>
                  <c:y val="-0.16963582677165354"/>
                </c:manualLayout>
              </c:layout>
              <c:dLblPos val="bestFit"/>
              <c:showLegendKey val="0"/>
              <c:showVal val="1"/>
              <c:showCatName val="0"/>
              <c:showSerName val="0"/>
              <c:showPercent val="0"/>
              <c:showBubbleSize val="0"/>
              <c:extLst>
                <c:ext xmlns:c15="http://schemas.microsoft.com/office/drawing/2012/chart" uri="{CE6537A1-D6FC-4f65-9D91-7224C49458BB}">
                  <c15:layout>
                    <c:manualLayout>
                      <c:w val="0.1872093280364395"/>
                      <c:h val="0.1076388888888889"/>
                    </c:manualLayout>
                  </c15:layout>
                </c:ext>
                <c:ext xmlns:c16="http://schemas.microsoft.com/office/drawing/2014/chart" uri="{C3380CC4-5D6E-409C-BE32-E72D297353CC}">
                  <c16:uniqueId val="{00000003-8A05-481E-8534-DF5E78F1004B}"/>
                </c:ext>
              </c:extLst>
            </c:dLbl>
            <c:dLbl>
              <c:idx val="2"/>
              <c:layout>
                <c:manualLayout>
                  <c:x val="0.17328690654309586"/>
                  <c:y val="-0.21319444444444444"/>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A05-481E-8534-DF5E78F1004B}"/>
                </c:ext>
              </c:extLst>
            </c:dLbl>
            <c:dLbl>
              <c:idx val="3"/>
              <c:layout>
                <c:manualLayout>
                  <c:x val="0.207267470326058"/>
                  <c:y val="0.16387758821813939"/>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A05-481E-8534-DF5E78F1004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id-ID"/>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'Plan 2'!$B$31:$B$34</c:f>
              <c:strCache>
                <c:ptCount val="4"/>
                <c:pt idx="0">
                  <c:v>Sikap</c:v>
                </c:pt>
                <c:pt idx="1">
                  <c:v>Tugas</c:v>
                </c:pt>
                <c:pt idx="2">
                  <c:v>Kuis Teori</c:v>
                </c:pt>
                <c:pt idx="3">
                  <c:v>Keterampilan Koding</c:v>
                </c:pt>
              </c:strCache>
            </c:strRef>
          </c:cat>
          <c:val>
            <c:numRef>
              <c:f>'Plan 2'!$C$31:$C$34</c:f>
              <c:numCache>
                <c:formatCode>0%</c:formatCode>
                <c:ptCount val="4"/>
                <c:pt idx="0">
                  <c:v>0.25</c:v>
                </c:pt>
                <c:pt idx="1">
                  <c:v>0.2</c:v>
                </c:pt>
                <c:pt idx="2">
                  <c:v>0.25</c:v>
                </c:pt>
                <c:pt idx="3">
                  <c:v>0.3</c:v>
                </c:pt>
              </c:numCache>
            </c:numRef>
          </c:val>
          <c:extLst>
            <c:ext xmlns:c16="http://schemas.microsoft.com/office/drawing/2014/chart" uri="{C3380CC4-5D6E-409C-BE32-E72D297353CC}">
              <c16:uniqueId val="{00000008-8A05-481E-8534-DF5E78F1004B}"/>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d-ID"/>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850B99-6535-4DB6-840C-68E7AA09C69B}" type="datetimeFigureOut">
              <a:rPr lang="en-US" smtClean="0"/>
              <a:t>1/28/2020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14FFE27-E73A-4BBA-998A-C7256232949D}" type="slidenum">
              <a:rPr lang="en-US" smtClean="0"/>
              <a:t>‹#›</a:t>
            </a:fld>
            <a:endParaRPr lang="en-US"/>
          </a:p>
        </p:txBody>
      </p:sp>
    </p:spTree>
    <p:extLst>
      <p:ext uri="{BB962C8B-B14F-4D97-AF65-F5344CB8AC3E}">
        <p14:creationId xmlns:p14="http://schemas.microsoft.com/office/powerpoint/2010/main" val="22568332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588DB5-98FF-49C3-AEAA-C2A64C7936F6}" type="datetimeFigureOut">
              <a:rPr lang="en-US" smtClean="0"/>
              <a:t>1/28/2020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FB60E9-3100-4F73-BA24-2318BA90D17B}" type="slidenum">
              <a:rPr lang="en-US" smtClean="0"/>
              <a:t>‹#›</a:t>
            </a:fld>
            <a:endParaRPr lang="en-US"/>
          </a:p>
        </p:txBody>
      </p:sp>
    </p:spTree>
    <p:extLst>
      <p:ext uri="{BB962C8B-B14F-4D97-AF65-F5344CB8AC3E}">
        <p14:creationId xmlns:p14="http://schemas.microsoft.com/office/powerpoint/2010/main" val="723593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2.png"/></Relationships>
</file>

<file path=ppt/slideLayouts/_rels/slideLayout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Master" Target="../slideMasters/slideMaster4.xml"/><Relationship Id="rId4" Type="http://schemas.openxmlformats.org/officeDocument/2006/relationships/image" Target="../media/image1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ee Style">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07CC6E9C-B942-4585-86EF-02C8B9E3A932}"/>
              </a:ext>
            </a:extLst>
          </p:cNvPr>
          <p:cNvSpPr>
            <a:spLocks noGrp="1"/>
          </p:cNvSpPr>
          <p:nvPr>
            <p:ph type="title"/>
          </p:nvPr>
        </p:nvSpPr>
        <p:spPr>
          <a:xfrm>
            <a:off x="248194" y="213918"/>
            <a:ext cx="8653759" cy="552101"/>
          </a:xfrm>
          <a:prstGeom prst="rect">
            <a:avLst/>
          </a:prstGeom>
        </p:spPr>
        <p:txBody>
          <a:bodyPr vert="horz" lIns="91440" tIns="45720" rIns="91440" bIns="45720" rtlCol="0" anchor="ctr">
            <a:noAutofit/>
          </a:bodyPr>
          <a:lstStyle>
            <a:lvl1pPr>
              <a:defRPr>
                <a:solidFill>
                  <a:srgbClr val="2F424F"/>
                </a:solidFill>
              </a:defRPr>
            </a:lvl1pPr>
          </a:lstStyle>
          <a:p>
            <a:r>
              <a:rPr lang="en-US"/>
              <a:t>Title</a:t>
            </a:r>
          </a:p>
        </p:txBody>
      </p:sp>
    </p:spTree>
    <p:extLst>
      <p:ext uri="{BB962C8B-B14F-4D97-AF65-F5344CB8AC3E}">
        <p14:creationId xmlns:p14="http://schemas.microsoft.com/office/powerpoint/2010/main" val="1935482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efinitio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F84C8B9-2651-496A-A62D-D253DEC80509}"/>
              </a:ext>
            </a:extLst>
          </p:cNvPr>
          <p:cNvSpPr>
            <a:spLocks noGrp="1"/>
          </p:cNvSpPr>
          <p:nvPr>
            <p:ph type="title" hasCustomPrompt="1"/>
          </p:nvPr>
        </p:nvSpPr>
        <p:spPr>
          <a:xfrm>
            <a:off x="2958353" y="213918"/>
            <a:ext cx="5705356" cy="552101"/>
          </a:xfrm>
        </p:spPr>
        <p:txBody>
          <a:bodyPr/>
          <a:lstStyle>
            <a:lvl1pPr>
              <a:defRPr/>
            </a:lvl1pPr>
          </a:lstStyle>
          <a:p>
            <a:r>
              <a:rPr lang="en-US"/>
              <a:t>Definition Title</a:t>
            </a:r>
          </a:p>
        </p:txBody>
      </p:sp>
      <p:sp>
        <p:nvSpPr>
          <p:cNvPr id="10" name="Text Placeholder 3">
            <a:extLst>
              <a:ext uri="{FF2B5EF4-FFF2-40B4-BE49-F238E27FC236}">
                <a16:creationId xmlns:a16="http://schemas.microsoft.com/office/drawing/2014/main" id="{5BE754F3-8EF5-4275-B0E9-65471CFADC39}"/>
              </a:ext>
            </a:extLst>
          </p:cNvPr>
          <p:cNvSpPr>
            <a:spLocks noGrp="1"/>
          </p:cNvSpPr>
          <p:nvPr>
            <p:ph type="body" sz="quarter" idx="10" hasCustomPrompt="1"/>
          </p:nvPr>
        </p:nvSpPr>
        <p:spPr>
          <a:xfrm>
            <a:off x="1837113" y="1196789"/>
            <a:ext cx="6836241" cy="4101352"/>
          </a:xfrm>
        </p:spPr>
        <p:txBody>
          <a:bodyPr/>
          <a:lstStyle>
            <a:lvl1pPr marL="0" indent="0" algn="r">
              <a:lnSpc>
                <a:spcPct val="150000"/>
              </a:lnSpc>
              <a:spcBef>
                <a:spcPts val="0"/>
              </a:spcBef>
              <a:buNone/>
              <a:defRPr>
                <a:solidFill>
                  <a:srgbClr val="2F424F"/>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dirty="0"/>
              <a:t>Definition</a:t>
            </a:r>
          </a:p>
        </p:txBody>
      </p:sp>
      <p:sp>
        <p:nvSpPr>
          <p:cNvPr id="14" name="Text Placeholder 3">
            <a:extLst>
              <a:ext uri="{FF2B5EF4-FFF2-40B4-BE49-F238E27FC236}">
                <a16:creationId xmlns:a16="http://schemas.microsoft.com/office/drawing/2014/main" id="{9055497C-3406-4BEB-97FE-B6634CC235EB}"/>
              </a:ext>
            </a:extLst>
          </p:cNvPr>
          <p:cNvSpPr>
            <a:spLocks noGrp="1"/>
          </p:cNvSpPr>
          <p:nvPr>
            <p:ph type="body" sz="quarter" idx="11" hasCustomPrompt="1"/>
          </p:nvPr>
        </p:nvSpPr>
        <p:spPr>
          <a:xfrm>
            <a:off x="249382" y="5478318"/>
            <a:ext cx="8414327" cy="758753"/>
          </a:xfrm>
        </p:spPr>
        <p:txBody>
          <a:bodyPr>
            <a:normAutofit/>
          </a:bodyPr>
          <a:lstStyle>
            <a:lvl1pPr marL="0" indent="0" algn="r">
              <a:lnSpc>
                <a:spcPct val="100000"/>
              </a:lnSpc>
              <a:spcBef>
                <a:spcPts val="0"/>
              </a:spcBef>
              <a:buNone/>
              <a:defRPr sz="1600">
                <a:solidFill>
                  <a:schemeClr val="accent2"/>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a:t>source</a:t>
            </a:r>
          </a:p>
        </p:txBody>
      </p:sp>
      <p:pic>
        <p:nvPicPr>
          <p:cNvPr id="4" name="Picture 3">
            <a:extLst>
              <a:ext uri="{FF2B5EF4-FFF2-40B4-BE49-F238E27FC236}">
                <a16:creationId xmlns:a16="http://schemas.microsoft.com/office/drawing/2014/main" id="{C8DAACDD-6019-4CDF-A896-CED17E3B8F9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296542"/>
            <a:ext cx="1744609" cy="3009451"/>
          </a:xfrm>
          <a:prstGeom prst="rect">
            <a:avLst/>
          </a:prstGeom>
        </p:spPr>
      </p:pic>
      <p:sp>
        <p:nvSpPr>
          <p:cNvPr id="6" name="Rectangle 5">
            <a:extLst>
              <a:ext uri="{FF2B5EF4-FFF2-40B4-BE49-F238E27FC236}">
                <a16:creationId xmlns:a16="http://schemas.microsoft.com/office/drawing/2014/main" id="{34D3D6AB-5086-41F6-B7E4-6CF5F74CB0DD}"/>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48095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otic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4DAAF31-668F-4B98-8963-83B518CA8016}"/>
              </a:ext>
            </a:extLst>
          </p:cNvPr>
          <p:cNvSpPr>
            <a:spLocks noGrp="1"/>
          </p:cNvSpPr>
          <p:nvPr>
            <p:ph type="title" hasCustomPrompt="1"/>
          </p:nvPr>
        </p:nvSpPr>
        <p:spPr>
          <a:xfrm>
            <a:off x="2958353" y="213918"/>
            <a:ext cx="5705356" cy="552101"/>
          </a:xfrm>
        </p:spPr>
        <p:txBody>
          <a:bodyPr/>
          <a:lstStyle>
            <a:lvl1pPr>
              <a:defRPr/>
            </a:lvl1pPr>
          </a:lstStyle>
          <a:p>
            <a:r>
              <a:rPr lang="en-US"/>
              <a:t>Notice Title</a:t>
            </a:r>
          </a:p>
        </p:txBody>
      </p:sp>
      <p:sp>
        <p:nvSpPr>
          <p:cNvPr id="9" name="Text Placeholder 3">
            <a:extLst>
              <a:ext uri="{FF2B5EF4-FFF2-40B4-BE49-F238E27FC236}">
                <a16:creationId xmlns:a16="http://schemas.microsoft.com/office/drawing/2014/main" id="{22884A39-B1A1-497D-95A0-F4FAE8F47DA2}"/>
              </a:ext>
            </a:extLst>
          </p:cNvPr>
          <p:cNvSpPr>
            <a:spLocks noGrp="1"/>
          </p:cNvSpPr>
          <p:nvPr>
            <p:ph type="body" sz="quarter" idx="10" hasCustomPrompt="1"/>
          </p:nvPr>
        </p:nvSpPr>
        <p:spPr>
          <a:xfrm>
            <a:off x="365760" y="1257286"/>
            <a:ext cx="7015942" cy="4778561"/>
          </a:xfrm>
        </p:spPr>
        <p:txBody>
          <a:bodyPr/>
          <a:lstStyle>
            <a:lvl1pPr marL="0" indent="0" algn="l">
              <a:lnSpc>
                <a:spcPct val="150000"/>
              </a:lnSpc>
              <a:spcBef>
                <a:spcPts val="0"/>
              </a:spcBef>
              <a:buNone/>
              <a:defRPr>
                <a:solidFill>
                  <a:srgbClr val="2F424F"/>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dirty="0"/>
              <a:t>Notice</a:t>
            </a:r>
          </a:p>
        </p:txBody>
      </p:sp>
      <p:pic>
        <p:nvPicPr>
          <p:cNvPr id="8" name="Picture 7" descr="A picture containing umbrella&#10;&#10;Description automatically generated">
            <a:extLst>
              <a:ext uri="{FF2B5EF4-FFF2-40B4-BE49-F238E27FC236}">
                <a16:creationId xmlns:a16="http://schemas.microsoft.com/office/drawing/2014/main" id="{44F23E98-EE5C-459D-9B55-145437315B9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53863" y="3209021"/>
            <a:ext cx="2090137" cy="3318093"/>
          </a:xfrm>
          <a:prstGeom prst="rect">
            <a:avLst/>
          </a:prstGeom>
        </p:spPr>
      </p:pic>
      <p:sp>
        <p:nvSpPr>
          <p:cNvPr id="5" name="Rectangle 4">
            <a:extLst>
              <a:ext uri="{FF2B5EF4-FFF2-40B4-BE49-F238E27FC236}">
                <a16:creationId xmlns:a16="http://schemas.microsoft.com/office/drawing/2014/main" id="{959F994A-C62B-44F1-9E1D-44C66BD8573F}"/>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1892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estionnin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634853D-EB3C-42CC-A0E4-00460C28D93D}"/>
              </a:ext>
            </a:extLst>
          </p:cNvPr>
          <p:cNvSpPr>
            <a:spLocks noGrp="1"/>
          </p:cNvSpPr>
          <p:nvPr>
            <p:ph type="title" hasCustomPrompt="1"/>
          </p:nvPr>
        </p:nvSpPr>
        <p:spPr>
          <a:xfrm>
            <a:off x="2958353" y="213918"/>
            <a:ext cx="5705356" cy="552101"/>
          </a:xfrm>
        </p:spPr>
        <p:txBody>
          <a:bodyPr/>
          <a:lstStyle>
            <a:lvl1pPr>
              <a:defRPr/>
            </a:lvl1pPr>
          </a:lstStyle>
          <a:p>
            <a:r>
              <a:rPr lang="en-US"/>
              <a:t>Question Title</a:t>
            </a:r>
          </a:p>
        </p:txBody>
      </p:sp>
      <p:sp>
        <p:nvSpPr>
          <p:cNvPr id="5" name="Text Placeholder 3">
            <a:extLst>
              <a:ext uri="{FF2B5EF4-FFF2-40B4-BE49-F238E27FC236}">
                <a16:creationId xmlns:a16="http://schemas.microsoft.com/office/drawing/2014/main" id="{8C1C7B98-AC86-4C49-A155-E68C34E7015A}"/>
              </a:ext>
            </a:extLst>
          </p:cNvPr>
          <p:cNvSpPr>
            <a:spLocks noGrp="1"/>
          </p:cNvSpPr>
          <p:nvPr>
            <p:ph type="body" sz="quarter" idx="10" hasCustomPrompt="1"/>
          </p:nvPr>
        </p:nvSpPr>
        <p:spPr>
          <a:xfrm>
            <a:off x="269689" y="1296893"/>
            <a:ext cx="6987454" cy="4741049"/>
          </a:xfrm>
          <a:solidFill>
            <a:schemeClr val="bg2">
              <a:lumMod val="10000"/>
            </a:schemeClr>
          </a:solidFill>
        </p:spPr>
        <p:txBody>
          <a:bodyPr anchor="t"/>
          <a:lstStyle>
            <a:lvl1pPr marL="0" indent="0" algn="l">
              <a:lnSpc>
                <a:spcPct val="150000"/>
              </a:lnSpc>
              <a:spcBef>
                <a:spcPts val="0"/>
              </a:spcBef>
              <a:buNone/>
              <a:defRPr>
                <a:solidFill>
                  <a:schemeClr val="bg1"/>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dirty="0"/>
              <a:t>Question</a:t>
            </a:r>
          </a:p>
        </p:txBody>
      </p:sp>
      <p:sp>
        <p:nvSpPr>
          <p:cNvPr id="8" name="Rectangle 7">
            <a:extLst>
              <a:ext uri="{FF2B5EF4-FFF2-40B4-BE49-F238E27FC236}">
                <a16:creationId xmlns:a16="http://schemas.microsoft.com/office/drawing/2014/main" id="{285C25A2-77F7-4D87-8163-97EC2C1348B2}"/>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pic>
        <p:nvPicPr>
          <p:cNvPr id="9" name="Picture 8">
            <a:extLst>
              <a:ext uri="{FF2B5EF4-FFF2-40B4-BE49-F238E27FC236}">
                <a16:creationId xmlns:a16="http://schemas.microsoft.com/office/drawing/2014/main" id="{832F4194-B439-4C0A-BDD8-B697FCB24E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6861542" y="3054780"/>
            <a:ext cx="1802167" cy="3261840"/>
          </a:xfrm>
          <a:prstGeom prst="rect">
            <a:avLst/>
          </a:prstGeom>
        </p:spPr>
      </p:pic>
    </p:spTree>
    <p:extLst>
      <p:ext uri="{BB962C8B-B14F-4D97-AF65-F5344CB8AC3E}">
        <p14:creationId xmlns:p14="http://schemas.microsoft.com/office/powerpoint/2010/main" val="26893169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onderin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551BBAE-27E0-46AD-930D-7171F76028F9}"/>
              </a:ext>
            </a:extLst>
          </p:cNvPr>
          <p:cNvSpPr>
            <a:spLocks noGrp="1"/>
          </p:cNvSpPr>
          <p:nvPr>
            <p:ph type="title" hasCustomPrompt="1"/>
          </p:nvPr>
        </p:nvSpPr>
        <p:spPr>
          <a:xfrm>
            <a:off x="2958352" y="213918"/>
            <a:ext cx="5943601" cy="552101"/>
          </a:xfrm>
        </p:spPr>
        <p:txBody>
          <a:bodyPr/>
          <a:lstStyle>
            <a:lvl1pPr>
              <a:defRPr>
                <a:solidFill>
                  <a:srgbClr val="2F424F"/>
                </a:solidFill>
              </a:defRPr>
            </a:lvl1pPr>
          </a:lstStyle>
          <a:p>
            <a:r>
              <a:rPr lang="en-US"/>
              <a:t>Pondering Title</a:t>
            </a:r>
          </a:p>
        </p:txBody>
      </p:sp>
      <p:sp>
        <p:nvSpPr>
          <p:cNvPr id="16" name="Text Placeholder 5">
            <a:extLst>
              <a:ext uri="{FF2B5EF4-FFF2-40B4-BE49-F238E27FC236}">
                <a16:creationId xmlns:a16="http://schemas.microsoft.com/office/drawing/2014/main" id="{76DE6F0B-CAF2-42B4-A7C5-D552AE1F64C1}"/>
              </a:ext>
            </a:extLst>
          </p:cNvPr>
          <p:cNvSpPr>
            <a:spLocks noGrp="1"/>
          </p:cNvSpPr>
          <p:nvPr>
            <p:ph type="body" sz="quarter" idx="10" hasCustomPrompt="1"/>
          </p:nvPr>
        </p:nvSpPr>
        <p:spPr>
          <a:xfrm>
            <a:off x="2729751" y="1304363"/>
            <a:ext cx="5943601" cy="3334871"/>
          </a:xfrm>
        </p:spPr>
        <p:txBody>
          <a:bodyPr anchor="ctr"/>
          <a:lstStyle>
            <a:lvl1pPr marL="0" indent="0">
              <a:lnSpc>
                <a:spcPct val="150000"/>
              </a:lnSpc>
              <a:spcBef>
                <a:spcPts val="0"/>
              </a:spcBef>
              <a:buNone/>
              <a:defRPr>
                <a:solidFill>
                  <a:srgbClr val="2F424F"/>
                </a:solidFill>
              </a:defRPr>
            </a:lvl1pPr>
          </a:lstStyle>
          <a:p>
            <a:pPr lvl="0"/>
            <a:r>
              <a:rPr lang="en-US"/>
              <a:t>Pondering about</a:t>
            </a:r>
          </a:p>
        </p:txBody>
      </p:sp>
      <p:cxnSp>
        <p:nvCxnSpPr>
          <p:cNvPr id="17" name="Straight Connector 16">
            <a:extLst>
              <a:ext uri="{FF2B5EF4-FFF2-40B4-BE49-F238E27FC236}">
                <a16:creationId xmlns:a16="http://schemas.microsoft.com/office/drawing/2014/main" id="{71E241A0-8CA1-4C1D-98CE-166F8A74FDB9}"/>
              </a:ext>
            </a:extLst>
          </p:cNvPr>
          <p:cNvCxnSpPr>
            <a:cxnSpLocks/>
          </p:cNvCxnSpPr>
          <p:nvPr userDrawn="1"/>
        </p:nvCxnSpPr>
        <p:spPr>
          <a:xfrm flipV="1">
            <a:off x="2401928" y="3141478"/>
            <a:ext cx="349623" cy="1613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8594CDBE-FA0B-44C6-B1DC-4C3E87867A2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9761" y="2898361"/>
            <a:ext cx="1802167" cy="3368537"/>
          </a:xfrm>
          <a:prstGeom prst="rect">
            <a:avLst/>
          </a:prstGeom>
        </p:spPr>
      </p:pic>
      <p:sp>
        <p:nvSpPr>
          <p:cNvPr id="8" name="Rectangle 7">
            <a:extLst>
              <a:ext uri="{FF2B5EF4-FFF2-40B4-BE49-F238E27FC236}">
                <a16:creationId xmlns:a16="http://schemas.microsoft.com/office/drawing/2014/main" id="{0ED83C50-7EA9-4432-B67E-B240E726F787}"/>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703361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eview">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D1F395-5BB4-435E-80B1-9984F5850245}"/>
              </a:ext>
            </a:extLst>
          </p:cNvPr>
          <p:cNvSpPr txBox="1"/>
          <p:nvPr userDrawn="1"/>
        </p:nvSpPr>
        <p:spPr>
          <a:xfrm>
            <a:off x="2912659" y="199841"/>
            <a:ext cx="6080930" cy="584775"/>
          </a:xfrm>
          <a:prstGeom prst="rect">
            <a:avLst/>
          </a:prstGeom>
          <a:noFill/>
        </p:spPr>
        <p:txBody>
          <a:bodyPr wrap="square" rtlCol="0">
            <a:spAutoFit/>
          </a:bodyPr>
          <a:lstStyle/>
          <a:p>
            <a:pPr algn="ctr"/>
            <a:r>
              <a:rPr lang="en-US" sz="3200">
                <a:latin typeface="Arial" panose="020B0604020202020204" pitchFamily="34" charset="0"/>
                <a:cs typeface="Arial" panose="020B0604020202020204" pitchFamily="34" charset="0"/>
              </a:rPr>
              <a:t>20’ </a:t>
            </a:r>
            <a:r>
              <a:rPr lang="en-US" sz="3200" dirty="0">
                <a:latin typeface="Arial" panose="020B0604020202020204" pitchFamily="34" charset="0"/>
                <a:cs typeface="Arial" panose="020B0604020202020204" pitchFamily="34" charset="0"/>
              </a:rPr>
              <a:t>Review</a:t>
            </a:r>
          </a:p>
        </p:txBody>
      </p:sp>
      <p:sp>
        <p:nvSpPr>
          <p:cNvPr id="8" name="TextBox 7">
            <a:extLst>
              <a:ext uri="{FF2B5EF4-FFF2-40B4-BE49-F238E27FC236}">
                <a16:creationId xmlns:a16="http://schemas.microsoft.com/office/drawing/2014/main" id="{F3D535C9-41E8-4947-914F-7C05D65FF069}"/>
              </a:ext>
            </a:extLst>
          </p:cNvPr>
          <p:cNvSpPr txBox="1"/>
          <p:nvPr userDrawn="1"/>
        </p:nvSpPr>
        <p:spPr>
          <a:xfrm>
            <a:off x="2060603" y="4440950"/>
            <a:ext cx="4982454" cy="523220"/>
          </a:xfrm>
          <a:prstGeom prst="rect">
            <a:avLst/>
          </a:prstGeom>
          <a:noFill/>
        </p:spPr>
        <p:txBody>
          <a:bodyPr wrap="none" rtlCol="0">
            <a:spAutoFit/>
          </a:bodyPr>
          <a:lstStyle/>
          <a:p>
            <a:pPr algn="ctr"/>
            <a:r>
              <a:rPr lang="en-US" sz="2800" b="0">
                <a:solidFill>
                  <a:srgbClr val="2F424F"/>
                </a:solidFill>
                <a:latin typeface="Arial" panose="020B0604020202020204" pitchFamily="34" charset="0"/>
                <a:cs typeface="Arial" panose="020B0604020202020204" pitchFamily="34" charset="0"/>
              </a:rPr>
              <a:t>What did you learn last week?</a:t>
            </a:r>
            <a:endParaRPr lang="en-US" sz="2800" b="0" dirty="0">
              <a:solidFill>
                <a:srgbClr val="2F424F"/>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DA0F4911-CEB3-46CF-8431-71145A9E9A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87443" y="1568275"/>
            <a:ext cx="2328774" cy="2806173"/>
          </a:xfrm>
          <a:prstGeom prst="rect">
            <a:avLst/>
          </a:prstGeom>
        </p:spPr>
      </p:pic>
      <p:sp>
        <p:nvSpPr>
          <p:cNvPr id="5" name="Rectangle 4">
            <a:extLst>
              <a:ext uri="{FF2B5EF4-FFF2-40B4-BE49-F238E27FC236}">
                <a16:creationId xmlns:a16="http://schemas.microsoft.com/office/drawing/2014/main" id="{A5D01AD3-D324-4F3B-87B0-C820147FC440}"/>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058081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opics">
    <p:spTree>
      <p:nvGrpSpPr>
        <p:cNvPr id="1" name=""/>
        <p:cNvGrpSpPr/>
        <p:nvPr/>
      </p:nvGrpSpPr>
      <p:grpSpPr>
        <a:xfrm>
          <a:off x="0" y="0"/>
          <a:ext cx="0" cy="0"/>
          <a:chOff x="0" y="0"/>
          <a:chExt cx="0" cy="0"/>
        </a:xfrm>
      </p:grpSpPr>
      <p:sp>
        <p:nvSpPr>
          <p:cNvPr id="120" name="TextBox 119">
            <a:extLst>
              <a:ext uri="{FF2B5EF4-FFF2-40B4-BE49-F238E27FC236}">
                <a16:creationId xmlns:a16="http://schemas.microsoft.com/office/drawing/2014/main" id="{61545FFC-B8BA-4F60-B6AD-70C98FE50620}"/>
              </a:ext>
            </a:extLst>
          </p:cNvPr>
          <p:cNvSpPr txBox="1"/>
          <p:nvPr userDrawn="1"/>
        </p:nvSpPr>
        <p:spPr>
          <a:xfrm>
            <a:off x="2912659" y="199841"/>
            <a:ext cx="6080930" cy="584775"/>
          </a:xfrm>
          <a:prstGeom prst="rect">
            <a:avLst/>
          </a:prstGeom>
          <a:noFill/>
        </p:spPr>
        <p:txBody>
          <a:bodyPr wrap="square" rtlCol="0">
            <a:spAutoFit/>
          </a:bodyPr>
          <a:lstStyle/>
          <a:p>
            <a:pPr algn="ctr"/>
            <a:r>
              <a:rPr lang="en-US" sz="3200">
                <a:solidFill>
                  <a:srgbClr val="2F424F"/>
                </a:solidFill>
                <a:latin typeface="Arial" panose="020B0604020202020204" pitchFamily="34" charset="0"/>
                <a:cs typeface="Arial" panose="020B0604020202020204" pitchFamily="34" charset="0"/>
              </a:rPr>
              <a:t>Topics</a:t>
            </a:r>
            <a:endParaRPr lang="en-US" sz="3200" dirty="0">
              <a:solidFill>
                <a:srgbClr val="2F424F"/>
              </a:solidFill>
              <a:latin typeface="Arial" panose="020B0604020202020204" pitchFamily="34" charset="0"/>
              <a:cs typeface="Arial" panose="020B0604020202020204" pitchFamily="34" charset="0"/>
            </a:endParaRPr>
          </a:p>
        </p:txBody>
      </p:sp>
      <p:sp>
        <p:nvSpPr>
          <p:cNvPr id="233" name="Text Placeholder 144">
            <a:extLst>
              <a:ext uri="{FF2B5EF4-FFF2-40B4-BE49-F238E27FC236}">
                <a16:creationId xmlns:a16="http://schemas.microsoft.com/office/drawing/2014/main" id="{D84F8C80-9C50-4F2C-B648-296FE3E1862B}"/>
              </a:ext>
            </a:extLst>
          </p:cNvPr>
          <p:cNvSpPr>
            <a:spLocks noGrp="1"/>
          </p:cNvSpPr>
          <p:nvPr>
            <p:ph type="body" sz="quarter" idx="11" hasCustomPrompt="1"/>
          </p:nvPr>
        </p:nvSpPr>
        <p:spPr>
          <a:xfrm>
            <a:off x="622237" y="1546167"/>
            <a:ext cx="5321363" cy="3832168"/>
          </a:xfrm>
          <a:custGeom>
            <a:avLst/>
            <a:gdLst>
              <a:gd name="connsiteX0" fmla="*/ 0 w 5321363"/>
              <a:gd name="connsiteY0" fmla="*/ 0 h 3832168"/>
              <a:gd name="connsiteX1" fmla="*/ 484835 w 5321363"/>
              <a:gd name="connsiteY1" fmla="*/ 0 h 3832168"/>
              <a:gd name="connsiteX2" fmla="*/ 1076098 w 5321363"/>
              <a:gd name="connsiteY2" fmla="*/ 0 h 3832168"/>
              <a:gd name="connsiteX3" fmla="*/ 1773788 w 5321363"/>
              <a:gd name="connsiteY3" fmla="*/ 0 h 3832168"/>
              <a:gd name="connsiteX4" fmla="*/ 2258623 w 5321363"/>
              <a:gd name="connsiteY4" fmla="*/ 0 h 3832168"/>
              <a:gd name="connsiteX5" fmla="*/ 2903099 w 5321363"/>
              <a:gd name="connsiteY5" fmla="*/ 0 h 3832168"/>
              <a:gd name="connsiteX6" fmla="*/ 3387934 w 5321363"/>
              <a:gd name="connsiteY6" fmla="*/ 0 h 3832168"/>
              <a:gd name="connsiteX7" fmla="*/ 3979197 w 5321363"/>
              <a:gd name="connsiteY7" fmla="*/ 0 h 3832168"/>
              <a:gd name="connsiteX8" fmla="*/ 4623673 w 5321363"/>
              <a:gd name="connsiteY8" fmla="*/ 0 h 3832168"/>
              <a:gd name="connsiteX9" fmla="*/ 5321363 w 5321363"/>
              <a:gd name="connsiteY9" fmla="*/ 0 h 3832168"/>
              <a:gd name="connsiteX10" fmla="*/ 5321363 w 5321363"/>
              <a:gd name="connsiteY10" fmla="*/ 432488 h 3832168"/>
              <a:gd name="connsiteX11" fmla="*/ 5321363 w 5321363"/>
              <a:gd name="connsiteY11" fmla="*/ 979940 h 3832168"/>
              <a:gd name="connsiteX12" fmla="*/ 5321363 w 5321363"/>
              <a:gd name="connsiteY12" fmla="*/ 1604036 h 3832168"/>
              <a:gd name="connsiteX13" fmla="*/ 5321363 w 5321363"/>
              <a:gd name="connsiteY13" fmla="*/ 2189810 h 3832168"/>
              <a:gd name="connsiteX14" fmla="*/ 5321363 w 5321363"/>
              <a:gd name="connsiteY14" fmla="*/ 2698941 h 3832168"/>
              <a:gd name="connsiteX15" fmla="*/ 5321363 w 5321363"/>
              <a:gd name="connsiteY15" fmla="*/ 3284715 h 3832168"/>
              <a:gd name="connsiteX16" fmla="*/ 5321363 w 5321363"/>
              <a:gd name="connsiteY16" fmla="*/ 3832168 h 3832168"/>
              <a:gd name="connsiteX17" fmla="*/ 4730100 w 5321363"/>
              <a:gd name="connsiteY17" fmla="*/ 3832168 h 3832168"/>
              <a:gd name="connsiteX18" fmla="*/ 4032411 w 5321363"/>
              <a:gd name="connsiteY18" fmla="*/ 3832168 h 3832168"/>
              <a:gd name="connsiteX19" fmla="*/ 3334721 w 5321363"/>
              <a:gd name="connsiteY19" fmla="*/ 3832168 h 3832168"/>
              <a:gd name="connsiteX20" fmla="*/ 2690245 w 5321363"/>
              <a:gd name="connsiteY20" fmla="*/ 3832168 h 3832168"/>
              <a:gd name="connsiteX21" fmla="*/ 2045768 w 5321363"/>
              <a:gd name="connsiteY21" fmla="*/ 3832168 h 3832168"/>
              <a:gd name="connsiteX22" fmla="*/ 1401292 w 5321363"/>
              <a:gd name="connsiteY22" fmla="*/ 3832168 h 3832168"/>
              <a:gd name="connsiteX23" fmla="*/ 916457 w 5321363"/>
              <a:gd name="connsiteY23" fmla="*/ 3832168 h 3832168"/>
              <a:gd name="connsiteX24" fmla="*/ 0 w 5321363"/>
              <a:gd name="connsiteY24" fmla="*/ 3832168 h 3832168"/>
              <a:gd name="connsiteX25" fmla="*/ 0 w 5321363"/>
              <a:gd name="connsiteY25" fmla="*/ 3284715 h 3832168"/>
              <a:gd name="connsiteX26" fmla="*/ 0 w 5321363"/>
              <a:gd name="connsiteY26" fmla="*/ 2852228 h 3832168"/>
              <a:gd name="connsiteX27" fmla="*/ 0 w 5321363"/>
              <a:gd name="connsiteY27" fmla="*/ 2266454 h 3832168"/>
              <a:gd name="connsiteX28" fmla="*/ 0 w 5321363"/>
              <a:gd name="connsiteY28" fmla="*/ 1833966 h 3832168"/>
              <a:gd name="connsiteX29" fmla="*/ 0 w 5321363"/>
              <a:gd name="connsiteY29" fmla="*/ 1286514 h 3832168"/>
              <a:gd name="connsiteX30" fmla="*/ 0 w 5321363"/>
              <a:gd name="connsiteY30" fmla="*/ 662418 h 3832168"/>
              <a:gd name="connsiteX31" fmla="*/ 0 w 5321363"/>
              <a:gd name="connsiteY31" fmla="*/ 0 h 383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321363" h="3832168" fill="none" extrusionOk="0">
                <a:moveTo>
                  <a:pt x="0" y="0"/>
                </a:moveTo>
                <a:cubicBezTo>
                  <a:pt x="136173" y="-47067"/>
                  <a:pt x="249394" y="57942"/>
                  <a:pt x="484835" y="0"/>
                </a:cubicBezTo>
                <a:cubicBezTo>
                  <a:pt x="720277" y="-57942"/>
                  <a:pt x="785393" y="69840"/>
                  <a:pt x="1076098" y="0"/>
                </a:cubicBezTo>
                <a:cubicBezTo>
                  <a:pt x="1366803" y="-69840"/>
                  <a:pt x="1593751" y="4096"/>
                  <a:pt x="1773788" y="0"/>
                </a:cubicBezTo>
                <a:cubicBezTo>
                  <a:pt x="1953825" y="-4096"/>
                  <a:pt x="2106197" y="31730"/>
                  <a:pt x="2258623" y="0"/>
                </a:cubicBezTo>
                <a:cubicBezTo>
                  <a:pt x="2411050" y="-31730"/>
                  <a:pt x="2696729" y="47019"/>
                  <a:pt x="2903099" y="0"/>
                </a:cubicBezTo>
                <a:cubicBezTo>
                  <a:pt x="3109469" y="-47019"/>
                  <a:pt x="3267356" y="19484"/>
                  <a:pt x="3387934" y="0"/>
                </a:cubicBezTo>
                <a:cubicBezTo>
                  <a:pt x="3508512" y="-19484"/>
                  <a:pt x="3776670" y="57133"/>
                  <a:pt x="3979197" y="0"/>
                </a:cubicBezTo>
                <a:cubicBezTo>
                  <a:pt x="4181724" y="-57133"/>
                  <a:pt x="4474209" y="3987"/>
                  <a:pt x="4623673" y="0"/>
                </a:cubicBezTo>
                <a:cubicBezTo>
                  <a:pt x="4773137" y="-3987"/>
                  <a:pt x="4977170" y="58453"/>
                  <a:pt x="5321363" y="0"/>
                </a:cubicBezTo>
                <a:cubicBezTo>
                  <a:pt x="5333793" y="92459"/>
                  <a:pt x="5288542" y="321142"/>
                  <a:pt x="5321363" y="432488"/>
                </a:cubicBezTo>
                <a:cubicBezTo>
                  <a:pt x="5354184" y="543834"/>
                  <a:pt x="5285164" y="744641"/>
                  <a:pt x="5321363" y="979940"/>
                </a:cubicBezTo>
                <a:cubicBezTo>
                  <a:pt x="5357562" y="1215239"/>
                  <a:pt x="5298171" y="1448730"/>
                  <a:pt x="5321363" y="1604036"/>
                </a:cubicBezTo>
                <a:cubicBezTo>
                  <a:pt x="5344555" y="1759342"/>
                  <a:pt x="5311332" y="2056486"/>
                  <a:pt x="5321363" y="2189810"/>
                </a:cubicBezTo>
                <a:cubicBezTo>
                  <a:pt x="5331394" y="2323134"/>
                  <a:pt x="5309623" y="2578823"/>
                  <a:pt x="5321363" y="2698941"/>
                </a:cubicBezTo>
                <a:cubicBezTo>
                  <a:pt x="5333103" y="2819059"/>
                  <a:pt x="5299528" y="3077672"/>
                  <a:pt x="5321363" y="3284715"/>
                </a:cubicBezTo>
                <a:cubicBezTo>
                  <a:pt x="5343198" y="3491758"/>
                  <a:pt x="5318346" y="3660904"/>
                  <a:pt x="5321363" y="3832168"/>
                </a:cubicBezTo>
                <a:cubicBezTo>
                  <a:pt x="5157291" y="3885641"/>
                  <a:pt x="4854435" y="3795867"/>
                  <a:pt x="4730100" y="3832168"/>
                </a:cubicBezTo>
                <a:cubicBezTo>
                  <a:pt x="4605765" y="3868469"/>
                  <a:pt x="4228242" y="3764479"/>
                  <a:pt x="4032411" y="3832168"/>
                </a:cubicBezTo>
                <a:cubicBezTo>
                  <a:pt x="3836580" y="3899857"/>
                  <a:pt x="3498289" y="3806412"/>
                  <a:pt x="3334721" y="3832168"/>
                </a:cubicBezTo>
                <a:cubicBezTo>
                  <a:pt x="3171153" y="3857924"/>
                  <a:pt x="2949099" y="3775615"/>
                  <a:pt x="2690245" y="3832168"/>
                </a:cubicBezTo>
                <a:cubicBezTo>
                  <a:pt x="2431391" y="3888721"/>
                  <a:pt x="2268248" y="3828646"/>
                  <a:pt x="2045768" y="3832168"/>
                </a:cubicBezTo>
                <a:cubicBezTo>
                  <a:pt x="1823288" y="3835690"/>
                  <a:pt x="1628218" y="3791092"/>
                  <a:pt x="1401292" y="3832168"/>
                </a:cubicBezTo>
                <a:cubicBezTo>
                  <a:pt x="1174366" y="3873244"/>
                  <a:pt x="1074401" y="3823162"/>
                  <a:pt x="916457" y="3832168"/>
                </a:cubicBezTo>
                <a:cubicBezTo>
                  <a:pt x="758513" y="3841174"/>
                  <a:pt x="340944" y="3765111"/>
                  <a:pt x="0" y="3832168"/>
                </a:cubicBezTo>
                <a:cubicBezTo>
                  <a:pt x="-56553" y="3642632"/>
                  <a:pt x="42503" y="3409419"/>
                  <a:pt x="0" y="3284715"/>
                </a:cubicBezTo>
                <a:cubicBezTo>
                  <a:pt x="-42503" y="3160011"/>
                  <a:pt x="40333" y="2940309"/>
                  <a:pt x="0" y="2852228"/>
                </a:cubicBezTo>
                <a:cubicBezTo>
                  <a:pt x="-40333" y="2764147"/>
                  <a:pt x="68753" y="2481597"/>
                  <a:pt x="0" y="2266454"/>
                </a:cubicBezTo>
                <a:cubicBezTo>
                  <a:pt x="-68753" y="2051311"/>
                  <a:pt x="44939" y="2044168"/>
                  <a:pt x="0" y="1833966"/>
                </a:cubicBezTo>
                <a:cubicBezTo>
                  <a:pt x="-44939" y="1623764"/>
                  <a:pt x="48959" y="1474796"/>
                  <a:pt x="0" y="1286514"/>
                </a:cubicBezTo>
                <a:cubicBezTo>
                  <a:pt x="-48959" y="1098232"/>
                  <a:pt x="15538" y="797140"/>
                  <a:pt x="0" y="662418"/>
                </a:cubicBezTo>
                <a:cubicBezTo>
                  <a:pt x="-15538" y="527696"/>
                  <a:pt x="6904" y="281997"/>
                  <a:pt x="0" y="0"/>
                </a:cubicBezTo>
                <a:close/>
              </a:path>
              <a:path w="5321363" h="3832168" stroke="0" extrusionOk="0">
                <a:moveTo>
                  <a:pt x="0" y="0"/>
                </a:moveTo>
                <a:cubicBezTo>
                  <a:pt x="112894" y="-12294"/>
                  <a:pt x="422644" y="44399"/>
                  <a:pt x="538049" y="0"/>
                </a:cubicBezTo>
                <a:cubicBezTo>
                  <a:pt x="653454" y="-44399"/>
                  <a:pt x="813419" y="23183"/>
                  <a:pt x="969671" y="0"/>
                </a:cubicBezTo>
                <a:cubicBezTo>
                  <a:pt x="1125923" y="-23183"/>
                  <a:pt x="1366705" y="5747"/>
                  <a:pt x="1667360" y="0"/>
                </a:cubicBezTo>
                <a:cubicBezTo>
                  <a:pt x="1968015" y="-5747"/>
                  <a:pt x="1988150" y="36443"/>
                  <a:pt x="2205409" y="0"/>
                </a:cubicBezTo>
                <a:cubicBezTo>
                  <a:pt x="2422668" y="-36443"/>
                  <a:pt x="2574820" y="45883"/>
                  <a:pt x="2743458" y="0"/>
                </a:cubicBezTo>
                <a:cubicBezTo>
                  <a:pt x="2912096" y="-45883"/>
                  <a:pt x="3098447" y="20043"/>
                  <a:pt x="3441148" y="0"/>
                </a:cubicBezTo>
                <a:cubicBezTo>
                  <a:pt x="3783849" y="-20043"/>
                  <a:pt x="3722838" y="28638"/>
                  <a:pt x="3925983" y="0"/>
                </a:cubicBezTo>
                <a:cubicBezTo>
                  <a:pt x="4129129" y="-28638"/>
                  <a:pt x="4410769" y="21585"/>
                  <a:pt x="4623673" y="0"/>
                </a:cubicBezTo>
                <a:cubicBezTo>
                  <a:pt x="4836577" y="-21585"/>
                  <a:pt x="5017283" y="71921"/>
                  <a:pt x="5321363" y="0"/>
                </a:cubicBezTo>
                <a:cubicBezTo>
                  <a:pt x="5380879" y="194223"/>
                  <a:pt x="5274564" y="395482"/>
                  <a:pt x="5321363" y="547453"/>
                </a:cubicBezTo>
                <a:cubicBezTo>
                  <a:pt x="5368162" y="699424"/>
                  <a:pt x="5272115" y="888195"/>
                  <a:pt x="5321363" y="1094905"/>
                </a:cubicBezTo>
                <a:cubicBezTo>
                  <a:pt x="5370611" y="1301615"/>
                  <a:pt x="5311484" y="1439053"/>
                  <a:pt x="5321363" y="1680679"/>
                </a:cubicBezTo>
                <a:cubicBezTo>
                  <a:pt x="5331242" y="1922305"/>
                  <a:pt x="5271822" y="1965340"/>
                  <a:pt x="5321363" y="2113167"/>
                </a:cubicBezTo>
                <a:cubicBezTo>
                  <a:pt x="5370904" y="2260994"/>
                  <a:pt x="5311948" y="2527558"/>
                  <a:pt x="5321363" y="2660619"/>
                </a:cubicBezTo>
                <a:cubicBezTo>
                  <a:pt x="5330778" y="2793680"/>
                  <a:pt x="5295485" y="2962210"/>
                  <a:pt x="5321363" y="3208072"/>
                </a:cubicBezTo>
                <a:cubicBezTo>
                  <a:pt x="5347241" y="3453934"/>
                  <a:pt x="5290926" y="3608068"/>
                  <a:pt x="5321363" y="3832168"/>
                </a:cubicBezTo>
                <a:cubicBezTo>
                  <a:pt x="5048516" y="3837064"/>
                  <a:pt x="4889231" y="3784359"/>
                  <a:pt x="4676887" y="3832168"/>
                </a:cubicBezTo>
                <a:cubicBezTo>
                  <a:pt x="4464543" y="3879977"/>
                  <a:pt x="4298119" y="3777300"/>
                  <a:pt x="4085624" y="3832168"/>
                </a:cubicBezTo>
                <a:cubicBezTo>
                  <a:pt x="3873129" y="3887036"/>
                  <a:pt x="3750067" y="3797433"/>
                  <a:pt x="3654003" y="3832168"/>
                </a:cubicBezTo>
                <a:cubicBezTo>
                  <a:pt x="3557939" y="3866903"/>
                  <a:pt x="3340799" y="3792036"/>
                  <a:pt x="3169167" y="3832168"/>
                </a:cubicBezTo>
                <a:cubicBezTo>
                  <a:pt x="2997535" y="3872300"/>
                  <a:pt x="2676044" y="3792115"/>
                  <a:pt x="2471477" y="3832168"/>
                </a:cubicBezTo>
                <a:cubicBezTo>
                  <a:pt x="2266910" y="3872221"/>
                  <a:pt x="2157083" y="3823165"/>
                  <a:pt x="1880215" y="3832168"/>
                </a:cubicBezTo>
                <a:cubicBezTo>
                  <a:pt x="1603347" y="3841171"/>
                  <a:pt x="1599060" y="3808994"/>
                  <a:pt x="1395380" y="3832168"/>
                </a:cubicBezTo>
                <a:cubicBezTo>
                  <a:pt x="1191701" y="3855342"/>
                  <a:pt x="1050223" y="3790795"/>
                  <a:pt x="804117" y="3832168"/>
                </a:cubicBezTo>
                <a:cubicBezTo>
                  <a:pt x="558011" y="3873541"/>
                  <a:pt x="234352" y="3764268"/>
                  <a:pt x="0" y="3832168"/>
                </a:cubicBezTo>
                <a:cubicBezTo>
                  <a:pt x="-51636" y="3629128"/>
                  <a:pt x="3874" y="3569647"/>
                  <a:pt x="0" y="3399680"/>
                </a:cubicBezTo>
                <a:cubicBezTo>
                  <a:pt x="-3874" y="3229713"/>
                  <a:pt x="27369" y="2951866"/>
                  <a:pt x="0" y="2813906"/>
                </a:cubicBezTo>
                <a:cubicBezTo>
                  <a:pt x="-27369" y="2675946"/>
                  <a:pt x="8935" y="2460456"/>
                  <a:pt x="0" y="2343097"/>
                </a:cubicBezTo>
                <a:cubicBezTo>
                  <a:pt x="-8935" y="2225738"/>
                  <a:pt x="23119" y="1883624"/>
                  <a:pt x="0" y="1719001"/>
                </a:cubicBezTo>
                <a:cubicBezTo>
                  <a:pt x="-23119" y="1554378"/>
                  <a:pt x="43969" y="1348558"/>
                  <a:pt x="0" y="1209870"/>
                </a:cubicBezTo>
                <a:cubicBezTo>
                  <a:pt x="-43969" y="1071182"/>
                  <a:pt x="22409" y="991435"/>
                  <a:pt x="0" y="777383"/>
                </a:cubicBezTo>
                <a:cubicBezTo>
                  <a:pt x="-22409" y="563331"/>
                  <a:pt x="28625" y="254831"/>
                  <a:pt x="0" y="0"/>
                </a:cubicBezTo>
                <a:close/>
              </a:path>
            </a:pathLst>
          </a:custGeom>
          <a:ln w="28575">
            <a:solidFill>
              <a:srgbClr val="2F424F"/>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a:lstStyle>
            <a:lvl1pPr marL="365760" indent="-365760" algn="l">
              <a:lnSpc>
                <a:spcPct val="150000"/>
              </a:lnSpc>
              <a:spcBef>
                <a:spcPts val="0"/>
              </a:spcBef>
              <a:buFont typeface="Wingdings" panose="05000000000000000000" pitchFamily="2" charset="2"/>
              <a:buChar char="Ø"/>
              <a:defRPr sz="2400" baseline="0">
                <a:solidFill>
                  <a:srgbClr val="2F424F"/>
                </a:solidFill>
                <a:latin typeface="Arial" panose="020B0604020202020204" pitchFamily="34" charset="0"/>
                <a:cs typeface="Arial" panose="020B0604020202020204" pitchFamily="34" charset="0"/>
              </a:defRPr>
            </a:lvl1pPr>
          </a:lstStyle>
          <a:p>
            <a:pPr lvl="0"/>
            <a:r>
              <a:rPr lang="en-US"/>
              <a:t>Subtopic 1</a:t>
            </a:r>
          </a:p>
          <a:p>
            <a:pPr lvl="0"/>
            <a:r>
              <a:rPr lang="en-US"/>
              <a:t>Subtopic 2</a:t>
            </a:r>
          </a:p>
          <a:p>
            <a:pPr lvl="0"/>
            <a:r>
              <a:rPr lang="en-US"/>
              <a:t>Subtopic 3</a:t>
            </a:r>
          </a:p>
          <a:p>
            <a:pPr lvl="0"/>
            <a:r>
              <a:rPr lang="en-US"/>
              <a:t>Subtopic 4</a:t>
            </a:r>
            <a:endParaRPr lang="en-US" dirty="0"/>
          </a:p>
        </p:txBody>
      </p:sp>
      <p:pic>
        <p:nvPicPr>
          <p:cNvPr id="3" name="Picture 2" descr="A picture containing umbrella&#10;&#10;Description automatically generated">
            <a:extLst>
              <a:ext uri="{FF2B5EF4-FFF2-40B4-BE49-F238E27FC236}">
                <a16:creationId xmlns:a16="http://schemas.microsoft.com/office/drawing/2014/main" id="{DC9493BD-953A-48CE-84EF-4BE4235B02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37240" y="2568633"/>
            <a:ext cx="2802861" cy="3524597"/>
          </a:xfrm>
          <a:prstGeom prst="rect">
            <a:avLst/>
          </a:prstGeom>
        </p:spPr>
      </p:pic>
      <p:sp>
        <p:nvSpPr>
          <p:cNvPr id="5" name="Rectangle 4">
            <a:extLst>
              <a:ext uri="{FF2B5EF4-FFF2-40B4-BE49-F238E27FC236}">
                <a16:creationId xmlns:a16="http://schemas.microsoft.com/office/drawing/2014/main" id="{9CAA1A06-8803-49DC-9BCD-A902E6BED570}"/>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7367075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icense ID">
    <p:bg>
      <p:bgPr>
        <a:solidFill>
          <a:schemeClr val="bg1">
            <a:lumMod val="95000"/>
          </a:schemeClr>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B8F6CE4-5FD9-4D9C-8AFC-70886D387755}"/>
              </a:ext>
            </a:extLst>
          </p:cNvPr>
          <p:cNvGrpSpPr/>
          <p:nvPr userDrawn="1"/>
        </p:nvGrpSpPr>
        <p:grpSpPr>
          <a:xfrm>
            <a:off x="6453887" y="55630"/>
            <a:ext cx="2690113" cy="815223"/>
            <a:chOff x="112033" y="63355"/>
            <a:chExt cx="2690113" cy="815223"/>
          </a:xfrm>
        </p:grpSpPr>
        <p:pic>
          <p:nvPicPr>
            <p:cNvPr id="4" name="Picture 2" descr="Image result for LOGO YARSI">
              <a:extLst>
                <a:ext uri="{FF2B5EF4-FFF2-40B4-BE49-F238E27FC236}">
                  <a16:creationId xmlns:a16="http://schemas.microsoft.com/office/drawing/2014/main" id="{B89AED2C-0466-4871-BFF3-62B2F67D119C}"/>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FCCF3DF-D853-4D87-B739-EBA1CEB0B895}"/>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accent1">
                      <a:lumMod val="50000"/>
                    </a:schemeClr>
                  </a:solidFill>
                  <a:latin typeface="Times New Roman" panose="02020603050405020304" pitchFamily="18" charset="0"/>
                  <a:cs typeface="Times New Roman" panose="02020603050405020304" pitchFamily="18" charset="0"/>
                </a:rPr>
                <a:t>UNIVERSITAS</a:t>
              </a:r>
            </a:p>
          </p:txBody>
        </p:sp>
        <p:sp>
          <p:nvSpPr>
            <p:cNvPr id="6" name="TextBox 5">
              <a:extLst>
                <a:ext uri="{FF2B5EF4-FFF2-40B4-BE49-F238E27FC236}">
                  <a16:creationId xmlns:a16="http://schemas.microsoft.com/office/drawing/2014/main" id="{257EB752-631F-4545-9AE2-3B47EBC6E641}"/>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accent1">
                      <a:lumMod val="50000"/>
                    </a:schemeClr>
                  </a:solidFill>
                  <a:latin typeface="Times New Roman" panose="02020603050405020304" pitchFamily="18" charset="0"/>
                  <a:cs typeface="Times New Roman" panose="02020603050405020304" pitchFamily="18" charset="0"/>
                </a:rPr>
                <a:t>YARSI</a:t>
              </a:r>
            </a:p>
          </p:txBody>
        </p:sp>
      </p:grpSp>
      <p:sp>
        <p:nvSpPr>
          <p:cNvPr id="7" name="TextBox 6">
            <a:extLst>
              <a:ext uri="{FF2B5EF4-FFF2-40B4-BE49-F238E27FC236}">
                <a16:creationId xmlns:a16="http://schemas.microsoft.com/office/drawing/2014/main" id="{E86CE848-F65A-4FBB-9856-B10FE39EB996}"/>
              </a:ext>
            </a:extLst>
          </p:cNvPr>
          <p:cNvSpPr txBox="1"/>
          <p:nvPr userDrawn="1"/>
        </p:nvSpPr>
        <p:spPr>
          <a:xfrm>
            <a:off x="2031661" y="951014"/>
            <a:ext cx="5158596" cy="584775"/>
          </a:xfrm>
          <a:prstGeom prst="rect">
            <a:avLst/>
          </a:prstGeom>
          <a:noFill/>
        </p:spPr>
        <p:txBody>
          <a:bodyPr wrap="square" rtlCol="0">
            <a:spAutoFit/>
          </a:bodyPr>
          <a:lstStyle/>
          <a:p>
            <a:pPr algn="ctr"/>
            <a:r>
              <a:rPr lang="en-US" sz="3200" b="0">
                <a:solidFill>
                  <a:schemeClr val="accent1">
                    <a:lumMod val="50000"/>
                  </a:schemeClr>
                </a:solidFill>
                <a:latin typeface="Arial" panose="020B0604020202020204" pitchFamily="34" charset="0"/>
                <a:cs typeface="Arial" panose="020B0604020202020204" pitchFamily="34" charset="0"/>
              </a:rPr>
              <a:t>Lisensi Distribusi</a:t>
            </a:r>
            <a:endParaRPr lang="en-US" sz="3200" b="0" dirty="0">
              <a:solidFill>
                <a:schemeClr val="accent1">
                  <a:lumMod val="50000"/>
                </a:schemeClr>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A08BEB50-21BC-494F-9AD7-BBF9D72B2AE2}"/>
              </a:ext>
            </a:extLst>
          </p:cNvPr>
          <p:cNvSpPr txBox="1"/>
          <p:nvPr userDrawn="1"/>
        </p:nvSpPr>
        <p:spPr>
          <a:xfrm>
            <a:off x="534838" y="1548311"/>
            <a:ext cx="8074324" cy="3651705"/>
          </a:xfrm>
          <a:prstGeom prst="rect">
            <a:avLst/>
          </a:prstGeom>
          <a:noFill/>
        </p:spPr>
        <p:txBody>
          <a:bodyPr wrap="square" rtlCol="0">
            <a:spAutoFit/>
          </a:bodyPr>
          <a:lstStyle/>
          <a:p>
            <a:pPr algn="just">
              <a:lnSpc>
                <a:spcPct val="130000"/>
              </a:lnSpc>
            </a:pPr>
            <a:r>
              <a:rPr lang="en-US" sz="2000">
                <a:solidFill>
                  <a:schemeClr val="accent1">
                    <a:lumMod val="50000"/>
                  </a:schemeClr>
                </a:solidFill>
                <a:latin typeface="Arial" panose="020B0604020202020204" pitchFamily="34" charset="0"/>
                <a:cs typeface="Arial" panose="020B0604020202020204" pitchFamily="34" charset="0"/>
              </a:rPr>
              <a:t>Materi, urutan penyajian, animasi, dan pertanyaan yang ada dalam berkas ini merupakan karya orang-orang yang namanya disebutkan di halaman pertama, dan sengaja didistribusikan dengan lisensi Creative Common by-no-sa 4.0 International, yang berarti bisa digunakan dan diubah sesuai dengan kebutuhan selama tidak untuk kepentingan komersial dan memberikan kredit pada pencipta. Karya ini dan ubahannya boleh didistribusikan ulang selama masih menggunakan lisensi yang sama. Gambar yang digunakan merupakan milik penciptanya masing-masing.</a:t>
            </a:r>
            <a:endParaRPr lang="en-ID" sz="2000">
              <a:solidFill>
                <a:schemeClr val="accent1">
                  <a:lumMod val="50000"/>
                </a:schemeClr>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4800EBC7-1330-40A5-B968-2C199C03CE8D}"/>
              </a:ext>
            </a:extLst>
          </p:cNvPr>
          <p:cNvSpPr txBox="1"/>
          <p:nvPr userDrawn="1"/>
        </p:nvSpPr>
        <p:spPr>
          <a:xfrm>
            <a:off x="534838" y="5366211"/>
            <a:ext cx="8074324" cy="912494"/>
          </a:xfrm>
          <a:prstGeom prst="rect">
            <a:avLst/>
          </a:prstGeom>
          <a:noFill/>
        </p:spPr>
        <p:txBody>
          <a:bodyPr wrap="square" rtlCol="0">
            <a:spAutoFit/>
          </a:bodyPr>
          <a:lstStyle/>
          <a:p>
            <a:pPr algn="just">
              <a:lnSpc>
                <a:spcPct val="150000"/>
              </a:lnSpc>
            </a:pPr>
            <a:r>
              <a:rPr lang="en-US" sz="2000">
                <a:solidFill>
                  <a:schemeClr val="accent1">
                    <a:lumMod val="50000"/>
                  </a:schemeClr>
                </a:solidFill>
                <a:latin typeface="Arial" panose="020B0604020202020204" pitchFamily="34" charset="0"/>
                <a:cs typeface="Arial" panose="020B0604020202020204" pitchFamily="34" charset="0"/>
              </a:rPr>
              <a:t>Informasi lebih lanjut silahkan lihat:</a:t>
            </a:r>
          </a:p>
          <a:p>
            <a:pPr algn="just">
              <a:lnSpc>
                <a:spcPct val="130000"/>
              </a:lnSpc>
            </a:pPr>
            <a:r>
              <a:rPr lang="en-US" sz="2000">
                <a:solidFill>
                  <a:schemeClr val="accent1">
                    <a:lumMod val="50000"/>
                  </a:schemeClr>
                </a:solidFill>
                <a:latin typeface="Arial" panose="020B0604020202020204" pitchFamily="34" charset="0"/>
                <a:cs typeface="Arial" panose="020B0604020202020204" pitchFamily="34" charset="0"/>
              </a:rPr>
              <a:t>https://creativecommons.org/licenses/by-nc-sa/4.0/</a:t>
            </a:r>
            <a:endParaRPr lang="en-ID" sz="2000">
              <a:solidFill>
                <a:schemeClr val="accent1">
                  <a:lumMod val="50000"/>
                </a:schemeClr>
              </a:solidFill>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FFFE3FCA-6647-4313-8194-C136FA51F5FC}"/>
              </a:ext>
            </a:extLst>
          </p:cNvPr>
          <p:cNvGrpSpPr/>
          <p:nvPr userDrawn="1"/>
        </p:nvGrpSpPr>
        <p:grpSpPr>
          <a:xfrm>
            <a:off x="104839" y="67242"/>
            <a:ext cx="3080834" cy="792000"/>
            <a:chOff x="104839" y="67242"/>
            <a:chExt cx="3080834" cy="792000"/>
          </a:xfrm>
        </p:grpSpPr>
        <p:sp>
          <p:nvSpPr>
            <p:cNvPr id="11" name="Oval 10">
              <a:extLst>
                <a:ext uri="{FF2B5EF4-FFF2-40B4-BE49-F238E27FC236}">
                  <a16:creationId xmlns:a16="http://schemas.microsoft.com/office/drawing/2014/main" id="{784951DF-AE16-4FF7-936C-E43A0D336B1C}"/>
                </a:ext>
              </a:extLst>
            </p:cNvPr>
            <p:cNvSpPr/>
            <p:nvPr userDrawn="1"/>
          </p:nvSpPr>
          <p:spPr>
            <a:xfrm>
              <a:off x="104839" y="67242"/>
              <a:ext cx="792000" cy="792000"/>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lumMod val="50000"/>
                    </a:schemeClr>
                  </a:solidFill>
                  <a:latin typeface="Arial Black" panose="020B0A04020102020204" pitchFamily="34" charset="0"/>
                  <a:cs typeface="Arial" panose="020B0604020202020204" pitchFamily="34" charset="0"/>
                </a:rPr>
                <a:t>CC</a:t>
              </a:r>
              <a:endParaRPr lang="en-ID" b="1">
                <a:solidFill>
                  <a:schemeClr val="accent1">
                    <a:lumMod val="50000"/>
                  </a:schemeClr>
                </a:solidFill>
                <a:latin typeface="Arial Black" panose="020B0A040201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E82193F3-BB0D-4AB1-81C9-2D9CF05CC12F}"/>
                </a:ext>
              </a:extLst>
            </p:cNvPr>
            <p:cNvSpPr txBox="1"/>
            <p:nvPr userDrawn="1"/>
          </p:nvSpPr>
          <p:spPr>
            <a:xfrm>
              <a:off x="903189" y="153480"/>
              <a:ext cx="1408784"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BY-NO-SA</a:t>
              </a:r>
              <a:endParaRPr lang="en-ID">
                <a:solidFill>
                  <a:schemeClr val="accent1">
                    <a:lumMod val="50000"/>
                  </a:schemeClr>
                </a:solidFill>
                <a:latin typeface="Arial Black" panose="020B0A04020102020204" pitchFamily="34" charset="0"/>
              </a:endParaRPr>
            </a:p>
          </p:txBody>
        </p:sp>
        <p:sp>
          <p:nvSpPr>
            <p:cNvPr id="13" name="TextBox 12">
              <a:extLst>
                <a:ext uri="{FF2B5EF4-FFF2-40B4-BE49-F238E27FC236}">
                  <a16:creationId xmlns:a16="http://schemas.microsoft.com/office/drawing/2014/main" id="{6802D85A-0670-4274-B2F0-AF807016ECDA}"/>
                </a:ext>
              </a:extLst>
            </p:cNvPr>
            <p:cNvSpPr txBox="1"/>
            <p:nvPr userDrawn="1"/>
          </p:nvSpPr>
          <p:spPr>
            <a:xfrm>
              <a:off x="903189" y="417798"/>
              <a:ext cx="2282484"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4.0 International</a:t>
              </a:r>
              <a:endParaRPr lang="en-ID">
                <a:solidFill>
                  <a:schemeClr val="accent1">
                    <a:lumMod val="50000"/>
                  </a:schemeClr>
                </a:solidFill>
                <a:latin typeface="Arial Black" panose="020B0A04020102020204" pitchFamily="34" charset="0"/>
              </a:endParaRPr>
            </a:p>
          </p:txBody>
        </p:sp>
      </p:grpSp>
    </p:spTree>
    <p:extLst>
      <p:ext uri="{BB962C8B-B14F-4D97-AF65-F5344CB8AC3E}">
        <p14:creationId xmlns:p14="http://schemas.microsoft.com/office/powerpoint/2010/main" val="2854092366"/>
      </p:ext>
    </p:extLst>
  </p:cSld>
  <p:clrMapOvr>
    <a:masterClrMapping/>
  </p:clrMapOvr>
  <p:transition>
    <p:split orient="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icense EN">
    <p:bg>
      <p:bgPr>
        <a:solidFill>
          <a:schemeClr val="bg1">
            <a:lumMod val="95000"/>
          </a:schemeClr>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4E3ACAA-E7DC-44A5-9B6E-938564F695EB}"/>
              </a:ext>
            </a:extLst>
          </p:cNvPr>
          <p:cNvGrpSpPr/>
          <p:nvPr userDrawn="1"/>
        </p:nvGrpSpPr>
        <p:grpSpPr>
          <a:xfrm>
            <a:off x="6453887" y="55630"/>
            <a:ext cx="2690113" cy="815223"/>
            <a:chOff x="112033" y="63355"/>
            <a:chExt cx="2690113" cy="815223"/>
          </a:xfrm>
        </p:grpSpPr>
        <p:pic>
          <p:nvPicPr>
            <p:cNvPr id="4" name="Picture 2" descr="Image result for LOGO YARSI">
              <a:extLst>
                <a:ext uri="{FF2B5EF4-FFF2-40B4-BE49-F238E27FC236}">
                  <a16:creationId xmlns:a16="http://schemas.microsoft.com/office/drawing/2014/main" id="{E5DF500B-DE8E-4015-94A4-D2038AC7CDBC}"/>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7326315-D23C-424A-864A-C3CE0CCB8F94}"/>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accent1">
                      <a:lumMod val="50000"/>
                    </a:schemeClr>
                  </a:solidFill>
                  <a:latin typeface="Times New Roman" panose="02020603050405020304" pitchFamily="18" charset="0"/>
                  <a:cs typeface="Times New Roman" panose="02020603050405020304" pitchFamily="18" charset="0"/>
                </a:rPr>
                <a:t>UNIVERSITAS</a:t>
              </a:r>
            </a:p>
          </p:txBody>
        </p:sp>
        <p:sp>
          <p:nvSpPr>
            <p:cNvPr id="6" name="TextBox 5">
              <a:extLst>
                <a:ext uri="{FF2B5EF4-FFF2-40B4-BE49-F238E27FC236}">
                  <a16:creationId xmlns:a16="http://schemas.microsoft.com/office/drawing/2014/main" id="{2399926B-8582-49E9-BC83-DDB9F66C9CDB}"/>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accent1">
                      <a:lumMod val="50000"/>
                    </a:schemeClr>
                  </a:solidFill>
                  <a:latin typeface="Times New Roman" panose="02020603050405020304" pitchFamily="18" charset="0"/>
                  <a:cs typeface="Times New Roman" panose="02020603050405020304" pitchFamily="18" charset="0"/>
                </a:rPr>
                <a:t>YARSI</a:t>
              </a:r>
            </a:p>
          </p:txBody>
        </p:sp>
      </p:grpSp>
      <p:sp>
        <p:nvSpPr>
          <p:cNvPr id="7" name="TextBox 6">
            <a:extLst>
              <a:ext uri="{FF2B5EF4-FFF2-40B4-BE49-F238E27FC236}">
                <a16:creationId xmlns:a16="http://schemas.microsoft.com/office/drawing/2014/main" id="{3AD649D8-A197-42F2-8DF5-7710F99BB03F}"/>
              </a:ext>
            </a:extLst>
          </p:cNvPr>
          <p:cNvSpPr txBox="1"/>
          <p:nvPr userDrawn="1"/>
        </p:nvSpPr>
        <p:spPr>
          <a:xfrm>
            <a:off x="2031661" y="951014"/>
            <a:ext cx="5158596" cy="584775"/>
          </a:xfrm>
          <a:prstGeom prst="rect">
            <a:avLst/>
          </a:prstGeom>
          <a:noFill/>
        </p:spPr>
        <p:txBody>
          <a:bodyPr wrap="square" rtlCol="0">
            <a:spAutoFit/>
          </a:bodyPr>
          <a:lstStyle/>
          <a:p>
            <a:pPr algn="ctr"/>
            <a:r>
              <a:rPr lang="en-US" sz="3200" b="0">
                <a:solidFill>
                  <a:schemeClr val="accent1">
                    <a:lumMod val="50000"/>
                  </a:schemeClr>
                </a:solidFill>
                <a:latin typeface="Arial" panose="020B0604020202020204" pitchFamily="34" charset="0"/>
                <a:cs typeface="Arial" panose="020B0604020202020204" pitchFamily="34" charset="0"/>
              </a:rPr>
              <a:t>Distribution License</a:t>
            </a:r>
            <a:endParaRPr lang="en-US" sz="3200" b="0" dirty="0">
              <a:solidFill>
                <a:schemeClr val="accent1">
                  <a:lumMod val="50000"/>
                </a:schemeClr>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DA251D22-85B9-4AE1-BD2E-56D002F36D2B}"/>
              </a:ext>
            </a:extLst>
          </p:cNvPr>
          <p:cNvSpPr txBox="1"/>
          <p:nvPr userDrawn="1"/>
        </p:nvSpPr>
        <p:spPr>
          <a:xfrm>
            <a:off x="534838" y="1615950"/>
            <a:ext cx="8074324" cy="3251596"/>
          </a:xfrm>
          <a:prstGeom prst="rect">
            <a:avLst/>
          </a:prstGeom>
          <a:noFill/>
        </p:spPr>
        <p:txBody>
          <a:bodyPr wrap="square" rtlCol="0">
            <a:spAutoFit/>
          </a:bodyPr>
          <a:lstStyle/>
          <a:p>
            <a:pPr algn="just">
              <a:lnSpc>
                <a:spcPct val="130000"/>
              </a:lnSpc>
            </a:pPr>
            <a:r>
              <a:rPr lang="en-US" sz="2000">
                <a:solidFill>
                  <a:schemeClr val="accent1">
                    <a:lumMod val="50000"/>
                  </a:schemeClr>
                </a:solidFill>
                <a:latin typeface="Arial" panose="020B0604020202020204" pitchFamily="34" charset="0"/>
                <a:cs typeface="Arial" panose="020B0604020202020204" pitchFamily="34" charset="0"/>
              </a:rPr>
              <a:t>Content, sequence, animations, and questions in this document is  created by people whose names are mentioned on the first page and is distributed under the Creative Common by-no-sa 4.0 International License, which means it can be used and modified as necessary as long as not being used for commercial purpose and properly credit the authors. The material and modifications may be redistributed provided under the same license. Images used in this material are the properties of their respective owners. </a:t>
            </a:r>
            <a:endParaRPr lang="en-ID" sz="2000">
              <a:solidFill>
                <a:schemeClr val="accent1">
                  <a:lumMod val="50000"/>
                </a:schemeClr>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9D7222D-DFAD-45A4-9FE8-3326A394516A}"/>
              </a:ext>
            </a:extLst>
          </p:cNvPr>
          <p:cNvSpPr txBox="1"/>
          <p:nvPr userDrawn="1"/>
        </p:nvSpPr>
        <p:spPr>
          <a:xfrm>
            <a:off x="534838" y="5107425"/>
            <a:ext cx="8074324" cy="958660"/>
          </a:xfrm>
          <a:prstGeom prst="rect">
            <a:avLst/>
          </a:prstGeom>
          <a:noFill/>
        </p:spPr>
        <p:txBody>
          <a:bodyPr wrap="square" rtlCol="0">
            <a:spAutoFit/>
          </a:bodyPr>
          <a:lstStyle/>
          <a:p>
            <a:pPr algn="just">
              <a:lnSpc>
                <a:spcPct val="150000"/>
              </a:lnSpc>
            </a:pPr>
            <a:r>
              <a:rPr lang="en-US" sz="2000">
                <a:solidFill>
                  <a:schemeClr val="accent1">
                    <a:lumMod val="50000"/>
                  </a:schemeClr>
                </a:solidFill>
                <a:latin typeface="Arial" panose="020B0604020202020204" pitchFamily="34" charset="0"/>
                <a:cs typeface="Arial" panose="020B0604020202020204" pitchFamily="34" charset="0"/>
              </a:rPr>
              <a:t>For more information visit: </a:t>
            </a:r>
          </a:p>
          <a:p>
            <a:pPr algn="just">
              <a:lnSpc>
                <a:spcPct val="150000"/>
              </a:lnSpc>
            </a:pPr>
            <a:r>
              <a:rPr lang="en-US" sz="2000">
                <a:solidFill>
                  <a:schemeClr val="accent1">
                    <a:lumMod val="50000"/>
                  </a:schemeClr>
                </a:solidFill>
                <a:latin typeface="Arial" panose="020B0604020202020204" pitchFamily="34" charset="0"/>
                <a:cs typeface="Arial" panose="020B0604020202020204" pitchFamily="34" charset="0"/>
              </a:rPr>
              <a:t>https://creativecommons.org/licenses/by-nc-sa/4.0/</a:t>
            </a:r>
            <a:endParaRPr lang="en-ID" sz="2000">
              <a:solidFill>
                <a:schemeClr val="accent1">
                  <a:lumMod val="50000"/>
                </a:schemeClr>
              </a:solidFill>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8932FAE8-5C4F-4F87-BEF2-4D512FCECA9E}"/>
              </a:ext>
            </a:extLst>
          </p:cNvPr>
          <p:cNvGrpSpPr/>
          <p:nvPr userDrawn="1"/>
        </p:nvGrpSpPr>
        <p:grpSpPr>
          <a:xfrm>
            <a:off x="104839" y="67242"/>
            <a:ext cx="3080834" cy="792000"/>
            <a:chOff x="104839" y="67242"/>
            <a:chExt cx="3080834" cy="792000"/>
          </a:xfrm>
        </p:grpSpPr>
        <p:sp>
          <p:nvSpPr>
            <p:cNvPr id="11" name="Oval 10">
              <a:extLst>
                <a:ext uri="{FF2B5EF4-FFF2-40B4-BE49-F238E27FC236}">
                  <a16:creationId xmlns:a16="http://schemas.microsoft.com/office/drawing/2014/main" id="{C7F591DC-A2DA-4A94-8A15-F24BD4E551A4}"/>
                </a:ext>
              </a:extLst>
            </p:cNvPr>
            <p:cNvSpPr/>
            <p:nvPr userDrawn="1"/>
          </p:nvSpPr>
          <p:spPr>
            <a:xfrm>
              <a:off x="104839" y="67242"/>
              <a:ext cx="792000" cy="792000"/>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lumMod val="50000"/>
                    </a:schemeClr>
                  </a:solidFill>
                  <a:latin typeface="Arial Black" panose="020B0A04020102020204" pitchFamily="34" charset="0"/>
                  <a:cs typeface="Arial" panose="020B0604020202020204" pitchFamily="34" charset="0"/>
                </a:rPr>
                <a:t>CC</a:t>
              </a:r>
              <a:endParaRPr lang="en-ID" b="1">
                <a:solidFill>
                  <a:schemeClr val="accent1">
                    <a:lumMod val="50000"/>
                  </a:schemeClr>
                </a:solidFill>
                <a:latin typeface="Arial Black" panose="020B0A040201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68B09CFA-D275-41CA-81F2-7A2B6649EFC6}"/>
                </a:ext>
              </a:extLst>
            </p:cNvPr>
            <p:cNvSpPr txBox="1"/>
            <p:nvPr userDrawn="1"/>
          </p:nvSpPr>
          <p:spPr>
            <a:xfrm>
              <a:off x="903189" y="153480"/>
              <a:ext cx="1408784"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BY-NO-SA</a:t>
              </a:r>
              <a:endParaRPr lang="en-ID">
                <a:solidFill>
                  <a:schemeClr val="accent1">
                    <a:lumMod val="50000"/>
                  </a:schemeClr>
                </a:solidFill>
                <a:latin typeface="Arial Black" panose="020B0A04020102020204" pitchFamily="34" charset="0"/>
              </a:endParaRPr>
            </a:p>
          </p:txBody>
        </p:sp>
        <p:sp>
          <p:nvSpPr>
            <p:cNvPr id="13" name="TextBox 12">
              <a:extLst>
                <a:ext uri="{FF2B5EF4-FFF2-40B4-BE49-F238E27FC236}">
                  <a16:creationId xmlns:a16="http://schemas.microsoft.com/office/drawing/2014/main" id="{3D7A1D84-4F2D-4BB0-B083-2EA775F765CF}"/>
                </a:ext>
              </a:extLst>
            </p:cNvPr>
            <p:cNvSpPr txBox="1"/>
            <p:nvPr userDrawn="1"/>
          </p:nvSpPr>
          <p:spPr>
            <a:xfrm>
              <a:off x="903189" y="417798"/>
              <a:ext cx="2282484"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4.0 International</a:t>
              </a:r>
              <a:endParaRPr lang="en-ID">
                <a:solidFill>
                  <a:schemeClr val="accent1">
                    <a:lumMod val="50000"/>
                  </a:schemeClr>
                </a:solidFill>
                <a:latin typeface="Arial Black" panose="020B0A04020102020204" pitchFamily="34" charset="0"/>
              </a:endParaRPr>
            </a:p>
          </p:txBody>
        </p:sp>
      </p:grpSp>
    </p:spTree>
    <p:extLst>
      <p:ext uri="{BB962C8B-B14F-4D97-AF65-F5344CB8AC3E}">
        <p14:creationId xmlns:p14="http://schemas.microsoft.com/office/powerpoint/2010/main" val="1911918947"/>
      </p:ext>
    </p:extLst>
  </p:cSld>
  <p:clrMapOvr>
    <a:masterClrMapping/>
  </p:clrMapOvr>
  <p:transition>
    <p:split orient="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ree Form">
    <p:spTree>
      <p:nvGrpSpPr>
        <p:cNvPr id="1" name=""/>
        <p:cNvGrpSpPr/>
        <p:nvPr/>
      </p:nvGrpSpPr>
      <p:grpSpPr>
        <a:xfrm>
          <a:off x="0" y="0"/>
          <a:ext cx="0" cy="0"/>
          <a:chOff x="0" y="0"/>
          <a:chExt cx="0" cy="0"/>
        </a:xfrm>
      </p:grpSpPr>
      <p:sp>
        <p:nvSpPr>
          <p:cNvPr id="10" name="Rectangle 9"/>
          <p:cNvSpPr/>
          <p:nvPr userDrawn="1"/>
        </p:nvSpPr>
        <p:spPr>
          <a:xfrm>
            <a:off x="-49223" y="-43544"/>
            <a:ext cx="9235440" cy="6949440"/>
          </a:xfrm>
          <a:prstGeom prst="rect">
            <a:avLst/>
          </a:prstGeom>
          <a:solidFill>
            <a:srgbClr val="19242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2" name="Title 1"/>
          <p:cNvSpPr>
            <a:spLocks noGrp="1"/>
          </p:cNvSpPr>
          <p:nvPr>
            <p:ph type="title" hasCustomPrompt="1"/>
          </p:nvPr>
        </p:nvSpPr>
        <p:spPr>
          <a:xfrm>
            <a:off x="382289" y="3077605"/>
            <a:ext cx="8392674" cy="1143000"/>
          </a:xfrm>
        </p:spPr>
        <p:txBody>
          <a:bodyPr/>
          <a:lstStyle>
            <a:lvl1pPr>
              <a:defRPr>
                <a:solidFill>
                  <a:schemeClr val="bg1"/>
                </a:solidFill>
              </a:defRPr>
            </a:lvl1pPr>
          </a:lstStyle>
          <a:p>
            <a:r>
              <a:rPr lang="en-US" dirty="0"/>
              <a:t>Separator Title</a:t>
            </a:r>
          </a:p>
        </p:txBody>
      </p:sp>
      <p:sp>
        <p:nvSpPr>
          <p:cNvPr id="11" name="TextBox 10"/>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grpSp>
        <p:nvGrpSpPr>
          <p:cNvPr id="16" name="Group 15">
            <a:extLst>
              <a:ext uri="{FF2B5EF4-FFF2-40B4-BE49-F238E27FC236}">
                <a16:creationId xmlns:a16="http://schemas.microsoft.com/office/drawing/2014/main" id="{A9E71C36-A9AB-4E1D-A8CB-237B28552F3D}"/>
              </a:ext>
            </a:extLst>
          </p:cNvPr>
          <p:cNvGrpSpPr/>
          <p:nvPr userDrawn="1"/>
        </p:nvGrpSpPr>
        <p:grpSpPr>
          <a:xfrm>
            <a:off x="382289" y="302324"/>
            <a:ext cx="2690113" cy="856807"/>
            <a:chOff x="6620142" y="796248"/>
            <a:chExt cx="2690113" cy="856807"/>
          </a:xfrm>
        </p:grpSpPr>
        <p:sp>
          <p:nvSpPr>
            <p:cNvPr id="17" name="Rectangle: Rounded Corners 16">
              <a:extLst>
                <a:ext uri="{FF2B5EF4-FFF2-40B4-BE49-F238E27FC236}">
                  <a16:creationId xmlns:a16="http://schemas.microsoft.com/office/drawing/2014/main" id="{22C1EC3D-4A0A-47DF-A512-FD204DFEB65C}"/>
                </a:ext>
              </a:extLst>
            </p:cNvPr>
            <p:cNvSpPr/>
            <p:nvPr userDrawn="1"/>
          </p:nvSpPr>
          <p:spPr>
            <a:xfrm>
              <a:off x="6620142" y="796248"/>
              <a:ext cx="2585275" cy="856807"/>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59C00030-8AA5-42B9-A80B-A490168219B7}"/>
                </a:ext>
              </a:extLst>
            </p:cNvPr>
            <p:cNvGrpSpPr/>
            <p:nvPr userDrawn="1"/>
          </p:nvGrpSpPr>
          <p:grpSpPr>
            <a:xfrm>
              <a:off x="6620142" y="827472"/>
              <a:ext cx="2690113" cy="815223"/>
              <a:chOff x="112033" y="63355"/>
              <a:chExt cx="2690113" cy="815223"/>
            </a:xfrm>
          </p:grpSpPr>
          <p:pic>
            <p:nvPicPr>
              <p:cNvPr id="19" name="Picture 2" descr="Image result for LOGO YARSI">
                <a:extLst>
                  <a:ext uri="{FF2B5EF4-FFF2-40B4-BE49-F238E27FC236}">
                    <a16:creationId xmlns:a16="http://schemas.microsoft.com/office/drawing/2014/main" id="{D0513E4D-A40B-48A3-80BB-2C1231273BB3}"/>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56811792-BCFA-449F-8A26-16555A55C34B}"/>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21" name="TextBox 20">
                <a:extLst>
                  <a:ext uri="{FF2B5EF4-FFF2-40B4-BE49-F238E27FC236}">
                    <a16:creationId xmlns:a16="http://schemas.microsoft.com/office/drawing/2014/main" id="{84A398EC-4328-4F7D-8246-BF3266247435}"/>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grpSp>
    </p:spTree>
    <p:extLst>
      <p:ext uri="{BB962C8B-B14F-4D97-AF65-F5344CB8AC3E}">
        <p14:creationId xmlns:p14="http://schemas.microsoft.com/office/powerpoint/2010/main" val="3964981179"/>
      </p:ext>
    </p:extLst>
  </p:cSld>
  <p:clrMapOvr>
    <a:masterClrMapping/>
  </p:clrMapOvr>
  <p:transition>
    <p:split orient="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Yey!">
    <p:spTree>
      <p:nvGrpSpPr>
        <p:cNvPr id="1" name=""/>
        <p:cNvGrpSpPr/>
        <p:nvPr/>
      </p:nvGrpSpPr>
      <p:grpSpPr>
        <a:xfrm>
          <a:off x="0" y="0"/>
          <a:ext cx="0" cy="0"/>
          <a:chOff x="0" y="0"/>
          <a:chExt cx="0" cy="0"/>
        </a:xfrm>
      </p:grpSpPr>
      <p:sp>
        <p:nvSpPr>
          <p:cNvPr id="10" name="Rectangle 9"/>
          <p:cNvSpPr/>
          <p:nvPr userDrawn="1"/>
        </p:nvSpPr>
        <p:spPr>
          <a:xfrm>
            <a:off x="-92765" y="-116114"/>
            <a:ext cx="9342782" cy="7112000"/>
          </a:xfrm>
          <a:prstGeom prst="rect">
            <a:avLst/>
          </a:prstGeom>
          <a:solidFill>
            <a:srgbClr val="192429">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2" name="Title 1"/>
          <p:cNvSpPr>
            <a:spLocks noGrp="1"/>
          </p:cNvSpPr>
          <p:nvPr>
            <p:ph type="title" hasCustomPrompt="1"/>
          </p:nvPr>
        </p:nvSpPr>
        <p:spPr>
          <a:xfrm>
            <a:off x="375663" y="535296"/>
            <a:ext cx="8392674" cy="1143000"/>
          </a:xfrm>
        </p:spPr>
        <p:txBody>
          <a:bodyPr/>
          <a:lstStyle>
            <a:lvl1pPr>
              <a:defRPr b="1" u="none">
                <a:solidFill>
                  <a:srgbClr val="2F424F"/>
                </a:solidFill>
              </a:defRPr>
            </a:lvl1pPr>
          </a:lstStyle>
          <a:p>
            <a:r>
              <a:rPr lang="en-US" dirty="0"/>
              <a:t>Separator Title</a:t>
            </a:r>
          </a:p>
        </p:txBody>
      </p:sp>
      <p:sp>
        <p:nvSpPr>
          <p:cNvPr id="11" name="TextBox 10"/>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tx1"/>
                </a:solidFill>
              </a:rPr>
              <a:t>‹#›</a:t>
            </a:fld>
            <a:endParaRPr lang="id-ID" dirty="0">
              <a:solidFill>
                <a:schemeClr val="tx1"/>
              </a:solidFill>
            </a:endParaRPr>
          </a:p>
        </p:txBody>
      </p:sp>
      <p:grpSp>
        <p:nvGrpSpPr>
          <p:cNvPr id="12" name="Group 11">
            <a:extLst>
              <a:ext uri="{FF2B5EF4-FFF2-40B4-BE49-F238E27FC236}">
                <a16:creationId xmlns:a16="http://schemas.microsoft.com/office/drawing/2014/main" id="{69C8C076-C62E-4D01-925D-00F37DC975BA}"/>
              </a:ext>
            </a:extLst>
          </p:cNvPr>
          <p:cNvGrpSpPr/>
          <p:nvPr userDrawn="1"/>
        </p:nvGrpSpPr>
        <p:grpSpPr>
          <a:xfrm>
            <a:off x="13476" y="5666258"/>
            <a:ext cx="2690113" cy="815223"/>
            <a:chOff x="112033" y="63355"/>
            <a:chExt cx="2690113" cy="815223"/>
          </a:xfrm>
        </p:grpSpPr>
        <p:pic>
          <p:nvPicPr>
            <p:cNvPr id="14" name="Picture 2" descr="Image result for LOGO YARSI">
              <a:extLst>
                <a:ext uri="{FF2B5EF4-FFF2-40B4-BE49-F238E27FC236}">
                  <a16:creationId xmlns:a16="http://schemas.microsoft.com/office/drawing/2014/main" id="{3E7253F6-19C0-48CA-9B93-02A144C951E9}"/>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7CFEFA96-625F-4369-A8D7-C4142AFCD38A}"/>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rgbClr val="2F424F"/>
                  </a:solidFill>
                  <a:latin typeface="Times New Roman" panose="02020603050405020304" pitchFamily="18" charset="0"/>
                  <a:cs typeface="Times New Roman" panose="02020603050405020304" pitchFamily="18" charset="0"/>
                </a:rPr>
                <a:t>UNIVERSITAS</a:t>
              </a:r>
            </a:p>
          </p:txBody>
        </p:sp>
        <p:sp>
          <p:nvSpPr>
            <p:cNvPr id="16" name="TextBox 15">
              <a:extLst>
                <a:ext uri="{FF2B5EF4-FFF2-40B4-BE49-F238E27FC236}">
                  <a16:creationId xmlns:a16="http://schemas.microsoft.com/office/drawing/2014/main" id="{D616905B-BCFD-4CD3-8731-6CCA8ADC4E27}"/>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rgbClr val="2F424F"/>
                  </a:solidFill>
                  <a:latin typeface="Times New Roman" panose="02020603050405020304" pitchFamily="18" charset="0"/>
                  <a:cs typeface="Times New Roman" panose="02020603050405020304" pitchFamily="18" charset="0"/>
                </a:rPr>
                <a:t>YARSI</a:t>
              </a:r>
            </a:p>
          </p:txBody>
        </p:sp>
      </p:grpSp>
      <p:pic>
        <p:nvPicPr>
          <p:cNvPr id="4" name="Picture 3">
            <a:extLst>
              <a:ext uri="{FF2B5EF4-FFF2-40B4-BE49-F238E27FC236}">
                <a16:creationId xmlns:a16="http://schemas.microsoft.com/office/drawing/2014/main" id="{438FC1B9-1AEE-4EC2-9211-A568DC62206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36217" y="2157807"/>
            <a:ext cx="4671494" cy="4554707"/>
          </a:xfrm>
          <a:prstGeom prst="rect">
            <a:avLst/>
          </a:prstGeom>
        </p:spPr>
      </p:pic>
      <p:sp>
        <p:nvSpPr>
          <p:cNvPr id="17" name="Rectangle 16">
            <a:extLst>
              <a:ext uri="{FF2B5EF4-FFF2-40B4-BE49-F238E27FC236}">
                <a16:creationId xmlns:a16="http://schemas.microsoft.com/office/drawing/2014/main" id="{C5988A3B-1DFB-4016-A7C2-A343A0C5AE00}"/>
              </a:ext>
            </a:extLst>
          </p:cNvPr>
          <p:cNvSpPr/>
          <p:nvPr userDrawn="1"/>
        </p:nvSpPr>
        <p:spPr>
          <a:xfrm>
            <a:off x="0" y="6595297"/>
            <a:ext cx="1802167" cy="246221"/>
          </a:xfrm>
          <a:prstGeom prst="rect">
            <a:avLst/>
          </a:prstGeom>
        </p:spPr>
        <p:txBody>
          <a:bodyPr wrap="square">
            <a:spAutoFit/>
          </a:bodyPr>
          <a:lstStyle/>
          <a:p>
            <a:r>
              <a:rPr lang="en-US" sz="1000">
                <a:solidFill>
                  <a:srgbClr val="2F424F"/>
                </a:solidFill>
                <a:latin typeface="Arial" panose="020B0604020202020204" pitchFamily="34" charset="0"/>
                <a:cs typeface="Arial" panose="020B0604020202020204" pitchFamily="34" charset="0"/>
              </a:rPr>
              <a:t>Images </a:t>
            </a:r>
            <a:r>
              <a:rPr lang="en-US" sz="1000" dirty="0">
                <a:solidFill>
                  <a:srgbClr val="2F424F"/>
                </a:solidFill>
                <a:latin typeface="Arial" panose="020B0604020202020204" pitchFamily="34" charset="0"/>
                <a:cs typeface="Arial" panose="020B0604020202020204" pitchFamily="34" charset="0"/>
              </a:rPr>
              <a:t>by @</a:t>
            </a:r>
            <a:r>
              <a:rPr lang="en-US" sz="1000" dirty="0" err="1">
                <a:solidFill>
                  <a:srgbClr val="2F424F"/>
                </a:solidFill>
                <a:latin typeface="Arial" panose="020B0604020202020204" pitchFamily="34" charset="0"/>
                <a:cs typeface="Arial" panose="020B0604020202020204" pitchFamily="34" charset="0"/>
              </a:rPr>
              <a:t>carella.titasa</a:t>
            </a:r>
            <a:r>
              <a:rPr lang="en-US" sz="1000" dirty="0">
                <a:solidFill>
                  <a:srgbClr val="2F424F"/>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735822316"/>
      </p:ext>
    </p:extLst>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ull Acknowldgem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5DB9B6-CCE1-4316-A3CD-78AF1995D720}"/>
              </a:ext>
            </a:extLst>
          </p:cNvPr>
          <p:cNvSpPr txBox="1"/>
          <p:nvPr userDrawn="1"/>
        </p:nvSpPr>
        <p:spPr>
          <a:xfrm>
            <a:off x="0" y="6089678"/>
            <a:ext cx="9143999" cy="769441"/>
          </a:xfrm>
          <a:prstGeom prst="rect">
            <a:avLst/>
          </a:prstGeom>
          <a:solidFill>
            <a:srgbClr val="F2F2F2">
              <a:alpha val="74902"/>
            </a:srgbClr>
          </a:solidFill>
        </p:spPr>
        <p:txBody>
          <a:bodyPr wrap="square" rtlCol="0">
            <a:spAutoFit/>
          </a:bodyPr>
          <a:lstStyle/>
          <a:p>
            <a:pPr marL="1371600" indent="0">
              <a:spcBef>
                <a:spcPts val="0"/>
              </a:spcBef>
              <a:spcAft>
                <a:spcPts val="0"/>
              </a:spcAft>
            </a:pPr>
            <a:r>
              <a:rPr lang="en-US" sz="1100">
                <a:solidFill>
                  <a:srgbClr val="2F424F"/>
                </a:solidFill>
              </a:rPr>
              <a:t>Content by:</a:t>
            </a:r>
          </a:p>
          <a:p>
            <a:pPr marL="1600200" indent="0">
              <a:spcBef>
                <a:spcPts val="0"/>
              </a:spcBef>
              <a:spcAft>
                <a:spcPts val="0"/>
              </a:spcAft>
            </a:pPr>
            <a:r>
              <a:rPr lang="en-US" sz="1100">
                <a:solidFill>
                  <a:srgbClr val="2F424F"/>
                </a:solidFill>
              </a:rPr>
              <a:t>Andreas F., Herika H., M. Faturrachman, Nova E.D., Aisyah D.A., Annisa A., Antsya D.A., Bob R., Fawzan R., Fazreen N.H.P., A. Hisyam, M. Raihan S., Surli, M. Yayang C.</a:t>
            </a:r>
          </a:p>
          <a:p>
            <a:pPr marL="1371600" indent="0">
              <a:spcBef>
                <a:spcPts val="0"/>
              </a:spcBef>
              <a:spcAft>
                <a:spcPts val="0"/>
              </a:spcAft>
            </a:pPr>
            <a:r>
              <a:rPr lang="en-US" sz="1100" i="1">
                <a:solidFill>
                  <a:srgbClr val="2F424F"/>
                </a:solidFill>
              </a:rPr>
              <a:t>Desain by Arksnet – Desain Modified by Andreas F.</a:t>
            </a:r>
          </a:p>
        </p:txBody>
      </p:sp>
      <p:sp>
        <p:nvSpPr>
          <p:cNvPr id="5" name="TextBox 4">
            <a:extLst>
              <a:ext uri="{FF2B5EF4-FFF2-40B4-BE49-F238E27FC236}">
                <a16:creationId xmlns:a16="http://schemas.microsoft.com/office/drawing/2014/main" id="{1E0119C3-56B4-477D-A134-86A64A528129}"/>
              </a:ext>
            </a:extLst>
          </p:cNvPr>
          <p:cNvSpPr txBox="1"/>
          <p:nvPr userDrawn="1"/>
        </p:nvSpPr>
        <p:spPr>
          <a:xfrm>
            <a:off x="1" y="6528709"/>
            <a:ext cx="1109599" cy="338554"/>
          </a:xfrm>
          <a:prstGeom prst="rect">
            <a:avLst/>
          </a:prstGeom>
          <a:noFill/>
        </p:spPr>
        <p:txBody>
          <a:bodyPr wrap="none" rtlCol="0">
            <a:spAutoFit/>
          </a:bodyPr>
          <a:lstStyle/>
          <a:p>
            <a:r>
              <a:rPr lang="en-US" sz="800" dirty="0">
                <a:solidFill>
                  <a:srgbClr val="2F424F"/>
                </a:solidFill>
                <a:latin typeface="Arial" panose="020B0604020202020204" pitchFamily="34" charset="0"/>
                <a:cs typeface="Arial" panose="020B0604020202020204" pitchFamily="34" charset="0"/>
              </a:rPr>
              <a:t>Image(s):</a:t>
            </a:r>
          </a:p>
          <a:p>
            <a:r>
              <a:rPr lang="en-US" sz="800">
                <a:solidFill>
                  <a:srgbClr val="2F424F"/>
                </a:solidFill>
                <a:latin typeface="Arial" panose="020B0604020202020204" pitchFamily="34" charset="0"/>
                <a:cs typeface="Arial" panose="020B0604020202020204" pitchFamily="34" charset="0"/>
              </a:rPr>
              <a:t>http://unsplash.com/</a:t>
            </a:r>
            <a:endParaRPr lang="en-US" sz="800" dirty="0">
              <a:solidFill>
                <a:srgbClr val="2F424F"/>
              </a:solidFill>
              <a:latin typeface="Arial" panose="020B0604020202020204" pitchFamily="34" charset="0"/>
              <a:cs typeface="Arial" panose="020B0604020202020204" pitchFamily="34" charset="0"/>
            </a:endParaRPr>
          </a:p>
        </p:txBody>
      </p:sp>
      <p:sp>
        <p:nvSpPr>
          <p:cNvPr id="6" name="Title Placeholder 29">
            <a:extLst>
              <a:ext uri="{FF2B5EF4-FFF2-40B4-BE49-F238E27FC236}">
                <a16:creationId xmlns:a16="http://schemas.microsoft.com/office/drawing/2014/main" id="{274A012E-B0EC-4212-9AD6-B681E692BCC0}"/>
              </a:ext>
            </a:extLst>
          </p:cNvPr>
          <p:cNvSpPr>
            <a:spLocks noGrp="1"/>
          </p:cNvSpPr>
          <p:nvPr>
            <p:ph type="title" hasCustomPrompt="1"/>
          </p:nvPr>
        </p:nvSpPr>
        <p:spPr>
          <a:xfrm>
            <a:off x="3989583" y="2646347"/>
            <a:ext cx="4572000" cy="1140835"/>
          </a:xfrm>
          <a:prstGeom prst="rect">
            <a:avLst/>
          </a:prstGeom>
        </p:spPr>
        <p:txBody>
          <a:bodyPr vert="horz" lIns="91440" tIns="45720" rIns="91440" bIns="45720" rtlCol="0" anchor="ctr">
            <a:normAutofit/>
          </a:bodyPr>
          <a:lstStyle>
            <a:lvl1pPr>
              <a:defRPr/>
            </a:lvl1pPr>
          </a:lstStyle>
          <a:p>
            <a:r>
              <a:rPr lang="en-US"/>
              <a:t>Course Topic</a:t>
            </a:r>
          </a:p>
        </p:txBody>
      </p:sp>
    </p:spTree>
    <p:extLst>
      <p:ext uri="{BB962C8B-B14F-4D97-AF65-F5344CB8AC3E}">
        <p14:creationId xmlns:p14="http://schemas.microsoft.com/office/powerpoint/2010/main" val="9523673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opic Separator">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6F4E5FB-FFA1-45E8-AF66-C44BB26B88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44"/>
            <a:ext cx="9143999" cy="6862288"/>
          </a:xfrm>
          <a:prstGeom prst="rect">
            <a:avLst/>
          </a:prstGeom>
        </p:spPr>
      </p:pic>
      <p:sp>
        <p:nvSpPr>
          <p:cNvPr id="27" name="Rectangle 26">
            <a:extLst>
              <a:ext uri="{FF2B5EF4-FFF2-40B4-BE49-F238E27FC236}">
                <a16:creationId xmlns:a16="http://schemas.microsoft.com/office/drawing/2014/main" id="{9993D893-1899-4941-A0F8-27109AF608CC}"/>
              </a:ext>
            </a:extLst>
          </p:cNvPr>
          <p:cNvSpPr/>
          <p:nvPr userDrawn="1"/>
        </p:nvSpPr>
        <p:spPr>
          <a:xfrm>
            <a:off x="-57150" y="-24765"/>
            <a:ext cx="9235440" cy="6949440"/>
          </a:xfrm>
          <a:prstGeom prst="rect">
            <a:avLst/>
          </a:prstGeom>
          <a:solidFill>
            <a:srgbClr val="19242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10" name="Title 1">
            <a:extLst>
              <a:ext uri="{FF2B5EF4-FFF2-40B4-BE49-F238E27FC236}">
                <a16:creationId xmlns:a16="http://schemas.microsoft.com/office/drawing/2014/main" id="{DA963C91-00A2-40A3-AB05-CBA3043E57C4}"/>
              </a:ext>
            </a:extLst>
          </p:cNvPr>
          <p:cNvSpPr>
            <a:spLocks noGrp="1"/>
          </p:cNvSpPr>
          <p:nvPr>
            <p:ph type="title" hasCustomPrompt="1"/>
          </p:nvPr>
        </p:nvSpPr>
        <p:spPr>
          <a:xfrm>
            <a:off x="3236259" y="4370294"/>
            <a:ext cx="5741865" cy="1187544"/>
          </a:xfrm>
        </p:spPr>
        <p:txBody>
          <a:bodyPr>
            <a:normAutofit/>
          </a:bodyPr>
          <a:lstStyle>
            <a:lvl1pPr>
              <a:defRPr sz="3200" b="1">
                <a:solidFill>
                  <a:schemeClr val="bg1"/>
                </a:solidFill>
                <a:latin typeface="Arial Black" panose="020B0A04020102020204" pitchFamily="34" charset="0"/>
              </a:defRPr>
            </a:lvl1pPr>
          </a:lstStyle>
          <a:p>
            <a:r>
              <a:rPr lang="en-US" dirty="0"/>
              <a:t>Topic</a:t>
            </a:r>
          </a:p>
        </p:txBody>
      </p:sp>
      <p:sp>
        <p:nvSpPr>
          <p:cNvPr id="15" name="TextBox 14">
            <a:extLst>
              <a:ext uri="{FF2B5EF4-FFF2-40B4-BE49-F238E27FC236}">
                <a16:creationId xmlns:a16="http://schemas.microsoft.com/office/drawing/2014/main" id="{C73E3DD8-50BE-4A0E-A2E1-E1FC13899EA7}"/>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2">
                    <a:lumMod val="75000"/>
                  </a:schemeClr>
                </a:solidFill>
              </a:rPr>
              <a:t>‹#›</a:t>
            </a:fld>
            <a:endParaRPr lang="id-ID" dirty="0">
              <a:solidFill>
                <a:schemeClr val="bg2">
                  <a:lumMod val="75000"/>
                </a:schemeClr>
              </a:solidFill>
            </a:endParaRPr>
          </a:p>
        </p:txBody>
      </p:sp>
      <p:grpSp>
        <p:nvGrpSpPr>
          <p:cNvPr id="20" name="Group 19">
            <a:extLst>
              <a:ext uri="{FF2B5EF4-FFF2-40B4-BE49-F238E27FC236}">
                <a16:creationId xmlns:a16="http://schemas.microsoft.com/office/drawing/2014/main" id="{382542B4-3CF6-4CC7-9600-3E3D92CA9EFF}"/>
              </a:ext>
            </a:extLst>
          </p:cNvPr>
          <p:cNvGrpSpPr/>
          <p:nvPr userDrawn="1"/>
        </p:nvGrpSpPr>
        <p:grpSpPr>
          <a:xfrm>
            <a:off x="6440411" y="154763"/>
            <a:ext cx="2690113" cy="856807"/>
            <a:chOff x="6620142" y="796248"/>
            <a:chExt cx="2690113" cy="856807"/>
          </a:xfrm>
        </p:grpSpPr>
        <p:sp>
          <p:nvSpPr>
            <p:cNvPr id="21" name="Rectangle: Rounded Corners 20">
              <a:extLst>
                <a:ext uri="{FF2B5EF4-FFF2-40B4-BE49-F238E27FC236}">
                  <a16:creationId xmlns:a16="http://schemas.microsoft.com/office/drawing/2014/main" id="{1295DFDE-F07D-44AB-BC7A-B96762A61FC6}"/>
                </a:ext>
              </a:extLst>
            </p:cNvPr>
            <p:cNvSpPr/>
            <p:nvPr userDrawn="1"/>
          </p:nvSpPr>
          <p:spPr>
            <a:xfrm>
              <a:off x="6620142" y="796248"/>
              <a:ext cx="2585275" cy="856807"/>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BB17BB5E-1741-4776-AD6E-447D874D9E3B}"/>
                </a:ext>
              </a:extLst>
            </p:cNvPr>
            <p:cNvGrpSpPr/>
            <p:nvPr userDrawn="1"/>
          </p:nvGrpSpPr>
          <p:grpSpPr>
            <a:xfrm>
              <a:off x="6620142" y="827472"/>
              <a:ext cx="2690113" cy="815223"/>
              <a:chOff x="112033" y="63355"/>
              <a:chExt cx="2690113" cy="815223"/>
            </a:xfrm>
          </p:grpSpPr>
          <p:pic>
            <p:nvPicPr>
              <p:cNvPr id="24" name="Picture 2" descr="Image result for LOGO YARSI">
                <a:extLst>
                  <a:ext uri="{FF2B5EF4-FFF2-40B4-BE49-F238E27FC236}">
                    <a16:creationId xmlns:a16="http://schemas.microsoft.com/office/drawing/2014/main" id="{0CA2E0B8-114C-4013-834D-28DA2B955FB1}"/>
                  </a:ext>
                </a:extLst>
              </p:cNvPr>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0C5D9F2A-35C9-469B-B2B5-9ADA648F781A}"/>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26" name="TextBox 25">
                <a:extLst>
                  <a:ext uri="{FF2B5EF4-FFF2-40B4-BE49-F238E27FC236}">
                    <a16:creationId xmlns:a16="http://schemas.microsoft.com/office/drawing/2014/main" id="{44395957-E176-4FDA-8519-79EAB590FEC2}"/>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grpSp>
    </p:spTree>
    <p:extLst>
      <p:ext uri="{BB962C8B-B14F-4D97-AF65-F5344CB8AC3E}">
        <p14:creationId xmlns:p14="http://schemas.microsoft.com/office/powerpoint/2010/main" val="1978679094"/>
      </p:ext>
    </p:extLst>
  </p:cSld>
  <p:clrMapOvr>
    <a:masterClrMapping/>
  </p:clrMapOvr>
  <p:transition>
    <p:split orient="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ntarItuPiliha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06D933A-8EBA-482C-9D85-106D042188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44"/>
            <a:ext cx="9143999" cy="6862288"/>
          </a:xfrm>
          <a:prstGeom prst="rect">
            <a:avLst/>
          </a:prstGeom>
        </p:spPr>
      </p:pic>
      <p:sp>
        <p:nvSpPr>
          <p:cNvPr id="14" name="Rectangle 13">
            <a:extLst>
              <a:ext uri="{FF2B5EF4-FFF2-40B4-BE49-F238E27FC236}">
                <a16:creationId xmlns:a16="http://schemas.microsoft.com/office/drawing/2014/main" id="{3EBD8C02-B714-4425-85EA-B378347352DB}"/>
              </a:ext>
            </a:extLst>
          </p:cNvPr>
          <p:cNvSpPr/>
          <p:nvPr userDrawn="1"/>
        </p:nvSpPr>
        <p:spPr>
          <a:xfrm>
            <a:off x="-50113" y="-45686"/>
            <a:ext cx="9235440" cy="6949440"/>
          </a:xfrm>
          <a:prstGeom prst="rect">
            <a:avLst/>
          </a:prstGeom>
          <a:solidFill>
            <a:srgbClr val="0416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7200" noProof="0"/>
              <a:t>#pintar</a:t>
            </a:r>
            <a:r>
              <a:rPr lang="id-ID" sz="7200" noProof="0">
                <a:solidFill>
                  <a:srgbClr val="99FF33"/>
                </a:solidFill>
              </a:rPr>
              <a:t>Itu</a:t>
            </a:r>
            <a:r>
              <a:rPr lang="id-ID" sz="7200" noProof="0"/>
              <a:t>Pilihan</a:t>
            </a:r>
          </a:p>
          <a:p>
            <a:pPr algn="ctr"/>
            <a:endParaRPr lang="id-ID" sz="7200" noProof="0"/>
          </a:p>
        </p:txBody>
      </p:sp>
      <p:sp>
        <p:nvSpPr>
          <p:cNvPr id="15" name="TextBox 14">
            <a:extLst>
              <a:ext uri="{FF2B5EF4-FFF2-40B4-BE49-F238E27FC236}">
                <a16:creationId xmlns:a16="http://schemas.microsoft.com/office/drawing/2014/main" id="{F006A1FF-9F00-49FA-9445-12DB5053C694}"/>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20" name="Text Placeholder 2">
            <a:extLst>
              <a:ext uri="{FF2B5EF4-FFF2-40B4-BE49-F238E27FC236}">
                <a16:creationId xmlns:a16="http://schemas.microsoft.com/office/drawing/2014/main" id="{EE98243E-E24D-45F4-BD85-64F347615005}"/>
              </a:ext>
            </a:extLst>
          </p:cNvPr>
          <p:cNvSpPr>
            <a:spLocks noGrp="1"/>
          </p:cNvSpPr>
          <p:nvPr>
            <p:ph type="body" sz="quarter" idx="10" hasCustomPrompt="1"/>
          </p:nvPr>
        </p:nvSpPr>
        <p:spPr>
          <a:xfrm>
            <a:off x="1633538" y="3597279"/>
            <a:ext cx="5876925" cy="400050"/>
          </a:xfrm>
          <a:prstGeom prst="rect">
            <a:avLst/>
          </a:prstGeom>
        </p:spPr>
        <p:txBody>
          <a:bodyPr/>
          <a:lstStyle>
            <a:lvl1pPr marL="0" indent="0" algn="ctr">
              <a:buNone/>
              <a:defRPr sz="2400">
                <a:solidFill>
                  <a:schemeClr val="bg1"/>
                </a:solidFill>
                <a:latin typeface="Arial" panose="020B0604020202020204" pitchFamily="34" charset="0"/>
                <a:cs typeface="Arial" panose="020B0604020202020204" pitchFamily="34" charset="0"/>
              </a:defRPr>
            </a:lvl1pPr>
          </a:lstStyle>
          <a:p>
            <a:pPr lvl="0"/>
            <a:r>
              <a:rPr lang="en-US" noProof="0"/>
              <a:t>note</a:t>
            </a:r>
            <a:endParaRPr lang="id-ID" noProof="0"/>
          </a:p>
        </p:txBody>
      </p:sp>
      <p:grpSp>
        <p:nvGrpSpPr>
          <p:cNvPr id="21" name="Group 20">
            <a:extLst>
              <a:ext uri="{FF2B5EF4-FFF2-40B4-BE49-F238E27FC236}">
                <a16:creationId xmlns:a16="http://schemas.microsoft.com/office/drawing/2014/main" id="{E076FAA0-A271-44E2-BA99-1A9E4DE95922}"/>
              </a:ext>
            </a:extLst>
          </p:cNvPr>
          <p:cNvGrpSpPr/>
          <p:nvPr userDrawn="1"/>
        </p:nvGrpSpPr>
        <p:grpSpPr>
          <a:xfrm>
            <a:off x="6453887" y="5566518"/>
            <a:ext cx="2690113" cy="856807"/>
            <a:chOff x="6620142" y="796248"/>
            <a:chExt cx="2690113" cy="856807"/>
          </a:xfrm>
        </p:grpSpPr>
        <p:sp>
          <p:nvSpPr>
            <p:cNvPr id="22" name="Rectangle: Rounded Corners 21">
              <a:extLst>
                <a:ext uri="{FF2B5EF4-FFF2-40B4-BE49-F238E27FC236}">
                  <a16:creationId xmlns:a16="http://schemas.microsoft.com/office/drawing/2014/main" id="{06C7528E-6AEE-4E0B-A2D2-EDDBF06A888C}"/>
                </a:ext>
              </a:extLst>
            </p:cNvPr>
            <p:cNvSpPr/>
            <p:nvPr userDrawn="1"/>
          </p:nvSpPr>
          <p:spPr>
            <a:xfrm>
              <a:off x="6620142" y="796248"/>
              <a:ext cx="2585275" cy="856807"/>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9F9849C9-409B-42B5-A3BC-37D8A9AAD359}"/>
                </a:ext>
              </a:extLst>
            </p:cNvPr>
            <p:cNvGrpSpPr/>
            <p:nvPr userDrawn="1"/>
          </p:nvGrpSpPr>
          <p:grpSpPr>
            <a:xfrm>
              <a:off x="6620142" y="827472"/>
              <a:ext cx="2690113" cy="815223"/>
              <a:chOff x="112033" y="63355"/>
              <a:chExt cx="2690113" cy="815223"/>
            </a:xfrm>
          </p:grpSpPr>
          <p:pic>
            <p:nvPicPr>
              <p:cNvPr id="24" name="Picture 2" descr="Image result for LOGO YARSI">
                <a:extLst>
                  <a:ext uri="{FF2B5EF4-FFF2-40B4-BE49-F238E27FC236}">
                    <a16:creationId xmlns:a16="http://schemas.microsoft.com/office/drawing/2014/main" id="{9711D7AD-F5B0-497F-BB44-B99B98D73728}"/>
                  </a:ext>
                </a:extLst>
              </p:cNvPr>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006FE3D7-D7D2-421D-9A90-7ADABAACCBA9}"/>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34" name="TextBox 33">
                <a:extLst>
                  <a:ext uri="{FF2B5EF4-FFF2-40B4-BE49-F238E27FC236}">
                    <a16:creationId xmlns:a16="http://schemas.microsoft.com/office/drawing/2014/main" id="{107F362A-BCC1-41B2-93BB-0A79CA7BF007}"/>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grpSp>
    </p:spTree>
    <p:extLst>
      <p:ext uri="{BB962C8B-B14F-4D97-AF65-F5344CB8AC3E}">
        <p14:creationId xmlns:p14="http://schemas.microsoft.com/office/powerpoint/2010/main" val="399494198"/>
      </p:ext>
    </p:extLst>
  </p:cSld>
  <p:clrMapOvr>
    <a:masterClrMapping/>
  </p:clrMapOvr>
  <p:transition>
    <p:split orient="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oodbye">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A8264912-E632-49B4-B650-BFE9C3E51F05}"/>
              </a:ext>
            </a:extLst>
          </p:cNvPr>
          <p:cNvGrpSpPr/>
          <p:nvPr userDrawn="1"/>
        </p:nvGrpSpPr>
        <p:grpSpPr>
          <a:xfrm>
            <a:off x="146051" y="176588"/>
            <a:ext cx="2690113" cy="815223"/>
            <a:chOff x="112033" y="63355"/>
            <a:chExt cx="2690113" cy="815223"/>
          </a:xfrm>
        </p:grpSpPr>
        <p:pic>
          <p:nvPicPr>
            <p:cNvPr id="11" name="Picture 2" descr="Image result for LOGO YARSI">
              <a:extLst>
                <a:ext uri="{FF2B5EF4-FFF2-40B4-BE49-F238E27FC236}">
                  <a16:creationId xmlns:a16="http://schemas.microsoft.com/office/drawing/2014/main" id="{5D9B188C-78B9-477F-8737-CFC8F1AE10B0}"/>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5B704CF7-6DB3-4061-BA0D-5FE38CE94145}"/>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latin typeface="Times New Roman" panose="02020603050405020304" pitchFamily="18" charset="0"/>
                  <a:cs typeface="Times New Roman" panose="02020603050405020304" pitchFamily="18" charset="0"/>
                </a:rPr>
                <a:t>UNIVERSITAS</a:t>
              </a:r>
            </a:p>
          </p:txBody>
        </p:sp>
        <p:sp>
          <p:nvSpPr>
            <p:cNvPr id="13" name="TextBox 12">
              <a:extLst>
                <a:ext uri="{FF2B5EF4-FFF2-40B4-BE49-F238E27FC236}">
                  <a16:creationId xmlns:a16="http://schemas.microsoft.com/office/drawing/2014/main" id="{A5845A1A-5125-4D03-989F-C7DC488A31C9}"/>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latin typeface="Times New Roman" panose="02020603050405020304" pitchFamily="18" charset="0"/>
                  <a:cs typeface="Times New Roman" panose="02020603050405020304" pitchFamily="18" charset="0"/>
                </a:rPr>
                <a:t>YARSI</a:t>
              </a:r>
            </a:p>
          </p:txBody>
        </p:sp>
      </p:grpSp>
      <p:sp>
        <p:nvSpPr>
          <p:cNvPr id="14" name="TextBox 13">
            <a:extLst>
              <a:ext uri="{FF2B5EF4-FFF2-40B4-BE49-F238E27FC236}">
                <a16:creationId xmlns:a16="http://schemas.microsoft.com/office/drawing/2014/main" id="{CD67F172-5572-42F7-A26C-22FDBC18F68A}"/>
              </a:ext>
            </a:extLst>
          </p:cNvPr>
          <p:cNvSpPr txBox="1"/>
          <p:nvPr userDrawn="1"/>
        </p:nvSpPr>
        <p:spPr>
          <a:xfrm>
            <a:off x="2062487" y="1470949"/>
            <a:ext cx="1579984" cy="461665"/>
          </a:xfrm>
          <a:prstGeom prst="rect">
            <a:avLst/>
          </a:prstGeom>
          <a:noFill/>
        </p:spPr>
        <p:txBody>
          <a:bodyPr wrap="none" rtlCol="0">
            <a:spAutoFit/>
          </a:bodyPr>
          <a:lstStyle/>
          <a:p>
            <a:r>
              <a:rPr lang="en-US" sz="2400" dirty="0">
                <a:solidFill>
                  <a:schemeClr val="accent1">
                    <a:lumMod val="50000"/>
                  </a:schemeClr>
                </a:solidFill>
              </a:rPr>
              <a:t>bye… bye…</a:t>
            </a:r>
          </a:p>
        </p:txBody>
      </p:sp>
      <p:sp>
        <p:nvSpPr>
          <p:cNvPr id="16" name="TextBox 15">
            <a:extLst>
              <a:ext uri="{FF2B5EF4-FFF2-40B4-BE49-F238E27FC236}">
                <a16:creationId xmlns:a16="http://schemas.microsoft.com/office/drawing/2014/main" id="{0658D922-E98E-4508-9791-F1D022E8E447}"/>
              </a:ext>
            </a:extLst>
          </p:cNvPr>
          <p:cNvSpPr txBox="1"/>
          <p:nvPr userDrawn="1"/>
        </p:nvSpPr>
        <p:spPr>
          <a:xfrm>
            <a:off x="4572000" y="2266635"/>
            <a:ext cx="1342803" cy="400110"/>
          </a:xfrm>
          <a:prstGeom prst="rect">
            <a:avLst/>
          </a:prstGeom>
          <a:noFill/>
        </p:spPr>
        <p:txBody>
          <a:bodyPr wrap="none" rtlCol="0">
            <a:spAutoFit/>
          </a:bodyPr>
          <a:lstStyle/>
          <a:p>
            <a:r>
              <a:rPr lang="en-US" sz="2000" dirty="0">
                <a:solidFill>
                  <a:schemeClr val="accent1">
                    <a:lumMod val="50000"/>
                  </a:schemeClr>
                </a:solidFill>
              </a:rPr>
              <a:t>bye… bye…</a:t>
            </a:r>
          </a:p>
        </p:txBody>
      </p:sp>
      <p:sp>
        <p:nvSpPr>
          <p:cNvPr id="17" name="TextBox 16">
            <a:extLst>
              <a:ext uri="{FF2B5EF4-FFF2-40B4-BE49-F238E27FC236}">
                <a16:creationId xmlns:a16="http://schemas.microsoft.com/office/drawing/2014/main" id="{10D9A210-F9BB-4074-B0BE-142D524D3E2C}"/>
              </a:ext>
            </a:extLst>
          </p:cNvPr>
          <p:cNvSpPr txBox="1"/>
          <p:nvPr userDrawn="1"/>
        </p:nvSpPr>
        <p:spPr>
          <a:xfrm>
            <a:off x="7359293" y="2886098"/>
            <a:ext cx="680827" cy="369332"/>
          </a:xfrm>
          <a:prstGeom prst="rect">
            <a:avLst/>
          </a:prstGeom>
          <a:noFill/>
        </p:spPr>
        <p:txBody>
          <a:bodyPr wrap="none" rtlCol="0">
            <a:spAutoFit/>
          </a:bodyPr>
          <a:lstStyle/>
          <a:p>
            <a:r>
              <a:rPr lang="en-US" sz="1800" dirty="0">
                <a:solidFill>
                  <a:schemeClr val="accent1">
                    <a:lumMod val="50000"/>
                  </a:schemeClr>
                </a:solidFill>
              </a:rPr>
              <a:t>bye…</a:t>
            </a:r>
          </a:p>
        </p:txBody>
      </p:sp>
      <p:pic>
        <p:nvPicPr>
          <p:cNvPr id="18" name="Picture 17">
            <a:extLst>
              <a:ext uri="{FF2B5EF4-FFF2-40B4-BE49-F238E27FC236}">
                <a16:creationId xmlns:a16="http://schemas.microsoft.com/office/drawing/2014/main" id="{38731759-3E55-4832-B3C2-EF9F0D863DB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28340" y="1775876"/>
            <a:ext cx="6342891" cy="3545676"/>
          </a:xfrm>
          <a:prstGeom prst="rect">
            <a:avLst/>
          </a:prstGeom>
        </p:spPr>
      </p:pic>
      <p:sp>
        <p:nvSpPr>
          <p:cNvPr id="15" name="Rectangle 14">
            <a:extLst>
              <a:ext uri="{FF2B5EF4-FFF2-40B4-BE49-F238E27FC236}">
                <a16:creationId xmlns:a16="http://schemas.microsoft.com/office/drawing/2014/main" id="{EB9A012C-D7AC-49D8-99A3-646069FFB5BE}"/>
              </a:ext>
            </a:extLst>
          </p:cNvPr>
          <p:cNvSpPr/>
          <p:nvPr userDrawn="1"/>
        </p:nvSpPr>
        <p:spPr>
          <a:xfrm>
            <a:off x="-47625" y="-45720"/>
            <a:ext cx="9235440" cy="6949440"/>
          </a:xfrm>
          <a:prstGeom prst="rect">
            <a:avLst/>
          </a:prstGeom>
          <a:solidFill>
            <a:srgbClr val="192429">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9" name="Rectangle 8">
            <a:extLst>
              <a:ext uri="{FF2B5EF4-FFF2-40B4-BE49-F238E27FC236}">
                <a16:creationId xmlns:a16="http://schemas.microsoft.com/office/drawing/2014/main" id="{EE95B6F8-5A74-45DB-8F10-0FEA5181EF15}"/>
              </a:ext>
            </a:extLst>
          </p:cNvPr>
          <p:cNvSpPr/>
          <p:nvPr userDrawn="1"/>
        </p:nvSpPr>
        <p:spPr>
          <a:xfrm>
            <a:off x="0" y="6631345"/>
            <a:ext cx="6574971" cy="215444"/>
          </a:xfrm>
          <a:prstGeom prst="rect">
            <a:avLst/>
          </a:prstGeom>
        </p:spPr>
        <p:txBody>
          <a:bodyPr wrap="square">
            <a:spAutoFit/>
          </a:bodyPr>
          <a:lstStyle/>
          <a:p>
            <a:r>
              <a:rPr lang="en-US" sz="800">
                <a:solidFill>
                  <a:schemeClr val="tx1"/>
                </a:solidFill>
                <a:latin typeface="Arial" panose="020B0604020202020204" pitchFamily="34" charset="0"/>
                <a:cs typeface="Arial" panose="020B0604020202020204" pitchFamily="34" charset="0"/>
              </a:rPr>
              <a:t>Images by @carella.titasa </a:t>
            </a:r>
          </a:p>
        </p:txBody>
      </p:sp>
    </p:spTree>
    <p:extLst>
      <p:ext uri="{BB962C8B-B14F-4D97-AF65-F5344CB8AC3E}">
        <p14:creationId xmlns:p14="http://schemas.microsoft.com/office/powerpoint/2010/main" val="2810759346"/>
      </p:ext>
    </p:extLst>
  </p:cSld>
  <p:clrMapOvr>
    <a:masterClrMapping/>
  </p:clrMapOvr>
  <p:transition>
    <p:split orient="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estions?">
    <p:bg>
      <p:bgPr>
        <a:solidFill>
          <a:schemeClr val="tx1"/>
        </a:solidFill>
        <a:effectLst/>
      </p:bgPr>
    </p:bg>
    <p:spTree>
      <p:nvGrpSpPr>
        <p:cNvPr id="1" name=""/>
        <p:cNvGrpSpPr/>
        <p:nvPr/>
      </p:nvGrpSpPr>
      <p:grpSpPr>
        <a:xfrm>
          <a:off x="0" y="0"/>
          <a:ext cx="0" cy="0"/>
          <a:chOff x="0" y="0"/>
          <a:chExt cx="0" cy="0"/>
        </a:xfrm>
      </p:grpSpPr>
      <p:sp>
        <p:nvSpPr>
          <p:cNvPr id="16" name="Rectangle 15"/>
          <p:cNvSpPr/>
          <p:nvPr userDrawn="1"/>
        </p:nvSpPr>
        <p:spPr>
          <a:xfrm>
            <a:off x="711199" y="563411"/>
            <a:ext cx="8085897" cy="5748489"/>
          </a:xfrm>
          <a:prstGeom prst="rect">
            <a:avLst/>
          </a:prstGeom>
          <a:solidFill>
            <a:srgbClr val="19242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19" name="Rectangle 18">
            <a:extLst>
              <a:ext uri="{FF2B5EF4-FFF2-40B4-BE49-F238E27FC236}">
                <a16:creationId xmlns:a16="http://schemas.microsoft.com/office/drawing/2014/main" id="{C40DA7FE-52B1-4738-A5CE-7B5AC08E7D84}"/>
              </a:ext>
            </a:extLst>
          </p:cNvPr>
          <p:cNvSpPr/>
          <p:nvPr userDrawn="1"/>
        </p:nvSpPr>
        <p:spPr>
          <a:xfrm>
            <a:off x="-49223" y="-43544"/>
            <a:ext cx="9235440" cy="6949440"/>
          </a:xfrm>
          <a:prstGeom prst="rect">
            <a:avLst/>
          </a:prstGeom>
          <a:solidFill>
            <a:srgbClr val="19242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grpSp>
        <p:nvGrpSpPr>
          <p:cNvPr id="6" name="Group 5"/>
          <p:cNvGrpSpPr/>
          <p:nvPr userDrawn="1"/>
        </p:nvGrpSpPr>
        <p:grpSpPr>
          <a:xfrm>
            <a:off x="6211823" y="201420"/>
            <a:ext cx="2690113" cy="815223"/>
            <a:chOff x="112033" y="63355"/>
            <a:chExt cx="2690113" cy="815223"/>
          </a:xfrm>
        </p:grpSpPr>
        <p:pic>
          <p:nvPicPr>
            <p:cNvPr id="7" name="Picture 2" descr="Image result for LOGO YARSI"/>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9" name="TextBox 8"/>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sp>
        <p:nvSpPr>
          <p:cNvPr id="10" name="TextBox 9"/>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tx1"/>
                </a:solidFill>
              </a:rPr>
              <a:t>‹#›</a:t>
            </a:fld>
            <a:endParaRPr lang="id-ID" dirty="0">
              <a:solidFill>
                <a:schemeClr val="tx1"/>
              </a:solidFill>
            </a:endParaRPr>
          </a:p>
        </p:txBody>
      </p:sp>
      <p:sp>
        <p:nvSpPr>
          <p:cNvPr id="13" name="TextBox 12"/>
          <p:cNvSpPr txBox="1"/>
          <p:nvPr userDrawn="1"/>
        </p:nvSpPr>
        <p:spPr>
          <a:xfrm>
            <a:off x="3908443" y="3222277"/>
            <a:ext cx="4606760" cy="1938992"/>
          </a:xfrm>
          <a:prstGeom prst="rect">
            <a:avLst/>
          </a:prstGeom>
          <a:noFill/>
        </p:spPr>
        <p:txBody>
          <a:bodyPr wrap="square" rtlCol="0">
            <a:spAutoFit/>
          </a:bodyPr>
          <a:lstStyle/>
          <a:p>
            <a:r>
              <a:rPr lang="en-US" sz="6000" b="0" dirty="0">
                <a:solidFill>
                  <a:schemeClr val="tx1"/>
                </a:solidFill>
                <a:latin typeface="Arial" panose="020B0604020202020204" pitchFamily="34" charset="0"/>
                <a:cs typeface="Arial" panose="020B0604020202020204" pitchFamily="34" charset="0"/>
              </a:rPr>
              <a:t>Any Question</a:t>
            </a:r>
            <a:r>
              <a:rPr lang="en-US" sz="4400" b="0" dirty="0">
                <a:solidFill>
                  <a:schemeClr val="tx1"/>
                </a:solidFill>
                <a:latin typeface="Arial" panose="020B0604020202020204" pitchFamily="34" charset="0"/>
                <a:cs typeface="Arial" panose="020B0604020202020204" pitchFamily="34" charset="0"/>
              </a:rPr>
              <a:t>(s)</a:t>
            </a:r>
            <a:r>
              <a:rPr lang="en-US" sz="6000" b="0" dirty="0">
                <a:solidFill>
                  <a:schemeClr val="tx1"/>
                </a:solidFill>
                <a:latin typeface="Arial" panose="020B0604020202020204" pitchFamily="34" charset="0"/>
                <a:cs typeface="Arial" panose="020B0604020202020204" pitchFamily="34" charset="0"/>
              </a:rPr>
              <a:t>?</a:t>
            </a:r>
          </a:p>
        </p:txBody>
      </p:sp>
      <p:sp>
        <p:nvSpPr>
          <p:cNvPr id="18" name="Rectangle 17">
            <a:extLst>
              <a:ext uri="{FF2B5EF4-FFF2-40B4-BE49-F238E27FC236}">
                <a16:creationId xmlns:a16="http://schemas.microsoft.com/office/drawing/2014/main" id="{EE95B6F8-5A74-45DB-8F10-0FEA5181EF15}"/>
              </a:ext>
            </a:extLst>
          </p:cNvPr>
          <p:cNvSpPr/>
          <p:nvPr userDrawn="1"/>
        </p:nvSpPr>
        <p:spPr>
          <a:xfrm>
            <a:off x="0" y="6635369"/>
            <a:ext cx="6574971" cy="215444"/>
          </a:xfrm>
          <a:prstGeom prst="rect">
            <a:avLst/>
          </a:prstGeom>
        </p:spPr>
        <p:txBody>
          <a:bodyPr wrap="square">
            <a:spAutoFit/>
          </a:bodyPr>
          <a:lstStyle/>
          <a:p>
            <a:r>
              <a:rPr lang="en-US" sz="800">
                <a:solidFill>
                  <a:schemeClr val="tx1"/>
                </a:solidFill>
                <a:latin typeface="Arial" panose="020B0604020202020204" pitchFamily="34" charset="0"/>
                <a:cs typeface="Arial" panose="020B0604020202020204" pitchFamily="34" charset="0"/>
              </a:rPr>
              <a:t>Image by @carella.titasa </a:t>
            </a:r>
            <a:endParaRPr lang="en-US" sz="800" dirty="0">
              <a:solidFill>
                <a:schemeClr val="tx1"/>
              </a:solidFill>
              <a:latin typeface="Arial" panose="020B0604020202020204" pitchFamily="34" charset="0"/>
              <a:cs typeface="Arial" panose="020B0604020202020204" pitchFamily="34" charset="0"/>
            </a:endParaRPr>
          </a:p>
        </p:txBody>
      </p:sp>
      <p:pic>
        <p:nvPicPr>
          <p:cNvPr id="3" name="Picture 2" descr="A picture containing clock&#10;&#10;Description automatically generated">
            <a:extLst>
              <a:ext uri="{FF2B5EF4-FFF2-40B4-BE49-F238E27FC236}">
                <a16:creationId xmlns:a16="http://schemas.microsoft.com/office/drawing/2014/main" id="{F33BEFFD-7AB4-4DBC-BEFD-8F0E95FC43C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7595" y="1890048"/>
            <a:ext cx="3198169" cy="4161617"/>
          </a:xfrm>
          <a:prstGeom prst="rect">
            <a:avLst/>
          </a:prstGeom>
        </p:spPr>
      </p:pic>
    </p:spTree>
    <p:extLst>
      <p:ext uri="{BB962C8B-B14F-4D97-AF65-F5344CB8AC3E}">
        <p14:creationId xmlns:p14="http://schemas.microsoft.com/office/powerpoint/2010/main" val="3832550057"/>
      </p:ext>
    </p:extLst>
  </p:cSld>
  <p:clrMapOvr>
    <a:overrideClrMapping bg1="dk1" tx1="lt1" bg2="dk2" tx2="lt2" accent1="accent1" accent2="accent2" accent3="accent3" accent4="accent4" accent5="accent5" accent6="accent6" hlink="hlink" folHlink="folHlink"/>
  </p:clrMapOvr>
  <p:transition>
    <p:split orient="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on-Code">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a:extLst>
              <a:ext uri="{FF2B5EF4-FFF2-40B4-BE49-F238E27FC236}">
                <a16:creationId xmlns:a16="http://schemas.microsoft.com/office/drawing/2014/main" id="{8C10EF3C-1EC9-4E36-8C89-7F5CCF505625}"/>
              </a:ext>
            </a:extLst>
          </p:cNvPr>
          <p:cNvSpPr>
            <a:spLocks noGrp="1"/>
          </p:cNvSpPr>
          <p:nvPr>
            <p:ph type="body" sz="quarter" idx="11" hasCustomPrompt="1"/>
          </p:nvPr>
        </p:nvSpPr>
        <p:spPr>
          <a:xfrm>
            <a:off x="564776" y="1331260"/>
            <a:ext cx="8027895" cy="3711387"/>
          </a:xfrm>
          <a:prstGeom prst="rect">
            <a:avLst/>
          </a:prstGeom>
        </p:spPr>
        <p:txBody>
          <a:bodyPr anchor="ctr"/>
          <a:lstStyle>
            <a:lvl1pPr marL="0" indent="0" algn="ctr">
              <a:lnSpc>
                <a:spcPct val="150000"/>
              </a:lnSpc>
              <a:spcBef>
                <a:spcPts val="0"/>
              </a:spcBef>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id-ID" noProof="0"/>
              <a:t>A question</a:t>
            </a:r>
          </a:p>
        </p:txBody>
      </p:sp>
      <p:sp>
        <p:nvSpPr>
          <p:cNvPr id="6" name="Title Placeholder 2">
            <a:extLst>
              <a:ext uri="{FF2B5EF4-FFF2-40B4-BE49-F238E27FC236}">
                <a16:creationId xmlns:a16="http://schemas.microsoft.com/office/drawing/2014/main" id="{2C6F2529-4295-4D87-B261-264F6FEA63FF}"/>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3384617588"/>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enerik Programming">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4" name="Text Placeholder 4"/>
          <p:cNvSpPr>
            <a:spLocks noGrp="1"/>
          </p:cNvSpPr>
          <p:nvPr>
            <p:ph type="body" sz="quarter" idx="11" hasCustomPrompt="1"/>
          </p:nvPr>
        </p:nvSpPr>
        <p:spPr>
          <a:xfrm>
            <a:off x="241300" y="1092200"/>
            <a:ext cx="8458200" cy="55753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8" name="Text Placeholder 7"/>
          <p:cNvSpPr>
            <a:spLocks noGrp="1"/>
          </p:cNvSpPr>
          <p:nvPr>
            <p:ph type="body" sz="quarter" idx="16" hasCustomPrompt="1"/>
          </p:nvPr>
        </p:nvSpPr>
        <p:spPr>
          <a:xfrm>
            <a:off x="6032500" y="1104900"/>
            <a:ext cx="2209800" cy="1054100"/>
          </a:xfrm>
          <a:prstGeom prst="rect">
            <a:avLst/>
          </a:prstGeom>
        </p:spPr>
        <p:txBody>
          <a:bodyPr anchor="ctr"/>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accent4">
                    <a:lumMod val="60000"/>
                    <a:lumOff val="40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 question</a:t>
            </a:r>
          </a:p>
        </p:txBody>
      </p:sp>
      <p:sp>
        <p:nvSpPr>
          <p:cNvPr id="7" name="Text Placeholder 9">
            <a:extLst>
              <a:ext uri="{FF2B5EF4-FFF2-40B4-BE49-F238E27FC236}">
                <a16:creationId xmlns:a16="http://schemas.microsoft.com/office/drawing/2014/main" id="{2AB72FB5-A6D0-4155-B61E-A335F0E4BBD6}"/>
              </a:ext>
            </a:extLst>
          </p:cNvPr>
          <p:cNvSpPr>
            <a:spLocks noGrp="1"/>
          </p:cNvSpPr>
          <p:nvPr>
            <p:ph type="body" sz="quarter" idx="17" hasCustomPrompt="1"/>
          </p:nvPr>
        </p:nvSpPr>
        <p:spPr>
          <a:xfrm>
            <a:off x="8051800" y="1012136"/>
            <a:ext cx="1092200" cy="1333500"/>
          </a:xfrm>
          <a:prstGeom prst="rect">
            <a:avLst/>
          </a:prstGeom>
        </p:spPr>
        <p:txBody>
          <a:bodyPr/>
          <a:lstStyle>
            <a:lvl1pPr marL="0" indent="0">
              <a:buNone/>
              <a:defRPr sz="9600" b="0">
                <a:solidFill>
                  <a:schemeClr val="accent4">
                    <a:lumMod val="60000"/>
                    <a:lumOff val="40000"/>
                  </a:schemeClr>
                </a:solidFill>
                <a:latin typeface="Arial" panose="020B0604020202020204" pitchFamily="34" charset="0"/>
                <a:cs typeface="Arial" panose="020B0604020202020204" pitchFamily="34" charset="0"/>
              </a:defRPr>
            </a:lvl1pPr>
          </a:lstStyle>
          <a:p>
            <a:pPr lvl="0"/>
            <a:r>
              <a:rPr lang="en-US"/>
              <a:t>?</a:t>
            </a:r>
          </a:p>
        </p:txBody>
      </p:sp>
      <p:sp>
        <p:nvSpPr>
          <p:cNvPr id="9" name="Title Placeholder 2">
            <a:extLst>
              <a:ext uri="{FF2B5EF4-FFF2-40B4-BE49-F238E27FC236}">
                <a16:creationId xmlns:a16="http://schemas.microsoft.com/office/drawing/2014/main" id="{0718D280-8371-42B7-A826-651C311FE078}"/>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1741789205"/>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enerik Programming with Consol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8619BA4-5B53-458E-801D-47500A0D3702}"/>
              </a:ext>
            </a:extLst>
          </p:cNvPr>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a:extLst>
              <a:ext uri="{FF2B5EF4-FFF2-40B4-BE49-F238E27FC236}">
                <a16:creationId xmlns:a16="http://schemas.microsoft.com/office/drawing/2014/main" id="{FE26EB31-FA61-46B3-A487-2367DA46A0C0}"/>
              </a:ext>
            </a:extLst>
          </p:cNvPr>
          <p:cNvSpPr>
            <a:spLocks noGrp="1"/>
          </p:cNvSpPr>
          <p:nvPr>
            <p:ph type="body" sz="quarter" idx="11" hasCustomPrompt="1"/>
          </p:nvPr>
        </p:nvSpPr>
        <p:spPr>
          <a:xfrm>
            <a:off x="241300" y="1092200"/>
            <a:ext cx="8458200" cy="4374766"/>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6" name="Text Placeholder 7">
            <a:extLst>
              <a:ext uri="{FF2B5EF4-FFF2-40B4-BE49-F238E27FC236}">
                <a16:creationId xmlns:a16="http://schemas.microsoft.com/office/drawing/2014/main" id="{71D3737F-49F7-4EED-96C0-C904AD543F1D}"/>
              </a:ext>
            </a:extLst>
          </p:cNvPr>
          <p:cNvSpPr>
            <a:spLocks noGrp="1"/>
          </p:cNvSpPr>
          <p:nvPr>
            <p:ph type="body" sz="quarter" idx="16" hasCustomPrompt="1"/>
          </p:nvPr>
        </p:nvSpPr>
        <p:spPr>
          <a:xfrm>
            <a:off x="6032500" y="1104900"/>
            <a:ext cx="2209800" cy="1054100"/>
          </a:xfrm>
          <a:prstGeom prst="rect">
            <a:avLst/>
          </a:prstGeom>
        </p:spPr>
        <p:txBody>
          <a:bodyPr anchor="ctr"/>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accent4">
                    <a:lumMod val="60000"/>
                    <a:lumOff val="40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 question</a:t>
            </a:r>
          </a:p>
        </p:txBody>
      </p:sp>
      <p:sp>
        <p:nvSpPr>
          <p:cNvPr id="11" name="Rectangle 10">
            <a:extLst>
              <a:ext uri="{FF2B5EF4-FFF2-40B4-BE49-F238E27FC236}">
                <a16:creationId xmlns:a16="http://schemas.microsoft.com/office/drawing/2014/main" id="{3E7265BD-9D1A-465A-ADCE-F676E92F1A85}"/>
              </a:ext>
            </a:extLst>
          </p:cNvPr>
          <p:cNvSpPr/>
          <p:nvPr userDrawn="1"/>
        </p:nvSpPr>
        <p:spPr>
          <a:xfrm>
            <a:off x="-95534" y="5674658"/>
            <a:ext cx="9336516" cy="1280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6">
            <a:extLst>
              <a:ext uri="{FF2B5EF4-FFF2-40B4-BE49-F238E27FC236}">
                <a16:creationId xmlns:a16="http://schemas.microsoft.com/office/drawing/2014/main" id="{371EA00C-9C0C-4E1C-8710-9AB2BA6A1832}"/>
              </a:ext>
            </a:extLst>
          </p:cNvPr>
          <p:cNvSpPr>
            <a:spLocks noGrp="1"/>
          </p:cNvSpPr>
          <p:nvPr>
            <p:ph type="body" sz="quarter" idx="12" hasCustomPrompt="1"/>
          </p:nvPr>
        </p:nvSpPr>
        <p:spPr>
          <a:xfrm>
            <a:off x="436723" y="5798656"/>
            <a:ext cx="7806519" cy="948634"/>
          </a:xfrm>
          <a:prstGeom prst="rect">
            <a:avLst/>
          </a:prstGeom>
        </p:spPr>
        <p:txBody>
          <a:bodyPr>
            <a:normAutofit/>
          </a:bodyPr>
          <a:lstStyle>
            <a:lvl1pPr marL="0" indent="0">
              <a:spcBef>
                <a:spcPts val="0"/>
              </a:spcBef>
              <a:buNone/>
              <a:defRPr sz="1800">
                <a:solidFill>
                  <a:schemeClr val="bg1"/>
                </a:solidFill>
              </a:defRPr>
            </a:lvl1pPr>
          </a:lstStyle>
          <a:p>
            <a:pPr lvl="0"/>
            <a:r>
              <a:rPr lang="en-US"/>
              <a:t>console</a:t>
            </a:r>
          </a:p>
          <a:p>
            <a:pPr lvl="0"/>
            <a:endParaRPr lang="en-US"/>
          </a:p>
        </p:txBody>
      </p:sp>
      <p:sp>
        <p:nvSpPr>
          <p:cNvPr id="14" name="TextBox 13">
            <a:extLst>
              <a:ext uri="{FF2B5EF4-FFF2-40B4-BE49-F238E27FC236}">
                <a16:creationId xmlns:a16="http://schemas.microsoft.com/office/drawing/2014/main" id="{4C3D6D74-F593-4C9D-945F-89A1F0264D2F}"/>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16" name="Text Placeholder 15">
            <a:extLst>
              <a:ext uri="{FF2B5EF4-FFF2-40B4-BE49-F238E27FC236}">
                <a16:creationId xmlns:a16="http://schemas.microsoft.com/office/drawing/2014/main" id="{18F3249C-2D60-4F60-B713-42D866368E21}"/>
              </a:ext>
            </a:extLst>
          </p:cNvPr>
          <p:cNvSpPr>
            <a:spLocks noGrp="1"/>
          </p:cNvSpPr>
          <p:nvPr>
            <p:ph type="body" sz="quarter" idx="18" hasCustomPrompt="1"/>
          </p:nvPr>
        </p:nvSpPr>
        <p:spPr>
          <a:xfrm rot="16200000">
            <a:off x="-271920" y="6104957"/>
            <a:ext cx="960703" cy="336178"/>
          </a:xfrm>
          <a:prstGeom prst="rect">
            <a:avLst/>
          </a:prstGeom>
        </p:spPr>
        <p:txBody>
          <a:bodyPr/>
          <a:lstStyle>
            <a:lvl1pPr marL="0" indent="0">
              <a:lnSpc>
                <a:spcPct val="100000"/>
              </a:lnSpc>
              <a:spcBef>
                <a:spcPts val="0"/>
              </a:spcBef>
              <a:buNone/>
              <a:defRPr sz="1800">
                <a:solidFill>
                  <a:schemeClr val="bg1"/>
                </a:solidFill>
                <a:latin typeface="Aharoni" panose="02010803020104030203" pitchFamily="2" charset="-79"/>
                <a:cs typeface="Aharoni" panose="02010803020104030203" pitchFamily="2" charset="-79"/>
              </a:defRPr>
            </a:lvl1pPr>
          </a:lstStyle>
          <a:p>
            <a:pPr lvl="0"/>
            <a:r>
              <a:rPr lang="en-US"/>
              <a:t>State:</a:t>
            </a:r>
          </a:p>
        </p:txBody>
      </p:sp>
      <p:sp>
        <p:nvSpPr>
          <p:cNvPr id="12" name="Text Placeholder 9">
            <a:extLst>
              <a:ext uri="{FF2B5EF4-FFF2-40B4-BE49-F238E27FC236}">
                <a16:creationId xmlns:a16="http://schemas.microsoft.com/office/drawing/2014/main" id="{FDD25A90-6810-417F-8264-654CB615A267}"/>
              </a:ext>
            </a:extLst>
          </p:cNvPr>
          <p:cNvSpPr>
            <a:spLocks noGrp="1"/>
          </p:cNvSpPr>
          <p:nvPr>
            <p:ph type="body" sz="quarter" idx="17" hasCustomPrompt="1"/>
          </p:nvPr>
        </p:nvSpPr>
        <p:spPr>
          <a:xfrm>
            <a:off x="8051800" y="1012136"/>
            <a:ext cx="1092200" cy="1333500"/>
          </a:xfrm>
          <a:prstGeom prst="rect">
            <a:avLst/>
          </a:prstGeom>
        </p:spPr>
        <p:txBody>
          <a:bodyPr/>
          <a:lstStyle>
            <a:lvl1pPr marL="0" indent="0">
              <a:buNone/>
              <a:defRPr sz="9600" b="0">
                <a:solidFill>
                  <a:schemeClr val="accent4">
                    <a:lumMod val="60000"/>
                    <a:lumOff val="40000"/>
                  </a:schemeClr>
                </a:solidFill>
                <a:latin typeface="Arial" panose="020B0604020202020204" pitchFamily="34" charset="0"/>
                <a:cs typeface="Arial" panose="020B0604020202020204" pitchFamily="34" charset="0"/>
              </a:defRPr>
            </a:lvl1pPr>
          </a:lstStyle>
          <a:p>
            <a:pPr lvl="0"/>
            <a:r>
              <a:rPr lang="en-US"/>
              <a:t>?</a:t>
            </a:r>
          </a:p>
        </p:txBody>
      </p:sp>
      <p:sp>
        <p:nvSpPr>
          <p:cNvPr id="15" name="Title Placeholder 2">
            <a:extLst>
              <a:ext uri="{FF2B5EF4-FFF2-40B4-BE49-F238E27FC236}">
                <a16:creationId xmlns:a16="http://schemas.microsoft.com/office/drawing/2014/main" id="{AF7C2412-DA1F-46DA-A164-8CF4F9FC7165}"/>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1877044695"/>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ogram Output">
    <p:spTree>
      <p:nvGrpSpPr>
        <p:cNvPr id="1" name=""/>
        <p:cNvGrpSpPr/>
        <p:nvPr/>
      </p:nvGrpSpPr>
      <p:grpSpPr>
        <a:xfrm>
          <a:off x="0" y="0"/>
          <a:ext cx="0" cy="0"/>
          <a:chOff x="0" y="0"/>
          <a:chExt cx="0" cy="0"/>
        </a:xfrm>
      </p:grpSpPr>
      <p:sp>
        <p:nvSpPr>
          <p:cNvPr id="4" name="TextBox 3"/>
          <p:cNvSpPr txBox="1"/>
          <p:nvPr userDrawn="1"/>
        </p:nvSpPr>
        <p:spPr>
          <a:xfrm>
            <a:off x="6400800" y="1080532"/>
            <a:ext cx="1930399" cy="1015663"/>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What is the output of given code snippet</a:t>
            </a:r>
          </a:p>
        </p:txBody>
      </p:sp>
      <p:sp>
        <p:nvSpPr>
          <p:cNvPr id="5" name="TextBox 4"/>
          <p:cNvSpPr txBox="1"/>
          <p:nvPr userDrawn="1"/>
        </p:nvSpPr>
        <p:spPr>
          <a:xfrm>
            <a:off x="8077201" y="763488"/>
            <a:ext cx="1041399"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6" name="Text Placeholder 4"/>
          <p:cNvSpPr>
            <a:spLocks noGrp="1"/>
          </p:cNvSpPr>
          <p:nvPr>
            <p:ph type="body" sz="quarter" idx="11" hasCustomPrompt="1"/>
          </p:nvPr>
        </p:nvSpPr>
        <p:spPr>
          <a:xfrm>
            <a:off x="241300" y="1092200"/>
            <a:ext cx="8458200" cy="55753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8" name="Title Placeholder 2">
            <a:extLst>
              <a:ext uri="{FF2B5EF4-FFF2-40B4-BE49-F238E27FC236}">
                <a16:creationId xmlns:a16="http://schemas.microsoft.com/office/drawing/2014/main" id="{5D44839F-45A7-46EF-8D35-6E6E6E78F238}"/>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759059470"/>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rogram Error">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4" name="TextBox 3"/>
          <p:cNvSpPr txBox="1"/>
          <p:nvPr userDrawn="1"/>
        </p:nvSpPr>
        <p:spPr>
          <a:xfrm>
            <a:off x="6279776" y="1105932"/>
            <a:ext cx="2051423" cy="1015663"/>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Identify the error(s) in given code snippet</a:t>
            </a:r>
          </a:p>
        </p:txBody>
      </p:sp>
      <p:sp>
        <p:nvSpPr>
          <p:cNvPr id="6" name="Text Placeholder 4"/>
          <p:cNvSpPr>
            <a:spLocks noGrp="1"/>
          </p:cNvSpPr>
          <p:nvPr>
            <p:ph type="body" sz="quarter" idx="11" hasCustomPrompt="1"/>
          </p:nvPr>
        </p:nvSpPr>
        <p:spPr>
          <a:xfrm>
            <a:off x="241300" y="1092200"/>
            <a:ext cx="8458200" cy="55753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extBox 6">
            <a:extLst>
              <a:ext uri="{FF2B5EF4-FFF2-40B4-BE49-F238E27FC236}">
                <a16:creationId xmlns:a16="http://schemas.microsoft.com/office/drawing/2014/main" id="{12E830B5-BC08-40FB-9FE5-9FEB1CFA8D09}"/>
              </a:ext>
            </a:extLst>
          </p:cNvPr>
          <p:cNvSpPr txBox="1"/>
          <p:nvPr userDrawn="1"/>
        </p:nvSpPr>
        <p:spPr>
          <a:xfrm>
            <a:off x="8269942" y="763488"/>
            <a:ext cx="687294"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8" name="Title Placeholder 2">
            <a:extLst>
              <a:ext uri="{FF2B5EF4-FFF2-40B4-BE49-F238E27FC236}">
                <a16:creationId xmlns:a16="http://schemas.microsoft.com/office/drawing/2014/main" id="{59391C9B-1AB0-4E9F-991F-1C308C92FB0D}"/>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2576982779"/>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xecution Process">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4" name="TextBox 3"/>
          <p:cNvSpPr txBox="1"/>
          <p:nvPr userDrawn="1"/>
        </p:nvSpPr>
        <p:spPr>
          <a:xfrm>
            <a:off x="6145306" y="1105932"/>
            <a:ext cx="2185893" cy="1015663"/>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What is the correct execution sequence</a:t>
            </a:r>
          </a:p>
        </p:txBody>
      </p:sp>
      <p:sp>
        <p:nvSpPr>
          <p:cNvPr id="5" name="TextBox 4"/>
          <p:cNvSpPr txBox="1"/>
          <p:nvPr userDrawn="1"/>
        </p:nvSpPr>
        <p:spPr>
          <a:xfrm>
            <a:off x="8077201" y="763488"/>
            <a:ext cx="1041399"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6" name="Text Placeholder 4"/>
          <p:cNvSpPr>
            <a:spLocks noGrp="1"/>
          </p:cNvSpPr>
          <p:nvPr>
            <p:ph type="body" sz="quarter" idx="11" hasCustomPrompt="1"/>
          </p:nvPr>
        </p:nvSpPr>
        <p:spPr>
          <a:xfrm>
            <a:off x="241300" y="1092200"/>
            <a:ext cx="8458200" cy="55753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itle Placeholder 2">
            <a:extLst>
              <a:ext uri="{FF2B5EF4-FFF2-40B4-BE49-F238E27FC236}">
                <a16:creationId xmlns:a16="http://schemas.microsoft.com/office/drawing/2014/main" id="{238A6ECA-2FD9-42B6-AFC4-4D9922867DD9}"/>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1732831372"/>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pecific Acknowldgem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0A85F53-3B68-4877-8C13-AA7E5C6282C5}"/>
              </a:ext>
            </a:extLst>
          </p:cNvPr>
          <p:cNvSpPr txBox="1"/>
          <p:nvPr userDrawn="1"/>
        </p:nvSpPr>
        <p:spPr>
          <a:xfrm>
            <a:off x="0" y="6089678"/>
            <a:ext cx="9143999" cy="769441"/>
          </a:xfrm>
          <a:prstGeom prst="rect">
            <a:avLst/>
          </a:prstGeom>
          <a:solidFill>
            <a:srgbClr val="F2F2F2">
              <a:alpha val="74902"/>
            </a:srgbClr>
          </a:solidFill>
        </p:spPr>
        <p:txBody>
          <a:bodyPr wrap="square" rtlCol="0">
            <a:spAutoFit/>
          </a:bodyPr>
          <a:lstStyle/>
          <a:p>
            <a:pPr marL="1371600" indent="0">
              <a:spcBef>
                <a:spcPts val="0"/>
              </a:spcBef>
              <a:spcAft>
                <a:spcPts val="0"/>
              </a:spcAft>
            </a:pPr>
            <a:r>
              <a:rPr lang="en-US" sz="1100">
                <a:solidFill>
                  <a:srgbClr val="2F424F"/>
                </a:solidFill>
              </a:rPr>
              <a:t>Content by:</a:t>
            </a:r>
          </a:p>
          <a:p>
            <a:pPr marL="1600200" indent="0">
              <a:spcBef>
                <a:spcPts val="0"/>
              </a:spcBef>
              <a:spcAft>
                <a:spcPts val="0"/>
              </a:spcAft>
            </a:pPr>
            <a:r>
              <a:rPr lang="en-US" sz="1100">
                <a:solidFill>
                  <a:srgbClr val="2F424F"/>
                </a:solidFill>
              </a:rPr>
              <a:t>Andreas F., Herika H., M. Faturrachman, and Nova E.D.</a:t>
            </a:r>
          </a:p>
          <a:p>
            <a:pPr marL="1600200" indent="0">
              <a:spcBef>
                <a:spcPts val="0"/>
              </a:spcBef>
              <a:spcAft>
                <a:spcPts val="0"/>
              </a:spcAft>
            </a:pPr>
            <a:endParaRPr lang="en-US" sz="1100">
              <a:solidFill>
                <a:srgbClr val="2F424F"/>
              </a:solidFill>
            </a:endParaRPr>
          </a:p>
          <a:p>
            <a:pPr marL="1371600" indent="0">
              <a:spcBef>
                <a:spcPts val="0"/>
              </a:spcBef>
              <a:spcAft>
                <a:spcPts val="0"/>
              </a:spcAft>
            </a:pPr>
            <a:r>
              <a:rPr lang="en-US" sz="1100" i="1">
                <a:solidFill>
                  <a:srgbClr val="2F424F"/>
                </a:solidFill>
              </a:rPr>
              <a:t>Desain by Arksnet – Desain Modified by Andreas F.</a:t>
            </a:r>
          </a:p>
        </p:txBody>
      </p:sp>
      <p:sp>
        <p:nvSpPr>
          <p:cNvPr id="6" name="TextBox 5">
            <a:extLst>
              <a:ext uri="{FF2B5EF4-FFF2-40B4-BE49-F238E27FC236}">
                <a16:creationId xmlns:a16="http://schemas.microsoft.com/office/drawing/2014/main" id="{1E0119C3-56B4-477D-A134-86A64A528129}"/>
              </a:ext>
            </a:extLst>
          </p:cNvPr>
          <p:cNvSpPr txBox="1"/>
          <p:nvPr userDrawn="1"/>
        </p:nvSpPr>
        <p:spPr>
          <a:xfrm>
            <a:off x="1" y="6528709"/>
            <a:ext cx="1109599" cy="338554"/>
          </a:xfrm>
          <a:prstGeom prst="rect">
            <a:avLst/>
          </a:prstGeom>
          <a:noFill/>
        </p:spPr>
        <p:txBody>
          <a:bodyPr wrap="none" rtlCol="0">
            <a:spAutoFit/>
          </a:bodyPr>
          <a:lstStyle/>
          <a:p>
            <a:r>
              <a:rPr lang="en-US" sz="800" dirty="0">
                <a:solidFill>
                  <a:srgbClr val="2F424F"/>
                </a:solidFill>
                <a:latin typeface="Arial" panose="020B0604020202020204" pitchFamily="34" charset="0"/>
                <a:cs typeface="Arial" panose="020B0604020202020204" pitchFamily="34" charset="0"/>
              </a:rPr>
              <a:t>Image(s):</a:t>
            </a:r>
          </a:p>
          <a:p>
            <a:r>
              <a:rPr lang="en-US" sz="800">
                <a:solidFill>
                  <a:srgbClr val="2F424F"/>
                </a:solidFill>
                <a:latin typeface="Arial" panose="020B0604020202020204" pitchFamily="34" charset="0"/>
                <a:cs typeface="Arial" panose="020B0604020202020204" pitchFamily="34" charset="0"/>
              </a:rPr>
              <a:t>http://unsplash.com/</a:t>
            </a:r>
            <a:endParaRPr lang="en-US" sz="800" dirty="0">
              <a:solidFill>
                <a:srgbClr val="2F424F"/>
              </a:solidFill>
              <a:latin typeface="Arial" panose="020B0604020202020204" pitchFamily="34" charset="0"/>
              <a:cs typeface="Arial" panose="020B0604020202020204" pitchFamily="34" charset="0"/>
            </a:endParaRPr>
          </a:p>
        </p:txBody>
      </p:sp>
      <p:sp>
        <p:nvSpPr>
          <p:cNvPr id="5" name="Title Placeholder 29">
            <a:extLst>
              <a:ext uri="{FF2B5EF4-FFF2-40B4-BE49-F238E27FC236}">
                <a16:creationId xmlns:a16="http://schemas.microsoft.com/office/drawing/2014/main" id="{D81EAF79-5028-485F-85DC-7322898291CF}"/>
              </a:ext>
            </a:extLst>
          </p:cNvPr>
          <p:cNvSpPr>
            <a:spLocks noGrp="1"/>
          </p:cNvSpPr>
          <p:nvPr>
            <p:ph type="title" hasCustomPrompt="1"/>
          </p:nvPr>
        </p:nvSpPr>
        <p:spPr>
          <a:xfrm>
            <a:off x="3989583" y="2646347"/>
            <a:ext cx="4572000" cy="1140835"/>
          </a:xfrm>
          <a:prstGeom prst="rect">
            <a:avLst/>
          </a:prstGeom>
        </p:spPr>
        <p:txBody>
          <a:bodyPr vert="horz" lIns="91440" tIns="45720" rIns="91440" bIns="45720" rtlCol="0" anchor="ctr">
            <a:normAutofit/>
          </a:bodyPr>
          <a:lstStyle/>
          <a:p>
            <a:r>
              <a:rPr lang="en-US"/>
              <a:t>Course Topic</a:t>
            </a:r>
          </a:p>
        </p:txBody>
      </p:sp>
    </p:spTree>
    <p:extLst>
      <p:ext uri="{BB962C8B-B14F-4D97-AF65-F5344CB8AC3E}">
        <p14:creationId xmlns:p14="http://schemas.microsoft.com/office/powerpoint/2010/main" val="22437384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ill in the Blanks">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4" name="TextBox 3"/>
          <p:cNvSpPr txBox="1"/>
          <p:nvPr userDrawn="1"/>
        </p:nvSpPr>
        <p:spPr>
          <a:xfrm>
            <a:off x="7247965" y="1105932"/>
            <a:ext cx="1222934" cy="707886"/>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Fill in the blank(s)</a:t>
            </a:r>
          </a:p>
        </p:txBody>
      </p:sp>
      <p:sp>
        <p:nvSpPr>
          <p:cNvPr id="5" name="TextBox 4"/>
          <p:cNvSpPr txBox="1"/>
          <p:nvPr userDrawn="1"/>
        </p:nvSpPr>
        <p:spPr>
          <a:xfrm>
            <a:off x="7937501" y="725388"/>
            <a:ext cx="1041399"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6" name="Text Placeholder 4"/>
          <p:cNvSpPr>
            <a:spLocks noGrp="1"/>
          </p:cNvSpPr>
          <p:nvPr>
            <p:ph type="body" sz="quarter" idx="11" hasCustomPrompt="1"/>
          </p:nvPr>
        </p:nvSpPr>
        <p:spPr>
          <a:xfrm>
            <a:off x="241300" y="1092200"/>
            <a:ext cx="8458200" cy="55753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itle Placeholder 2">
            <a:extLst>
              <a:ext uri="{FF2B5EF4-FFF2-40B4-BE49-F238E27FC236}">
                <a16:creationId xmlns:a16="http://schemas.microsoft.com/office/drawing/2014/main" id="{D379091F-84A6-4F6E-981F-431BEFA69923}"/>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2296112297"/>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enerik Programming for Method">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p:cNvSpPr>
            <a:spLocks noGrp="1"/>
          </p:cNvSpPr>
          <p:nvPr>
            <p:ph type="body" sz="quarter" idx="11" hasCustomPrompt="1"/>
          </p:nvPr>
        </p:nvSpPr>
        <p:spPr>
          <a:xfrm>
            <a:off x="241300" y="3445565"/>
            <a:ext cx="8458200" cy="3221935"/>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6" name="Text Placeholder 7"/>
          <p:cNvSpPr>
            <a:spLocks noGrp="1"/>
          </p:cNvSpPr>
          <p:nvPr>
            <p:ph type="body" sz="quarter" idx="16" hasCustomPrompt="1"/>
          </p:nvPr>
        </p:nvSpPr>
        <p:spPr>
          <a:xfrm>
            <a:off x="6032500" y="1104900"/>
            <a:ext cx="2209800" cy="1054100"/>
          </a:xfrm>
          <a:prstGeom prst="rect">
            <a:avLst/>
          </a:prstGeom>
        </p:spPr>
        <p:txBody>
          <a:bodyPr anchor="ct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accent4">
                    <a:lumMod val="60000"/>
                    <a:lumOff val="40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 question</a:t>
            </a:r>
          </a:p>
        </p:txBody>
      </p:sp>
      <p:sp>
        <p:nvSpPr>
          <p:cNvPr id="7" name="Text Placeholder 9"/>
          <p:cNvSpPr>
            <a:spLocks noGrp="1"/>
          </p:cNvSpPr>
          <p:nvPr>
            <p:ph type="body" sz="quarter" idx="17" hasCustomPrompt="1"/>
          </p:nvPr>
        </p:nvSpPr>
        <p:spPr>
          <a:xfrm>
            <a:off x="8216900" y="838200"/>
            <a:ext cx="1092200" cy="1333500"/>
          </a:xfrm>
          <a:prstGeom prst="rect">
            <a:avLst/>
          </a:prstGeom>
        </p:spPr>
        <p:txBody>
          <a:bodyPr/>
          <a:lstStyle>
            <a:lvl1pPr marL="0" indent="0">
              <a:buNone/>
              <a:defRPr sz="9600" b="0">
                <a:solidFill>
                  <a:schemeClr val="accent4">
                    <a:lumMod val="60000"/>
                    <a:lumOff val="40000"/>
                  </a:schemeClr>
                </a:solidFill>
                <a:latin typeface="Arial" panose="020B0604020202020204" pitchFamily="34" charset="0"/>
                <a:cs typeface="Arial" panose="020B0604020202020204" pitchFamily="34" charset="0"/>
              </a:defRPr>
            </a:lvl1pPr>
          </a:lstStyle>
          <a:p>
            <a:pPr lvl="0"/>
            <a:r>
              <a:rPr lang="en-US"/>
              <a:t>?</a:t>
            </a:r>
          </a:p>
        </p:txBody>
      </p:sp>
      <p:sp>
        <p:nvSpPr>
          <p:cNvPr id="12" name="Text Placeholder 4"/>
          <p:cNvSpPr>
            <a:spLocks noGrp="1"/>
          </p:cNvSpPr>
          <p:nvPr>
            <p:ph type="body" sz="quarter" idx="18" hasCustomPrompt="1"/>
          </p:nvPr>
        </p:nvSpPr>
        <p:spPr>
          <a:xfrm>
            <a:off x="241301" y="1184964"/>
            <a:ext cx="5682422" cy="2167836"/>
          </a:xfrm>
          <a:prstGeom prst="rect">
            <a:avLst/>
          </a:prstGeom>
          <a:ln w="38100">
            <a:solidFill>
              <a:schemeClr val="accent4">
                <a:lumMod val="40000"/>
                <a:lumOff val="60000"/>
              </a:schemeClr>
            </a:solidFill>
          </a:ln>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8" name="Title Placeholder 2">
            <a:extLst>
              <a:ext uri="{FF2B5EF4-FFF2-40B4-BE49-F238E27FC236}">
                <a16:creationId xmlns:a16="http://schemas.microsoft.com/office/drawing/2014/main" id="{4604E031-D350-4D7A-8371-4DDF7383081B}"/>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3526837114"/>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rogram Output for Method">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p:cNvSpPr>
            <a:spLocks noGrp="1"/>
          </p:cNvSpPr>
          <p:nvPr>
            <p:ph type="body" sz="quarter" idx="11" hasCustomPrompt="1"/>
          </p:nvPr>
        </p:nvSpPr>
        <p:spPr>
          <a:xfrm>
            <a:off x="241300" y="3445565"/>
            <a:ext cx="8458200" cy="3221935"/>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9" name="TextBox 8"/>
          <p:cNvSpPr txBox="1"/>
          <p:nvPr userDrawn="1"/>
        </p:nvSpPr>
        <p:spPr>
          <a:xfrm>
            <a:off x="5905500" y="1080532"/>
            <a:ext cx="2425699" cy="1015663"/>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What is the output of given code snippet(s)</a:t>
            </a:r>
          </a:p>
        </p:txBody>
      </p:sp>
      <p:sp>
        <p:nvSpPr>
          <p:cNvPr id="10" name="TextBox 9"/>
          <p:cNvSpPr txBox="1"/>
          <p:nvPr userDrawn="1"/>
        </p:nvSpPr>
        <p:spPr>
          <a:xfrm>
            <a:off x="8077201" y="763488"/>
            <a:ext cx="1041399"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ext Placeholder 4"/>
          <p:cNvSpPr>
            <a:spLocks noGrp="1"/>
          </p:cNvSpPr>
          <p:nvPr>
            <p:ph type="body" sz="quarter" idx="18" hasCustomPrompt="1"/>
          </p:nvPr>
        </p:nvSpPr>
        <p:spPr>
          <a:xfrm>
            <a:off x="241301" y="1184964"/>
            <a:ext cx="5801690" cy="2167836"/>
          </a:xfrm>
          <a:prstGeom prst="rect">
            <a:avLst/>
          </a:prstGeom>
          <a:ln w="38100">
            <a:solidFill>
              <a:schemeClr val="accent4">
                <a:lumMod val="40000"/>
                <a:lumOff val="60000"/>
              </a:schemeClr>
            </a:solidFill>
          </a:ln>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8" name="Title Placeholder 2">
            <a:extLst>
              <a:ext uri="{FF2B5EF4-FFF2-40B4-BE49-F238E27FC236}">
                <a16:creationId xmlns:a16="http://schemas.microsoft.com/office/drawing/2014/main" id="{A75BFD2F-DBDC-4DF9-A1AB-A372A3C728EB}"/>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1109745563"/>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ill in the Blanks for Method">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p:cNvSpPr>
            <a:spLocks noGrp="1"/>
          </p:cNvSpPr>
          <p:nvPr>
            <p:ph type="body" sz="quarter" idx="11" hasCustomPrompt="1"/>
          </p:nvPr>
        </p:nvSpPr>
        <p:spPr>
          <a:xfrm>
            <a:off x="241300" y="3445565"/>
            <a:ext cx="8458200" cy="3221935"/>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8" name="Text Placeholder 4"/>
          <p:cNvSpPr>
            <a:spLocks noGrp="1"/>
          </p:cNvSpPr>
          <p:nvPr>
            <p:ph type="body" sz="quarter" idx="18" hasCustomPrompt="1"/>
          </p:nvPr>
        </p:nvSpPr>
        <p:spPr>
          <a:xfrm>
            <a:off x="241301" y="1184964"/>
            <a:ext cx="6724275" cy="2167836"/>
          </a:xfrm>
          <a:prstGeom prst="rect">
            <a:avLst/>
          </a:prstGeom>
          <a:ln w="38100">
            <a:solidFill>
              <a:schemeClr val="accent4">
                <a:lumMod val="40000"/>
                <a:lumOff val="60000"/>
              </a:schemeClr>
            </a:solidFill>
          </a:ln>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9" name="TextBox 8"/>
          <p:cNvSpPr txBox="1"/>
          <p:nvPr userDrawn="1"/>
        </p:nvSpPr>
        <p:spPr>
          <a:xfrm>
            <a:off x="7207624" y="1105932"/>
            <a:ext cx="1263275" cy="707886"/>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Fill in the blank(s)</a:t>
            </a:r>
          </a:p>
        </p:txBody>
      </p:sp>
      <p:sp>
        <p:nvSpPr>
          <p:cNvPr id="10" name="TextBox 9"/>
          <p:cNvSpPr txBox="1"/>
          <p:nvPr userDrawn="1"/>
        </p:nvSpPr>
        <p:spPr>
          <a:xfrm>
            <a:off x="7937501" y="725388"/>
            <a:ext cx="1041399"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itle Placeholder 2">
            <a:extLst>
              <a:ext uri="{FF2B5EF4-FFF2-40B4-BE49-F238E27FC236}">
                <a16:creationId xmlns:a16="http://schemas.microsoft.com/office/drawing/2014/main" id="{16E7733E-A764-467D-8319-EDECA32EE13C}"/>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3021283149"/>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to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a:t>
            </a:r>
          </a:p>
        </p:txBody>
      </p:sp>
      <p:sp>
        <p:nvSpPr>
          <p:cNvPr id="6" name="Text Placeholder 4">
            <a:extLst>
              <a:ext uri="{FF2B5EF4-FFF2-40B4-BE49-F238E27FC236}">
                <a16:creationId xmlns:a16="http://schemas.microsoft.com/office/drawing/2014/main" id="{5BEC4158-E588-4F18-A6E7-57620F8F05AD}"/>
              </a:ext>
            </a:extLst>
          </p:cNvPr>
          <p:cNvSpPr>
            <a:spLocks noGrp="1"/>
          </p:cNvSpPr>
          <p:nvPr>
            <p:ph type="body" sz="quarter" idx="11" hasCustomPrompt="1"/>
          </p:nvPr>
        </p:nvSpPr>
        <p:spPr>
          <a:xfrm>
            <a:off x="322729" y="1219200"/>
            <a:ext cx="8538883" cy="5289176"/>
          </a:xfrm>
          <a:prstGeom prst="rect">
            <a:avLst/>
          </a:prstGeom>
        </p:spPr>
        <p:txBody>
          <a:bodyPr anchor="t"/>
          <a:lstStyle>
            <a:lvl1pPr marL="0" indent="0" algn="l">
              <a:lnSpc>
                <a:spcPct val="150000"/>
              </a:lnSpc>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id-ID" noProof="0"/>
              <a:t>A question</a:t>
            </a:r>
          </a:p>
        </p:txBody>
      </p:sp>
    </p:spTree>
    <p:extLst>
      <p:ext uri="{BB962C8B-B14F-4D97-AF65-F5344CB8AC3E}">
        <p14:creationId xmlns:p14="http://schemas.microsoft.com/office/powerpoint/2010/main" val="973963849"/>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tory and Instr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3341D-FA88-4C98-841E-6919FB3E78E2}"/>
              </a:ext>
            </a:extLst>
          </p:cNvPr>
          <p:cNvSpPr>
            <a:spLocks noGrp="1"/>
          </p:cNvSpPr>
          <p:nvPr>
            <p:ph type="title" hasCustomPrompt="1"/>
          </p:nvPr>
        </p:nvSpPr>
        <p:spPr/>
        <p:txBody>
          <a:bodyPr/>
          <a:lstStyle>
            <a:lvl1pPr>
              <a:defRPr/>
            </a:lvl1pPr>
          </a:lstStyle>
          <a:p>
            <a:r>
              <a:rPr lang="en-US"/>
              <a:t>##</a:t>
            </a:r>
          </a:p>
        </p:txBody>
      </p:sp>
      <p:sp>
        <p:nvSpPr>
          <p:cNvPr id="4" name="Text Placeholder 4">
            <a:extLst>
              <a:ext uri="{FF2B5EF4-FFF2-40B4-BE49-F238E27FC236}">
                <a16:creationId xmlns:a16="http://schemas.microsoft.com/office/drawing/2014/main" id="{A1652890-A015-442E-A9F0-1D372778F873}"/>
              </a:ext>
            </a:extLst>
          </p:cNvPr>
          <p:cNvSpPr>
            <a:spLocks noGrp="1"/>
          </p:cNvSpPr>
          <p:nvPr>
            <p:ph type="body" sz="quarter" idx="11" hasCustomPrompt="1"/>
          </p:nvPr>
        </p:nvSpPr>
        <p:spPr>
          <a:xfrm>
            <a:off x="322729" y="1219200"/>
            <a:ext cx="8538883" cy="5289176"/>
          </a:xfrm>
          <a:prstGeom prst="rect">
            <a:avLst/>
          </a:prstGeom>
        </p:spPr>
        <p:txBody>
          <a:bodyPr anchor="t"/>
          <a:lstStyle>
            <a:lvl1pPr marL="0" indent="0" algn="l">
              <a:lnSpc>
                <a:spcPct val="150000"/>
              </a:lnSpc>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id-ID" noProof="0"/>
              <a:t>A question</a:t>
            </a:r>
          </a:p>
        </p:txBody>
      </p:sp>
      <p:sp>
        <p:nvSpPr>
          <p:cNvPr id="6" name="Text Placeholder 5">
            <a:extLst>
              <a:ext uri="{FF2B5EF4-FFF2-40B4-BE49-F238E27FC236}">
                <a16:creationId xmlns:a16="http://schemas.microsoft.com/office/drawing/2014/main" id="{BEE102A9-3010-40EE-A1EF-8300EB672A43}"/>
              </a:ext>
            </a:extLst>
          </p:cNvPr>
          <p:cNvSpPr>
            <a:spLocks noGrp="1"/>
          </p:cNvSpPr>
          <p:nvPr>
            <p:ph type="body" sz="quarter" idx="12" hasCustomPrompt="1"/>
          </p:nvPr>
        </p:nvSpPr>
        <p:spPr>
          <a:xfrm>
            <a:off x="5159702" y="3716898"/>
            <a:ext cx="2878138" cy="1581243"/>
          </a:xfrm>
          <a:prstGeom prst="rect">
            <a:avLst/>
          </a:prstGeom>
          <a:solidFill>
            <a:schemeClr val="accent4">
              <a:lumMod val="60000"/>
              <a:lumOff val="40000"/>
            </a:schemeClr>
          </a:solidFill>
        </p:spPr>
        <p:txBody>
          <a:bodyPr/>
          <a:lstStyle>
            <a:lvl1pPr marL="0" indent="0">
              <a:lnSpc>
                <a:spcPct val="150000"/>
              </a:lnSpc>
              <a:buNone/>
              <a:defRPr sz="2000">
                <a:latin typeface="Arial" panose="020B0604020202020204" pitchFamily="34" charset="0"/>
                <a:cs typeface="Arial" panose="020B0604020202020204" pitchFamily="34" charset="0"/>
              </a:defRPr>
            </a:lvl1pPr>
          </a:lstStyle>
          <a:p>
            <a:pPr lvl="0"/>
            <a:r>
              <a:rPr lang="id-ID" noProof="0"/>
              <a:t>Additional instruction or information</a:t>
            </a:r>
          </a:p>
        </p:txBody>
      </p:sp>
    </p:spTree>
    <p:extLst>
      <p:ext uri="{BB962C8B-B14F-4D97-AF65-F5344CB8AC3E}">
        <p14:creationId xmlns:p14="http://schemas.microsoft.com/office/powerpoint/2010/main" val="2288952501"/>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ding Gener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4463D-E3F6-4015-AA6F-676D92185040}"/>
              </a:ext>
            </a:extLst>
          </p:cNvPr>
          <p:cNvSpPr>
            <a:spLocks noGrp="1"/>
          </p:cNvSpPr>
          <p:nvPr>
            <p:ph type="title" hasCustomPrompt="1"/>
          </p:nvPr>
        </p:nvSpPr>
        <p:spPr/>
        <p:txBody>
          <a:bodyPr/>
          <a:lstStyle>
            <a:lvl1pPr>
              <a:defRPr/>
            </a:lvl1pPr>
          </a:lstStyle>
          <a:p>
            <a:r>
              <a:rPr lang="en-US"/>
              <a:t>##</a:t>
            </a:r>
            <a:endParaRPr lang="id-ID"/>
          </a:p>
        </p:txBody>
      </p:sp>
      <p:sp>
        <p:nvSpPr>
          <p:cNvPr id="3" name="Text Placeholder 4">
            <a:extLst>
              <a:ext uri="{FF2B5EF4-FFF2-40B4-BE49-F238E27FC236}">
                <a16:creationId xmlns:a16="http://schemas.microsoft.com/office/drawing/2014/main" id="{A1D0AD42-2C98-4726-9804-1DA1EE01B85B}"/>
              </a:ext>
            </a:extLst>
          </p:cNvPr>
          <p:cNvSpPr>
            <a:spLocks noGrp="1"/>
          </p:cNvSpPr>
          <p:nvPr>
            <p:ph type="body" sz="quarter" idx="11" hasCustomPrompt="1"/>
          </p:nvPr>
        </p:nvSpPr>
        <p:spPr>
          <a:xfrm>
            <a:off x="322729" y="1219201"/>
            <a:ext cx="8538883" cy="1062182"/>
          </a:xfrm>
          <a:prstGeom prst="rect">
            <a:avLst/>
          </a:prstGeom>
        </p:spPr>
        <p:txBody>
          <a:bodyPr anchor="t"/>
          <a:lstStyle>
            <a:lvl1pPr marL="0" indent="0" algn="l">
              <a:lnSpc>
                <a:spcPct val="150000"/>
              </a:lnSpc>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0"/>
              <a:t>A question</a:t>
            </a:r>
            <a:endParaRPr lang="id-ID" noProof="0"/>
          </a:p>
        </p:txBody>
      </p:sp>
      <p:sp>
        <p:nvSpPr>
          <p:cNvPr id="4" name="Text Placeholder 4">
            <a:extLst>
              <a:ext uri="{FF2B5EF4-FFF2-40B4-BE49-F238E27FC236}">
                <a16:creationId xmlns:a16="http://schemas.microsoft.com/office/drawing/2014/main" id="{0C62C42A-062E-4570-A466-89710B94A92E}"/>
              </a:ext>
            </a:extLst>
          </p:cNvPr>
          <p:cNvSpPr>
            <a:spLocks noGrp="1"/>
          </p:cNvSpPr>
          <p:nvPr>
            <p:ph type="body" sz="quarter" idx="12" hasCustomPrompt="1"/>
          </p:nvPr>
        </p:nvSpPr>
        <p:spPr>
          <a:xfrm>
            <a:off x="785090" y="2493818"/>
            <a:ext cx="7914409" cy="40640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The code snippet</a:t>
            </a:r>
          </a:p>
        </p:txBody>
      </p:sp>
    </p:spTree>
    <p:extLst>
      <p:ext uri="{BB962C8B-B14F-4D97-AF65-F5344CB8AC3E}">
        <p14:creationId xmlns:p14="http://schemas.microsoft.com/office/powerpoint/2010/main" val="3691774094"/>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ding Outp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C03F9-6B6B-4B98-8B8F-D0567169B5C4}"/>
              </a:ext>
            </a:extLst>
          </p:cNvPr>
          <p:cNvSpPr>
            <a:spLocks noGrp="1"/>
          </p:cNvSpPr>
          <p:nvPr>
            <p:ph type="title" hasCustomPrompt="1"/>
          </p:nvPr>
        </p:nvSpPr>
        <p:spPr/>
        <p:txBody>
          <a:bodyPr/>
          <a:lstStyle>
            <a:lvl1pPr>
              <a:defRPr/>
            </a:lvl1pPr>
          </a:lstStyle>
          <a:p>
            <a:r>
              <a:rPr lang="en-US"/>
              <a:t>##</a:t>
            </a:r>
            <a:endParaRPr lang="id-ID"/>
          </a:p>
        </p:txBody>
      </p:sp>
      <p:sp>
        <p:nvSpPr>
          <p:cNvPr id="3" name="Text Placeholder 4">
            <a:extLst>
              <a:ext uri="{FF2B5EF4-FFF2-40B4-BE49-F238E27FC236}">
                <a16:creationId xmlns:a16="http://schemas.microsoft.com/office/drawing/2014/main" id="{0FC17370-7C7A-4E99-BB98-07602D27702B}"/>
              </a:ext>
            </a:extLst>
          </p:cNvPr>
          <p:cNvSpPr>
            <a:spLocks noGrp="1"/>
          </p:cNvSpPr>
          <p:nvPr>
            <p:ph type="body" sz="quarter" idx="12" hasCustomPrompt="1"/>
          </p:nvPr>
        </p:nvSpPr>
        <p:spPr>
          <a:xfrm>
            <a:off x="785090" y="1884219"/>
            <a:ext cx="7914409" cy="4783282"/>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The code snippet</a:t>
            </a:r>
          </a:p>
        </p:txBody>
      </p:sp>
      <p:sp>
        <p:nvSpPr>
          <p:cNvPr id="4" name="TextBox 3">
            <a:extLst>
              <a:ext uri="{FF2B5EF4-FFF2-40B4-BE49-F238E27FC236}">
                <a16:creationId xmlns:a16="http://schemas.microsoft.com/office/drawing/2014/main" id="{F90FA142-114F-4E24-928A-F62FE891E8EE}"/>
              </a:ext>
            </a:extLst>
          </p:cNvPr>
          <p:cNvSpPr txBox="1"/>
          <p:nvPr userDrawn="1"/>
        </p:nvSpPr>
        <p:spPr>
          <a:xfrm>
            <a:off x="350982" y="1130500"/>
            <a:ext cx="8348517" cy="577850"/>
          </a:xfrm>
          <a:prstGeom prst="rect">
            <a:avLst/>
          </a:prstGeom>
          <a:noFill/>
        </p:spPr>
        <p:txBody>
          <a:bodyPr wrap="square" rtlCol="0">
            <a:sp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Apakah keluaran dari potongan program berikut:</a:t>
            </a:r>
            <a:endParaRPr lang="id-ID"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457325"/>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ding Erro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8F917-6104-4E12-B7D0-AE3E46824290}"/>
              </a:ext>
            </a:extLst>
          </p:cNvPr>
          <p:cNvSpPr>
            <a:spLocks noGrp="1"/>
          </p:cNvSpPr>
          <p:nvPr>
            <p:ph type="title" hasCustomPrompt="1"/>
          </p:nvPr>
        </p:nvSpPr>
        <p:spPr/>
        <p:txBody>
          <a:bodyPr/>
          <a:lstStyle>
            <a:lvl1pPr>
              <a:defRPr/>
            </a:lvl1pPr>
          </a:lstStyle>
          <a:p>
            <a:r>
              <a:rPr lang="en-US"/>
              <a:t>##</a:t>
            </a:r>
            <a:endParaRPr lang="id-ID"/>
          </a:p>
        </p:txBody>
      </p:sp>
      <p:sp>
        <p:nvSpPr>
          <p:cNvPr id="3" name="Text Placeholder 4">
            <a:extLst>
              <a:ext uri="{FF2B5EF4-FFF2-40B4-BE49-F238E27FC236}">
                <a16:creationId xmlns:a16="http://schemas.microsoft.com/office/drawing/2014/main" id="{F6D78510-9E36-4619-B9B2-F60932D636EB}"/>
              </a:ext>
            </a:extLst>
          </p:cNvPr>
          <p:cNvSpPr>
            <a:spLocks noGrp="1"/>
          </p:cNvSpPr>
          <p:nvPr>
            <p:ph type="body" sz="quarter" idx="12" hasCustomPrompt="1"/>
          </p:nvPr>
        </p:nvSpPr>
        <p:spPr>
          <a:xfrm>
            <a:off x="785090" y="1884219"/>
            <a:ext cx="7914409" cy="4655126"/>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The code snippet</a:t>
            </a:r>
          </a:p>
        </p:txBody>
      </p:sp>
      <p:sp>
        <p:nvSpPr>
          <p:cNvPr id="4" name="TextBox 3">
            <a:extLst>
              <a:ext uri="{FF2B5EF4-FFF2-40B4-BE49-F238E27FC236}">
                <a16:creationId xmlns:a16="http://schemas.microsoft.com/office/drawing/2014/main" id="{4E43D098-92E5-4513-AD5D-5E56146A3431}"/>
              </a:ext>
            </a:extLst>
          </p:cNvPr>
          <p:cNvSpPr txBox="1"/>
          <p:nvPr userDrawn="1"/>
        </p:nvSpPr>
        <p:spPr>
          <a:xfrm>
            <a:off x="350982" y="1130500"/>
            <a:ext cx="8348517" cy="577850"/>
          </a:xfrm>
          <a:prstGeom prst="rect">
            <a:avLst/>
          </a:prstGeom>
          <a:noFill/>
        </p:spPr>
        <p:txBody>
          <a:bodyPr wrap="square" rtlCol="0">
            <a:sp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Apakah </a:t>
            </a:r>
            <a:r>
              <a:rPr lang="en-US" sz="2400" i="1">
                <a:solidFill>
                  <a:schemeClr val="bg1"/>
                </a:solidFill>
                <a:latin typeface="Arial" panose="020B0604020202020204" pitchFamily="34" charset="0"/>
                <a:cs typeface="Arial" panose="020B0604020202020204" pitchFamily="34" charset="0"/>
              </a:rPr>
              <a:t>error</a:t>
            </a:r>
            <a:r>
              <a:rPr lang="en-US" sz="2400">
                <a:solidFill>
                  <a:schemeClr val="bg1"/>
                </a:solidFill>
                <a:latin typeface="Arial" panose="020B0604020202020204" pitchFamily="34" charset="0"/>
                <a:cs typeface="Arial" panose="020B0604020202020204" pitchFamily="34" charset="0"/>
              </a:rPr>
              <a:t> yang ada pada potongan program berikut:</a:t>
            </a:r>
            <a:endParaRPr lang="id-ID"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1213652"/>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rrent Instructor">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5FF6EE2-34D7-4C64-89CA-3709912B5559}"/>
              </a:ext>
            </a:extLst>
          </p:cNvPr>
          <p:cNvSpPr txBox="1"/>
          <p:nvPr userDrawn="1"/>
        </p:nvSpPr>
        <p:spPr>
          <a:xfrm>
            <a:off x="0" y="6089678"/>
            <a:ext cx="9143999" cy="769441"/>
          </a:xfrm>
          <a:prstGeom prst="rect">
            <a:avLst/>
          </a:prstGeom>
          <a:solidFill>
            <a:srgbClr val="F2F2F2">
              <a:alpha val="74902"/>
            </a:srgbClr>
          </a:solidFill>
        </p:spPr>
        <p:txBody>
          <a:bodyPr wrap="square" rtlCol="0">
            <a:spAutoFit/>
          </a:bodyPr>
          <a:lstStyle/>
          <a:p>
            <a:pPr marL="1371600" indent="0">
              <a:spcBef>
                <a:spcPts val="0"/>
              </a:spcBef>
              <a:spcAft>
                <a:spcPts val="0"/>
              </a:spcAft>
            </a:pPr>
            <a:r>
              <a:rPr lang="en-US" sz="1100">
                <a:solidFill>
                  <a:srgbClr val="2F424F"/>
                </a:solidFill>
              </a:rPr>
              <a:t>Content by:</a:t>
            </a:r>
          </a:p>
          <a:p>
            <a:pPr marL="1600200" indent="0">
              <a:spcBef>
                <a:spcPts val="0"/>
              </a:spcBef>
              <a:spcAft>
                <a:spcPts val="0"/>
              </a:spcAft>
            </a:pPr>
            <a:r>
              <a:rPr lang="en-US" sz="1100">
                <a:solidFill>
                  <a:srgbClr val="2F424F"/>
                </a:solidFill>
              </a:rPr>
              <a:t>Andreas F., and Elan S.</a:t>
            </a:r>
          </a:p>
          <a:p>
            <a:pPr marL="1600200" indent="0">
              <a:spcBef>
                <a:spcPts val="0"/>
              </a:spcBef>
              <a:spcAft>
                <a:spcPts val="0"/>
              </a:spcAft>
            </a:pPr>
            <a:endParaRPr lang="en-US" sz="1100">
              <a:solidFill>
                <a:srgbClr val="2F424F"/>
              </a:solidFill>
            </a:endParaRPr>
          </a:p>
          <a:p>
            <a:pPr marL="1371600" indent="0">
              <a:spcBef>
                <a:spcPts val="0"/>
              </a:spcBef>
              <a:spcAft>
                <a:spcPts val="0"/>
              </a:spcAft>
            </a:pPr>
            <a:r>
              <a:rPr lang="en-US" sz="1100" i="1">
                <a:solidFill>
                  <a:srgbClr val="2F424F"/>
                </a:solidFill>
              </a:rPr>
              <a:t>Desain by Arksnet – Desain Modified by Andreas F.</a:t>
            </a:r>
          </a:p>
        </p:txBody>
      </p:sp>
      <p:sp>
        <p:nvSpPr>
          <p:cNvPr id="5" name="TextBox 4">
            <a:extLst>
              <a:ext uri="{FF2B5EF4-FFF2-40B4-BE49-F238E27FC236}">
                <a16:creationId xmlns:a16="http://schemas.microsoft.com/office/drawing/2014/main" id="{1E0119C3-56B4-477D-A134-86A64A528129}"/>
              </a:ext>
            </a:extLst>
          </p:cNvPr>
          <p:cNvSpPr txBox="1"/>
          <p:nvPr userDrawn="1"/>
        </p:nvSpPr>
        <p:spPr>
          <a:xfrm>
            <a:off x="1" y="6528709"/>
            <a:ext cx="1109599" cy="338554"/>
          </a:xfrm>
          <a:prstGeom prst="rect">
            <a:avLst/>
          </a:prstGeom>
          <a:noFill/>
        </p:spPr>
        <p:txBody>
          <a:bodyPr wrap="none" rtlCol="0">
            <a:spAutoFit/>
          </a:bodyPr>
          <a:lstStyle/>
          <a:p>
            <a:r>
              <a:rPr lang="en-US" sz="800" dirty="0">
                <a:solidFill>
                  <a:srgbClr val="2F424F"/>
                </a:solidFill>
                <a:latin typeface="Arial" panose="020B0604020202020204" pitchFamily="34" charset="0"/>
                <a:cs typeface="Arial" panose="020B0604020202020204" pitchFamily="34" charset="0"/>
              </a:rPr>
              <a:t>Image(s):</a:t>
            </a:r>
          </a:p>
          <a:p>
            <a:r>
              <a:rPr lang="en-US" sz="800">
                <a:solidFill>
                  <a:srgbClr val="2F424F"/>
                </a:solidFill>
                <a:latin typeface="Arial" panose="020B0604020202020204" pitchFamily="34" charset="0"/>
                <a:cs typeface="Arial" panose="020B0604020202020204" pitchFamily="34" charset="0"/>
              </a:rPr>
              <a:t>http://unsplash.com/</a:t>
            </a:r>
            <a:endParaRPr lang="en-US" sz="800" dirty="0">
              <a:solidFill>
                <a:srgbClr val="2F424F"/>
              </a:solidFill>
              <a:latin typeface="Arial" panose="020B0604020202020204" pitchFamily="34" charset="0"/>
              <a:cs typeface="Arial" panose="020B0604020202020204" pitchFamily="34" charset="0"/>
            </a:endParaRPr>
          </a:p>
        </p:txBody>
      </p:sp>
      <p:sp>
        <p:nvSpPr>
          <p:cNvPr id="8" name="Title Placeholder 29">
            <a:extLst>
              <a:ext uri="{FF2B5EF4-FFF2-40B4-BE49-F238E27FC236}">
                <a16:creationId xmlns:a16="http://schemas.microsoft.com/office/drawing/2014/main" id="{9D5AA8D8-7D17-4D3B-9AF6-2B6B3592BF78}"/>
              </a:ext>
            </a:extLst>
          </p:cNvPr>
          <p:cNvSpPr>
            <a:spLocks noGrp="1"/>
          </p:cNvSpPr>
          <p:nvPr>
            <p:ph type="title" hasCustomPrompt="1"/>
          </p:nvPr>
        </p:nvSpPr>
        <p:spPr>
          <a:xfrm>
            <a:off x="3989583" y="2646347"/>
            <a:ext cx="4572000" cy="1140835"/>
          </a:xfrm>
          <a:prstGeom prst="rect">
            <a:avLst/>
          </a:prstGeom>
        </p:spPr>
        <p:txBody>
          <a:bodyPr vert="horz" lIns="91440" tIns="45720" rIns="91440" bIns="45720" rtlCol="0" anchor="ctr">
            <a:normAutofit/>
          </a:bodyPr>
          <a:lstStyle/>
          <a:p>
            <a:r>
              <a:rPr lang="en-US"/>
              <a:t>Course Topic</a:t>
            </a:r>
          </a:p>
        </p:txBody>
      </p:sp>
    </p:spTree>
    <p:extLst>
      <p:ext uri="{BB962C8B-B14F-4D97-AF65-F5344CB8AC3E}">
        <p14:creationId xmlns:p14="http://schemas.microsoft.com/office/powerpoint/2010/main" val="2255447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06527-40CD-4438-8209-97B6C307CE56}"/>
              </a:ext>
            </a:extLst>
          </p:cNvPr>
          <p:cNvSpPr>
            <a:spLocks noGrp="1"/>
          </p:cNvSpPr>
          <p:nvPr>
            <p:ph type="title" hasCustomPrompt="1"/>
          </p:nvPr>
        </p:nvSpPr>
        <p:spPr>
          <a:xfrm>
            <a:off x="2958353" y="213918"/>
            <a:ext cx="5715002" cy="552101"/>
          </a:xfrm>
        </p:spPr>
        <p:txBody>
          <a:bodyPr>
            <a:noAutofit/>
          </a:bodyPr>
          <a:lstStyle>
            <a:lvl1pPr>
              <a:defRPr sz="3200">
                <a:latin typeface="Arial" panose="020B0604020202020204" pitchFamily="34" charset="0"/>
                <a:cs typeface="Arial" panose="020B0604020202020204" pitchFamily="34" charset="0"/>
              </a:defRPr>
            </a:lvl1pPr>
          </a:lstStyle>
          <a:p>
            <a:r>
              <a:rPr lang="en-US"/>
              <a:t>Title</a:t>
            </a:r>
          </a:p>
        </p:txBody>
      </p:sp>
      <p:sp>
        <p:nvSpPr>
          <p:cNvPr id="5" name="Text Placeholder 3">
            <a:extLst>
              <a:ext uri="{FF2B5EF4-FFF2-40B4-BE49-F238E27FC236}">
                <a16:creationId xmlns:a16="http://schemas.microsoft.com/office/drawing/2014/main" id="{C6FB0F5B-9FBF-443F-84F8-77C885E5B753}"/>
              </a:ext>
            </a:extLst>
          </p:cNvPr>
          <p:cNvSpPr>
            <a:spLocks noGrp="1"/>
          </p:cNvSpPr>
          <p:nvPr>
            <p:ph type="body" sz="quarter" idx="10"/>
          </p:nvPr>
        </p:nvSpPr>
        <p:spPr>
          <a:xfrm>
            <a:off x="416860" y="1196789"/>
            <a:ext cx="8256494" cy="5150224"/>
          </a:xfrm>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2028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ogrammin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F3B4C20-A9BA-4B2C-8307-A6EF9B110255}"/>
              </a:ext>
            </a:extLst>
          </p:cNvPr>
          <p:cNvSpPr>
            <a:spLocks noGrp="1"/>
          </p:cNvSpPr>
          <p:nvPr>
            <p:ph type="title" hasCustomPrompt="1"/>
          </p:nvPr>
        </p:nvSpPr>
        <p:spPr>
          <a:xfrm>
            <a:off x="2958352" y="213918"/>
            <a:ext cx="5943601" cy="552101"/>
          </a:xfrm>
        </p:spPr>
        <p:txBody>
          <a:bodyPr/>
          <a:lstStyle>
            <a:lvl1pPr>
              <a:defRPr/>
            </a:lvl1pPr>
          </a:lstStyle>
          <a:p>
            <a:r>
              <a:rPr lang="en-US"/>
              <a:t>Title</a:t>
            </a:r>
          </a:p>
        </p:txBody>
      </p:sp>
      <p:sp>
        <p:nvSpPr>
          <p:cNvPr id="4" name="Text Placeholder 4">
            <a:extLst>
              <a:ext uri="{FF2B5EF4-FFF2-40B4-BE49-F238E27FC236}">
                <a16:creationId xmlns:a16="http://schemas.microsoft.com/office/drawing/2014/main" id="{B10968A3-810C-4059-A55D-D882F2DDD5D5}"/>
              </a:ext>
            </a:extLst>
          </p:cNvPr>
          <p:cNvSpPr>
            <a:spLocks noGrp="1"/>
          </p:cNvSpPr>
          <p:nvPr>
            <p:ph type="body" sz="quarter" idx="11" hasCustomPrompt="1"/>
          </p:nvPr>
        </p:nvSpPr>
        <p:spPr>
          <a:xfrm>
            <a:off x="241299" y="1183341"/>
            <a:ext cx="8660653" cy="5298142"/>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rgbClr val="2F424F"/>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Tree>
    <p:extLst>
      <p:ext uri="{BB962C8B-B14F-4D97-AF65-F5344CB8AC3E}">
        <p14:creationId xmlns:p14="http://schemas.microsoft.com/office/powerpoint/2010/main" val="604625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ogramming Bla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97D0A-0A85-49EB-BA1D-994F5A0743F0}"/>
              </a:ext>
            </a:extLst>
          </p:cNvPr>
          <p:cNvSpPr>
            <a:spLocks noGrp="1"/>
          </p:cNvSpPr>
          <p:nvPr>
            <p:ph type="title" hasCustomPrompt="1"/>
          </p:nvPr>
        </p:nvSpPr>
        <p:spPr/>
        <p:txBody>
          <a:bodyPr/>
          <a:lstStyle>
            <a:lvl1pPr>
              <a:defRPr/>
            </a:lvl1pPr>
          </a:lstStyle>
          <a:p>
            <a:r>
              <a:rPr lang="en-US"/>
              <a:t>Title</a:t>
            </a:r>
          </a:p>
        </p:txBody>
      </p:sp>
      <p:sp>
        <p:nvSpPr>
          <p:cNvPr id="3" name="Rectangle 2">
            <a:extLst>
              <a:ext uri="{FF2B5EF4-FFF2-40B4-BE49-F238E27FC236}">
                <a16:creationId xmlns:a16="http://schemas.microsoft.com/office/drawing/2014/main" id="{677F8DF7-117F-4851-9DA8-C7302172A74C}"/>
              </a:ext>
            </a:extLst>
          </p:cNvPr>
          <p:cNvSpPr/>
          <p:nvPr userDrawn="1"/>
        </p:nvSpPr>
        <p:spPr>
          <a:xfrm>
            <a:off x="-25400" y="993738"/>
            <a:ext cx="9235440" cy="58642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4">
            <a:extLst>
              <a:ext uri="{FF2B5EF4-FFF2-40B4-BE49-F238E27FC236}">
                <a16:creationId xmlns:a16="http://schemas.microsoft.com/office/drawing/2014/main" id="{1368658D-598F-4836-86F7-8D8BF518D34D}"/>
              </a:ext>
            </a:extLst>
          </p:cNvPr>
          <p:cNvSpPr>
            <a:spLocks noGrp="1"/>
          </p:cNvSpPr>
          <p:nvPr>
            <p:ph type="body" sz="quarter" idx="11" hasCustomPrompt="1"/>
          </p:nvPr>
        </p:nvSpPr>
        <p:spPr>
          <a:xfrm>
            <a:off x="241299" y="1183341"/>
            <a:ext cx="8660653" cy="5298142"/>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1"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Tree>
    <p:extLst>
      <p:ext uri="{BB962C8B-B14F-4D97-AF65-F5344CB8AC3E}">
        <p14:creationId xmlns:p14="http://schemas.microsoft.com/office/powerpoint/2010/main" val="2483156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ehavior ">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8EBF5B9-4B38-4AA5-A6E3-60E24647B14E}"/>
              </a:ext>
            </a:extLst>
          </p:cNvPr>
          <p:cNvSpPr/>
          <p:nvPr userDrawn="1"/>
        </p:nvSpPr>
        <p:spPr>
          <a:xfrm>
            <a:off x="-95534" y="5674658"/>
            <a:ext cx="9336516" cy="1280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1">
            <a:extLst>
              <a:ext uri="{FF2B5EF4-FFF2-40B4-BE49-F238E27FC236}">
                <a16:creationId xmlns:a16="http://schemas.microsoft.com/office/drawing/2014/main" id="{B7C7758C-163C-40B7-B1C5-FEE952C070BF}"/>
              </a:ext>
            </a:extLst>
          </p:cNvPr>
          <p:cNvSpPr>
            <a:spLocks noGrp="1"/>
          </p:cNvSpPr>
          <p:nvPr>
            <p:ph type="title" hasCustomPrompt="1"/>
          </p:nvPr>
        </p:nvSpPr>
        <p:spPr>
          <a:xfrm>
            <a:off x="2958352" y="213918"/>
            <a:ext cx="5943601" cy="552101"/>
          </a:xfrm>
        </p:spPr>
        <p:txBody>
          <a:bodyPr/>
          <a:lstStyle>
            <a:lvl1pPr>
              <a:defRPr/>
            </a:lvl1pPr>
          </a:lstStyle>
          <a:p>
            <a:r>
              <a:rPr lang="en-US"/>
              <a:t>Title</a:t>
            </a:r>
          </a:p>
        </p:txBody>
      </p:sp>
      <p:sp>
        <p:nvSpPr>
          <p:cNvPr id="24" name="Text Placeholder 4">
            <a:extLst>
              <a:ext uri="{FF2B5EF4-FFF2-40B4-BE49-F238E27FC236}">
                <a16:creationId xmlns:a16="http://schemas.microsoft.com/office/drawing/2014/main" id="{26C82167-B1C8-4EBB-98A4-D1EAEF6D3EFD}"/>
              </a:ext>
            </a:extLst>
          </p:cNvPr>
          <p:cNvSpPr>
            <a:spLocks noGrp="1"/>
          </p:cNvSpPr>
          <p:nvPr>
            <p:ph type="body" sz="quarter" idx="11" hasCustomPrompt="1"/>
          </p:nvPr>
        </p:nvSpPr>
        <p:spPr>
          <a:xfrm>
            <a:off x="436724" y="1132764"/>
            <a:ext cx="7806519" cy="44582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rgbClr val="2F424F"/>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25" name="TextBox 24">
            <a:extLst>
              <a:ext uri="{FF2B5EF4-FFF2-40B4-BE49-F238E27FC236}">
                <a16:creationId xmlns:a16="http://schemas.microsoft.com/office/drawing/2014/main" id="{20E7A734-1E76-480E-81F3-0E955FDC0AFF}"/>
              </a:ext>
            </a:extLst>
          </p:cNvPr>
          <p:cNvSpPr txBox="1"/>
          <p:nvPr userDrawn="1"/>
        </p:nvSpPr>
        <p:spPr>
          <a:xfrm rot="16200000">
            <a:off x="-242554" y="6001223"/>
            <a:ext cx="1003801" cy="369332"/>
          </a:xfrm>
          <a:prstGeom prst="rect">
            <a:avLst/>
          </a:prstGeom>
          <a:noFill/>
        </p:spPr>
        <p:txBody>
          <a:bodyPr wrap="none" rtlCol="0">
            <a:spAutoFit/>
          </a:bodyPr>
          <a:lstStyle/>
          <a:p>
            <a:r>
              <a:rPr lang="en-US">
                <a:solidFill>
                  <a:schemeClr val="bg1"/>
                </a:solidFill>
                <a:latin typeface="Aharoni" panose="02010803020104030203" pitchFamily="2" charset="-79"/>
                <a:cs typeface="Aharoni" panose="02010803020104030203" pitchFamily="2" charset="-79"/>
              </a:rPr>
              <a:t>Output:</a:t>
            </a:r>
          </a:p>
        </p:txBody>
      </p:sp>
      <p:sp>
        <p:nvSpPr>
          <p:cNvPr id="26" name="Text Placeholder 6">
            <a:extLst>
              <a:ext uri="{FF2B5EF4-FFF2-40B4-BE49-F238E27FC236}">
                <a16:creationId xmlns:a16="http://schemas.microsoft.com/office/drawing/2014/main" id="{4B90AAF4-2523-4B08-B261-77F77807728C}"/>
              </a:ext>
            </a:extLst>
          </p:cNvPr>
          <p:cNvSpPr>
            <a:spLocks noGrp="1"/>
          </p:cNvSpPr>
          <p:nvPr>
            <p:ph type="body" sz="quarter" idx="12" hasCustomPrompt="1"/>
          </p:nvPr>
        </p:nvSpPr>
        <p:spPr>
          <a:xfrm>
            <a:off x="436723" y="5798656"/>
            <a:ext cx="7806519" cy="948634"/>
          </a:xfrm>
        </p:spPr>
        <p:txBody>
          <a:bodyPr>
            <a:normAutofit/>
          </a:bodyPr>
          <a:lstStyle>
            <a:lvl1pPr marL="0" indent="0">
              <a:spcBef>
                <a:spcPts val="0"/>
              </a:spcBef>
              <a:buNone/>
              <a:defRPr sz="1800">
                <a:solidFill>
                  <a:schemeClr val="bg1"/>
                </a:solidFill>
              </a:defRPr>
            </a:lvl1pPr>
          </a:lstStyle>
          <a:p>
            <a:pPr lvl="0"/>
            <a:r>
              <a:rPr lang="en-US" dirty="0"/>
              <a:t>output</a:t>
            </a:r>
          </a:p>
          <a:p>
            <a:pPr lvl="0"/>
            <a:endParaRPr lang="en-US" dirty="0"/>
          </a:p>
        </p:txBody>
      </p:sp>
      <p:sp>
        <p:nvSpPr>
          <p:cNvPr id="27" name="TextBox 26">
            <a:extLst>
              <a:ext uri="{FF2B5EF4-FFF2-40B4-BE49-F238E27FC236}">
                <a16:creationId xmlns:a16="http://schemas.microsoft.com/office/drawing/2014/main" id="{07BFC275-7B19-4FFF-9B04-7C87FDC166EA}"/>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Tree>
    <p:extLst>
      <p:ext uri="{BB962C8B-B14F-4D97-AF65-F5344CB8AC3E}">
        <p14:creationId xmlns:p14="http://schemas.microsoft.com/office/powerpoint/2010/main" val="1051235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yntax Declara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F94E8C-7B44-4F35-ABD7-85095774350B}"/>
              </a:ext>
            </a:extLst>
          </p:cNvPr>
          <p:cNvSpPr/>
          <p:nvPr userDrawn="1"/>
        </p:nvSpPr>
        <p:spPr>
          <a:xfrm>
            <a:off x="0" y="3617260"/>
            <a:ext cx="9144000" cy="32407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5F24F738-0EAD-4346-A322-3AC521A80BA9}"/>
              </a:ext>
            </a:extLst>
          </p:cNvPr>
          <p:cNvSpPr>
            <a:spLocks noGrp="1"/>
          </p:cNvSpPr>
          <p:nvPr>
            <p:ph type="title" hasCustomPrompt="1"/>
          </p:nvPr>
        </p:nvSpPr>
        <p:spPr>
          <a:xfrm>
            <a:off x="2958352" y="213918"/>
            <a:ext cx="5943601" cy="552101"/>
          </a:xfrm>
        </p:spPr>
        <p:txBody>
          <a:bodyPr/>
          <a:lstStyle>
            <a:lvl1pPr>
              <a:defRPr/>
            </a:lvl1pPr>
          </a:lstStyle>
          <a:p>
            <a:r>
              <a:rPr lang="en-US"/>
              <a:t>Syntax Title</a:t>
            </a:r>
          </a:p>
        </p:txBody>
      </p:sp>
      <p:sp>
        <p:nvSpPr>
          <p:cNvPr id="5" name="Text Placeholder 4">
            <a:extLst>
              <a:ext uri="{FF2B5EF4-FFF2-40B4-BE49-F238E27FC236}">
                <a16:creationId xmlns:a16="http://schemas.microsoft.com/office/drawing/2014/main" id="{A183410A-FCB7-422B-8D65-A103FA145438}"/>
              </a:ext>
            </a:extLst>
          </p:cNvPr>
          <p:cNvSpPr>
            <a:spLocks noGrp="1"/>
          </p:cNvSpPr>
          <p:nvPr>
            <p:ph type="body" sz="quarter" idx="11" hasCustomPrompt="1"/>
          </p:nvPr>
        </p:nvSpPr>
        <p:spPr>
          <a:xfrm>
            <a:off x="672352" y="1196788"/>
            <a:ext cx="7772401" cy="2232212"/>
          </a:xfrm>
          <a:prstGeom prst="rect">
            <a:avLst/>
          </a:prstGeom>
        </p:spPr>
        <p:txBody>
          <a:bodyPr anchor="ctr"/>
          <a:lstStyle>
            <a:lvl1pPr marL="0" indent="0" algn="ctr">
              <a:lnSpc>
                <a:spcPct val="120000"/>
              </a:lnSpc>
              <a:spcBef>
                <a:spcPts val="0"/>
              </a:spcBef>
              <a:buNone/>
              <a:tabLst>
                <a:tab pos="342900" algn="l"/>
                <a:tab pos="685800" algn="l"/>
                <a:tab pos="1028700" algn="l"/>
                <a:tab pos="1371600" algn="l"/>
              </a:tabLst>
              <a:defRPr sz="2200" b="1" baseline="0">
                <a:solidFill>
                  <a:srgbClr val="2F424F"/>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Syntax</a:t>
            </a:r>
          </a:p>
        </p:txBody>
      </p:sp>
      <p:sp>
        <p:nvSpPr>
          <p:cNvPr id="6" name="Text Placeholder 4">
            <a:extLst>
              <a:ext uri="{FF2B5EF4-FFF2-40B4-BE49-F238E27FC236}">
                <a16:creationId xmlns:a16="http://schemas.microsoft.com/office/drawing/2014/main" id="{5B693CDD-FFAA-4F00-A764-76ED7F640373}"/>
              </a:ext>
            </a:extLst>
          </p:cNvPr>
          <p:cNvSpPr>
            <a:spLocks noGrp="1"/>
          </p:cNvSpPr>
          <p:nvPr>
            <p:ph type="body" sz="quarter" idx="12" hasCustomPrompt="1"/>
          </p:nvPr>
        </p:nvSpPr>
        <p:spPr>
          <a:xfrm>
            <a:off x="672351" y="3859769"/>
            <a:ext cx="7772401" cy="2784313"/>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1"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Example</a:t>
            </a:r>
          </a:p>
        </p:txBody>
      </p:sp>
      <p:sp>
        <p:nvSpPr>
          <p:cNvPr id="7" name="TextBox 6">
            <a:extLst>
              <a:ext uri="{FF2B5EF4-FFF2-40B4-BE49-F238E27FC236}">
                <a16:creationId xmlns:a16="http://schemas.microsoft.com/office/drawing/2014/main" id="{AE30E1C7-558E-4CCE-8C3D-38FCBD868A62}"/>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8" name="TextBox 7">
            <a:extLst>
              <a:ext uri="{FF2B5EF4-FFF2-40B4-BE49-F238E27FC236}">
                <a16:creationId xmlns:a16="http://schemas.microsoft.com/office/drawing/2014/main" id="{05430473-E383-4AAA-AADC-9DD89D081654}"/>
              </a:ext>
            </a:extLst>
          </p:cNvPr>
          <p:cNvSpPr txBox="1"/>
          <p:nvPr userDrawn="1"/>
        </p:nvSpPr>
        <p:spPr>
          <a:xfrm rot="16200000">
            <a:off x="-234205" y="4211111"/>
            <a:ext cx="1194558" cy="369332"/>
          </a:xfrm>
          <a:prstGeom prst="rect">
            <a:avLst/>
          </a:prstGeom>
          <a:noFill/>
        </p:spPr>
        <p:txBody>
          <a:bodyPr wrap="none" rtlCol="0">
            <a:spAutoFit/>
          </a:bodyPr>
          <a:lstStyle/>
          <a:p>
            <a:r>
              <a:rPr lang="en-US">
                <a:solidFill>
                  <a:schemeClr val="bg1"/>
                </a:solidFill>
                <a:latin typeface="Aharoni" panose="02010803020104030203" pitchFamily="2" charset="-79"/>
                <a:cs typeface="Aharoni" panose="02010803020104030203" pitchFamily="2" charset="-79"/>
              </a:rPr>
              <a:t>Example:</a:t>
            </a:r>
          </a:p>
        </p:txBody>
      </p:sp>
    </p:spTree>
    <p:extLst>
      <p:ext uri="{BB962C8B-B14F-4D97-AF65-F5344CB8AC3E}">
        <p14:creationId xmlns:p14="http://schemas.microsoft.com/office/powerpoint/2010/main" val="8493152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microsoft.com/office/2007/relationships/hdphoto" Target="../media/hdphoto1.wdp"/></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microsoft.com/office/2007/relationships/hdphoto" Target="../media/hdphoto1.wdp"/><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image" Target="../media/image3.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theme" Target="../theme/theme5.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36.xml"/><Relationship Id="rId7" Type="http://schemas.openxmlformats.org/officeDocument/2006/relationships/image" Target="../media/image3.png"/><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theme" Target="../theme/theme6.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6"/>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tx1"/>
                </a:solidFill>
              </a:rPr>
              <a:t>‹#›</a:t>
            </a:fld>
            <a:endParaRPr lang="id-ID" dirty="0">
              <a:solidFill>
                <a:schemeClr val="tx1"/>
              </a:solidFill>
            </a:endParaRPr>
          </a:p>
        </p:txBody>
      </p:sp>
    </p:spTree>
    <p:extLst>
      <p:ext uri="{BB962C8B-B14F-4D97-AF65-F5344CB8AC3E}">
        <p14:creationId xmlns:p14="http://schemas.microsoft.com/office/powerpoint/2010/main" val="1985394198"/>
      </p:ext>
    </p:extLst>
  </p:cSld>
  <p:clrMap bg1="lt1" tx1="dk1" bg2="lt2" tx2="dk2" accent1="accent1" accent2="accent2" accent3="accent3" accent4="accent4" accent5="accent5" accent6="accent6" hlink="hlink" folHlink="folHlink"/>
  <p:sldLayoutIdLst>
    <p:sldLayoutId id="214748384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31A60BA-1910-4820-BDA2-B7B86BF5A1F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2144"/>
            <a:ext cx="5752407" cy="6862288"/>
          </a:xfrm>
          <a:prstGeom prst="rect">
            <a:avLst/>
          </a:prstGeom>
        </p:spPr>
      </p:pic>
      <p:sp>
        <p:nvSpPr>
          <p:cNvPr id="19" name="Rectangle: Single Corner Snipped 18">
            <a:extLst>
              <a:ext uri="{FF2B5EF4-FFF2-40B4-BE49-F238E27FC236}">
                <a16:creationId xmlns:a16="http://schemas.microsoft.com/office/drawing/2014/main" id="{62A13FA2-7739-434B-8A97-04A9BE620438}"/>
              </a:ext>
            </a:extLst>
          </p:cNvPr>
          <p:cNvSpPr/>
          <p:nvPr userDrawn="1"/>
        </p:nvSpPr>
        <p:spPr>
          <a:xfrm rot="10800000" flipV="1">
            <a:off x="2429611" y="3308730"/>
            <a:ext cx="6666807" cy="3523987"/>
          </a:xfrm>
          <a:prstGeom prst="snip1Rect">
            <a:avLst>
              <a:gd name="adj" fmla="val 4009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 name="Rectangle: Single Corner Snipped 1">
            <a:extLst>
              <a:ext uri="{FF2B5EF4-FFF2-40B4-BE49-F238E27FC236}">
                <a16:creationId xmlns:a16="http://schemas.microsoft.com/office/drawing/2014/main" id="{4AA733DE-B7CA-44EB-8D6C-1E7A214056F2}"/>
              </a:ext>
            </a:extLst>
          </p:cNvPr>
          <p:cNvSpPr/>
          <p:nvPr userDrawn="1"/>
        </p:nvSpPr>
        <p:spPr>
          <a:xfrm rot="10800000">
            <a:off x="3258589" y="-79388"/>
            <a:ext cx="5885410" cy="3429000"/>
          </a:xfrm>
          <a:prstGeom prst="snip1Rect">
            <a:avLst>
              <a:gd name="adj" fmla="val 1848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15" name="Group 14">
            <a:extLst>
              <a:ext uri="{FF2B5EF4-FFF2-40B4-BE49-F238E27FC236}">
                <a16:creationId xmlns:a16="http://schemas.microsoft.com/office/drawing/2014/main" id="{BF62B58B-147C-45DA-9B49-0A81EF4B05C0}"/>
              </a:ext>
            </a:extLst>
          </p:cNvPr>
          <p:cNvGrpSpPr/>
          <p:nvPr userDrawn="1"/>
        </p:nvGrpSpPr>
        <p:grpSpPr>
          <a:xfrm>
            <a:off x="6475100" y="100219"/>
            <a:ext cx="2690113" cy="825016"/>
            <a:chOff x="112033" y="73715"/>
            <a:chExt cx="2690113" cy="825016"/>
          </a:xfrm>
        </p:grpSpPr>
        <p:pic>
          <p:nvPicPr>
            <p:cNvPr id="20" name="Picture 2" descr="Image result for LOGO YARSI">
              <a:extLst>
                <a:ext uri="{FF2B5EF4-FFF2-40B4-BE49-F238E27FC236}">
                  <a16:creationId xmlns:a16="http://schemas.microsoft.com/office/drawing/2014/main" id="{D0164140-5F4D-46D0-8397-49FE8B2EA2E9}"/>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7E4BE48A-ED9D-4859-822B-885AAAD2C787}"/>
                </a:ext>
              </a:extLst>
            </p:cNvPr>
            <p:cNvSpPr txBox="1"/>
            <p:nvPr userDrawn="1"/>
          </p:nvSpPr>
          <p:spPr>
            <a:xfrm>
              <a:off x="848403" y="87170"/>
              <a:ext cx="1848904" cy="400110"/>
            </a:xfrm>
            <a:prstGeom prst="rect">
              <a:avLst/>
            </a:prstGeom>
            <a:noFill/>
          </p:spPr>
          <p:txBody>
            <a:bodyPr wrap="none" rtlCol="0">
              <a:spAutoFit/>
            </a:bodyPr>
            <a:lstStyle/>
            <a:p>
              <a:pPr algn="ctr"/>
              <a:r>
                <a:rPr lang="en-US" sz="2000" spc="0" dirty="0">
                  <a:latin typeface="Times New Roman" panose="02020603050405020304" pitchFamily="18" charset="0"/>
                  <a:cs typeface="Times New Roman" panose="02020603050405020304" pitchFamily="18" charset="0"/>
                </a:rPr>
                <a:t>UNIVERSITAS</a:t>
              </a:r>
            </a:p>
          </p:txBody>
        </p:sp>
        <p:sp>
          <p:nvSpPr>
            <p:cNvPr id="31" name="TextBox 30">
              <a:extLst>
                <a:ext uri="{FF2B5EF4-FFF2-40B4-BE49-F238E27FC236}">
                  <a16:creationId xmlns:a16="http://schemas.microsoft.com/office/drawing/2014/main" id="{0FC2B8FD-7D0A-43DE-9711-297B85B95755}"/>
                </a:ext>
              </a:extLst>
            </p:cNvPr>
            <p:cNvSpPr txBox="1"/>
            <p:nvPr userDrawn="1"/>
          </p:nvSpPr>
          <p:spPr>
            <a:xfrm>
              <a:off x="854753" y="313956"/>
              <a:ext cx="1947393" cy="584775"/>
            </a:xfrm>
            <a:prstGeom prst="rect">
              <a:avLst/>
            </a:prstGeom>
            <a:noFill/>
          </p:spPr>
          <p:txBody>
            <a:bodyPr wrap="none" rtlCol="0">
              <a:spAutoFit/>
            </a:bodyPr>
            <a:lstStyle/>
            <a:p>
              <a:pPr algn="ctr"/>
              <a:r>
                <a:rPr lang="en-US" sz="3200" spc="900" baseline="0" dirty="0">
                  <a:latin typeface="Times New Roman" panose="02020603050405020304" pitchFamily="18" charset="0"/>
                  <a:cs typeface="Times New Roman" panose="02020603050405020304" pitchFamily="18" charset="0"/>
                </a:rPr>
                <a:t>YARSI</a:t>
              </a:r>
            </a:p>
          </p:txBody>
        </p:sp>
      </p:grpSp>
      <p:sp>
        <p:nvSpPr>
          <p:cNvPr id="33" name="TextBox 32">
            <a:extLst>
              <a:ext uri="{FF2B5EF4-FFF2-40B4-BE49-F238E27FC236}">
                <a16:creationId xmlns:a16="http://schemas.microsoft.com/office/drawing/2014/main" id="{B001AC5E-4D9B-4685-A8CD-3174628B4CA7}"/>
              </a:ext>
            </a:extLst>
          </p:cNvPr>
          <p:cNvSpPr txBox="1"/>
          <p:nvPr userDrawn="1"/>
        </p:nvSpPr>
        <p:spPr>
          <a:xfrm>
            <a:off x="4618335" y="4047573"/>
            <a:ext cx="3331618" cy="400110"/>
          </a:xfrm>
          <a:prstGeom prst="rect">
            <a:avLst/>
          </a:prstGeom>
          <a:noFill/>
        </p:spPr>
        <p:txBody>
          <a:bodyPr wrap="none" rtlCol="0">
            <a:spAutoFit/>
          </a:bodyPr>
          <a:lstStyle/>
          <a:p>
            <a:pPr algn="ctr"/>
            <a:r>
              <a:rPr lang="en-US" sz="2000">
                <a:solidFill>
                  <a:srgbClr val="2F424F"/>
                </a:solidFill>
                <a:latin typeface="Arial" panose="020B0604020202020204" pitchFamily="34" charset="0"/>
                <a:cs typeface="Arial" panose="020B0604020202020204" pitchFamily="34" charset="0"/>
              </a:rPr>
              <a:t>Struktur Data dan Algoritma</a:t>
            </a:r>
            <a:endParaRPr lang="en-US" sz="2000" dirty="0">
              <a:solidFill>
                <a:srgbClr val="2F424F"/>
              </a:solidFill>
              <a:latin typeface="Arial" panose="020B0604020202020204" pitchFamily="34" charset="0"/>
              <a:cs typeface="Arial" panose="020B0604020202020204" pitchFamily="34" charset="0"/>
            </a:endParaRPr>
          </a:p>
        </p:txBody>
      </p:sp>
      <p:sp>
        <p:nvSpPr>
          <p:cNvPr id="37" name="Title Placeholder 29">
            <a:extLst>
              <a:ext uri="{FF2B5EF4-FFF2-40B4-BE49-F238E27FC236}">
                <a16:creationId xmlns:a16="http://schemas.microsoft.com/office/drawing/2014/main" id="{B7BCAAE2-1804-42E9-A2FC-A1D43232B5C2}"/>
              </a:ext>
            </a:extLst>
          </p:cNvPr>
          <p:cNvSpPr>
            <a:spLocks noGrp="1"/>
          </p:cNvSpPr>
          <p:nvPr>
            <p:ph type="title"/>
          </p:nvPr>
        </p:nvSpPr>
        <p:spPr>
          <a:xfrm>
            <a:off x="3989583" y="2646347"/>
            <a:ext cx="4572000" cy="1140835"/>
          </a:xfrm>
          <a:prstGeom prst="rect">
            <a:avLst/>
          </a:prstGeom>
        </p:spPr>
        <p:txBody>
          <a:bodyPr vert="horz" lIns="91440" tIns="45720" rIns="91440" bIns="45720" rtlCol="0" anchor="ctr">
            <a:normAutofit/>
          </a:bodyPr>
          <a:lstStyle/>
          <a:p>
            <a:r>
              <a:rPr lang="en-US"/>
              <a:t>Course Topic</a:t>
            </a:r>
          </a:p>
        </p:txBody>
      </p:sp>
      <p:grpSp>
        <p:nvGrpSpPr>
          <p:cNvPr id="21" name="Group 20">
            <a:extLst>
              <a:ext uri="{FF2B5EF4-FFF2-40B4-BE49-F238E27FC236}">
                <a16:creationId xmlns:a16="http://schemas.microsoft.com/office/drawing/2014/main" id="{93038B1A-25DF-48F9-818A-5D1D64D113E4}"/>
              </a:ext>
            </a:extLst>
          </p:cNvPr>
          <p:cNvGrpSpPr/>
          <p:nvPr userDrawn="1"/>
        </p:nvGrpSpPr>
        <p:grpSpPr>
          <a:xfrm>
            <a:off x="4963886" y="4608695"/>
            <a:ext cx="2640515" cy="792000"/>
            <a:chOff x="5732112" y="5374614"/>
            <a:chExt cx="2640515" cy="792000"/>
          </a:xfrm>
        </p:grpSpPr>
        <p:sp>
          <p:nvSpPr>
            <p:cNvPr id="23" name="Oval 22">
              <a:extLst>
                <a:ext uri="{FF2B5EF4-FFF2-40B4-BE49-F238E27FC236}">
                  <a16:creationId xmlns:a16="http://schemas.microsoft.com/office/drawing/2014/main" id="{F0A9AF1E-3264-434F-AEBA-2D488C92F66E}"/>
                </a:ext>
              </a:extLst>
            </p:cNvPr>
            <p:cNvSpPr/>
            <p:nvPr userDrawn="1"/>
          </p:nvSpPr>
          <p:spPr>
            <a:xfrm>
              <a:off x="5732112" y="5374614"/>
              <a:ext cx="792000" cy="792000"/>
            </a:xfrm>
            <a:prstGeom prst="ellipse">
              <a:avLst/>
            </a:prstGeom>
            <a:noFill/>
            <a:ln w="3810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2F424F"/>
                  </a:solidFill>
                  <a:latin typeface="Arial Black" panose="020B0A04020102020204" pitchFamily="34" charset="0"/>
                  <a:cs typeface="Arial" panose="020B0604020202020204" pitchFamily="34" charset="0"/>
                </a:rPr>
                <a:t>CC</a:t>
              </a:r>
              <a:endParaRPr lang="en-ID" b="1">
                <a:solidFill>
                  <a:srgbClr val="2F424F"/>
                </a:solidFill>
                <a:latin typeface="Arial Black" panose="020B0A040201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7D4246BC-8F4D-4DF9-A06C-72B868C9F28D}"/>
                </a:ext>
              </a:extLst>
            </p:cNvPr>
            <p:cNvSpPr txBox="1"/>
            <p:nvPr userDrawn="1"/>
          </p:nvSpPr>
          <p:spPr>
            <a:xfrm>
              <a:off x="6565875" y="5481197"/>
              <a:ext cx="1408784" cy="369332"/>
            </a:xfrm>
            <a:prstGeom prst="rect">
              <a:avLst/>
            </a:prstGeom>
            <a:noFill/>
          </p:spPr>
          <p:txBody>
            <a:bodyPr wrap="none" rtlCol="0">
              <a:spAutoFit/>
            </a:bodyPr>
            <a:lstStyle/>
            <a:p>
              <a:r>
                <a:rPr lang="en-US">
                  <a:solidFill>
                    <a:srgbClr val="2F424F"/>
                  </a:solidFill>
                  <a:latin typeface="Arial Black" panose="020B0A04020102020204" pitchFamily="34" charset="0"/>
                </a:rPr>
                <a:t>BY-NO-SA</a:t>
              </a:r>
              <a:endParaRPr lang="en-ID">
                <a:solidFill>
                  <a:srgbClr val="2F424F"/>
                </a:solidFill>
                <a:latin typeface="Arial Black" panose="020B0A04020102020204" pitchFamily="34" charset="0"/>
              </a:endParaRPr>
            </a:p>
          </p:txBody>
        </p:sp>
        <p:sp>
          <p:nvSpPr>
            <p:cNvPr id="25" name="TextBox 24">
              <a:extLst>
                <a:ext uri="{FF2B5EF4-FFF2-40B4-BE49-F238E27FC236}">
                  <a16:creationId xmlns:a16="http://schemas.microsoft.com/office/drawing/2014/main" id="{215D1656-81FF-46CB-BF14-EB5B14EC1C9D}"/>
                </a:ext>
              </a:extLst>
            </p:cNvPr>
            <p:cNvSpPr txBox="1"/>
            <p:nvPr userDrawn="1"/>
          </p:nvSpPr>
          <p:spPr>
            <a:xfrm>
              <a:off x="6551872" y="5741148"/>
              <a:ext cx="1820755" cy="307777"/>
            </a:xfrm>
            <a:prstGeom prst="rect">
              <a:avLst/>
            </a:prstGeom>
            <a:noFill/>
          </p:spPr>
          <p:txBody>
            <a:bodyPr wrap="none" rtlCol="0">
              <a:spAutoFit/>
            </a:bodyPr>
            <a:lstStyle/>
            <a:p>
              <a:r>
                <a:rPr lang="en-US" sz="1400">
                  <a:solidFill>
                    <a:srgbClr val="2F424F"/>
                  </a:solidFill>
                  <a:latin typeface="Arial Black" panose="020B0A04020102020204" pitchFamily="34" charset="0"/>
                </a:rPr>
                <a:t>4.0 International</a:t>
              </a:r>
              <a:endParaRPr lang="en-ID" sz="1400">
                <a:solidFill>
                  <a:srgbClr val="2F424F"/>
                </a:solidFill>
                <a:latin typeface="Arial Black" panose="020B0A04020102020204" pitchFamily="34" charset="0"/>
              </a:endParaRPr>
            </a:p>
          </p:txBody>
        </p:sp>
      </p:grpSp>
    </p:spTree>
    <p:extLst>
      <p:ext uri="{BB962C8B-B14F-4D97-AF65-F5344CB8AC3E}">
        <p14:creationId xmlns:p14="http://schemas.microsoft.com/office/powerpoint/2010/main" val="283009031"/>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Lst>
  <p:txStyles>
    <p:titleStyle>
      <a:lvl1pPr algn="ctr" defTabSz="914400" rtl="0" eaLnBrk="1" latinLnBrk="0" hangingPunct="1">
        <a:lnSpc>
          <a:spcPct val="10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D00411-0FB6-4AEC-AFB9-D4783D1A82BE}"/>
              </a:ext>
            </a:extLst>
          </p:cNvPr>
          <p:cNvSpPr>
            <a:spLocks noGrp="1"/>
          </p:cNvSpPr>
          <p:nvPr>
            <p:ph type="title"/>
          </p:nvPr>
        </p:nvSpPr>
        <p:spPr>
          <a:xfrm>
            <a:off x="2958352" y="213918"/>
            <a:ext cx="5943601" cy="552101"/>
          </a:xfrm>
          <a:prstGeom prst="rect">
            <a:avLst/>
          </a:prstGeom>
        </p:spPr>
        <p:txBody>
          <a:bodyPr vert="horz" lIns="91440" tIns="45720" rIns="91440" bIns="45720" rtlCol="0" anchor="ctr">
            <a:noAutofit/>
          </a:bodyPr>
          <a:lstStyle/>
          <a:p>
            <a:r>
              <a:rPr lang="en-US"/>
              <a:t>Title</a:t>
            </a:r>
          </a:p>
        </p:txBody>
      </p:sp>
      <p:sp>
        <p:nvSpPr>
          <p:cNvPr id="3" name="Text Placeholder 2">
            <a:extLst>
              <a:ext uri="{FF2B5EF4-FFF2-40B4-BE49-F238E27FC236}">
                <a16:creationId xmlns:a16="http://schemas.microsoft.com/office/drawing/2014/main" id="{C74D7813-E649-4254-BA53-7FC163BFDE4F}"/>
              </a:ext>
            </a:extLst>
          </p:cNvPr>
          <p:cNvSpPr>
            <a:spLocks noGrp="1"/>
          </p:cNvSpPr>
          <p:nvPr>
            <p:ph type="body" idx="1"/>
          </p:nvPr>
        </p:nvSpPr>
        <p:spPr>
          <a:xfrm>
            <a:off x="282388" y="1258583"/>
            <a:ext cx="8619565" cy="511715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Box 11">
            <a:extLst>
              <a:ext uri="{FF2B5EF4-FFF2-40B4-BE49-F238E27FC236}">
                <a16:creationId xmlns:a16="http://schemas.microsoft.com/office/drawing/2014/main" id="{063B86DD-1C9C-45D7-8E37-A707048ABE69}"/>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tx1"/>
                </a:solidFill>
              </a:rPr>
              <a:t>‹#›</a:t>
            </a:fld>
            <a:endParaRPr lang="id-ID" dirty="0">
              <a:solidFill>
                <a:schemeClr val="tx1"/>
              </a:solidFill>
            </a:endParaRPr>
          </a:p>
        </p:txBody>
      </p:sp>
      <p:grpSp>
        <p:nvGrpSpPr>
          <p:cNvPr id="13" name="Group 12">
            <a:extLst>
              <a:ext uri="{FF2B5EF4-FFF2-40B4-BE49-F238E27FC236}">
                <a16:creationId xmlns:a16="http://schemas.microsoft.com/office/drawing/2014/main" id="{7A8EE9CC-0D28-43F8-893B-F312F386C75C}"/>
              </a:ext>
            </a:extLst>
          </p:cNvPr>
          <p:cNvGrpSpPr/>
          <p:nvPr userDrawn="1"/>
        </p:nvGrpSpPr>
        <p:grpSpPr>
          <a:xfrm>
            <a:off x="112033" y="89859"/>
            <a:ext cx="2690113" cy="815223"/>
            <a:chOff x="112033" y="63355"/>
            <a:chExt cx="2690113" cy="815223"/>
          </a:xfrm>
        </p:grpSpPr>
        <p:pic>
          <p:nvPicPr>
            <p:cNvPr id="14" name="Picture 2" descr="Image result for LOGO YARSI">
              <a:extLst>
                <a:ext uri="{FF2B5EF4-FFF2-40B4-BE49-F238E27FC236}">
                  <a16:creationId xmlns:a16="http://schemas.microsoft.com/office/drawing/2014/main" id="{A27785D1-B94A-425A-AA2B-8DD85E7F7873}"/>
                </a:ext>
              </a:extLst>
            </p:cNvPr>
            <p:cNvPicPr>
              <a:picLocks noChangeAspect="1" noChangeArrowheads="1"/>
            </p:cNvPicPr>
            <p:nvPr userDrawn="1"/>
          </p:nvPicPr>
          <p:blipFill>
            <a:blip r:embed="rId13" cstate="print">
              <a:extLst>
                <a:ext uri="{BEBA8EAE-BF5A-486C-A8C5-ECC9F3942E4B}">
                  <a14:imgProps xmlns:a14="http://schemas.microsoft.com/office/drawing/2010/main">
                    <a14:imgLayer r:embed="rId14">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4D82E31B-CACB-4B24-8C22-036464DC90D0}"/>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accent1">
                      <a:lumMod val="50000"/>
                    </a:schemeClr>
                  </a:solidFill>
                  <a:latin typeface="Times New Roman" panose="02020603050405020304" pitchFamily="18" charset="0"/>
                  <a:cs typeface="Times New Roman" panose="02020603050405020304" pitchFamily="18" charset="0"/>
                </a:rPr>
                <a:t>UNIVERSITAS</a:t>
              </a:r>
            </a:p>
          </p:txBody>
        </p:sp>
        <p:sp>
          <p:nvSpPr>
            <p:cNvPr id="16" name="TextBox 15">
              <a:extLst>
                <a:ext uri="{FF2B5EF4-FFF2-40B4-BE49-F238E27FC236}">
                  <a16:creationId xmlns:a16="http://schemas.microsoft.com/office/drawing/2014/main" id="{550132D8-E320-4E0B-904E-5176C1639565}"/>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accent1">
                      <a:lumMod val="50000"/>
                    </a:schemeClr>
                  </a:solidFill>
                  <a:latin typeface="Times New Roman" panose="02020603050405020304" pitchFamily="18" charset="0"/>
                  <a:cs typeface="Times New Roman" panose="02020603050405020304" pitchFamily="18" charset="0"/>
                </a:rPr>
                <a:t>YARSI</a:t>
              </a:r>
            </a:p>
          </p:txBody>
        </p:sp>
      </p:grpSp>
      <p:cxnSp>
        <p:nvCxnSpPr>
          <p:cNvPr id="10" name="Straight Connector 9">
            <a:extLst>
              <a:ext uri="{FF2B5EF4-FFF2-40B4-BE49-F238E27FC236}">
                <a16:creationId xmlns:a16="http://schemas.microsoft.com/office/drawing/2014/main" id="{33AEA8F8-88A3-4073-8773-B0AD8F626BCB}"/>
              </a:ext>
            </a:extLst>
          </p:cNvPr>
          <p:cNvCxnSpPr/>
          <p:nvPr userDrawn="1"/>
        </p:nvCxnSpPr>
        <p:spPr>
          <a:xfrm>
            <a:off x="0" y="1007165"/>
            <a:ext cx="9144000" cy="0"/>
          </a:xfrm>
          <a:prstGeom prst="line">
            <a:avLst/>
          </a:prstGeom>
          <a:ln w="76200">
            <a:solidFill>
              <a:srgbClr val="2F424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8787084"/>
      </p:ext>
    </p:extLst>
  </p:cSld>
  <p:clrMap bg1="lt1" tx1="dk1" bg2="lt2" tx2="dk2" accent1="accent1" accent2="accent2" accent3="accent3" accent4="accent4" accent5="accent5" accent6="accent6" hlink="hlink" folHlink="folHlink"/>
  <p:sldLayoutIdLst>
    <p:sldLayoutId id="2147483862" r:id="rId1"/>
    <p:sldLayoutId id="2147483876" r:id="rId2"/>
    <p:sldLayoutId id="2147483902" r:id="rId3"/>
    <p:sldLayoutId id="2147483877" r:id="rId4"/>
    <p:sldLayoutId id="2147483882" r:id="rId5"/>
    <p:sldLayoutId id="2147483871" r:id="rId6"/>
    <p:sldLayoutId id="2147483896" r:id="rId7"/>
    <p:sldLayoutId id="2147483900" r:id="rId8"/>
    <p:sldLayoutId id="2147483894" r:id="rId9"/>
    <p:sldLayoutId id="2147483870" r:id="rId10"/>
    <p:sldLayoutId id="2147483908" r:id="rId11"/>
  </p:sldLayoutIdLst>
  <p:txStyles>
    <p:titleStyle>
      <a:lvl1pPr algn="ctr" defTabSz="914400" rtl="0" eaLnBrk="1" latinLnBrk="0" hangingPunct="1">
        <a:lnSpc>
          <a:spcPct val="9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443748" y="3944938"/>
            <a:ext cx="8229600" cy="1143000"/>
          </a:xfrm>
          <a:prstGeom prst="rect">
            <a:avLst/>
          </a:prstGeom>
        </p:spPr>
        <p:txBody>
          <a:bodyPr vert="horz" lIns="91440" tIns="45720" rIns="91440" bIns="45720" rtlCol="0" anchor="ctr">
            <a:normAutofit/>
          </a:bodyPr>
          <a:lstStyle/>
          <a:p>
            <a:r>
              <a:rPr lang="en-US"/>
              <a:t>Separator Title</a:t>
            </a:r>
          </a:p>
        </p:txBody>
      </p:sp>
      <p:sp>
        <p:nvSpPr>
          <p:cNvPr id="10" name="TextBox 9"/>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tx1"/>
                </a:solidFill>
              </a:rPr>
              <a:t>‹#›</a:t>
            </a:fld>
            <a:endParaRPr lang="id-ID" dirty="0">
              <a:solidFill>
                <a:schemeClr val="tx1"/>
              </a:solidFill>
            </a:endParaRPr>
          </a:p>
        </p:txBody>
      </p:sp>
    </p:spTree>
    <p:extLst>
      <p:ext uri="{BB962C8B-B14F-4D97-AF65-F5344CB8AC3E}">
        <p14:creationId xmlns:p14="http://schemas.microsoft.com/office/powerpoint/2010/main" val="463676482"/>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829" r:id="rId3"/>
    <p:sldLayoutId id="2147483898" r:id="rId4"/>
    <p:sldLayoutId id="2147483827" r:id="rId5"/>
    <p:sldLayoutId id="2147483828" r:id="rId6"/>
    <p:sldLayoutId id="2147483899" r:id="rId7"/>
    <p:sldLayoutId id="2147483830" r:id="rId8"/>
  </p:sldLayoutIdLst>
  <p:transition>
    <p:split orient="vert"/>
  </p:transition>
  <p:txStyles>
    <p:titleStyle>
      <a:lvl1pPr algn="ctr" defTabSz="914400" rtl="0" eaLnBrk="1" latinLnBrk="0" hangingPunct="1">
        <a:lnSpc>
          <a:spcPct val="9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3" name="Rectangle 12"/>
          <p:cNvSpPr/>
          <p:nvPr userDrawn="1"/>
        </p:nvSpPr>
        <p:spPr>
          <a:xfrm>
            <a:off x="-25400" y="993738"/>
            <a:ext cx="9235440" cy="5864263"/>
          </a:xfrm>
          <a:prstGeom prst="rect">
            <a:avLst/>
          </a:prstGeom>
          <a:solidFill>
            <a:srgbClr val="2F4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2" name="TextBox 1"/>
          <p:cNvSpPr txBox="1"/>
          <p:nvPr userDrawn="1"/>
        </p:nvSpPr>
        <p:spPr>
          <a:xfrm>
            <a:off x="3293461" y="192537"/>
            <a:ext cx="1824538" cy="584775"/>
          </a:xfrm>
          <a:prstGeom prst="rect">
            <a:avLst/>
          </a:prstGeom>
          <a:noFill/>
        </p:spPr>
        <p:txBody>
          <a:bodyPr wrap="none" rtlCol="0">
            <a:spAutoFit/>
          </a:bodyPr>
          <a:lstStyle/>
          <a:p>
            <a:r>
              <a:rPr lang="en-US" sz="3200" b="0">
                <a:solidFill>
                  <a:srgbClr val="2F424F"/>
                </a:solidFill>
                <a:latin typeface="Arial" panose="020B0604020202020204" pitchFamily="34" charset="0"/>
                <a:cs typeface="Arial" panose="020B0604020202020204" pitchFamily="34" charset="0"/>
              </a:rPr>
              <a:t>Question</a:t>
            </a:r>
          </a:p>
        </p:txBody>
      </p:sp>
      <p:sp>
        <p:nvSpPr>
          <p:cNvPr id="14" name="Text Placeholder 9"/>
          <p:cNvSpPr txBox="1">
            <a:spLocks/>
          </p:cNvSpPr>
          <p:nvPr userDrawn="1"/>
        </p:nvSpPr>
        <p:spPr>
          <a:xfrm>
            <a:off x="6615106" y="316645"/>
            <a:ext cx="2375730" cy="515925"/>
          </a:xfrm>
          <a:prstGeom prst="rect">
            <a:avLst/>
          </a:prstGeom>
          <a:solidFill>
            <a:srgbClr val="FF3737"/>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3" name="Title Placeholder 2"/>
          <p:cNvSpPr>
            <a:spLocks noGrp="1"/>
          </p:cNvSpPr>
          <p:nvPr>
            <p:ph type="title"/>
          </p:nvPr>
        </p:nvSpPr>
        <p:spPr>
          <a:xfrm>
            <a:off x="5150325" y="113445"/>
            <a:ext cx="863600" cy="715919"/>
          </a:xfrm>
          <a:prstGeom prst="rect">
            <a:avLst/>
          </a:prstGeom>
        </p:spPr>
        <p:txBody>
          <a:bodyPr vert="horz" lIns="91440" tIns="45720" rIns="91440" bIns="45720" rtlCol="0" anchor="ctr">
            <a:normAutofit/>
          </a:bodyPr>
          <a:lstStyle/>
          <a:p>
            <a:r>
              <a:rPr lang="en-US"/>
              <a:t>##</a:t>
            </a:r>
          </a:p>
        </p:txBody>
      </p:sp>
      <p:grpSp>
        <p:nvGrpSpPr>
          <p:cNvPr id="15" name="Group 14">
            <a:extLst>
              <a:ext uri="{FF2B5EF4-FFF2-40B4-BE49-F238E27FC236}">
                <a16:creationId xmlns:a16="http://schemas.microsoft.com/office/drawing/2014/main" id="{0DD26BCE-A7D7-44A7-97F4-1A30BED3F037}"/>
              </a:ext>
            </a:extLst>
          </p:cNvPr>
          <p:cNvGrpSpPr/>
          <p:nvPr userDrawn="1"/>
        </p:nvGrpSpPr>
        <p:grpSpPr>
          <a:xfrm>
            <a:off x="112033" y="89859"/>
            <a:ext cx="2690113" cy="815223"/>
            <a:chOff x="112033" y="63355"/>
            <a:chExt cx="2690113" cy="815223"/>
          </a:xfrm>
        </p:grpSpPr>
        <p:pic>
          <p:nvPicPr>
            <p:cNvPr id="16" name="Picture 2" descr="Image result for LOGO YARSI">
              <a:extLst>
                <a:ext uri="{FF2B5EF4-FFF2-40B4-BE49-F238E27FC236}">
                  <a16:creationId xmlns:a16="http://schemas.microsoft.com/office/drawing/2014/main" id="{94DCD3E2-78DE-4E99-B97E-E64DB9C88349}"/>
                </a:ext>
              </a:extLst>
            </p:cNvPr>
            <p:cNvPicPr>
              <a:picLocks noChangeAspect="1" noChangeArrowheads="1"/>
            </p:cNvPicPr>
            <p:nvPr userDrawn="1"/>
          </p:nvPicPr>
          <p:blipFill>
            <a:blip r:embed="rId12" cstate="print">
              <a:extLst>
                <a:ext uri="{BEBA8EAE-BF5A-486C-A8C5-ECC9F3942E4B}">
                  <a14:imgProps xmlns:a14="http://schemas.microsoft.com/office/drawing/2010/main">
                    <a14:imgLayer r:embed="rId1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E0646F69-9D25-4FE7-8F68-A1F3FB8237BD}"/>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rgbClr val="2F424F"/>
                  </a:solidFill>
                  <a:latin typeface="Times New Roman" panose="02020603050405020304" pitchFamily="18" charset="0"/>
                  <a:cs typeface="Times New Roman" panose="02020603050405020304" pitchFamily="18" charset="0"/>
                </a:rPr>
                <a:t>UNIVERSITAS</a:t>
              </a:r>
            </a:p>
          </p:txBody>
        </p:sp>
        <p:sp>
          <p:nvSpPr>
            <p:cNvPr id="18" name="TextBox 17">
              <a:extLst>
                <a:ext uri="{FF2B5EF4-FFF2-40B4-BE49-F238E27FC236}">
                  <a16:creationId xmlns:a16="http://schemas.microsoft.com/office/drawing/2014/main" id="{C0FBD3BA-DC5C-46DB-B10A-6B5A6CBCCB3E}"/>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rgbClr val="2F424F"/>
                  </a:solidFill>
                  <a:latin typeface="Times New Roman" panose="02020603050405020304" pitchFamily="18" charset="0"/>
                  <a:cs typeface="Times New Roman" panose="02020603050405020304" pitchFamily="18" charset="0"/>
                </a:rPr>
                <a:t>YARSI</a:t>
              </a:r>
            </a:p>
          </p:txBody>
        </p:sp>
      </p:grpSp>
    </p:spTree>
    <p:extLst>
      <p:ext uri="{BB962C8B-B14F-4D97-AF65-F5344CB8AC3E}">
        <p14:creationId xmlns:p14="http://schemas.microsoft.com/office/powerpoint/2010/main" val="1948223992"/>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88" r:id="rId3"/>
    <p:sldLayoutId id="2147483845" r:id="rId4"/>
    <p:sldLayoutId id="2147483846" r:id="rId5"/>
    <p:sldLayoutId id="2147483847" r:id="rId6"/>
    <p:sldLayoutId id="2147483848" r:id="rId7"/>
    <p:sldLayoutId id="2147483890" r:id="rId8"/>
    <p:sldLayoutId id="2147483891" r:id="rId9"/>
    <p:sldLayoutId id="2147483892" r:id="rId10"/>
  </p:sldLayoutIdLst>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hf hdr="0" ftr="0" dt="0"/>
  <p:txStyles>
    <p:titleStyle>
      <a:lvl1pPr algn="l" defTabSz="914400" rtl="0" eaLnBrk="1" latinLnBrk="0" hangingPunct="1">
        <a:lnSpc>
          <a:spcPct val="10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561F881-06DC-4A5C-B49F-A34E2AA003A9}"/>
              </a:ext>
            </a:extLst>
          </p:cNvPr>
          <p:cNvSpPr/>
          <p:nvPr userDrawn="1"/>
        </p:nvSpPr>
        <p:spPr>
          <a:xfrm>
            <a:off x="-25400" y="993738"/>
            <a:ext cx="9235440" cy="5864263"/>
          </a:xfrm>
          <a:prstGeom prst="rect">
            <a:avLst/>
          </a:prstGeom>
          <a:solidFill>
            <a:srgbClr val="2F4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3" name="Title Placeholder 2"/>
          <p:cNvSpPr>
            <a:spLocks noGrp="1"/>
          </p:cNvSpPr>
          <p:nvPr>
            <p:ph type="title"/>
          </p:nvPr>
        </p:nvSpPr>
        <p:spPr>
          <a:xfrm>
            <a:off x="5735171" y="113445"/>
            <a:ext cx="863600" cy="715919"/>
          </a:xfrm>
          <a:prstGeom prst="rect">
            <a:avLst/>
          </a:prstGeom>
        </p:spPr>
        <p:txBody>
          <a:bodyPr vert="horz" lIns="91440" tIns="45720" rIns="91440" bIns="45720" rtlCol="0" anchor="ctr">
            <a:normAutofit/>
          </a:bodyPr>
          <a:lstStyle/>
          <a:p>
            <a:r>
              <a:rPr lang="en-US"/>
              <a:t>##</a:t>
            </a:r>
          </a:p>
        </p:txBody>
      </p:sp>
      <p:sp>
        <p:nvSpPr>
          <p:cNvPr id="14" name="TextBox 13">
            <a:extLst>
              <a:ext uri="{FF2B5EF4-FFF2-40B4-BE49-F238E27FC236}">
                <a16:creationId xmlns:a16="http://schemas.microsoft.com/office/drawing/2014/main" id="{734ABC17-2C6E-4EDF-9694-6CBF641C6B3E}"/>
              </a:ext>
            </a:extLst>
          </p:cNvPr>
          <p:cNvSpPr txBox="1"/>
          <p:nvPr userDrawn="1"/>
        </p:nvSpPr>
        <p:spPr>
          <a:xfrm>
            <a:off x="4765417" y="192537"/>
            <a:ext cx="1005403" cy="584775"/>
          </a:xfrm>
          <a:prstGeom prst="rect">
            <a:avLst/>
          </a:prstGeom>
          <a:noFill/>
        </p:spPr>
        <p:txBody>
          <a:bodyPr wrap="none" rtlCol="0">
            <a:spAutoFit/>
          </a:bodyPr>
          <a:lstStyle/>
          <a:p>
            <a:r>
              <a:rPr lang="en-US" sz="3200">
                <a:solidFill>
                  <a:srgbClr val="2F424F"/>
                </a:solidFill>
                <a:latin typeface="Arial" panose="020B0604020202020204" pitchFamily="34" charset="0"/>
                <a:cs typeface="Arial" panose="020B0604020202020204" pitchFamily="34" charset="0"/>
              </a:rPr>
              <a:t>Soal</a:t>
            </a:r>
          </a:p>
        </p:txBody>
      </p:sp>
      <p:grpSp>
        <p:nvGrpSpPr>
          <p:cNvPr id="15" name="Group 14">
            <a:extLst>
              <a:ext uri="{FF2B5EF4-FFF2-40B4-BE49-F238E27FC236}">
                <a16:creationId xmlns:a16="http://schemas.microsoft.com/office/drawing/2014/main" id="{9270084F-9165-43C5-BEFC-A1C872E2CB84}"/>
              </a:ext>
            </a:extLst>
          </p:cNvPr>
          <p:cNvGrpSpPr/>
          <p:nvPr userDrawn="1"/>
        </p:nvGrpSpPr>
        <p:grpSpPr>
          <a:xfrm>
            <a:off x="112033" y="89859"/>
            <a:ext cx="2690113" cy="815223"/>
            <a:chOff x="112033" y="63355"/>
            <a:chExt cx="2690113" cy="815223"/>
          </a:xfrm>
        </p:grpSpPr>
        <p:pic>
          <p:nvPicPr>
            <p:cNvPr id="16" name="Picture 2" descr="Image result for LOGO YARSI">
              <a:extLst>
                <a:ext uri="{FF2B5EF4-FFF2-40B4-BE49-F238E27FC236}">
                  <a16:creationId xmlns:a16="http://schemas.microsoft.com/office/drawing/2014/main" id="{ABDAD150-F4EE-4AE2-9263-AF8E6BE2B229}"/>
                </a:ext>
              </a:extLst>
            </p:cNvPr>
            <p:cNvPicPr>
              <a:picLocks noChangeAspect="1" noChangeArrowheads="1"/>
            </p:cNvPicPr>
            <p:nvPr userDrawn="1"/>
          </p:nvPicPr>
          <p:blipFill>
            <a:blip r:embed="rId7" cstate="print">
              <a:extLst>
                <a:ext uri="{BEBA8EAE-BF5A-486C-A8C5-ECC9F3942E4B}">
                  <a14:imgProps xmlns:a14="http://schemas.microsoft.com/office/drawing/2010/main">
                    <a14:imgLayer r:embed="rId8">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F524FD2B-192F-42B7-AF69-0FA0D69592FD}"/>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accent1">
                      <a:lumMod val="50000"/>
                    </a:schemeClr>
                  </a:solidFill>
                  <a:latin typeface="Times New Roman" panose="02020603050405020304" pitchFamily="18" charset="0"/>
                  <a:cs typeface="Times New Roman" panose="02020603050405020304" pitchFamily="18" charset="0"/>
                </a:rPr>
                <a:t>UNIVERSITAS</a:t>
              </a:r>
            </a:p>
          </p:txBody>
        </p:sp>
        <p:sp>
          <p:nvSpPr>
            <p:cNvPr id="18" name="TextBox 17">
              <a:extLst>
                <a:ext uri="{FF2B5EF4-FFF2-40B4-BE49-F238E27FC236}">
                  <a16:creationId xmlns:a16="http://schemas.microsoft.com/office/drawing/2014/main" id="{D71B6ACB-6752-43A8-BA21-6E7C325DBE5F}"/>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accent1">
                      <a:lumMod val="50000"/>
                    </a:schemeClr>
                  </a:solidFill>
                  <a:latin typeface="Times New Roman" panose="02020603050405020304" pitchFamily="18" charset="0"/>
                  <a:cs typeface="Times New Roman" panose="02020603050405020304" pitchFamily="18" charset="0"/>
                </a:rPr>
                <a:t>YARSI</a:t>
              </a:r>
            </a:p>
          </p:txBody>
        </p:sp>
      </p:grpSp>
    </p:spTree>
    <p:extLst>
      <p:ext uri="{BB962C8B-B14F-4D97-AF65-F5344CB8AC3E}">
        <p14:creationId xmlns:p14="http://schemas.microsoft.com/office/powerpoint/2010/main" val="700996209"/>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905" r:id="rId3"/>
    <p:sldLayoutId id="2147483906" r:id="rId4"/>
    <p:sldLayoutId id="2147483907" r:id="rId5"/>
  </p:sldLayoutIdLst>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hf hdr="0" ftr="0" dt="0"/>
  <p:txStyles>
    <p:titleStyle>
      <a:lvl1pPr algn="l" defTabSz="914400" rtl="0" eaLnBrk="1" latinLnBrk="0" hangingPunct="1">
        <a:lnSpc>
          <a:spcPct val="10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4.wdp"/><Relationship Id="rId2" Type="http://schemas.openxmlformats.org/officeDocument/2006/relationships/image" Target="../media/image18.png"/><Relationship Id="rId1" Type="http://schemas.openxmlformats.org/officeDocument/2006/relationships/slideLayout" Target="../slideLayouts/slideLayout5.xml"/><Relationship Id="rId6" Type="http://schemas.openxmlformats.org/officeDocument/2006/relationships/image" Target="../media/image20.png"/><Relationship Id="rId5" Type="http://schemas.microsoft.com/office/2007/relationships/hdphoto" Target="../media/hdphoto3.wdp"/><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1ACBEB-B44B-4617-978B-90D487E6FF07}"/>
              </a:ext>
            </a:extLst>
          </p:cNvPr>
          <p:cNvSpPr>
            <a:spLocks noGrp="1"/>
          </p:cNvSpPr>
          <p:nvPr>
            <p:ph type="title"/>
          </p:nvPr>
        </p:nvSpPr>
        <p:spPr/>
        <p:txBody>
          <a:bodyPr/>
          <a:lstStyle/>
          <a:p>
            <a:r>
              <a:rPr lang="en-US"/>
              <a:t>Tentang SDA</a:t>
            </a:r>
            <a:endParaRPr lang="id-ID"/>
          </a:p>
        </p:txBody>
      </p:sp>
    </p:spTree>
    <p:extLst>
      <p:ext uri="{BB962C8B-B14F-4D97-AF65-F5344CB8AC3E}">
        <p14:creationId xmlns:p14="http://schemas.microsoft.com/office/powerpoint/2010/main" val="2726502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AE0F7-609C-4D76-A3A1-B6456E5AA241}"/>
              </a:ext>
            </a:extLst>
          </p:cNvPr>
          <p:cNvSpPr>
            <a:spLocks noGrp="1"/>
          </p:cNvSpPr>
          <p:nvPr>
            <p:ph type="title"/>
          </p:nvPr>
        </p:nvSpPr>
        <p:spPr/>
        <p:txBody>
          <a:bodyPr/>
          <a:lstStyle/>
          <a:p>
            <a:r>
              <a:rPr lang="en-US"/>
              <a:t>Poin Bonus</a:t>
            </a:r>
            <a:endParaRPr lang="en-ID"/>
          </a:p>
        </p:txBody>
      </p:sp>
      <p:sp>
        <p:nvSpPr>
          <p:cNvPr id="4" name="Rectangle 3">
            <a:extLst>
              <a:ext uri="{FF2B5EF4-FFF2-40B4-BE49-F238E27FC236}">
                <a16:creationId xmlns:a16="http://schemas.microsoft.com/office/drawing/2014/main" id="{1B142F09-507A-4677-B49C-630033DE80CC}"/>
              </a:ext>
            </a:extLst>
          </p:cNvPr>
          <p:cNvSpPr/>
          <p:nvPr/>
        </p:nvSpPr>
        <p:spPr>
          <a:xfrm>
            <a:off x="0" y="6443376"/>
            <a:ext cx="6495142" cy="400110"/>
          </a:xfrm>
          <a:prstGeom prst="rect">
            <a:avLst/>
          </a:prstGeom>
        </p:spPr>
        <p:txBody>
          <a:bodyPr wrap="square">
            <a:spAutoFit/>
          </a:bodyPr>
          <a:lstStyle/>
          <a:p>
            <a:r>
              <a:rPr lang="en-US" sz="1000">
                <a:solidFill>
                  <a:srgbClr val="2F424F"/>
                </a:solidFill>
                <a:latin typeface="Arial" panose="020B0604020202020204" pitchFamily="34" charset="0"/>
                <a:cs typeface="Arial" panose="020B0604020202020204" pitchFamily="34" charset="0"/>
              </a:rPr>
              <a:t>Image:</a:t>
            </a:r>
            <a:endParaRPr lang="en-US" sz="1000" dirty="0">
              <a:solidFill>
                <a:srgbClr val="2F424F"/>
              </a:solidFill>
              <a:latin typeface="Arial" panose="020B0604020202020204" pitchFamily="34" charset="0"/>
              <a:cs typeface="Arial" panose="020B0604020202020204" pitchFamily="34" charset="0"/>
            </a:endParaRPr>
          </a:p>
          <a:p>
            <a:r>
              <a:rPr lang="en-US" sz="1000" dirty="0">
                <a:solidFill>
                  <a:srgbClr val="2F424F"/>
                </a:solidFill>
                <a:latin typeface="Arial" panose="020B0604020202020204" pitchFamily="34" charset="0"/>
                <a:cs typeface="Arial" panose="020B0604020202020204" pitchFamily="34" charset="0"/>
              </a:rPr>
              <a:t>https://pngtree.com/</a:t>
            </a:r>
          </a:p>
        </p:txBody>
      </p:sp>
      <p:sp>
        <p:nvSpPr>
          <p:cNvPr id="5" name="TextBox 4">
            <a:extLst>
              <a:ext uri="{FF2B5EF4-FFF2-40B4-BE49-F238E27FC236}">
                <a16:creationId xmlns:a16="http://schemas.microsoft.com/office/drawing/2014/main" id="{162A14E2-1D68-4B3F-8BA3-D3D156BF8849}"/>
              </a:ext>
            </a:extLst>
          </p:cNvPr>
          <p:cNvSpPr txBox="1"/>
          <p:nvPr/>
        </p:nvSpPr>
        <p:spPr>
          <a:xfrm>
            <a:off x="3712190" y="1722707"/>
            <a:ext cx="4944003" cy="2241960"/>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400" dirty="0" err="1">
                <a:solidFill>
                  <a:srgbClr val="2F424F"/>
                </a:solidFill>
                <a:latin typeface="Times New Roman" panose="02020603050405020304" pitchFamily="18" charset="0"/>
                <a:cs typeface="Times New Roman" panose="02020603050405020304" pitchFamily="18" charset="0"/>
              </a:rPr>
              <a:t>Maksimum</a:t>
            </a:r>
            <a:r>
              <a:rPr lang="en-US" sz="2400" dirty="0">
                <a:solidFill>
                  <a:srgbClr val="2F424F"/>
                </a:solidFill>
                <a:latin typeface="Times New Roman" panose="02020603050405020304" pitchFamily="18" charset="0"/>
                <a:cs typeface="Times New Roman" panose="02020603050405020304" pitchFamily="18" charset="0"/>
              </a:rPr>
              <a:t> 5 </a:t>
            </a:r>
            <a:r>
              <a:rPr lang="en-US" sz="2400" dirty="0" err="1">
                <a:solidFill>
                  <a:srgbClr val="2F424F"/>
                </a:solidFill>
                <a:latin typeface="Times New Roman" panose="02020603050405020304" pitchFamily="18" charset="0"/>
                <a:cs typeface="Times New Roman" panose="02020603050405020304" pitchFamily="18" charset="0"/>
              </a:rPr>
              <a:t>poin</a:t>
            </a:r>
            <a:r>
              <a:rPr lang="en-US" sz="2400" dirty="0">
                <a:solidFill>
                  <a:srgbClr val="2F424F"/>
                </a:solidFill>
                <a:latin typeface="Times New Roman" panose="02020603050405020304" pitchFamily="18" charset="0"/>
                <a:cs typeface="Times New Roman" panose="02020603050405020304" pitchFamily="18" charset="0"/>
              </a:rPr>
              <a:t> </a:t>
            </a:r>
          </a:p>
          <a:p>
            <a:pPr marL="342900" indent="-342900">
              <a:lnSpc>
                <a:spcPct val="150000"/>
              </a:lnSpc>
              <a:buFont typeface="Arial" panose="020B0604020202020204" pitchFamily="34" charset="0"/>
              <a:buChar char="•"/>
            </a:pPr>
            <a:r>
              <a:rPr lang="en-US" sz="2400" dirty="0">
                <a:solidFill>
                  <a:srgbClr val="2F424F"/>
                </a:solidFill>
                <a:latin typeface="Times New Roman" panose="02020603050405020304" pitchFamily="18" charset="0"/>
                <a:cs typeface="Times New Roman" panose="02020603050405020304" pitchFamily="18" charset="0"/>
              </a:rPr>
              <a:t>0.5 </a:t>
            </a:r>
            <a:r>
              <a:rPr lang="en-US" sz="2400" dirty="0" err="1">
                <a:solidFill>
                  <a:srgbClr val="2F424F"/>
                </a:solidFill>
                <a:latin typeface="Times New Roman" panose="02020603050405020304" pitchFamily="18" charset="0"/>
                <a:cs typeface="Times New Roman" panose="02020603050405020304" pitchFamily="18" charset="0"/>
              </a:rPr>
              <a:t>poin</a:t>
            </a:r>
            <a:r>
              <a:rPr lang="en-US" sz="2400" dirty="0">
                <a:solidFill>
                  <a:srgbClr val="2F424F"/>
                </a:solidFill>
                <a:latin typeface="Times New Roman" panose="02020603050405020304" pitchFamily="18" charset="0"/>
                <a:cs typeface="Times New Roman" panose="02020603050405020304" pitchFamily="18" charset="0"/>
              </a:rPr>
              <a:t> </a:t>
            </a:r>
            <a:r>
              <a:rPr lang="en-US" sz="2400" dirty="0" err="1">
                <a:solidFill>
                  <a:srgbClr val="2F424F"/>
                </a:solidFill>
                <a:latin typeface="Times New Roman" panose="02020603050405020304" pitchFamily="18" charset="0"/>
                <a:cs typeface="Times New Roman" panose="02020603050405020304" pitchFamily="18" charset="0"/>
              </a:rPr>
              <a:t>untuk</a:t>
            </a:r>
            <a:r>
              <a:rPr lang="en-US" sz="2400" dirty="0">
                <a:solidFill>
                  <a:srgbClr val="2F424F"/>
                </a:solidFill>
                <a:latin typeface="Times New Roman" panose="02020603050405020304" pitchFamily="18" charset="0"/>
                <a:cs typeface="Times New Roman" panose="02020603050405020304" pitchFamily="18" charset="0"/>
              </a:rPr>
              <a:t> </a:t>
            </a:r>
            <a:r>
              <a:rPr lang="en-US" sz="2400" dirty="0" err="1">
                <a:solidFill>
                  <a:srgbClr val="2F424F"/>
                </a:solidFill>
                <a:latin typeface="Times New Roman" panose="02020603050405020304" pitchFamily="18" charset="0"/>
                <a:cs typeface="Times New Roman" panose="02020603050405020304" pitchFamily="18" charset="0"/>
              </a:rPr>
              <a:t>menjawab</a:t>
            </a:r>
            <a:r>
              <a:rPr lang="en-US" sz="2400" dirty="0">
                <a:solidFill>
                  <a:srgbClr val="2F424F"/>
                </a:solidFill>
                <a:latin typeface="Times New Roman" panose="02020603050405020304" pitchFamily="18" charset="0"/>
                <a:cs typeface="Times New Roman" panose="02020603050405020304" pitchFamily="18" charset="0"/>
              </a:rPr>
              <a:t> </a:t>
            </a:r>
            <a:r>
              <a:rPr lang="en-US" sz="2400" dirty="0" err="1">
                <a:solidFill>
                  <a:srgbClr val="2F424F"/>
                </a:solidFill>
                <a:latin typeface="Times New Roman" panose="02020603050405020304" pitchFamily="18" charset="0"/>
                <a:cs typeface="Times New Roman" panose="02020603050405020304" pitchFamily="18" charset="0"/>
              </a:rPr>
              <a:t>pertanyaan</a:t>
            </a:r>
            <a:r>
              <a:rPr lang="en-US" sz="2400" dirty="0">
                <a:solidFill>
                  <a:srgbClr val="2F424F"/>
                </a:solidFill>
                <a:latin typeface="Times New Roman" panose="02020603050405020304" pitchFamily="18" charset="0"/>
                <a:cs typeface="Times New Roman" panose="02020603050405020304" pitchFamily="18" charset="0"/>
              </a:rPr>
              <a:t> per </a:t>
            </a:r>
            <a:r>
              <a:rPr lang="en-US" sz="2400" dirty="0" err="1">
                <a:solidFill>
                  <a:srgbClr val="2F424F"/>
                </a:solidFill>
                <a:latin typeface="Times New Roman" panose="02020603050405020304" pitchFamily="18" charset="0"/>
                <a:cs typeface="Times New Roman" panose="02020603050405020304" pitchFamily="18" charset="0"/>
              </a:rPr>
              <a:t>pertemuan</a:t>
            </a:r>
            <a:r>
              <a:rPr lang="en-US" sz="2400" dirty="0">
                <a:solidFill>
                  <a:srgbClr val="2F424F"/>
                </a:solidFill>
                <a:latin typeface="Times New Roman" panose="02020603050405020304" pitchFamily="18" charset="0"/>
                <a:cs typeface="Times New Roman" panose="02020603050405020304" pitchFamily="18" charset="0"/>
              </a:rPr>
              <a:t> </a:t>
            </a:r>
            <a:r>
              <a:rPr lang="en-US" sz="2400" dirty="0" err="1">
                <a:solidFill>
                  <a:srgbClr val="2F424F"/>
                </a:solidFill>
                <a:latin typeface="Times New Roman" panose="02020603050405020304" pitchFamily="18" charset="0"/>
                <a:cs typeface="Times New Roman" panose="02020603050405020304" pitchFamily="18" charset="0"/>
              </a:rPr>
              <a:t>tatap</a:t>
            </a:r>
            <a:r>
              <a:rPr lang="en-US" sz="2400" dirty="0">
                <a:solidFill>
                  <a:srgbClr val="2F424F"/>
                </a:solidFill>
                <a:latin typeface="Times New Roman" panose="02020603050405020304" pitchFamily="18" charset="0"/>
                <a:cs typeface="Times New Roman" panose="02020603050405020304" pitchFamily="18" charset="0"/>
              </a:rPr>
              <a:t> </a:t>
            </a:r>
            <a:r>
              <a:rPr lang="en-US" sz="2400" dirty="0" err="1">
                <a:solidFill>
                  <a:srgbClr val="2F424F"/>
                </a:solidFill>
                <a:latin typeface="Times New Roman" panose="02020603050405020304" pitchFamily="18" charset="0"/>
                <a:cs typeface="Times New Roman" panose="02020603050405020304" pitchFamily="18" charset="0"/>
              </a:rPr>
              <a:t>muka</a:t>
            </a:r>
            <a:endParaRPr lang="en-US" sz="2400" dirty="0">
              <a:solidFill>
                <a:srgbClr val="2F424F"/>
              </a:solidFill>
              <a:latin typeface="Times New Roman" panose="02020603050405020304" pitchFamily="18" charset="0"/>
              <a:cs typeface="Times New Roman" panose="02020603050405020304" pitchFamily="18" charset="0"/>
            </a:endParaRPr>
          </a:p>
        </p:txBody>
      </p:sp>
      <p:pic>
        <p:nvPicPr>
          <p:cNvPr id="6" name="Picture 2" descr="Image result for bonus icon">
            <a:extLst>
              <a:ext uri="{FF2B5EF4-FFF2-40B4-BE49-F238E27FC236}">
                <a16:creationId xmlns:a16="http://schemas.microsoft.com/office/drawing/2014/main" id="{4483B2E3-C1A7-41D1-AAAD-746A2C1D42D7}"/>
              </a:ext>
            </a:extLst>
          </p:cNvPr>
          <p:cNvPicPr>
            <a:picLocks noChangeAspect="1" noChangeArrowheads="1"/>
          </p:cNvPicPr>
          <p:nvPr/>
        </p:nvPicPr>
        <p:blipFill>
          <a:blip r:embed="rId2">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2183" y="1722707"/>
            <a:ext cx="2781054" cy="2781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135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42217-8AED-4716-91FF-21FF364F94F4}"/>
              </a:ext>
            </a:extLst>
          </p:cNvPr>
          <p:cNvSpPr>
            <a:spLocks noGrp="1"/>
          </p:cNvSpPr>
          <p:nvPr>
            <p:ph type="title"/>
          </p:nvPr>
        </p:nvSpPr>
        <p:spPr/>
        <p:txBody>
          <a:bodyPr/>
          <a:lstStyle/>
          <a:p>
            <a:r>
              <a:rPr lang="en-US"/>
              <a:t>Transfer Poin Bonus</a:t>
            </a:r>
            <a:endParaRPr lang="en-ID"/>
          </a:p>
        </p:txBody>
      </p:sp>
      <p:sp>
        <p:nvSpPr>
          <p:cNvPr id="3" name="Text Placeholder 2">
            <a:extLst>
              <a:ext uri="{FF2B5EF4-FFF2-40B4-BE49-F238E27FC236}">
                <a16:creationId xmlns:a16="http://schemas.microsoft.com/office/drawing/2014/main" id="{E4642C9E-6CA1-4F24-95A6-13C0EBDA01F3}"/>
              </a:ext>
            </a:extLst>
          </p:cNvPr>
          <p:cNvSpPr>
            <a:spLocks noGrp="1"/>
          </p:cNvSpPr>
          <p:nvPr>
            <p:ph type="body" sz="quarter" idx="10"/>
          </p:nvPr>
        </p:nvSpPr>
        <p:spPr/>
        <p:txBody>
          <a:bodyPr/>
          <a:lstStyle/>
          <a:p>
            <a:r>
              <a:rPr lang="en-ID"/>
              <a:t>Bonus yang melebihi 5 poin dapat ditransfer ke mahasiswa lain untuk kuliah yang sama walau beda kelas. </a:t>
            </a:r>
          </a:p>
          <a:p>
            <a:endParaRPr lang="en-ID"/>
          </a:p>
          <a:p>
            <a:r>
              <a:rPr lang="en-ID"/>
              <a:t>Maksimum nilai bonus yang dapat ditransfer adalah 3 poin. Batas transfer adalah pada hari Sabtu di minggu terakhir kuliah. </a:t>
            </a:r>
          </a:p>
        </p:txBody>
      </p:sp>
    </p:spTree>
    <p:extLst>
      <p:ext uri="{BB962C8B-B14F-4D97-AF65-F5344CB8AC3E}">
        <p14:creationId xmlns:p14="http://schemas.microsoft.com/office/powerpoint/2010/main" val="297024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A6D3E-D7B0-4043-9260-F1955EFCBD6F}"/>
              </a:ext>
            </a:extLst>
          </p:cNvPr>
          <p:cNvSpPr>
            <a:spLocks noGrp="1"/>
          </p:cNvSpPr>
          <p:nvPr>
            <p:ph type="title"/>
          </p:nvPr>
        </p:nvSpPr>
        <p:spPr/>
        <p:txBody>
          <a:bodyPr/>
          <a:lstStyle/>
          <a:p>
            <a:r>
              <a:rPr lang="en-US"/>
              <a:t>Plagiarisme</a:t>
            </a:r>
            <a:endParaRPr lang="en-ID"/>
          </a:p>
        </p:txBody>
      </p:sp>
      <p:sp>
        <p:nvSpPr>
          <p:cNvPr id="3" name="Text Placeholder 2">
            <a:extLst>
              <a:ext uri="{FF2B5EF4-FFF2-40B4-BE49-F238E27FC236}">
                <a16:creationId xmlns:a16="http://schemas.microsoft.com/office/drawing/2014/main" id="{73C1450A-C48B-47F0-A6C9-03D02EC2FC21}"/>
              </a:ext>
            </a:extLst>
          </p:cNvPr>
          <p:cNvSpPr>
            <a:spLocks noGrp="1"/>
          </p:cNvSpPr>
          <p:nvPr>
            <p:ph type="body" sz="quarter" idx="10"/>
          </p:nvPr>
        </p:nvSpPr>
        <p:spPr/>
        <p:txBody>
          <a:bodyPr/>
          <a:lstStyle/>
          <a:p>
            <a:r>
              <a:rPr lang="en-US"/>
              <a:t>Nilai kegiatan yang plagiat akan dinolkan dan mahasiswa yang terlibat akan mendapatkan </a:t>
            </a:r>
            <a:br>
              <a:rPr lang="en-US"/>
            </a:br>
            <a:r>
              <a:rPr lang="en-US"/>
              <a:t>sikap -25 poin. </a:t>
            </a:r>
          </a:p>
          <a:p>
            <a:endParaRPr lang="en-US"/>
          </a:p>
          <a:p>
            <a:r>
              <a:rPr lang="en-US"/>
              <a:t>Jika terdeteksi plagiat, Anda memiliki satu kali kesempatan untuk membuktikan bahwa Anda tidak plagiat. </a:t>
            </a:r>
            <a:endParaRPr lang="en-ID"/>
          </a:p>
        </p:txBody>
      </p:sp>
      <p:sp>
        <p:nvSpPr>
          <p:cNvPr id="4" name="Text Placeholder 3">
            <a:extLst>
              <a:ext uri="{FF2B5EF4-FFF2-40B4-BE49-F238E27FC236}">
                <a16:creationId xmlns:a16="http://schemas.microsoft.com/office/drawing/2014/main" id="{955B4CF3-189B-4CF8-B031-660C8D801316}"/>
              </a:ext>
            </a:extLst>
          </p:cNvPr>
          <p:cNvSpPr>
            <a:spLocks noGrp="1"/>
          </p:cNvSpPr>
          <p:nvPr>
            <p:ph type="body" sz="quarter" idx="11"/>
          </p:nvPr>
        </p:nvSpPr>
        <p:spPr/>
        <p:txBody>
          <a:bodyPr/>
          <a:lstStyle/>
          <a:p>
            <a:endParaRPr lang="en-ID"/>
          </a:p>
        </p:txBody>
      </p:sp>
    </p:spTree>
    <p:extLst>
      <p:ext uri="{BB962C8B-B14F-4D97-AF65-F5344CB8AC3E}">
        <p14:creationId xmlns:p14="http://schemas.microsoft.com/office/powerpoint/2010/main" val="3209230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E1D5E9-AF43-44AE-866A-4D59EF82647A}"/>
              </a:ext>
            </a:extLst>
          </p:cNvPr>
          <p:cNvSpPr>
            <a:spLocks noGrp="1"/>
          </p:cNvSpPr>
          <p:nvPr>
            <p:ph type="body" sz="quarter" idx="10"/>
          </p:nvPr>
        </p:nvSpPr>
        <p:spPr>
          <a:xfrm>
            <a:off x="1633538" y="3597279"/>
            <a:ext cx="5876925" cy="764996"/>
          </a:xfrm>
        </p:spPr>
        <p:txBody>
          <a:bodyPr/>
          <a:lstStyle/>
          <a:p>
            <a:r>
              <a:rPr lang="en-ID"/>
              <a:t>Tetap tidak paham dan tidak dapat nilai, kenapa mau plagiat?</a:t>
            </a:r>
          </a:p>
        </p:txBody>
      </p:sp>
    </p:spTree>
    <p:extLst>
      <p:ext uri="{BB962C8B-B14F-4D97-AF65-F5344CB8AC3E}">
        <p14:creationId xmlns:p14="http://schemas.microsoft.com/office/powerpoint/2010/main" val="1204138816"/>
      </p:ext>
    </p:extLst>
  </p:cSld>
  <p:clrMapOvr>
    <a:masterClrMapping/>
  </p:clrMapOvr>
  <p:transition>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CF34D-5B60-4CDA-BDCC-36D92A19FCB8}"/>
              </a:ext>
            </a:extLst>
          </p:cNvPr>
          <p:cNvSpPr>
            <a:spLocks noGrp="1"/>
          </p:cNvSpPr>
          <p:nvPr>
            <p:ph type="title"/>
          </p:nvPr>
        </p:nvSpPr>
        <p:spPr/>
        <p:txBody>
          <a:bodyPr/>
          <a:lstStyle/>
          <a:p>
            <a:r>
              <a:rPr lang="en-US"/>
              <a:t>Kehadiran</a:t>
            </a:r>
            <a:endParaRPr lang="en-ID"/>
          </a:p>
        </p:txBody>
      </p:sp>
      <p:sp>
        <p:nvSpPr>
          <p:cNvPr id="4" name="Text Placeholder 2">
            <a:extLst>
              <a:ext uri="{FF2B5EF4-FFF2-40B4-BE49-F238E27FC236}">
                <a16:creationId xmlns:a16="http://schemas.microsoft.com/office/drawing/2014/main" id="{6F58E212-4B28-47D8-90AE-54A00F71B5CB}"/>
              </a:ext>
            </a:extLst>
          </p:cNvPr>
          <p:cNvSpPr>
            <a:spLocks noGrp="1"/>
          </p:cNvSpPr>
          <p:nvPr>
            <p:ph type="body" sz="quarter" idx="10"/>
          </p:nvPr>
        </p:nvSpPr>
        <p:spPr>
          <a:xfrm>
            <a:off x="443753" y="2120714"/>
            <a:ext cx="8256494" cy="622486"/>
          </a:xfrm>
        </p:spPr>
        <p:txBody>
          <a:bodyPr>
            <a:noAutofit/>
          </a:bodyPr>
          <a:lstStyle/>
          <a:p>
            <a:pPr marL="0" indent="0" algn="ctr">
              <a:buNone/>
            </a:pPr>
            <a:r>
              <a:rPr lang="en-US" sz="2800" b="1" dirty="0" err="1"/>
              <a:t>Kehadiran</a:t>
            </a:r>
            <a:r>
              <a:rPr lang="en-US" sz="2800" b="1" dirty="0"/>
              <a:t> </a:t>
            </a:r>
            <a:r>
              <a:rPr lang="en-US" sz="2800" b="1" dirty="0" err="1"/>
              <a:t>Kuliah</a:t>
            </a:r>
            <a:r>
              <a:rPr lang="en-US" sz="2800" b="1" dirty="0"/>
              <a:t> &gt;= 80%</a:t>
            </a:r>
          </a:p>
        </p:txBody>
      </p:sp>
      <p:sp>
        <p:nvSpPr>
          <p:cNvPr id="5" name="Text Placeholder 2">
            <a:extLst>
              <a:ext uri="{FF2B5EF4-FFF2-40B4-BE49-F238E27FC236}">
                <a16:creationId xmlns:a16="http://schemas.microsoft.com/office/drawing/2014/main" id="{DD05222A-00FF-482E-B955-B14C1D1719FE}"/>
              </a:ext>
            </a:extLst>
          </p:cNvPr>
          <p:cNvSpPr txBox="1">
            <a:spLocks/>
          </p:cNvSpPr>
          <p:nvPr/>
        </p:nvSpPr>
        <p:spPr>
          <a:xfrm>
            <a:off x="443753" y="3063689"/>
            <a:ext cx="8256494" cy="1136836"/>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err="1">
                <a:solidFill>
                  <a:srgbClr val="2F424F"/>
                </a:solidFill>
              </a:rPr>
              <a:t>Kurang</a:t>
            </a:r>
            <a:r>
              <a:rPr lang="en-US" dirty="0">
                <a:solidFill>
                  <a:srgbClr val="2F424F"/>
                </a:solidFill>
              </a:rPr>
              <a:t> </a:t>
            </a:r>
            <a:r>
              <a:rPr lang="en-US" dirty="0" err="1">
                <a:solidFill>
                  <a:srgbClr val="2F424F"/>
                </a:solidFill>
              </a:rPr>
              <a:t>dari</a:t>
            </a:r>
            <a:r>
              <a:rPr lang="en-US" dirty="0">
                <a:solidFill>
                  <a:srgbClr val="2F424F"/>
                </a:solidFill>
              </a:rPr>
              <a:t> </a:t>
            </a:r>
            <a:r>
              <a:rPr lang="en-US" dirty="0" err="1">
                <a:solidFill>
                  <a:srgbClr val="2F424F"/>
                </a:solidFill>
              </a:rPr>
              <a:t>itu</a:t>
            </a:r>
            <a:r>
              <a:rPr lang="en-US" dirty="0">
                <a:solidFill>
                  <a:srgbClr val="2F424F"/>
                </a:solidFill>
              </a:rPr>
              <a:t>, </a:t>
            </a:r>
            <a:r>
              <a:rPr lang="en-US" dirty="0" err="1">
                <a:solidFill>
                  <a:srgbClr val="2F424F"/>
                </a:solidFill>
              </a:rPr>
              <a:t>nilai</a:t>
            </a:r>
            <a:r>
              <a:rPr lang="en-US" dirty="0">
                <a:solidFill>
                  <a:srgbClr val="2F424F"/>
                </a:solidFill>
              </a:rPr>
              <a:t> </a:t>
            </a:r>
            <a:r>
              <a:rPr lang="en-US" dirty="0" err="1">
                <a:solidFill>
                  <a:schemeClr val="accent2"/>
                </a:solidFill>
              </a:rPr>
              <a:t>Keterampilan</a:t>
            </a:r>
            <a:r>
              <a:rPr lang="en-US" dirty="0">
                <a:solidFill>
                  <a:schemeClr val="accent2"/>
                </a:solidFill>
              </a:rPr>
              <a:t> </a:t>
            </a:r>
            <a:r>
              <a:rPr lang="en-US" dirty="0" err="1">
                <a:solidFill>
                  <a:schemeClr val="accent2"/>
                </a:solidFill>
              </a:rPr>
              <a:t>Koding</a:t>
            </a:r>
            <a:r>
              <a:rPr lang="en-US" dirty="0">
                <a:solidFill>
                  <a:schemeClr val="accent2"/>
                </a:solidFill>
              </a:rPr>
              <a:t> </a:t>
            </a:r>
            <a:r>
              <a:rPr lang="en-US" dirty="0">
                <a:solidFill>
                  <a:srgbClr val="2F424F"/>
                </a:solidFill>
              </a:rPr>
              <a:t>= 0</a:t>
            </a:r>
          </a:p>
          <a:p>
            <a:pPr marL="0" indent="0" algn="ctr">
              <a:buNone/>
            </a:pPr>
            <a:r>
              <a:rPr lang="en-US" dirty="0" err="1">
                <a:solidFill>
                  <a:srgbClr val="2F424F"/>
                </a:solidFill>
              </a:rPr>
              <a:t>diatur</a:t>
            </a:r>
            <a:r>
              <a:rPr lang="en-US" dirty="0">
                <a:solidFill>
                  <a:srgbClr val="2F424F"/>
                </a:solidFill>
              </a:rPr>
              <a:t> oleh </a:t>
            </a:r>
            <a:r>
              <a:rPr lang="en-US" dirty="0" err="1">
                <a:solidFill>
                  <a:srgbClr val="2F424F"/>
                </a:solidFill>
              </a:rPr>
              <a:t>sistem</a:t>
            </a:r>
            <a:endParaRPr lang="en-US" dirty="0">
              <a:solidFill>
                <a:srgbClr val="2F424F"/>
              </a:solidFill>
            </a:endParaRPr>
          </a:p>
        </p:txBody>
      </p:sp>
      <p:pic>
        <p:nvPicPr>
          <p:cNvPr id="6" name="Picture 2" descr="D:\Andreas Febrian\Dropbox\2019.20\DDP\Images\nobita.crying.png">
            <a:extLst>
              <a:ext uri="{FF2B5EF4-FFF2-40B4-BE49-F238E27FC236}">
                <a16:creationId xmlns:a16="http://schemas.microsoft.com/office/drawing/2014/main" id="{6C1647D8-FA57-4458-B42F-BD10F6B1B0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650" y="4200525"/>
            <a:ext cx="2959100" cy="21463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B2B6E7B9-951B-443F-A2A1-66F5E24583E8}"/>
              </a:ext>
            </a:extLst>
          </p:cNvPr>
          <p:cNvSpPr/>
          <p:nvPr/>
        </p:nvSpPr>
        <p:spPr>
          <a:xfrm>
            <a:off x="0" y="6457890"/>
            <a:ext cx="3038475" cy="400110"/>
          </a:xfrm>
          <a:prstGeom prst="rect">
            <a:avLst/>
          </a:prstGeom>
        </p:spPr>
        <p:txBody>
          <a:bodyPr wrap="square">
            <a:spAutoFit/>
          </a:bodyPr>
          <a:lstStyle/>
          <a:p>
            <a:r>
              <a:rPr lang="en-US" sz="1000">
                <a:solidFill>
                  <a:srgbClr val="2F424F"/>
                </a:solidFill>
                <a:latin typeface="Arial" panose="020B0604020202020204" pitchFamily="34" charset="0"/>
                <a:cs typeface="Arial" panose="020B0604020202020204" pitchFamily="34" charset="0"/>
              </a:rPr>
              <a:t>Image:</a:t>
            </a:r>
            <a:endParaRPr lang="en-US" sz="1000" dirty="0">
              <a:solidFill>
                <a:srgbClr val="2F424F"/>
              </a:solidFill>
              <a:latin typeface="Arial" panose="020B0604020202020204" pitchFamily="34" charset="0"/>
              <a:cs typeface="Arial" panose="020B0604020202020204" pitchFamily="34" charset="0"/>
            </a:endParaRPr>
          </a:p>
          <a:p>
            <a:r>
              <a:rPr lang="en-US" sz="1000">
                <a:solidFill>
                  <a:srgbClr val="2F424F"/>
                </a:solidFill>
                <a:latin typeface="Arial" panose="020B0604020202020204" pitchFamily="34" charset="0"/>
                <a:cs typeface="Arial" panose="020B0604020202020204" pitchFamily="34" charset="0"/>
              </a:rPr>
              <a:t>https://baixar-musica.online/</a:t>
            </a:r>
            <a:endParaRPr lang="en-US" sz="1000" dirty="0">
              <a:solidFill>
                <a:srgbClr val="2F424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01279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84B69-AC32-4EB3-ACF7-5803F223DDA0}"/>
              </a:ext>
            </a:extLst>
          </p:cNvPr>
          <p:cNvSpPr>
            <a:spLocks noGrp="1"/>
          </p:cNvSpPr>
          <p:nvPr>
            <p:ph type="title"/>
          </p:nvPr>
        </p:nvSpPr>
        <p:spPr/>
        <p:txBody>
          <a:bodyPr/>
          <a:lstStyle/>
          <a:p>
            <a:r>
              <a:rPr lang="en-ID"/>
              <a:t>Keterlambatan</a:t>
            </a:r>
          </a:p>
        </p:txBody>
      </p:sp>
      <p:pic>
        <p:nvPicPr>
          <p:cNvPr id="4" name="Picture 2" descr="D:\Andreas Febrian\Dropbox\2019.20\DDP\Images\tardiness.jpg">
            <a:extLst>
              <a:ext uri="{FF2B5EF4-FFF2-40B4-BE49-F238E27FC236}">
                <a16:creationId xmlns:a16="http://schemas.microsoft.com/office/drawing/2014/main" id="{592B29D8-BD94-4C5D-9C80-B2F9774666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57275"/>
            <a:ext cx="9144000" cy="478704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317E983A-CA7D-4C3B-BA36-9C54F5474ED5}"/>
              </a:ext>
            </a:extLst>
          </p:cNvPr>
          <p:cNvSpPr/>
          <p:nvPr/>
        </p:nvSpPr>
        <p:spPr>
          <a:xfrm>
            <a:off x="0" y="5105400"/>
            <a:ext cx="9144000" cy="1752600"/>
          </a:xfrm>
          <a:prstGeom prst="rect">
            <a:avLst/>
          </a:prstGeom>
          <a:solidFill>
            <a:srgbClr val="192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d-ID" sz="800" b="1" dirty="0">
              <a:solidFill>
                <a:schemeClr val="bg1">
                  <a:lumMod val="95000"/>
                </a:schemeClr>
              </a:solidFill>
              <a:latin typeface="Arial" panose="020B0604020202020204" pitchFamily="34" charset="0"/>
              <a:cs typeface="Arial" panose="020B0604020202020204" pitchFamily="34" charset="0"/>
            </a:endParaRPr>
          </a:p>
          <a:p>
            <a:pPr algn="ctr"/>
            <a:r>
              <a:rPr lang="en-US" sz="2600" b="1" dirty="0" err="1">
                <a:solidFill>
                  <a:schemeClr val="bg1">
                    <a:lumMod val="95000"/>
                  </a:schemeClr>
                </a:solidFill>
                <a:latin typeface="Arial" panose="020B0604020202020204" pitchFamily="34" charset="0"/>
                <a:cs typeface="Arial" panose="020B0604020202020204" pitchFamily="34" charset="0"/>
              </a:rPr>
              <a:t>Keterlambatan</a:t>
            </a:r>
            <a:r>
              <a:rPr lang="en-US" sz="2600" b="1" dirty="0">
                <a:solidFill>
                  <a:schemeClr val="bg1">
                    <a:lumMod val="95000"/>
                  </a:schemeClr>
                </a:solidFill>
                <a:latin typeface="Arial" panose="020B0604020202020204" pitchFamily="34" charset="0"/>
                <a:cs typeface="Arial" panose="020B0604020202020204" pitchFamily="34" charset="0"/>
              </a:rPr>
              <a:t> </a:t>
            </a:r>
            <a:r>
              <a:rPr lang="en-US" sz="2600" b="1" dirty="0" err="1">
                <a:solidFill>
                  <a:schemeClr val="bg1">
                    <a:lumMod val="95000"/>
                  </a:schemeClr>
                </a:solidFill>
                <a:latin typeface="Arial" panose="020B0604020202020204" pitchFamily="34" charset="0"/>
                <a:cs typeface="Arial" panose="020B0604020202020204" pitchFamily="34" charset="0"/>
              </a:rPr>
              <a:t>maksimal</a:t>
            </a:r>
            <a:r>
              <a:rPr lang="en-US" sz="2600" b="1" dirty="0">
                <a:solidFill>
                  <a:schemeClr val="bg1">
                    <a:lumMod val="95000"/>
                  </a:schemeClr>
                </a:solidFill>
                <a:latin typeface="Arial" panose="020B0604020202020204" pitchFamily="34" charset="0"/>
                <a:cs typeface="Arial" panose="020B0604020202020204" pitchFamily="34" charset="0"/>
              </a:rPr>
              <a:t> 15 </a:t>
            </a:r>
            <a:r>
              <a:rPr lang="en-US" sz="2600" b="1" dirty="0" err="1">
                <a:solidFill>
                  <a:schemeClr val="bg1">
                    <a:lumMod val="95000"/>
                  </a:schemeClr>
                </a:solidFill>
                <a:latin typeface="Arial" panose="020B0604020202020204" pitchFamily="34" charset="0"/>
                <a:cs typeface="Arial" panose="020B0604020202020204" pitchFamily="34" charset="0"/>
              </a:rPr>
              <a:t>menit</a:t>
            </a:r>
            <a:r>
              <a:rPr lang="en-US" sz="2600" b="1" dirty="0">
                <a:solidFill>
                  <a:schemeClr val="bg1">
                    <a:lumMod val="95000"/>
                  </a:schemeClr>
                </a:solidFill>
                <a:latin typeface="Arial" panose="020B0604020202020204" pitchFamily="34" charset="0"/>
                <a:cs typeface="Arial" panose="020B0604020202020204" pitchFamily="34" charset="0"/>
              </a:rPr>
              <a:t>. </a:t>
            </a:r>
          </a:p>
          <a:p>
            <a:pPr algn="ctr"/>
            <a:r>
              <a:rPr lang="en-US" sz="2600" b="1" dirty="0" err="1">
                <a:solidFill>
                  <a:schemeClr val="bg1">
                    <a:lumMod val="95000"/>
                  </a:schemeClr>
                </a:solidFill>
                <a:latin typeface="Arial" panose="020B0604020202020204" pitchFamily="34" charset="0"/>
                <a:cs typeface="Arial" panose="020B0604020202020204" pitchFamily="34" charset="0"/>
              </a:rPr>
              <a:t>Lebih</a:t>
            </a:r>
            <a:r>
              <a:rPr lang="en-US" sz="2600" b="1" dirty="0">
                <a:solidFill>
                  <a:schemeClr val="bg1">
                    <a:lumMod val="95000"/>
                  </a:schemeClr>
                </a:solidFill>
                <a:latin typeface="Arial" panose="020B0604020202020204" pitchFamily="34" charset="0"/>
                <a:cs typeface="Arial" panose="020B0604020202020204" pitchFamily="34" charset="0"/>
              </a:rPr>
              <a:t> </a:t>
            </a:r>
            <a:r>
              <a:rPr lang="en-US" sz="2600" b="1" dirty="0" err="1">
                <a:solidFill>
                  <a:schemeClr val="bg1">
                    <a:lumMod val="95000"/>
                  </a:schemeClr>
                </a:solidFill>
                <a:latin typeface="Arial" panose="020B0604020202020204" pitchFamily="34" charset="0"/>
                <a:cs typeface="Arial" panose="020B0604020202020204" pitchFamily="34" charset="0"/>
              </a:rPr>
              <a:t>dari</a:t>
            </a:r>
            <a:r>
              <a:rPr lang="en-US" sz="2600" b="1" dirty="0">
                <a:solidFill>
                  <a:schemeClr val="bg1">
                    <a:lumMod val="95000"/>
                  </a:schemeClr>
                </a:solidFill>
                <a:latin typeface="Arial" panose="020B0604020202020204" pitchFamily="34" charset="0"/>
                <a:cs typeface="Arial" panose="020B0604020202020204" pitchFamily="34" charset="0"/>
              </a:rPr>
              <a:t> </a:t>
            </a:r>
            <a:r>
              <a:rPr lang="en-US" sz="2600" b="1" dirty="0" err="1">
                <a:solidFill>
                  <a:schemeClr val="bg1">
                    <a:lumMod val="95000"/>
                  </a:schemeClr>
                </a:solidFill>
                <a:latin typeface="Arial" panose="020B0604020202020204" pitchFamily="34" charset="0"/>
                <a:cs typeface="Arial" panose="020B0604020202020204" pitchFamily="34" charset="0"/>
              </a:rPr>
              <a:t>itu</a:t>
            </a:r>
            <a:r>
              <a:rPr lang="en-US" sz="2600" b="1" dirty="0">
                <a:solidFill>
                  <a:schemeClr val="bg1">
                    <a:lumMod val="95000"/>
                  </a:schemeClr>
                </a:solidFill>
                <a:latin typeface="Arial" panose="020B0604020202020204" pitchFamily="34" charset="0"/>
                <a:cs typeface="Arial" panose="020B0604020202020204" pitchFamily="34" charset="0"/>
              </a:rPr>
              <a:t>, </a:t>
            </a:r>
            <a:r>
              <a:rPr lang="id-ID" sz="2600" b="1" dirty="0">
                <a:solidFill>
                  <a:schemeClr val="bg1">
                    <a:lumMod val="95000"/>
                  </a:schemeClr>
                </a:solidFill>
                <a:latin typeface="Arial" panose="020B0604020202020204" pitchFamily="34" charset="0"/>
                <a:cs typeface="Arial" panose="020B0604020202020204" pitchFamily="34" charset="0"/>
              </a:rPr>
              <a:t>pintu dikunci</a:t>
            </a:r>
            <a:r>
              <a:rPr lang="en-US" sz="2600" b="1" dirty="0">
                <a:solidFill>
                  <a:schemeClr val="bg1">
                    <a:lumMod val="95000"/>
                  </a:schemeClr>
                </a:solidFill>
                <a:latin typeface="Arial" panose="020B0604020202020204" pitchFamily="34" charset="0"/>
                <a:cs typeface="Arial" panose="020B0604020202020204" pitchFamily="34" charset="0"/>
              </a:rPr>
              <a:t>!</a:t>
            </a:r>
          </a:p>
        </p:txBody>
      </p:sp>
      <p:sp>
        <p:nvSpPr>
          <p:cNvPr id="6" name="Rectangle 5">
            <a:extLst>
              <a:ext uri="{FF2B5EF4-FFF2-40B4-BE49-F238E27FC236}">
                <a16:creationId xmlns:a16="http://schemas.microsoft.com/office/drawing/2014/main" id="{6B64261A-7A29-46CC-99ED-9F7A49B6B7EE}"/>
              </a:ext>
            </a:extLst>
          </p:cNvPr>
          <p:cNvSpPr/>
          <p:nvPr/>
        </p:nvSpPr>
        <p:spPr>
          <a:xfrm>
            <a:off x="0" y="6457890"/>
            <a:ext cx="3038475" cy="400110"/>
          </a:xfrm>
          <a:prstGeom prst="rect">
            <a:avLst/>
          </a:prstGeom>
        </p:spPr>
        <p:txBody>
          <a:bodyPr wrap="square">
            <a:spAutoFit/>
          </a:bodyPr>
          <a:lstStyle/>
          <a:p>
            <a:r>
              <a:rPr lang="en-US" sz="1000">
                <a:solidFill>
                  <a:schemeClr val="bg1"/>
                </a:solidFill>
                <a:latin typeface="Arial" panose="020B0604020202020204" pitchFamily="34" charset="0"/>
                <a:cs typeface="Arial" panose="020B0604020202020204" pitchFamily="34" charset="0"/>
              </a:rPr>
              <a:t>Image:</a:t>
            </a:r>
            <a:endParaRPr lang="en-US" sz="1000" dirty="0">
              <a:solidFill>
                <a:schemeClr val="bg1"/>
              </a:solidFill>
              <a:latin typeface="Arial" panose="020B0604020202020204" pitchFamily="34" charset="0"/>
              <a:cs typeface="Arial" panose="020B0604020202020204" pitchFamily="34" charset="0"/>
            </a:endParaRPr>
          </a:p>
          <a:p>
            <a:r>
              <a:rPr lang="en-US" sz="1000" dirty="0">
                <a:solidFill>
                  <a:schemeClr val="bg1"/>
                </a:solidFill>
                <a:latin typeface="Arial" panose="020B0604020202020204" pitchFamily="34" charset="0"/>
                <a:cs typeface="Arial" panose="020B0604020202020204" pitchFamily="34" charset="0"/>
              </a:rPr>
              <a:t>https://www.vexels.com/</a:t>
            </a:r>
          </a:p>
        </p:txBody>
      </p:sp>
    </p:spTree>
    <p:extLst>
      <p:ext uri="{BB962C8B-B14F-4D97-AF65-F5344CB8AC3E}">
        <p14:creationId xmlns:p14="http://schemas.microsoft.com/office/powerpoint/2010/main" val="305195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250"/>
                                        <p:tgtEl>
                                          <p:spTgt spid="5">
                                            <p:txEl>
                                              <p:pRg st="1" end="1"/>
                                            </p:txEl>
                                          </p:spTgt>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fade">
                                      <p:cBhvr>
                                        <p:cTn id="11" dur="25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40966-2BB2-4EE1-B42E-58B6ECE9F8BB}"/>
              </a:ext>
            </a:extLst>
          </p:cNvPr>
          <p:cNvSpPr>
            <a:spLocks noGrp="1"/>
          </p:cNvSpPr>
          <p:nvPr>
            <p:ph type="title"/>
          </p:nvPr>
        </p:nvSpPr>
        <p:spPr/>
        <p:txBody>
          <a:bodyPr/>
          <a:lstStyle/>
          <a:p>
            <a:r>
              <a:rPr lang="en-ID"/>
              <a:t>Perizinan</a:t>
            </a:r>
          </a:p>
        </p:txBody>
      </p:sp>
      <p:sp>
        <p:nvSpPr>
          <p:cNvPr id="4" name="TextBox 3">
            <a:extLst>
              <a:ext uri="{FF2B5EF4-FFF2-40B4-BE49-F238E27FC236}">
                <a16:creationId xmlns:a16="http://schemas.microsoft.com/office/drawing/2014/main" id="{2F524A0E-6080-4D57-90B6-3288CC5CC51F}"/>
              </a:ext>
            </a:extLst>
          </p:cNvPr>
          <p:cNvSpPr txBox="1"/>
          <p:nvPr/>
        </p:nvSpPr>
        <p:spPr>
          <a:xfrm>
            <a:off x="1148759" y="2963874"/>
            <a:ext cx="811440" cy="430887"/>
          </a:xfrm>
          <a:prstGeom prst="rect">
            <a:avLst/>
          </a:prstGeom>
          <a:noFill/>
        </p:spPr>
        <p:txBody>
          <a:bodyPr wrap="none" rtlCol="0">
            <a:spAutoFit/>
          </a:bodyPr>
          <a:lstStyle/>
          <a:p>
            <a:pPr algn="ctr"/>
            <a:r>
              <a:rPr lang="en-US" sz="2200" spc="0" dirty="0" err="1">
                <a:solidFill>
                  <a:srgbClr val="2F424F"/>
                </a:solidFill>
                <a:latin typeface="Arial" panose="020B0604020202020204" pitchFamily="34" charset="0"/>
                <a:cs typeface="Arial" panose="020B0604020202020204" pitchFamily="34" charset="0"/>
              </a:rPr>
              <a:t>Sakit</a:t>
            </a:r>
            <a:endParaRPr lang="en-US" sz="2200" spc="0" dirty="0">
              <a:solidFill>
                <a:srgbClr val="2F424F"/>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D8CFC6CF-B96B-419D-A5A3-59C7B977FF23}"/>
              </a:ext>
            </a:extLst>
          </p:cNvPr>
          <p:cNvSpPr/>
          <p:nvPr/>
        </p:nvSpPr>
        <p:spPr>
          <a:xfrm>
            <a:off x="2457357" y="2991704"/>
            <a:ext cx="3764828" cy="430887"/>
          </a:xfrm>
          <a:prstGeom prst="rect">
            <a:avLst/>
          </a:prstGeom>
        </p:spPr>
        <p:txBody>
          <a:bodyPr wrap="square">
            <a:spAutoFit/>
          </a:bodyPr>
          <a:lstStyle/>
          <a:p>
            <a:pPr algn="ctr"/>
            <a:r>
              <a:rPr kumimoji="0" lang="en-US" sz="2200" i="0" u="none" strike="noStrike" kern="1200" cap="none" spc="0" normalizeH="0" baseline="0" noProof="0" dirty="0" err="1">
                <a:ln>
                  <a:noFill/>
                </a:ln>
                <a:solidFill>
                  <a:srgbClr val="2F424F"/>
                </a:solidFill>
                <a:effectLst/>
                <a:uLnTx/>
                <a:uFillTx/>
                <a:latin typeface="Arial" panose="020B0604020202020204" pitchFamily="34" charset="0"/>
                <a:cs typeface="Arial" panose="020B0604020202020204" pitchFamily="34" charset="0"/>
              </a:rPr>
              <a:t>Keluarga</a:t>
            </a:r>
            <a:r>
              <a:rPr kumimoji="0" lang="en-US" sz="2200" i="0" u="none" strike="noStrike" kern="1200" cap="none" spc="0" normalizeH="0" baseline="0" noProof="0" dirty="0">
                <a:ln>
                  <a:noFill/>
                </a:ln>
                <a:solidFill>
                  <a:srgbClr val="2F424F"/>
                </a:solidFill>
                <a:effectLst/>
                <a:uLnTx/>
                <a:uFillTx/>
                <a:latin typeface="Arial" panose="020B0604020202020204" pitchFamily="34" charset="0"/>
                <a:cs typeface="Arial" panose="020B0604020202020204" pitchFamily="34" charset="0"/>
              </a:rPr>
              <a:t> </a:t>
            </a:r>
            <a:r>
              <a:rPr kumimoji="0" lang="en-US" sz="2200" i="0" u="none" strike="noStrike" kern="1200" cap="none" spc="0" normalizeH="0" baseline="0" noProof="0" dirty="0" err="1">
                <a:ln>
                  <a:noFill/>
                </a:ln>
                <a:solidFill>
                  <a:srgbClr val="2F424F"/>
                </a:solidFill>
                <a:effectLst/>
                <a:uLnTx/>
                <a:uFillTx/>
                <a:latin typeface="Arial" panose="020B0604020202020204" pitchFamily="34" charset="0"/>
                <a:cs typeface="Arial" panose="020B0604020202020204" pitchFamily="34" charset="0"/>
              </a:rPr>
              <a:t>inti</a:t>
            </a:r>
            <a:r>
              <a:rPr kumimoji="0" lang="en-US" sz="2200" i="0" u="none" strike="noStrike" kern="1200" cap="none" spc="0" normalizeH="0" baseline="0" noProof="0" dirty="0">
                <a:ln>
                  <a:noFill/>
                </a:ln>
                <a:solidFill>
                  <a:srgbClr val="2F424F"/>
                </a:solidFill>
                <a:effectLst/>
                <a:uLnTx/>
                <a:uFillTx/>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57C935DE-1B95-423F-9F71-9581CBE681C5}"/>
              </a:ext>
            </a:extLst>
          </p:cNvPr>
          <p:cNvSpPr/>
          <p:nvPr/>
        </p:nvSpPr>
        <p:spPr>
          <a:xfrm>
            <a:off x="5345541" y="2796356"/>
            <a:ext cx="3764828" cy="769441"/>
          </a:xfrm>
          <a:prstGeom prst="rect">
            <a:avLst/>
          </a:prstGeom>
        </p:spPr>
        <p:txBody>
          <a:bodyPr wrap="square">
            <a:spAutoFit/>
          </a:bodyPr>
          <a:lstStyle/>
          <a:p>
            <a:pPr algn="ctr"/>
            <a:r>
              <a:rPr lang="en-US" sz="2200" dirty="0" err="1">
                <a:solidFill>
                  <a:srgbClr val="2F424F"/>
                </a:solidFill>
                <a:latin typeface="Arial" panose="020B0604020202020204" pitchFamily="34" charset="0"/>
                <a:cs typeface="Arial" panose="020B0604020202020204" pitchFamily="34" charset="0"/>
              </a:rPr>
              <a:t>Tugas</a:t>
            </a:r>
            <a:r>
              <a:rPr lang="en-US" sz="2200" dirty="0">
                <a:solidFill>
                  <a:srgbClr val="2F424F"/>
                </a:solidFill>
                <a:latin typeface="Arial" panose="020B0604020202020204" pitchFamily="34" charset="0"/>
                <a:cs typeface="Arial" panose="020B0604020202020204" pitchFamily="34" charset="0"/>
              </a:rPr>
              <a:t> </a:t>
            </a:r>
            <a:r>
              <a:rPr lang="en-US" sz="2200" dirty="0" err="1">
                <a:solidFill>
                  <a:srgbClr val="2F424F"/>
                </a:solidFill>
                <a:latin typeface="Arial" panose="020B0604020202020204" pitchFamily="34" charset="0"/>
                <a:cs typeface="Arial" panose="020B0604020202020204" pitchFamily="34" charset="0"/>
              </a:rPr>
              <a:t>dari</a:t>
            </a:r>
            <a:r>
              <a:rPr lang="en-US" sz="2200" dirty="0">
                <a:solidFill>
                  <a:srgbClr val="2F424F"/>
                </a:solidFill>
                <a:latin typeface="Arial" panose="020B0604020202020204" pitchFamily="34" charset="0"/>
                <a:cs typeface="Arial" panose="020B0604020202020204" pitchFamily="34" charset="0"/>
              </a:rPr>
              <a:t> </a:t>
            </a:r>
            <a:r>
              <a:rPr lang="id-ID" sz="2200" dirty="0">
                <a:solidFill>
                  <a:srgbClr val="2F424F"/>
                </a:solidFill>
                <a:latin typeface="Arial" panose="020B0604020202020204" pitchFamily="34" charset="0"/>
                <a:cs typeface="Arial" panose="020B0604020202020204" pitchFamily="34" charset="0"/>
              </a:rPr>
              <a:t>UKM</a:t>
            </a:r>
            <a:r>
              <a:rPr lang="en-US" sz="2200" dirty="0">
                <a:solidFill>
                  <a:srgbClr val="2F424F"/>
                </a:solidFill>
                <a:latin typeface="Arial" panose="020B0604020202020204" pitchFamily="34" charset="0"/>
                <a:cs typeface="Arial" panose="020B0604020202020204" pitchFamily="34" charset="0"/>
              </a:rPr>
              <a:t>/</a:t>
            </a:r>
            <a:br>
              <a:rPr lang="id-ID" sz="2200" dirty="0">
                <a:solidFill>
                  <a:srgbClr val="2F424F"/>
                </a:solidFill>
                <a:latin typeface="Arial" panose="020B0604020202020204" pitchFamily="34" charset="0"/>
                <a:cs typeface="Arial" panose="020B0604020202020204" pitchFamily="34" charset="0"/>
              </a:rPr>
            </a:br>
            <a:r>
              <a:rPr lang="id-ID" sz="2200" dirty="0">
                <a:solidFill>
                  <a:srgbClr val="2F424F"/>
                </a:solidFill>
                <a:latin typeface="Arial" panose="020B0604020202020204" pitchFamily="34" charset="0"/>
                <a:cs typeface="Arial" panose="020B0604020202020204" pitchFamily="34" charset="0"/>
              </a:rPr>
              <a:t>F</a:t>
            </a:r>
            <a:r>
              <a:rPr lang="en-US" sz="2200" dirty="0" err="1">
                <a:solidFill>
                  <a:srgbClr val="2F424F"/>
                </a:solidFill>
                <a:latin typeface="Arial" panose="020B0604020202020204" pitchFamily="34" charset="0"/>
                <a:cs typeface="Arial" panose="020B0604020202020204" pitchFamily="34" charset="0"/>
              </a:rPr>
              <a:t>akultas</a:t>
            </a:r>
            <a:r>
              <a:rPr lang="en-US" sz="2200" dirty="0">
                <a:solidFill>
                  <a:srgbClr val="2F424F"/>
                </a:solidFill>
                <a:latin typeface="Arial" panose="020B0604020202020204" pitchFamily="34" charset="0"/>
                <a:cs typeface="Arial" panose="020B0604020202020204" pitchFamily="34" charset="0"/>
              </a:rPr>
              <a:t>/</a:t>
            </a:r>
            <a:r>
              <a:rPr lang="id-ID" sz="2200" dirty="0">
                <a:solidFill>
                  <a:srgbClr val="2F424F"/>
                </a:solidFill>
                <a:latin typeface="Arial" panose="020B0604020202020204" pitchFamily="34" charset="0"/>
                <a:cs typeface="Arial" panose="020B0604020202020204" pitchFamily="34" charset="0"/>
              </a:rPr>
              <a:t>U</a:t>
            </a:r>
            <a:r>
              <a:rPr lang="en-US" sz="2200" dirty="0" err="1">
                <a:solidFill>
                  <a:srgbClr val="2F424F"/>
                </a:solidFill>
                <a:latin typeface="Arial" panose="020B0604020202020204" pitchFamily="34" charset="0"/>
                <a:cs typeface="Arial" panose="020B0604020202020204" pitchFamily="34" charset="0"/>
              </a:rPr>
              <a:t>niversitas</a:t>
            </a:r>
            <a:endParaRPr lang="en-US" sz="2200" dirty="0">
              <a:solidFill>
                <a:srgbClr val="2F424F"/>
              </a:solidFill>
            </a:endParaRPr>
          </a:p>
        </p:txBody>
      </p:sp>
      <p:grpSp>
        <p:nvGrpSpPr>
          <p:cNvPr id="7" name="Group 6">
            <a:extLst>
              <a:ext uri="{FF2B5EF4-FFF2-40B4-BE49-F238E27FC236}">
                <a16:creationId xmlns:a16="http://schemas.microsoft.com/office/drawing/2014/main" id="{8B8D5D76-F1D4-4763-9546-B07F737B1B05}"/>
              </a:ext>
            </a:extLst>
          </p:cNvPr>
          <p:cNvGrpSpPr/>
          <p:nvPr/>
        </p:nvGrpSpPr>
        <p:grpSpPr>
          <a:xfrm>
            <a:off x="587188" y="3702222"/>
            <a:ext cx="8070583" cy="570438"/>
            <a:chOff x="819417" y="4256074"/>
            <a:chExt cx="8070583" cy="570438"/>
          </a:xfrm>
        </p:grpSpPr>
        <p:sp>
          <p:nvSpPr>
            <p:cNvPr id="8" name="Rectangle 7">
              <a:extLst>
                <a:ext uri="{FF2B5EF4-FFF2-40B4-BE49-F238E27FC236}">
                  <a16:creationId xmlns:a16="http://schemas.microsoft.com/office/drawing/2014/main" id="{9EAA21A0-5494-4072-AD72-8A53C10A420B}"/>
                </a:ext>
              </a:extLst>
            </p:cNvPr>
            <p:cNvSpPr/>
            <p:nvPr/>
          </p:nvSpPr>
          <p:spPr>
            <a:xfrm>
              <a:off x="819417" y="4269924"/>
              <a:ext cx="2096902" cy="556588"/>
            </a:xfrm>
            <a:prstGeom prst="rect">
              <a:avLst/>
            </a:prstGeom>
            <a:solidFill>
              <a:srgbClr val="2F42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err="1">
                  <a:solidFill>
                    <a:schemeClr val="bg1"/>
                  </a:solidFill>
                  <a:latin typeface="Arial" panose="020B0604020202020204" pitchFamily="34" charset="0"/>
                  <a:cs typeface="Arial" panose="020B0604020202020204" pitchFamily="34" charset="0"/>
                </a:rPr>
                <a:t>Surat</a:t>
              </a:r>
              <a:r>
                <a:rPr lang="en-US" sz="1700" dirty="0">
                  <a:solidFill>
                    <a:schemeClr val="bg1"/>
                  </a:solidFill>
                  <a:latin typeface="Arial" panose="020B0604020202020204" pitchFamily="34" charset="0"/>
                  <a:cs typeface="Arial" panose="020B0604020202020204" pitchFamily="34" charset="0"/>
                </a:rPr>
                <a:t> </a:t>
              </a:r>
              <a:r>
                <a:rPr lang="en-US" sz="1700" dirty="0" err="1">
                  <a:solidFill>
                    <a:schemeClr val="bg1"/>
                  </a:solidFill>
                  <a:latin typeface="Arial" panose="020B0604020202020204" pitchFamily="34" charset="0"/>
                  <a:cs typeface="Arial" panose="020B0604020202020204" pitchFamily="34" charset="0"/>
                </a:rPr>
                <a:t>Dokter</a:t>
              </a:r>
              <a:endParaRPr lang="en-US" sz="1700" dirty="0">
                <a:solidFill>
                  <a:schemeClr val="bg1"/>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AFAB8B22-9A73-49B3-A036-33BAC9682251}"/>
                </a:ext>
              </a:extLst>
            </p:cNvPr>
            <p:cNvSpPr/>
            <p:nvPr/>
          </p:nvSpPr>
          <p:spPr>
            <a:xfrm>
              <a:off x="3365199" y="4256074"/>
              <a:ext cx="2476800" cy="556588"/>
            </a:xfrm>
            <a:prstGeom prst="rect">
              <a:avLst/>
            </a:prstGeom>
            <a:solidFill>
              <a:srgbClr val="2F42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err="1">
                  <a:solidFill>
                    <a:schemeClr val="bg1"/>
                  </a:solidFill>
                  <a:latin typeface="Arial" panose="020B0604020202020204" pitchFamily="34" charset="0"/>
                  <a:cs typeface="Arial" panose="020B0604020202020204" pitchFamily="34" charset="0"/>
                </a:rPr>
                <a:t>Surat</a:t>
              </a:r>
              <a:r>
                <a:rPr lang="en-US" sz="1700">
                  <a:solidFill>
                    <a:schemeClr val="bg1"/>
                  </a:solidFill>
                  <a:latin typeface="Arial" panose="020B0604020202020204" pitchFamily="34" charset="0"/>
                  <a:cs typeface="Arial" panose="020B0604020202020204" pitchFamily="34" charset="0"/>
                </a:rPr>
                <a:t> Kematian &amp; </a:t>
              </a:r>
              <a:br>
                <a:rPr lang="en-US" sz="1700">
                  <a:solidFill>
                    <a:schemeClr val="bg1"/>
                  </a:solidFill>
                  <a:latin typeface="Arial" panose="020B0604020202020204" pitchFamily="34" charset="0"/>
                  <a:cs typeface="Arial" panose="020B0604020202020204" pitchFamily="34" charset="0"/>
                </a:rPr>
              </a:br>
              <a:r>
                <a:rPr lang="en-US" sz="1700">
                  <a:solidFill>
                    <a:schemeClr val="bg1"/>
                  </a:solidFill>
                  <a:latin typeface="Arial" panose="020B0604020202020204" pitchFamily="34" charset="0"/>
                  <a:cs typeface="Arial" panose="020B0604020202020204" pitchFamily="34" charset="0"/>
                </a:rPr>
                <a:t>Kartu Keluarga</a:t>
              </a:r>
              <a:endParaRPr lang="en-US" sz="1700" dirty="0">
                <a:solidFill>
                  <a:schemeClr val="bg1"/>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6A479DE4-D2ED-4BD6-B578-17E8A47094E0}"/>
                </a:ext>
              </a:extLst>
            </p:cNvPr>
            <p:cNvSpPr/>
            <p:nvPr/>
          </p:nvSpPr>
          <p:spPr>
            <a:xfrm>
              <a:off x="6096000" y="4256074"/>
              <a:ext cx="2794000" cy="556588"/>
            </a:xfrm>
            <a:prstGeom prst="rect">
              <a:avLst/>
            </a:prstGeom>
            <a:solidFill>
              <a:srgbClr val="2F42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err="1">
                  <a:solidFill>
                    <a:schemeClr val="bg1"/>
                  </a:solidFill>
                  <a:latin typeface="Arial" panose="020B0604020202020204" pitchFamily="34" charset="0"/>
                  <a:cs typeface="Arial" panose="020B0604020202020204" pitchFamily="34" charset="0"/>
                </a:rPr>
                <a:t>Surat</a:t>
              </a:r>
              <a:r>
                <a:rPr lang="en-US" sz="1700" dirty="0">
                  <a:solidFill>
                    <a:schemeClr val="bg1"/>
                  </a:solidFill>
                  <a:latin typeface="Arial" panose="020B0604020202020204" pitchFamily="34" charset="0"/>
                  <a:cs typeface="Arial" panose="020B0604020202020204" pitchFamily="34" charset="0"/>
                </a:rPr>
                <a:t> </a:t>
              </a:r>
              <a:r>
                <a:rPr lang="en-US" sz="1700" dirty="0" err="1">
                  <a:solidFill>
                    <a:schemeClr val="bg1"/>
                  </a:solidFill>
                  <a:latin typeface="Arial" panose="020B0604020202020204" pitchFamily="34" charset="0"/>
                  <a:cs typeface="Arial" panose="020B0604020202020204" pitchFamily="34" charset="0"/>
                </a:rPr>
                <a:t>Tugas</a:t>
              </a:r>
              <a:r>
                <a:rPr lang="en-US" sz="1700" dirty="0">
                  <a:solidFill>
                    <a:schemeClr val="bg1"/>
                  </a:solidFill>
                  <a:latin typeface="Arial" panose="020B0604020202020204" pitchFamily="34" charset="0"/>
                  <a:cs typeface="Arial" panose="020B0604020202020204" pitchFamily="34" charset="0"/>
                </a:rPr>
                <a:t> </a:t>
              </a:r>
              <a:r>
                <a:rPr lang="en-US" sz="1700" dirty="0" err="1">
                  <a:solidFill>
                    <a:schemeClr val="bg1"/>
                  </a:solidFill>
                  <a:latin typeface="Arial" panose="020B0604020202020204" pitchFamily="34" charset="0"/>
                  <a:cs typeface="Arial" panose="020B0604020202020204" pitchFamily="34" charset="0"/>
                </a:rPr>
                <a:t>Resmi</a:t>
              </a:r>
              <a:endParaRPr lang="en-US" sz="1700" dirty="0">
                <a:solidFill>
                  <a:schemeClr val="bg1"/>
                </a:solidFill>
                <a:latin typeface="Arial" panose="020B0604020202020204" pitchFamily="34" charset="0"/>
                <a:cs typeface="Arial" panose="020B0604020202020204" pitchFamily="34" charset="0"/>
              </a:endParaRPr>
            </a:p>
          </p:txBody>
        </p:sp>
      </p:grpSp>
      <p:sp>
        <p:nvSpPr>
          <p:cNvPr id="11" name="Right Brace 10">
            <a:extLst>
              <a:ext uri="{FF2B5EF4-FFF2-40B4-BE49-F238E27FC236}">
                <a16:creationId xmlns:a16="http://schemas.microsoft.com/office/drawing/2014/main" id="{9E0EB461-309A-4899-9A81-BEDD0E4BFC5F}"/>
              </a:ext>
            </a:extLst>
          </p:cNvPr>
          <p:cNvSpPr/>
          <p:nvPr/>
        </p:nvSpPr>
        <p:spPr>
          <a:xfrm rot="5400000">
            <a:off x="4366688" y="1067858"/>
            <a:ext cx="378768" cy="6960402"/>
          </a:xfrm>
          <a:prstGeom prst="rightBrace">
            <a:avLst>
              <a:gd name="adj1" fmla="val 133449"/>
              <a:gd name="adj2" fmla="val 46834"/>
            </a:avLst>
          </a:prstGeom>
          <a:ln w="57150">
            <a:solidFill>
              <a:srgbClr val="2F42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accent1">
                  <a:lumMod val="50000"/>
                </a:schemeClr>
              </a:solidFill>
            </a:endParaRPr>
          </a:p>
        </p:txBody>
      </p:sp>
      <p:sp>
        <p:nvSpPr>
          <p:cNvPr id="12" name="TextBox 11">
            <a:extLst>
              <a:ext uri="{FF2B5EF4-FFF2-40B4-BE49-F238E27FC236}">
                <a16:creationId xmlns:a16="http://schemas.microsoft.com/office/drawing/2014/main" id="{4D24A9EA-4CCA-40E7-B44C-98D932BD229C}"/>
              </a:ext>
            </a:extLst>
          </p:cNvPr>
          <p:cNvSpPr txBox="1"/>
          <p:nvPr/>
        </p:nvSpPr>
        <p:spPr>
          <a:xfrm>
            <a:off x="1270325" y="5018995"/>
            <a:ext cx="6960402" cy="954107"/>
          </a:xfrm>
          <a:prstGeom prst="rect">
            <a:avLst/>
          </a:prstGeom>
          <a:noFill/>
        </p:spPr>
        <p:txBody>
          <a:bodyPr wrap="square" rtlCol="0">
            <a:spAutoFit/>
          </a:bodyPr>
          <a:lstStyle/>
          <a:p>
            <a:pPr algn="ctr"/>
            <a:r>
              <a:rPr lang="en-US" sz="2800" dirty="0" err="1">
                <a:solidFill>
                  <a:srgbClr val="2F424F"/>
                </a:solidFill>
                <a:latin typeface="Arial" panose="020B0604020202020204" pitchFamily="34" charset="0"/>
                <a:cs typeface="Arial" panose="020B0604020202020204" pitchFamily="34" charset="0"/>
              </a:rPr>
              <a:t>Serahkan</a:t>
            </a:r>
            <a:r>
              <a:rPr lang="en-US" sz="2800" dirty="0">
                <a:solidFill>
                  <a:srgbClr val="2F424F"/>
                </a:solidFill>
                <a:latin typeface="Arial" panose="020B0604020202020204" pitchFamily="34" charset="0"/>
                <a:cs typeface="Arial" panose="020B0604020202020204" pitchFamily="34" charset="0"/>
              </a:rPr>
              <a:t> </a:t>
            </a:r>
            <a:r>
              <a:rPr lang="id-ID" sz="2800" dirty="0">
                <a:solidFill>
                  <a:srgbClr val="2F424F"/>
                </a:solidFill>
                <a:latin typeface="Arial" panose="020B0604020202020204" pitchFamily="34" charset="0"/>
                <a:cs typeface="Arial" panose="020B0604020202020204" pitchFamily="34" charset="0"/>
              </a:rPr>
              <a:t>fotocopy </a:t>
            </a:r>
            <a:r>
              <a:rPr lang="en-US" sz="2800" dirty="0" err="1">
                <a:solidFill>
                  <a:srgbClr val="2F424F"/>
                </a:solidFill>
                <a:latin typeface="Arial" panose="020B0604020202020204" pitchFamily="34" charset="0"/>
                <a:cs typeface="Arial" panose="020B0604020202020204" pitchFamily="34" charset="0"/>
              </a:rPr>
              <a:t>surat</a:t>
            </a:r>
            <a:r>
              <a:rPr lang="en-US" sz="2800" dirty="0">
                <a:solidFill>
                  <a:srgbClr val="2F424F"/>
                </a:solidFill>
                <a:latin typeface="Arial" panose="020B0604020202020204" pitchFamily="34" charset="0"/>
                <a:cs typeface="Arial" panose="020B0604020202020204" pitchFamily="34" charset="0"/>
              </a:rPr>
              <a:t> </a:t>
            </a:r>
            <a:r>
              <a:rPr lang="en-US" sz="2800" dirty="0" err="1">
                <a:solidFill>
                  <a:srgbClr val="2F424F"/>
                </a:solidFill>
                <a:latin typeface="Arial" panose="020B0604020202020204" pitchFamily="34" charset="0"/>
                <a:cs typeface="Arial" panose="020B0604020202020204" pitchFamily="34" charset="0"/>
              </a:rPr>
              <a:t>ke</a:t>
            </a:r>
            <a:r>
              <a:rPr lang="en-US" sz="2800" dirty="0">
                <a:solidFill>
                  <a:srgbClr val="2F424F"/>
                </a:solidFill>
                <a:latin typeface="Arial" panose="020B0604020202020204" pitchFamily="34" charset="0"/>
                <a:cs typeface="Arial" panose="020B0604020202020204" pitchFamily="34" charset="0"/>
              </a:rPr>
              <a:t> DPT dan </a:t>
            </a:r>
            <a:r>
              <a:rPr lang="en-US" sz="2800" dirty="0" err="1">
                <a:solidFill>
                  <a:srgbClr val="2F424F"/>
                </a:solidFill>
                <a:latin typeface="Arial" panose="020B0604020202020204" pitchFamily="34" charset="0"/>
                <a:cs typeface="Arial" panose="020B0604020202020204" pitchFamily="34" charset="0"/>
              </a:rPr>
              <a:t>isi</a:t>
            </a:r>
            <a:r>
              <a:rPr lang="en-US" sz="2800" dirty="0">
                <a:solidFill>
                  <a:srgbClr val="2F424F"/>
                </a:solidFill>
                <a:latin typeface="Arial" panose="020B0604020202020204" pitchFamily="34" charset="0"/>
                <a:cs typeface="Arial" panose="020B0604020202020204" pitchFamily="34" charset="0"/>
              </a:rPr>
              <a:t> form </a:t>
            </a:r>
            <a:r>
              <a:rPr lang="en-US" sz="2800" dirty="0" err="1">
                <a:solidFill>
                  <a:srgbClr val="2F424F"/>
                </a:solidFill>
                <a:latin typeface="Arial" panose="020B0604020202020204" pitchFamily="34" charset="0"/>
                <a:cs typeface="Arial" panose="020B0604020202020204" pitchFamily="34" charset="0"/>
              </a:rPr>
              <a:t>ketidakhadiran</a:t>
            </a:r>
            <a:endParaRPr lang="en-US" sz="2800" dirty="0">
              <a:solidFill>
                <a:srgbClr val="2F424F"/>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1A7C6AD0-AFD5-4C62-9480-AC52A2F4730D}"/>
              </a:ext>
            </a:extLst>
          </p:cNvPr>
          <p:cNvSpPr txBox="1"/>
          <p:nvPr/>
        </p:nvSpPr>
        <p:spPr>
          <a:xfrm>
            <a:off x="0" y="6444027"/>
            <a:ext cx="3405099" cy="400110"/>
          </a:xfrm>
          <a:prstGeom prst="rect">
            <a:avLst/>
          </a:prstGeom>
          <a:noFill/>
        </p:spPr>
        <p:txBody>
          <a:bodyPr wrap="none" rtlCol="0">
            <a:spAutoFit/>
          </a:bodyPr>
          <a:lstStyle/>
          <a:p>
            <a:r>
              <a:rPr lang="en-US" sz="1000">
                <a:solidFill>
                  <a:srgbClr val="2F424F"/>
                </a:solidFill>
                <a:latin typeface="Arial" panose="020B0604020202020204" pitchFamily="34" charset="0"/>
                <a:cs typeface="Arial" panose="020B0604020202020204" pitchFamily="34" charset="0"/>
              </a:rPr>
              <a:t>Images:</a:t>
            </a:r>
            <a:endParaRPr lang="en-US" sz="1000" dirty="0">
              <a:solidFill>
                <a:srgbClr val="2F424F"/>
              </a:solidFill>
              <a:latin typeface="Arial" panose="020B0604020202020204" pitchFamily="34" charset="0"/>
              <a:cs typeface="Arial" panose="020B0604020202020204" pitchFamily="34" charset="0"/>
            </a:endParaRPr>
          </a:p>
          <a:p>
            <a:r>
              <a:rPr lang="en-US" sz="1000" dirty="0">
                <a:solidFill>
                  <a:srgbClr val="2F424F"/>
                </a:solidFill>
                <a:latin typeface="Arial" panose="020B0604020202020204" pitchFamily="34" charset="0"/>
                <a:cs typeface="Arial" panose="020B0604020202020204" pitchFamily="34" charset="0"/>
              </a:rPr>
              <a:t>https://www.vectorstock.</a:t>
            </a:r>
            <a:r>
              <a:rPr lang="en-US" sz="1000">
                <a:solidFill>
                  <a:srgbClr val="2F424F"/>
                </a:solidFill>
                <a:latin typeface="Arial" panose="020B0604020202020204" pitchFamily="34" charset="0"/>
                <a:cs typeface="Arial" panose="020B0604020202020204" pitchFamily="34" charset="0"/>
              </a:rPr>
              <a:t>com/, https</a:t>
            </a:r>
            <a:r>
              <a:rPr lang="en-US" sz="1000" dirty="0">
                <a:solidFill>
                  <a:srgbClr val="2F424F"/>
                </a:solidFill>
                <a:latin typeface="Arial" panose="020B0604020202020204" pitchFamily="34" charset="0"/>
                <a:cs typeface="Arial" panose="020B0604020202020204" pitchFamily="34" charset="0"/>
              </a:rPr>
              <a:t>://www.shareicon.net/</a:t>
            </a:r>
          </a:p>
        </p:txBody>
      </p:sp>
      <p:pic>
        <p:nvPicPr>
          <p:cNvPr id="14" name="Picture 2" descr="Related image">
            <a:extLst>
              <a:ext uri="{FF2B5EF4-FFF2-40B4-BE49-F238E27FC236}">
                <a16:creationId xmlns:a16="http://schemas.microsoft.com/office/drawing/2014/main" id="{033CC9D3-EB9E-4F82-8596-8D16ADF2063B}"/>
              </a:ext>
            </a:extLst>
          </p:cNvPr>
          <p:cNvPicPr>
            <a:picLocks noChangeAspect="1" noChangeArrowheads="1"/>
          </p:cNvPicPr>
          <p:nvPr/>
        </p:nvPicPr>
        <p:blipFill>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backgroundRemoval t="0" b="100000" l="0" r="100000">
                        <a14:foregroundMark x1="45200" y1="86923" x2="46000" y2="85385"/>
                        <a14:foregroundMark x1="88400" y1="83333" x2="88400" y2="83333"/>
                        <a14:foregroundMark x1="40400" y1="30000" x2="40400" y2="30000"/>
                        <a14:foregroundMark x1="64200" y1="81154" x2="75600" y2="71410"/>
                        <a14:foregroundMark x1="52486" y1="41509" x2="57827" y2="44575"/>
                        <a14:backgroundMark x1="44400" y1="6410" x2="83000" y2="13333"/>
                        <a14:backgroundMark x1="21400" y1="54103" x2="31800" y2="76410"/>
                        <a14:backgroundMark x1="32400" y1="11282" x2="62600" y2="23333"/>
                        <a14:backgroundMark x1="59000" y1="34359" x2="78400" y2="27692"/>
                        <a14:backgroundMark x1="84600" y1="35641" x2="94000" y2="18718"/>
                        <a14:backgroundMark x1="95600" y1="43590" x2="97000" y2="29231"/>
                        <a14:backgroundMark x1="84400" y1="6923" x2="92400" y2="7436"/>
                        <a14:backgroundMark x1="27400" y1="10256" x2="26800" y2="33333"/>
                        <a14:backgroundMark x1="6000" y1="38974" x2="6200" y2="66667"/>
                        <a14:backgroundMark x1="3600" y1="30769" x2="2200" y2="42308"/>
                        <a14:backgroundMark x1="2200" y1="26667" x2="6600" y2="24872"/>
                        <a14:backgroundMark x1="7200" y1="9487" x2="8600" y2="17949"/>
                        <a14:backgroundMark x1="4400" y1="2821" x2="8000" y2="1282"/>
                        <a14:backgroundMark x1="14000" y1="2051" x2="16200" y2="2051"/>
                        <a14:backgroundMark x1="14800" y1="25128" x2="20000" y2="63333"/>
                        <a14:backgroundMark x1="25400" y1="52821" x2="28200" y2="61282"/>
                        <a14:backgroundMark x1="12200" y1="11282" x2="12200" y2="15897"/>
                        <a14:backgroundMark x1="1400" y1="5385" x2="1400" y2="5385"/>
                        <a14:backgroundMark x1="4200" y1="67436" x2="3200" y2="78462"/>
                        <a14:backgroundMark x1="10200" y1="86410" x2="10200" y2="83077"/>
                        <a14:backgroundMark x1="15400" y1="61795" x2="28000" y2="76154"/>
                        <a14:backgroundMark x1="35600" y1="54103" x2="35600" y2="71538"/>
                        <a14:backgroundMark x1="36800" y1="75641" x2="43200" y2="72821"/>
                        <a14:backgroundMark x1="15000" y1="75641" x2="31600" y2="86923"/>
                        <a14:backgroundMark x1="49600" y1="73590" x2="52200" y2="71538"/>
                        <a14:backgroundMark x1="41400" y1="38462" x2="46400" y2="43590"/>
                        <a14:backgroundMark x1="49800" y1="47692" x2="52800" y2="48462"/>
                        <a14:backgroundMark x1="55600" y1="88974" x2="73200" y2="86923"/>
                        <a14:backgroundMark x1="51000" y1="88462" x2="59200" y2="86923"/>
                        <a14:backgroundMark x1="83800" y1="74615" x2="93200" y2="71026"/>
                        <a14:backgroundMark x1="93200" y1="82821" x2="96600" y2="73590"/>
                        <a14:backgroundMark x1="76000" y1="87179" x2="80600" y2="86667"/>
                        <a14:backgroundMark x1="46800" y1="83333" x2="46800" y2="83333"/>
                        <a14:backgroundMark x1="53600" y1="59231" x2="53600" y2="59231"/>
                        <a14:backgroundMark x1="55400" y1="61282" x2="55400" y2="61282"/>
                        <a14:backgroundMark x1="59100" y1="64231" x2="75900" y2="64359"/>
                        <a14:backgroundMark x1="79300" y1="64487" x2="90200" y2="64231"/>
                      </a14:backgroundRemoval>
                    </a14:imgEffect>
                  </a14:imgLayer>
                </a14:imgProps>
              </a:ext>
              <a:ext uri="{28A0092B-C50C-407E-A947-70E740481C1C}">
                <a14:useLocalDpi xmlns:a14="http://schemas.microsoft.com/office/drawing/2010/main" val="0"/>
              </a:ext>
            </a:extLst>
          </a:blip>
          <a:srcRect/>
          <a:stretch>
            <a:fillRect/>
          </a:stretch>
        </p:blipFill>
        <p:spPr bwMode="auto">
          <a:xfrm>
            <a:off x="621816" y="1393028"/>
            <a:ext cx="1850603" cy="144347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Image result for rip ICON">
            <a:extLst>
              <a:ext uri="{FF2B5EF4-FFF2-40B4-BE49-F238E27FC236}">
                <a16:creationId xmlns:a16="http://schemas.microsoft.com/office/drawing/2014/main" id="{A24DC10A-8E29-48F7-B73F-9715B1E8B97C}"/>
              </a:ext>
            </a:extLst>
          </p:cNvPr>
          <p:cNvPicPr>
            <a:picLocks noChangeAspect="1" noChangeArrowheads="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backgroundRemoval t="0" b="100000" l="0" r="100000">
                        <a14:foregroundMark x1="27816" y1="37222" x2="64368" y2="41296"/>
                        <a14:foregroundMark x1="67356" y1="33704" x2="70115" y2="43148"/>
                        <a14:foregroundMark x1="32644" y1="45741" x2="37931" y2="47593"/>
                        <a14:foregroundMark x1="22299" y1="16296" x2="21149" y2="22778"/>
                        <a14:foregroundMark x1="27356" y1="12963" x2="45517" y2="3519"/>
                        <a14:foregroundMark x1="68276" y1="7963" x2="83218" y2="23889"/>
                        <a14:foregroundMark x1="80690" y1="77037" x2="36322" y2="77407"/>
                        <a14:foregroundMark x1="17471" y1="39259" x2="17471" y2="74259"/>
                        <a14:foregroundMark x1="82529" y1="49444" x2="82759" y2="76852"/>
                        <a14:foregroundMark x1="84138" y1="73704" x2="84138" y2="79815"/>
                        <a14:foregroundMark x1="85057" y1="74444" x2="85977" y2="78519"/>
                        <a14:foregroundMark x1="13333" y1="72778" x2="15172" y2="81667"/>
                        <a14:foregroundMark x1="7816" y1="84444" x2="78161" y2="84259"/>
                      </a14:backgroundRemoval>
                    </a14:imgEffect>
                  </a14:imgLayer>
                </a14:imgProps>
              </a:ext>
              <a:ext uri="{28A0092B-C50C-407E-A947-70E740481C1C}">
                <a14:useLocalDpi xmlns:a14="http://schemas.microsoft.com/office/drawing/2010/main" val="0"/>
              </a:ext>
            </a:extLst>
          </a:blip>
          <a:srcRect/>
          <a:stretch>
            <a:fillRect/>
          </a:stretch>
        </p:blipFill>
        <p:spPr bwMode="auto">
          <a:xfrm>
            <a:off x="3805957" y="1303348"/>
            <a:ext cx="1162797" cy="144347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5305544A-E81E-4C16-BAD6-6D3BBF8D8DD4}"/>
              </a:ext>
            </a:extLst>
          </p:cNvPr>
          <p:cNvPicPr>
            <a:picLocks noChangeAspect="1"/>
          </p:cNvPicPr>
          <p:nvPr/>
        </p:nvPicPr>
        <p:blipFill>
          <a:blip r:embed="rId6">
            <a:duotone>
              <a:schemeClr val="accent1">
                <a:shade val="45000"/>
                <a:satMod val="135000"/>
              </a:schemeClr>
              <a:prstClr val="white"/>
            </a:duotone>
            <a:extLst>
              <a:ext uri="{BEBA8EAE-BF5A-486C-A8C5-ECC9F3942E4B}">
                <a14:imgProps xmlns:a14="http://schemas.microsoft.com/office/drawing/2010/main">
                  <a14:imgLayer r:embed="rId7">
                    <a14:imgEffect>
                      <a14:backgroundRemoval t="0" b="100000" l="0" r="100000">
                        <a14:foregroundMark x1="52444" y1="7111" x2="52444" y2="7111"/>
                        <a14:foregroundMark x1="78222" y1="56000" x2="82667" y2="55111"/>
                        <a14:foregroundMark x1="76444" y1="64000" x2="88000" y2="64000"/>
                      </a14:backgroundRemoval>
                    </a14:imgEffect>
                    <a14:imgEffect>
                      <a14:artisticGlowEdges/>
                    </a14:imgEffect>
                  </a14:imgLayer>
                </a14:imgProps>
              </a:ext>
            </a:extLst>
          </a:blip>
          <a:stretch>
            <a:fillRect/>
          </a:stretch>
        </p:blipFill>
        <p:spPr>
          <a:xfrm>
            <a:off x="6386005" y="1251425"/>
            <a:ext cx="1443472" cy="1443472"/>
          </a:xfrm>
          <a:prstGeom prst="rect">
            <a:avLst/>
          </a:prstGeom>
        </p:spPr>
      </p:pic>
    </p:spTree>
    <p:extLst>
      <p:ext uri="{BB962C8B-B14F-4D97-AF65-F5344CB8AC3E}">
        <p14:creationId xmlns:p14="http://schemas.microsoft.com/office/powerpoint/2010/main" val="3382527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00"/>
                                        <p:tgtEl>
                                          <p:spTgt spid="7"/>
                                        </p:tgtEl>
                                      </p:cBhvr>
                                    </p:animEffect>
                                  </p:childTnLst>
                                </p:cTn>
                              </p:par>
                            </p:childTnLst>
                          </p:cTn>
                        </p:par>
                        <p:par>
                          <p:cTn id="8" fill="hold">
                            <p:stCondLst>
                              <p:cond delay="300"/>
                            </p:stCondLst>
                            <p:childTnLst>
                              <p:par>
                                <p:cTn id="9" presetID="16" presetClass="entr" presetSubtype="2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inVertical)">
                                      <p:cBhvr>
                                        <p:cTn id="11" dur="200"/>
                                        <p:tgtEl>
                                          <p:spTgt spid="11"/>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3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55BAA4-F0F8-423D-AF50-3660F980E18F}"/>
              </a:ext>
            </a:extLst>
          </p:cNvPr>
          <p:cNvSpPr>
            <a:spLocks noGrp="1"/>
          </p:cNvSpPr>
          <p:nvPr>
            <p:ph type="body" sz="quarter" idx="10"/>
          </p:nvPr>
        </p:nvSpPr>
        <p:spPr>
          <a:xfrm>
            <a:off x="1633538" y="3597278"/>
            <a:ext cx="5876925" cy="857275"/>
          </a:xfrm>
        </p:spPr>
        <p:txBody>
          <a:bodyPr/>
          <a:lstStyle/>
          <a:p>
            <a:r>
              <a:rPr lang="en-ID"/>
              <a:t>Tahu prosedur yang berlaku dapat mengurangi drama tidak penting!</a:t>
            </a:r>
          </a:p>
        </p:txBody>
      </p:sp>
    </p:spTree>
    <p:extLst>
      <p:ext uri="{BB962C8B-B14F-4D97-AF65-F5344CB8AC3E}">
        <p14:creationId xmlns:p14="http://schemas.microsoft.com/office/powerpoint/2010/main" val="45153709"/>
      </p:ext>
    </p:extLst>
  </p:cSld>
  <p:clrMapOvr>
    <a:masterClrMapping/>
  </p:clrMapOvr>
  <p:transition>
    <p:split orient="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3BE5659-DA3C-43A0-B372-F4B4DC58F0E1}"/>
              </a:ext>
            </a:extLst>
          </p:cNvPr>
          <p:cNvSpPr/>
          <p:nvPr/>
        </p:nvSpPr>
        <p:spPr>
          <a:xfrm>
            <a:off x="-49223" y="-43544"/>
            <a:ext cx="9235440" cy="6949440"/>
          </a:xfrm>
          <a:prstGeom prst="rect">
            <a:avLst/>
          </a:prstGeom>
          <a:solidFill>
            <a:srgbClr val="19242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pic>
        <p:nvPicPr>
          <p:cNvPr id="4" name="Picture 3">
            <a:extLst>
              <a:ext uri="{FF2B5EF4-FFF2-40B4-BE49-F238E27FC236}">
                <a16:creationId xmlns:a16="http://schemas.microsoft.com/office/drawing/2014/main" id="{5443E930-5902-439A-9353-D7169A5C8D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62318"/>
            <a:ext cx="9144000" cy="4572000"/>
          </a:xfrm>
          <a:prstGeom prst="rect">
            <a:avLst/>
          </a:prstGeom>
        </p:spPr>
      </p:pic>
      <p:sp>
        <p:nvSpPr>
          <p:cNvPr id="5" name="Rectangle 4">
            <a:extLst>
              <a:ext uri="{FF2B5EF4-FFF2-40B4-BE49-F238E27FC236}">
                <a16:creationId xmlns:a16="http://schemas.microsoft.com/office/drawing/2014/main" id="{8551DEB3-D4B8-47D8-92EA-1A0E7CEEDF53}"/>
              </a:ext>
            </a:extLst>
          </p:cNvPr>
          <p:cNvSpPr/>
          <p:nvPr/>
        </p:nvSpPr>
        <p:spPr>
          <a:xfrm rot="16200000">
            <a:off x="-2069935" y="3148264"/>
            <a:ext cx="4572001" cy="400110"/>
          </a:xfrm>
          <a:prstGeom prst="rect">
            <a:avLst/>
          </a:prstGeom>
        </p:spPr>
        <p:txBody>
          <a:bodyPr wrap="square">
            <a:spAutoFit/>
          </a:bodyPr>
          <a:lstStyle/>
          <a:p>
            <a:pPr algn="l"/>
            <a:r>
              <a:rPr lang="en-US" sz="1000">
                <a:solidFill>
                  <a:schemeClr val="bg1"/>
                </a:solidFill>
                <a:latin typeface="Arial" panose="020B0604020202020204" pitchFamily="34" charset="0"/>
                <a:cs typeface="Arial" panose="020B0604020202020204" pitchFamily="34" charset="0"/>
              </a:rPr>
              <a:t>Image:</a:t>
            </a:r>
          </a:p>
          <a:p>
            <a:pPr algn="l"/>
            <a:r>
              <a:rPr lang="en-US" sz="1000">
                <a:solidFill>
                  <a:schemeClr val="bg1"/>
                </a:solidFill>
                <a:latin typeface="Arial" panose="020B0604020202020204" pitchFamily="34" charset="0"/>
                <a:cs typeface="Arial" panose="020B0604020202020204" pitchFamily="34" charset="0"/>
              </a:rPr>
              <a:t>https://imgflip.com/</a:t>
            </a:r>
            <a:endParaRPr lang="en-US" sz="10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8AD4FB7C-769B-481F-B060-D94E3C99A191}"/>
              </a:ext>
            </a:extLst>
          </p:cNvPr>
          <p:cNvSpPr txBox="1">
            <a:spLocks/>
          </p:cNvSpPr>
          <p:nvPr/>
        </p:nvSpPr>
        <p:spPr>
          <a:xfrm>
            <a:off x="181429" y="152868"/>
            <a:ext cx="8781143" cy="82296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a:solidFill>
                  <a:schemeClr val="bg1"/>
                </a:solidFill>
                <a:latin typeface="Aharoni" panose="02010803020104030203" pitchFamily="2" charset="-79"/>
                <a:ea typeface="+mj-ea"/>
                <a:cs typeface="Aharoni" panose="02010803020104030203" pitchFamily="2" charset="-79"/>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a:ln>
                  <a:noFill/>
                </a:ln>
                <a:solidFill>
                  <a:sysClr val="window" lastClr="FFFFFF"/>
                </a:solidFill>
                <a:effectLst/>
                <a:uLnTx/>
                <a:uFillTx/>
                <a:latin typeface="Aharoni" panose="02010803020104030203" pitchFamily="2" charset="-79"/>
                <a:ea typeface="+mj-ea"/>
                <a:cs typeface="Aharoni" panose="02010803020104030203" pitchFamily="2" charset="-79"/>
              </a:rPr>
              <a:t>To success in the university,</a:t>
            </a:r>
            <a:endParaRPr kumimoji="0" lang="en-ID" sz="3600" b="0" i="0" u="none" strike="noStrike" kern="1200" cap="none" spc="0" normalizeH="0" baseline="0" noProof="0" dirty="0">
              <a:ln>
                <a:noFill/>
              </a:ln>
              <a:solidFill>
                <a:sysClr val="window" lastClr="FFFFFF"/>
              </a:solidFill>
              <a:effectLst/>
              <a:uLnTx/>
              <a:uFillTx/>
              <a:latin typeface="Aharoni" panose="02010803020104030203" pitchFamily="2" charset="-79"/>
              <a:ea typeface="+mj-ea"/>
              <a:cs typeface="Aharoni" panose="02010803020104030203" pitchFamily="2" charset="-79"/>
            </a:endParaRPr>
          </a:p>
        </p:txBody>
      </p:sp>
      <p:sp>
        <p:nvSpPr>
          <p:cNvPr id="7" name="Text Placeholder 2">
            <a:extLst>
              <a:ext uri="{FF2B5EF4-FFF2-40B4-BE49-F238E27FC236}">
                <a16:creationId xmlns:a16="http://schemas.microsoft.com/office/drawing/2014/main" id="{A5273E1E-AC98-4330-8BC4-685150286E86}"/>
              </a:ext>
            </a:extLst>
          </p:cNvPr>
          <p:cNvSpPr txBox="1">
            <a:spLocks/>
          </p:cNvSpPr>
          <p:nvPr/>
        </p:nvSpPr>
        <p:spPr>
          <a:xfrm>
            <a:off x="182880" y="5694736"/>
            <a:ext cx="8778240" cy="822960"/>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3200" kern="1200" baseline="0">
                <a:solidFill>
                  <a:schemeClr val="bg1"/>
                </a:solidFill>
                <a:latin typeface="Aharoni" panose="02010803020104030203" pitchFamily="2" charset="-79"/>
                <a:ea typeface="+mn-ea"/>
                <a:cs typeface="Aharoni" panose="02010803020104030203" pitchFamily="2"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sysClr val="window" lastClr="FFFFFF"/>
                </a:solidFill>
                <a:effectLst/>
                <a:uLnTx/>
                <a:uFillTx/>
                <a:latin typeface="Aharoni" panose="02010803020104030203" pitchFamily="2" charset="-79"/>
                <a:ea typeface="+mn-ea"/>
                <a:cs typeface="Aharoni" panose="02010803020104030203" pitchFamily="2" charset="-79"/>
              </a:rPr>
              <a:t>many strategies must you have</a:t>
            </a:r>
            <a:endParaRPr kumimoji="0" lang="en-ID" sz="3200" b="0" i="0" u="none" strike="noStrike" kern="1200" cap="none" spc="0" normalizeH="0" baseline="0" noProof="0" dirty="0">
              <a:ln>
                <a:noFill/>
              </a:ln>
              <a:solidFill>
                <a:sysClr val="window" lastClr="FFFFFF"/>
              </a:solidFill>
              <a:effectLst/>
              <a:uLnTx/>
              <a:uFillTx/>
              <a:latin typeface="Aharoni" panose="02010803020104030203" pitchFamily="2" charset="-79"/>
              <a:ea typeface="+mn-ea"/>
              <a:cs typeface="Aharoni" panose="02010803020104030203" pitchFamily="2" charset="-79"/>
            </a:endParaRPr>
          </a:p>
        </p:txBody>
      </p:sp>
    </p:spTree>
    <p:extLst>
      <p:ext uri="{BB962C8B-B14F-4D97-AF65-F5344CB8AC3E}">
        <p14:creationId xmlns:p14="http://schemas.microsoft.com/office/powerpoint/2010/main" val="8798838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61721-2081-497F-A582-2DF3C26D4511}"/>
              </a:ext>
            </a:extLst>
          </p:cNvPr>
          <p:cNvSpPr>
            <a:spLocks noGrp="1"/>
          </p:cNvSpPr>
          <p:nvPr>
            <p:ph type="title"/>
          </p:nvPr>
        </p:nvSpPr>
        <p:spPr/>
        <p:txBody>
          <a:bodyPr/>
          <a:lstStyle/>
          <a:p>
            <a:r>
              <a:rPr lang="en-US"/>
              <a:t>Strategi Belajar #1</a:t>
            </a:r>
            <a:endParaRPr lang="en-ID"/>
          </a:p>
        </p:txBody>
      </p:sp>
      <p:sp>
        <p:nvSpPr>
          <p:cNvPr id="4" name="TextBox 3">
            <a:extLst>
              <a:ext uri="{FF2B5EF4-FFF2-40B4-BE49-F238E27FC236}">
                <a16:creationId xmlns:a16="http://schemas.microsoft.com/office/drawing/2014/main" id="{BEC8062A-60C9-4CDA-A7BA-0A3DDFE05ADF}"/>
              </a:ext>
            </a:extLst>
          </p:cNvPr>
          <p:cNvSpPr txBox="1"/>
          <p:nvPr/>
        </p:nvSpPr>
        <p:spPr>
          <a:xfrm>
            <a:off x="781050" y="3752760"/>
            <a:ext cx="1321256" cy="615553"/>
          </a:xfrm>
          <a:prstGeom prst="rect">
            <a:avLst/>
          </a:prstGeom>
          <a:solidFill>
            <a:schemeClr val="accent1">
              <a:lumMod val="60000"/>
              <a:lumOff val="40000"/>
            </a:schemeClr>
          </a:solidFill>
          <a:ln w="28575">
            <a:solidFill>
              <a:schemeClr val="tx1"/>
            </a:solidFill>
          </a:ln>
        </p:spPr>
        <p:txBody>
          <a:bodyPr wrap="square" rtlCol="0">
            <a:spAutoFit/>
          </a:bodyPr>
          <a:lstStyle/>
          <a:p>
            <a:pPr algn="ctr"/>
            <a:r>
              <a:rPr lang="en-US" sz="1700">
                <a:latin typeface="Arial" panose="020B0604020202020204" pitchFamily="34" charset="0"/>
                <a:cs typeface="Arial" panose="020B0604020202020204" pitchFamily="34" charset="0"/>
              </a:rPr>
              <a:t>Saya bisa lebih pintar</a:t>
            </a:r>
          </a:p>
        </p:txBody>
      </p:sp>
      <p:sp>
        <p:nvSpPr>
          <p:cNvPr id="5" name="TextBox 4">
            <a:extLst>
              <a:ext uri="{FF2B5EF4-FFF2-40B4-BE49-F238E27FC236}">
                <a16:creationId xmlns:a16="http://schemas.microsoft.com/office/drawing/2014/main" id="{4FE6AEED-C5AA-4C94-8AE4-2437359B41B1}"/>
              </a:ext>
            </a:extLst>
          </p:cNvPr>
          <p:cNvSpPr txBox="1"/>
          <p:nvPr/>
        </p:nvSpPr>
        <p:spPr>
          <a:xfrm>
            <a:off x="2307873" y="2883044"/>
            <a:ext cx="1864075" cy="615553"/>
          </a:xfrm>
          <a:prstGeom prst="rect">
            <a:avLst/>
          </a:prstGeom>
          <a:solidFill>
            <a:schemeClr val="accent1">
              <a:lumMod val="60000"/>
              <a:lumOff val="40000"/>
            </a:schemeClr>
          </a:solidFill>
        </p:spPr>
        <p:txBody>
          <a:bodyPr wrap="square" rtlCol="0">
            <a:spAutoFit/>
          </a:bodyPr>
          <a:lstStyle/>
          <a:p>
            <a:pPr algn="ctr"/>
            <a:r>
              <a:rPr lang="en-US" sz="1700">
                <a:latin typeface="Arial" panose="020B0604020202020204" pitchFamily="34" charset="0"/>
                <a:cs typeface="Arial" panose="020B0604020202020204" pitchFamily="34" charset="0"/>
              </a:rPr>
              <a:t>Tujuan saya adalah belajar</a:t>
            </a:r>
          </a:p>
        </p:txBody>
      </p:sp>
      <p:sp>
        <p:nvSpPr>
          <p:cNvPr id="6" name="TextBox 5">
            <a:extLst>
              <a:ext uri="{FF2B5EF4-FFF2-40B4-BE49-F238E27FC236}">
                <a16:creationId xmlns:a16="http://schemas.microsoft.com/office/drawing/2014/main" id="{9C5DEE5B-366B-44CC-B152-9452C0083203}"/>
              </a:ext>
            </a:extLst>
          </p:cNvPr>
          <p:cNvSpPr txBox="1"/>
          <p:nvPr/>
        </p:nvSpPr>
        <p:spPr>
          <a:xfrm>
            <a:off x="2307872" y="4779187"/>
            <a:ext cx="1864077" cy="615553"/>
          </a:xfrm>
          <a:prstGeom prst="rect">
            <a:avLst/>
          </a:prstGeom>
          <a:solidFill>
            <a:schemeClr val="accent1">
              <a:lumMod val="60000"/>
              <a:lumOff val="40000"/>
            </a:schemeClr>
          </a:solidFill>
        </p:spPr>
        <p:txBody>
          <a:bodyPr wrap="square" rtlCol="0">
            <a:spAutoFit/>
          </a:bodyPr>
          <a:lstStyle/>
          <a:p>
            <a:pPr algn="ctr"/>
            <a:r>
              <a:rPr lang="en-US" sz="1700">
                <a:latin typeface="Arial" panose="020B0604020202020204" pitchFamily="34" charset="0"/>
                <a:cs typeface="Arial" panose="020B0604020202020204" pitchFamily="34" charset="0"/>
              </a:rPr>
              <a:t>Usaha membuat saya lebih kuat</a:t>
            </a:r>
          </a:p>
        </p:txBody>
      </p:sp>
      <p:sp>
        <p:nvSpPr>
          <p:cNvPr id="7" name="TextBox 6">
            <a:extLst>
              <a:ext uri="{FF2B5EF4-FFF2-40B4-BE49-F238E27FC236}">
                <a16:creationId xmlns:a16="http://schemas.microsoft.com/office/drawing/2014/main" id="{9F70D0B9-1798-4610-AB5E-CBD710D67384}"/>
              </a:ext>
            </a:extLst>
          </p:cNvPr>
          <p:cNvSpPr txBox="1"/>
          <p:nvPr/>
        </p:nvSpPr>
        <p:spPr>
          <a:xfrm>
            <a:off x="4305298" y="3686854"/>
            <a:ext cx="2477855" cy="877163"/>
          </a:xfrm>
          <a:prstGeom prst="rect">
            <a:avLst/>
          </a:prstGeom>
          <a:solidFill>
            <a:schemeClr val="accent1">
              <a:lumMod val="60000"/>
              <a:lumOff val="40000"/>
            </a:schemeClr>
          </a:solidFill>
        </p:spPr>
        <p:txBody>
          <a:bodyPr wrap="square" rtlCol="0">
            <a:spAutoFit/>
          </a:bodyPr>
          <a:lstStyle/>
          <a:p>
            <a:pPr algn="ctr"/>
            <a:r>
              <a:rPr lang="en-US" sz="1700">
                <a:latin typeface="Arial" panose="020B0604020202020204" pitchFamily="34" charset="0"/>
                <a:cs typeface="Arial" panose="020B0604020202020204" pitchFamily="34" charset="0"/>
              </a:rPr>
              <a:t>Saya akan meluangkan lebih banyak waktu dan usaha</a:t>
            </a:r>
          </a:p>
        </p:txBody>
      </p:sp>
      <p:sp>
        <p:nvSpPr>
          <p:cNvPr id="8" name="TextBox 7">
            <a:extLst>
              <a:ext uri="{FF2B5EF4-FFF2-40B4-BE49-F238E27FC236}">
                <a16:creationId xmlns:a16="http://schemas.microsoft.com/office/drawing/2014/main" id="{D59E0030-AF3E-42A0-B49A-44AB7787F9F2}"/>
              </a:ext>
            </a:extLst>
          </p:cNvPr>
          <p:cNvSpPr txBox="1"/>
          <p:nvPr/>
        </p:nvSpPr>
        <p:spPr>
          <a:xfrm>
            <a:off x="7201751" y="3819434"/>
            <a:ext cx="1524508" cy="615553"/>
          </a:xfrm>
          <a:prstGeom prst="rect">
            <a:avLst/>
          </a:prstGeom>
          <a:solidFill>
            <a:schemeClr val="accent6">
              <a:lumMod val="60000"/>
              <a:lumOff val="40000"/>
            </a:schemeClr>
          </a:solidFill>
        </p:spPr>
        <p:txBody>
          <a:bodyPr wrap="square" rtlCol="0">
            <a:spAutoFit/>
          </a:bodyPr>
          <a:lstStyle/>
          <a:p>
            <a:pPr algn="ctr"/>
            <a:r>
              <a:rPr lang="en-US" sz="1700">
                <a:latin typeface="Arial" panose="020B0604020202020204" pitchFamily="34" charset="0"/>
                <a:cs typeface="Arial" panose="020B0604020202020204" pitchFamily="34" charset="0"/>
              </a:rPr>
              <a:t>Hasil yang lebih bagus</a:t>
            </a:r>
          </a:p>
        </p:txBody>
      </p:sp>
      <p:sp>
        <p:nvSpPr>
          <p:cNvPr id="9" name="Rectangle 8">
            <a:extLst>
              <a:ext uri="{FF2B5EF4-FFF2-40B4-BE49-F238E27FC236}">
                <a16:creationId xmlns:a16="http://schemas.microsoft.com/office/drawing/2014/main" id="{624661E6-7DBE-4067-BA16-1A8D78807847}"/>
              </a:ext>
            </a:extLst>
          </p:cNvPr>
          <p:cNvSpPr/>
          <p:nvPr/>
        </p:nvSpPr>
        <p:spPr>
          <a:xfrm>
            <a:off x="822553" y="5805614"/>
            <a:ext cx="5352619" cy="338554"/>
          </a:xfrm>
          <a:prstGeom prst="rect">
            <a:avLst/>
          </a:prstGeom>
        </p:spPr>
        <p:txBody>
          <a:bodyPr wrap="none">
            <a:spAutoFit/>
          </a:bodyPr>
          <a:lstStyle/>
          <a:p>
            <a:r>
              <a:rPr lang="en-US" sz="1600">
                <a:solidFill>
                  <a:schemeClr val="accent1">
                    <a:lumMod val="50000"/>
                  </a:schemeClr>
                </a:solidFill>
                <a:latin typeface="Arial" panose="020B0604020202020204" pitchFamily="34" charset="0"/>
                <a:cs typeface="Arial" panose="020B0604020202020204" pitchFamily="34" charset="0"/>
              </a:rPr>
              <a:t>Concept source: https://www.mindsetworks.com/science/</a:t>
            </a:r>
          </a:p>
        </p:txBody>
      </p:sp>
      <p:cxnSp>
        <p:nvCxnSpPr>
          <p:cNvPr id="10" name="Straight Arrow Connector 9">
            <a:extLst>
              <a:ext uri="{FF2B5EF4-FFF2-40B4-BE49-F238E27FC236}">
                <a16:creationId xmlns:a16="http://schemas.microsoft.com/office/drawing/2014/main" id="{F06BF287-6BA3-4E36-BACB-3ACD55BC2FED}"/>
              </a:ext>
            </a:extLst>
          </p:cNvPr>
          <p:cNvCxnSpPr>
            <a:stCxn id="4" idx="0"/>
            <a:endCxn id="5" idx="1"/>
          </p:cNvCxnSpPr>
          <p:nvPr/>
        </p:nvCxnSpPr>
        <p:spPr>
          <a:xfrm flipV="1">
            <a:off x="1441678" y="3190821"/>
            <a:ext cx="866195" cy="561939"/>
          </a:xfrm>
          <a:prstGeom prst="straightConnector1">
            <a:avLst/>
          </a:prstGeom>
          <a:ln w="28575">
            <a:solidFill>
              <a:schemeClr val="accent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B2CABC4F-F509-432E-9599-6F910E0919F3}"/>
              </a:ext>
            </a:extLst>
          </p:cNvPr>
          <p:cNvCxnSpPr>
            <a:cxnSpLocks/>
            <a:stCxn id="4" idx="2"/>
            <a:endCxn id="6" idx="1"/>
          </p:cNvCxnSpPr>
          <p:nvPr/>
        </p:nvCxnSpPr>
        <p:spPr>
          <a:xfrm>
            <a:off x="1441678" y="4368313"/>
            <a:ext cx="866194" cy="718651"/>
          </a:xfrm>
          <a:prstGeom prst="straightConnector1">
            <a:avLst/>
          </a:prstGeom>
          <a:ln w="28575">
            <a:solidFill>
              <a:schemeClr val="accent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E088130-89D9-4C93-87D0-C9B961C67832}"/>
              </a:ext>
            </a:extLst>
          </p:cNvPr>
          <p:cNvCxnSpPr>
            <a:cxnSpLocks/>
            <a:stCxn id="5" idx="3"/>
            <a:endCxn id="7" idx="0"/>
          </p:cNvCxnSpPr>
          <p:nvPr/>
        </p:nvCxnSpPr>
        <p:spPr>
          <a:xfrm>
            <a:off x="4171948" y="3190821"/>
            <a:ext cx="1372278" cy="496033"/>
          </a:xfrm>
          <a:prstGeom prst="straightConnector1">
            <a:avLst/>
          </a:prstGeom>
          <a:ln w="28575">
            <a:solidFill>
              <a:schemeClr val="accent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30C30F3-45F0-4FE9-8325-282C76078DBF}"/>
              </a:ext>
            </a:extLst>
          </p:cNvPr>
          <p:cNvCxnSpPr>
            <a:cxnSpLocks/>
            <a:stCxn id="6" idx="3"/>
            <a:endCxn id="7" idx="2"/>
          </p:cNvCxnSpPr>
          <p:nvPr/>
        </p:nvCxnSpPr>
        <p:spPr>
          <a:xfrm flipV="1">
            <a:off x="4171949" y="4564017"/>
            <a:ext cx="1372277" cy="522947"/>
          </a:xfrm>
          <a:prstGeom prst="straightConnector1">
            <a:avLst/>
          </a:prstGeom>
          <a:ln w="28575">
            <a:solidFill>
              <a:schemeClr val="accent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6C7A2C8-101E-4727-A5A4-D66A41618856}"/>
              </a:ext>
            </a:extLst>
          </p:cNvPr>
          <p:cNvCxnSpPr>
            <a:cxnSpLocks/>
            <a:stCxn id="7" idx="3"/>
            <a:endCxn id="8" idx="1"/>
          </p:cNvCxnSpPr>
          <p:nvPr/>
        </p:nvCxnSpPr>
        <p:spPr>
          <a:xfrm>
            <a:off x="6783153" y="4125436"/>
            <a:ext cx="418598" cy="1775"/>
          </a:xfrm>
          <a:prstGeom prst="straightConnector1">
            <a:avLst/>
          </a:prstGeom>
          <a:ln w="28575">
            <a:solidFill>
              <a:schemeClr val="accent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5" name="Text Placeholder 2">
            <a:extLst>
              <a:ext uri="{FF2B5EF4-FFF2-40B4-BE49-F238E27FC236}">
                <a16:creationId xmlns:a16="http://schemas.microsoft.com/office/drawing/2014/main" id="{3FB44364-4A2A-4516-87E2-2FBAC2B49668}"/>
              </a:ext>
            </a:extLst>
          </p:cNvPr>
          <p:cNvSpPr>
            <a:spLocks noGrp="1"/>
          </p:cNvSpPr>
          <p:nvPr>
            <p:ph type="body" sz="quarter" idx="10"/>
          </p:nvPr>
        </p:nvSpPr>
        <p:spPr>
          <a:xfrm>
            <a:off x="416860" y="1196789"/>
            <a:ext cx="8256494" cy="1366054"/>
          </a:xfrm>
        </p:spPr>
        <p:txBody>
          <a:bodyPr>
            <a:normAutofit/>
          </a:bodyPr>
          <a:lstStyle/>
          <a:p>
            <a:pPr marL="0" indent="0">
              <a:lnSpc>
                <a:spcPct val="150000"/>
              </a:lnSpc>
              <a:buNone/>
            </a:pPr>
            <a:r>
              <a:rPr lang="en-US" dirty="0" err="1"/>
              <a:t>Gunakan</a:t>
            </a:r>
            <a:r>
              <a:rPr lang="en-US" dirty="0"/>
              <a:t> </a:t>
            </a:r>
            <a:r>
              <a:rPr lang="en-US" dirty="0">
                <a:solidFill>
                  <a:schemeClr val="accent2">
                    <a:lumMod val="75000"/>
                  </a:schemeClr>
                </a:solidFill>
              </a:rPr>
              <a:t>growth mindset</a:t>
            </a:r>
            <a:r>
              <a:rPr lang="en-US" dirty="0"/>
              <a:t>, </a:t>
            </a:r>
            <a:r>
              <a:rPr lang="en-US" dirty="0" err="1"/>
              <a:t>percaya</a:t>
            </a:r>
            <a:r>
              <a:rPr lang="en-US" dirty="0"/>
              <a:t> </a:t>
            </a:r>
            <a:r>
              <a:rPr lang="en-US" dirty="0" err="1"/>
              <a:t>bahwa</a:t>
            </a:r>
            <a:r>
              <a:rPr lang="en-US" dirty="0"/>
              <a:t> </a:t>
            </a:r>
            <a:r>
              <a:rPr lang="en-US" dirty="0" err="1"/>
              <a:t>kemampuan</a:t>
            </a:r>
            <a:r>
              <a:rPr lang="en-US" dirty="0"/>
              <a:t> </a:t>
            </a:r>
            <a:r>
              <a:rPr lang="en-US" dirty="0" err="1"/>
              <a:t>bisa</a:t>
            </a:r>
            <a:r>
              <a:rPr lang="en-US" dirty="0"/>
              <a:t> </a:t>
            </a:r>
            <a:r>
              <a:rPr lang="en-US" dirty="0" err="1"/>
              <a:t>meningkat</a:t>
            </a:r>
            <a:r>
              <a:rPr lang="en-US" dirty="0"/>
              <a:t> </a:t>
            </a:r>
            <a:r>
              <a:rPr lang="en-US" dirty="0" err="1"/>
              <a:t>dengan</a:t>
            </a:r>
            <a:r>
              <a:rPr lang="en-US" dirty="0"/>
              <a:t> </a:t>
            </a:r>
            <a:r>
              <a:rPr lang="en-US" dirty="0" err="1"/>
              <a:t>kerja</a:t>
            </a:r>
            <a:r>
              <a:rPr lang="en-US" dirty="0"/>
              <a:t> </a:t>
            </a:r>
            <a:r>
              <a:rPr lang="en-US" dirty="0" err="1"/>
              <a:t>keras</a:t>
            </a:r>
            <a:r>
              <a:rPr lang="en-US" dirty="0"/>
              <a:t> dan </a:t>
            </a:r>
            <a:r>
              <a:rPr lang="en-US" dirty="0" err="1"/>
              <a:t>disiplin</a:t>
            </a:r>
            <a:r>
              <a:rPr lang="en-US" dirty="0"/>
              <a:t>. </a:t>
            </a:r>
          </a:p>
        </p:txBody>
      </p:sp>
    </p:spTree>
    <p:extLst>
      <p:ext uri="{BB962C8B-B14F-4D97-AF65-F5344CB8AC3E}">
        <p14:creationId xmlns:p14="http://schemas.microsoft.com/office/powerpoint/2010/main" val="1271367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772370"/>
      </p:ext>
    </p:extLst>
  </p:cSld>
  <p:clrMapOvr>
    <a:masterClrMapping/>
  </p:clrMapOvr>
  <p:transition>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E56DD-6820-4851-887F-F25797E1CE26}"/>
              </a:ext>
            </a:extLst>
          </p:cNvPr>
          <p:cNvSpPr>
            <a:spLocks noGrp="1"/>
          </p:cNvSpPr>
          <p:nvPr>
            <p:ph type="title"/>
          </p:nvPr>
        </p:nvSpPr>
        <p:spPr/>
        <p:txBody>
          <a:bodyPr/>
          <a:lstStyle/>
          <a:p>
            <a:endParaRPr lang="en-ID"/>
          </a:p>
        </p:txBody>
      </p:sp>
      <p:sp>
        <p:nvSpPr>
          <p:cNvPr id="4" name="Text Placeholder 3">
            <a:extLst>
              <a:ext uri="{FF2B5EF4-FFF2-40B4-BE49-F238E27FC236}">
                <a16:creationId xmlns:a16="http://schemas.microsoft.com/office/drawing/2014/main" id="{2A76F382-950C-409F-A864-D4AC2C0F7921}"/>
              </a:ext>
            </a:extLst>
          </p:cNvPr>
          <p:cNvSpPr>
            <a:spLocks noGrp="1"/>
          </p:cNvSpPr>
          <p:nvPr>
            <p:ph type="body" sz="quarter" idx="11"/>
          </p:nvPr>
        </p:nvSpPr>
        <p:spPr/>
        <p:txBody>
          <a:bodyPr/>
          <a:lstStyle/>
          <a:p>
            <a:endParaRPr lang="en-ID"/>
          </a:p>
        </p:txBody>
      </p:sp>
      <p:sp>
        <p:nvSpPr>
          <p:cNvPr id="5" name="Text Placeholder 2">
            <a:extLst>
              <a:ext uri="{FF2B5EF4-FFF2-40B4-BE49-F238E27FC236}">
                <a16:creationId xmlns:a16="http://schemas.microsoft.com/office/drawing/2014/main" id="{F2B65924-00BA-4E10-B227-93276D664D2C}"/>
              </a:ext>
            </a:extLst>
          </p:cNvPr>
          <p:cNvSpPr>
            <a:spLocks noGrp="1"/>
          </p:cNvSpPr>
          <p:nvPr>
            <p:ph type="body" sz="quarter" idx="10"/>
          </p:nvPr>
        </p:nvSpPr>
        <p:spPr>
          <a:xfrm>
            <a:off x="1965084" y="2152456"/>
            <a:ext cx="5804092" cy="758754"/>
          </a:xfrm>
        </p:spPr>
        <p:txBody>
          <a:bodyPr/>
          <a:lstStyle/>
          <a:p>
            <a:pPr algn="l"/>
            <a:r>
              <a:rPr lang="en-US" dirty="0" err="1"/>
              <a:t>Menyadari</a:t>
            </a:r>
            <a:r>
              <a:rPr lang="en-US" dirty="0"/>
              <a:t> dan </a:t>
            </a:r>
            <a:r>
              <a:rPr lang="en-US" dirty="0" err="1"/>
              <a:t>mengakui</a:t>
            </a:r>
            <a:r>
              <a:rPr lang="en-US" dirty="0"/>
              <a:t>:</a:t>
            </a:r>
          </a:p>
        </p:txBody>
      </p:sp>
      <p:sp>
        <p:nvSpPr>
          <p:cNvPr id="6" name="Text Placeholder 2">
            <a:extLst>
              <a:ext uri="{FF2B5EF4-FFF2-40B4-BE49-F238E27FC236}">
                <a16:creationId xmlns:a16="http://schemas.microsoft.com/office/drawing/2014/main" id="{68A0E324-2A99-4621-BC27-4CBCC0C853DD}"/>
              </a:ext>
            </a:extLst>
          </p:cNvPr>
          <p:cNvSpPr txBox="1">
            <a:spLocks/>
          </p:cNvSpPr>
          <p:nvPr/>
        </p:nvSpPr>
        <p:spPr>
          <a:xfrm>
            <a:off x="3876608" y="2911210"/>
            <a:ext cx="3640898" cy="1194439"/>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0"/>
              </a:spcBef>
              <a:buFont typeface="Arial" panose="020B0604020202020204" pitchFamily="34" charset="0"/>
              <a:buNone/>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t>#</a:t>
            </a:r>
            <a:r>
              <a:rPr lang="en-US" sz="3600" dirty="0" err="1"/>
              <a:t>pintar</a:t>
            </a:r>
            <a:r>
              <a:rPr lang="en-US" sz="3600" dirty="0" err="1">
                <a:solidFill>
                  <a:schemeClr val="accent2">
                    <a:lumMod val="75000"/>
                  </a:schemeClr>
                </a:solidFill>
              </a:rPr>
              <a:t>Itu</a:t>
            </a:r>
            <a:r>
              <a:rPr lang="en-US" sz="3600" dirty="0" err="1"/>
              <a:t>Pilihan</a:t>
            </a:r>
            <a:endParaRPr lang="en-US" sz="3600" dirty="0"/>
          </a:p>
        </p:txBody>
      </p:sp>
    </p:spTree>
    <p:extLst>
      <p:ext uri="{BB962C8B-B14F-4D97-AF65-F5344CB8AC3E}">
        <p14:creationId xmlns:p14="http://schemas.microsoft.com/office/powerpoint/2010/main" val="1470432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8BF5B-37B6-4249-B386-6BD5CFA0A1F0}"/>
              </a:ext>
            </a:extLst>
          </p:cNvPr>
          <p:cNvSpPr>
            <a:spLocks noGrp="1"/>
          </p:cNvSpPr>
          <p:nvPr>
            <p:ph type="title"/>
          </p:nvPr>
        </p:nvSpPr>
        <p:spPr/>
        <p:txBody>
          <a:bodyPr/>
          <a:lstStyle/>
          <a:p>
            <a:r>
              <a:rPr lang="en-US"/>
              <a:t>Strategi Belajar #2</a:t>
            </a:r>
            <a:endParaRPr lang="en-ID"/>
          </a:p>
        </p:txBody>
      </p:sp>
      <p:sp>
        <p:nvSpPr>
          <p:cNvPr id="4" name="Text Placeholder 2">
            <a:extLst>
              <a:ext uri="{FF2B5EF4-FFF2-40B4-BE49-F238E27FC236}">
                <a16:creationId xmlns:a16="http://schemas.microsoft.com/office/drawing/2014/main" id="{CC7D5020-640E-4D04-81F1-34E75F9675CF}"/>
              </a:ext>
            </a:extLst>
          </p:cNvPr>
          <p:cNvSpPr>
            <a:spLocks noGrp="1"/>
          </p:cNvSpPr>
          <p:nvPr>
            <p:ph type="body" sz="quarter" idx="10"/>
          </p:nvPr>
        </p:nvSpPr>
        <p:spPr>
          <a:xfrm>
            <a:off x="416860" y="1196789"/>
            <a:ext cx="8256494" cy="5150224"/>
          </a:xfrm>
        </p:spPr>
        <p:txBody>
          <a:bodyPr/>
          <a:lstStyle/>
          <a:p>
            <a:pPr marL="0" indent="0">
              <a:buNone/>
            </a:pPr>
            <a:r>
              <a:rPr lang="en-US" dirty="0" err="1"/>
              <a:t>Pahami</a:t>
            </a:r>
            <a:r>
              <a:rPr lang="en-US" dirty="0"/>
              <a:t> </a:t>
            </a:r>
            <a:r>
              <a:rPr lang="en-US" err="1"/>
              <a:t>tanggungjawab</a:t>
            </a:r>
            <a:r>
              <a:rPr lang="en-US"/>
              <a:t> instruktur:</a:t>
            </a:r>
            <a:endParaRPr lang="en-US" dirty="0"/>
          </a:p>
        </p:txBody>
      </p:sp>
      <p:pic>
        <p:nvPicPr>
          <p:cNvPr id="5" name="Picture 4" descr="H:\teaching-adult-education-class.jpg">
            <a:extLst>
              <a:ext uri="{FF2B5EF4-FFF2-40B4-BE49-F238E27FC236}">
                <a16:creationId xmlns:a16="http://schemas.microsoft.com/office/drawing/2014/main" id="{1323696C-AB18-4A14-A99C-4E578930D9D4}"/>
              </a:ext>
            </a:extLst>
          </p:cNvPr>
          <p:cNvPicPr>
            <a:picLocks noChangeAspect="1" noChangeArrowheads="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backgroundRemoval t="14097" b="100000" l="0" r="100000">
                        <a14:foregroundMark x1="40832" y1="54185" x2="42722" y2="74009"/>
                        <a14:foregroundMark x1="22873" y1="48018" x2="23062" y2="70044"/>
                        <a14:foregroundMark x1="11909" y1="76211" x2="13043" y2="84141"/>
                        <a14:foregroundMark x1="76560" y1="64317" x2="77505" y2="77093"/>
                        <a14:foregroundMark x1="85633" y1="76652" x2="91871" y2="77533"/>
                        <a14:foregroundMark x1="58223" y1="62996" x2="59168" y2="71366"/>
                        <a14:foregroundMark x1="36862" y1="88987" x2="36862" y2="92070"/>
                        <a14:foregroundMark x1="43856" y1="86784" x2="44234" y2="89427"/>
                        <a14:foregroundMark x1="44234" y1="91630" x2="45180" y2="99119"/>
                        <a14:foregroundMark x1="37996" y1="85022" x2="37429" y2="87225"/>
                        <a14:foregroundMark x1="79206" y1="86344" x2="80151" y2="93392"/>
                        <a14:foregroundMark x1="3970" y1="72687" x2="4348" y2="78414"/>
                        <a14:foregroundMark x1="3781" y1="70485" x2="3781" y2="70485"/>
                        <a14:foregroundMark x1="378" y1="21145" x2="378" y2="66960"/>
                        <a14:backgroundMark x1="56144" y1="71806" x2="56333" y2="73568"/>
                        <a14:backgroundMark x1="53875" y1="85463" x2="53875" y2="85463"/>
                        <a14:backgroundMark x1="52174" y1="95154" x2="52174" y2="95154"/>
                        <a14:backgroundMark x1="40454" y1="75330" x2="40454" y2="75330"/>
                        <a14:backgroundMark x1="37240" y1="86344" x2="37240" y2="86344"/>
                        <a14:backgroundMark x1="30057" y1="99119" x2="30057" y2="99119"/>
                        <a14:backgroundMark x1="74291" y1="74009" x2="74291" y2="74009"/>
                        <a14:backgroundMark x1="72212" y1="71366" x2="72212" y2="71366"/>
                        <a14:backgroundMark x1="65406" y1="96916" x2="65406" y2="96916"/>
                        <a14:backgroundMark x1="67675" y1="99559" x2="67675" y2="99559"/>
                        <a14:backgroundMark x1="90737" y1="95154" x2="90737" y2="95154"/>
                        <a14:backgroundMark x1="79962" y1="70044" x2="79962" y2="70044"/>
                        <a14:backgroundMark x1="86389" y1="99559" x2="86389" y2="99559"/>
                        <a14:backgroundMark x1="82987" y1="99559" x2="82987" y2="99559"/>
                      </a14:backgroundRemoval>
                    </a14:imgEffect>
                  </a14:imgLayer>
                </a14:imgProps>
              </a:ext>
              <a:ext uri="{28A0092B-C50C-407E-A947-70E740481C1C}">
                <a14:useLocalDpi xmlns:a14="http://schemas.microsoft.com/office/drawing/2010/main" val="0"/>
              </a:ext>
            </a:extLst>
          </a:blip>
          <a:srcRect/>
          <a:stretch>
            <a:fillRect/>
          </a:stretch>
        </p:blipFill>
        <p:spPr bwMode="auto">
          <a:xfrm>
            <a:off x="723934" y="2288332"/>
            <a:ext cx="7696131" cy="3302498"/>
          </a:xfrm>
          <a:prstGeom prst="rect">
            <a:avLst/>
          </a:prstGeom>
          <a:noFill/>
          <a:effectLst/>
          <a:extLst>
            <a:ext uri="{909E8E84-426E-40DD-AFC4-6F175D3DCCD1}">
              <a14:hiddenFill xmlns:a14="http://schemas.microsoft.com/office/drawing/2010/main">
                <a:solidFill>
                  <a:srgbClr val="FFFFFF"/>
                </a:solidFill>
              </a14:hiddenFill>
            </a:ext>
          </a:extLst>
        </p:spPr>
      </p:pic>
      <p:sp>
        <p:nvSpPr>
          <p:cNvPr id="6" name="Text Box 3">
            <a:extLst>
              <a:ext uri="{FF2B5EF4-FFF2-40B4-BE49-F238E27FC236}">
                <a16:creationId xmlns:a16="http://schemas.microsoft.com/office/drawing/2014/main" id="{851F8F3E-B1AC-4810-98EE-023E1CFFA2CD}"/>
              </a:ext>
            </a:extLst>
          </p:cNvPr>
          <p:cNvSpPr txBox="1">
            <a:spLocks noChangeArrowheads="1"/>
          </p:cNvSpPr>
          <p:nvPr/>
        </p:nvSpPr>
        <p:spPr bwMode="auto">
          <a:xfrm>
            <a:off x="31888" y="6455709"/>
            <a:ext cx="3130412" cy="402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9pPr>
          </a:lstStyle>
          <a:p>
            <a:pPr eaLnBrk="1" hangingPunct="1">
              <a:buClrTx/>
              <a:buFontTx/>
              <a:buNone/>
            </a:pPr>
            <a:r>
              <a:rPr lang="en-US" sz="1000">
                <a:solidFill>
                  <a:srgbClr val="2F424F"/>
                </a:solidFill>
                <a:cs typeface="Arial" panose="020B0604020202020204" pitchFamily="34" charset="0"/>
              </a:rPr>
              <a:t>Image:</a:t>
            </a:r>
            <a:endParaRPr lang="en-US" sz="1000" dirty="0">
              <a:solidFill>
                <a:srgbClr val="2F424F"/>
              </a:solidFill>
              <a:cs typeface="Arial" panose="020B0604020202020204" pitchFamily="34" charset="0"/>
            </a:endParaRPr>
          </a:p>
          <a:p>
            <a:pPr eaLnBrk="1" hangingPunct="1">
              <a:buClrTx/>
              <a:buFontTx/>
              <a:buNone/>
            </a:pPr>
            <a:r>
              <a:rPr lang="en-US" sz="1000" dirty="0">
                <a:solidFill>
                  <a:srgbClr val="2F424F"/>
                </a:solidFill>
                <a:cs typeface="Arial" panose="020B0604020202020204" pitchFamily="34" charset="0"/>
              </a:rPr>
              <a:t>https://localmarketing.center/</a:t>
            </a:r>
          </a:p>
        </p:txBody>
      </p:sp>
      <p:sp>
        <p:nvSpPr>
          <p:cNvPr id="7" name="Rectangle 6">
            <a:extLst>
              <a:ext uri="{FF2B5EF4-FFF2-40B4-BE49-F238E27FC236}">
                <a16:creationId xmlns:a16="http://schemas.microsoft.com/office/drawing/2014/main" id="{EA698B14-E27E-4AEE-8E4A-D1E942B94722}"/>
              </a:ext>
            </a:extLst>
          </p:cNvPr>
          <p:cNvSpPr/>
          <p:nvPr/>
        </p:nvSpPr>
        <p:spPr>
          <a:xfrm rot="20379644">
            <a:off x="1295401" y="4191000"/>
            <a:ext cx="6257925" cy="1143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D7F936C-776C-4577-9A0B-8A8A9EC9989F}"/>
              </a:ext>
            </a:extLst>
          </p:cNvPr>
          <p:cNvSpPr/>
          <p:nvPr/>
        </p:nvSpPr>
        <p:spPr>
          <a:xfrm rot="1260180">
            <a:off x="1268657" y="4191000"/>
            <a:ext cx="6257925" cy="1143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7732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8C8A5-9CC1-4C2C-97A4-5B20EA906CA8}"/>
              </a:ext>
            </a:extLst>
          </p:cNvPr>
          <p:cNvSpPr>
            <a:spLocks noGrp="1"/>
          </p:cNvSpPr>
          <p:nvPr>
            <p:ph type="title"/>
          </p:nvPr>
        </p:nvSpPr>
        <p:spPr/>
        <p:txBody>
          <a:bodyPr/>
          <a:lstStyle/>
          <a:p>
            <a:r>
              <a:rPr lang="en-US"/>
              <a:t>Tugas Instruktur</a:t>
            </a:r>
            <a:endParaRPr lang="en-ID"/>
          </a:p>
        </p:txBody>
      </p:sp>
      <p:sp>
        <p:nvSpPr>
          <p:cNvPr id="3" name="Text Placeholder 2">
            <a:extLst>
              <a:ext uri="{FF2B5EF4-FFF2-40B4-BE49-F238E27FC236}">
                <a16:creationId xmlns:a16="http://schemas.microsoft.com/office/drawing/2014/main" id="{0896EE37-AEAD-4B12-84FA-12B4987B0001}"/>
              </a:ext>
            </a:extLst>
          </p:cNvPr>
          <p:cNvSpPr>
            <a:spLocks noGrp="1"/>
          </p:cNvSpPr>
          <p:nvPr>
            <p:ph type="body" sz="quarter" idx="10"/>
          </p:nvPr>
        </p:nvSpPr>
        <p:spPr/>
        <p:txBody>
          <a:bodyPr/>
          <a:lstStyle/>
          <a:p>
            <a:r>
              <a:rPr lang="en-ID"/>
              <a:t>Instruktur bertugas membantu mahasiswa mempelajari ilmu pengetahuan dan keahlian melalui berbagai jenis instruksi pembelajaran, e.g., diskusi, kuliah, tugas, and belajar mandiri.</a:t>
            </a:r>
          </a:p>
        </p:txBody>
      </p:sp>
    </p:spTree>
    <p:extLst>
      <p:ext uri="{BB962C8B-B14F-4D97-AF65-F5344CB8AC3E}">
        <p14:creationId xmlns:p14="http://schemas.microsoft.com/office/powerpoint/2010/main" val="36252078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AFE91-8900-4DD0-B06B-B3D73B74A4E4}"/>
              </a:ext>
            </a:extLst>
          </p:cNvPr>
          <p:cNvSpPr>
            <a:spLocks noGrp="1"/>
          </p:cNvSpPr>
          <p:nvPr>
            <p:ph type="title"/>
          </p:nvPr>
        </p:nvSpPr>
        <p:spPr/>
        <p:txBody>
          <a:bodyPr/>
          <a:lstStyle/>
          <a:p>
            <a:r>
              <a:rPr lang="en-US"/>
              <a:t>Strategi Belajar #3</a:t>
            </a:r>
            <a:endParaRPr lang="en-ID"/>
          </a:p>
        </p:txBody>
      </p:sp>
      <p:sp>
        <p:nvSpPr>
          <p:cNvPr id="4" name="Title 1">
            <a:extLst>
              <a:ext uri="{FF2B5EF4-FFF2-40B4-BE49-F238E27FC236}">
                <a16:creationId xmlns:a16="http://schemas.microsoft.com/office/drawing/2014/main" id="{31D72D0B-9C05-4389-BA3B-673D364E4227}"/>
              </a:ext>
            </a:extLst>
          </p:cNvPr>
          <p:cNvSpPr txBox="1">
            <a:spLocks/>
          </p:cNvSpPr>
          <p:nvPr/>
        </p:nvSpPr>
        <p:spPr>
          <a:xfrm>
            <a:off x="2958353" y="213918"/>
            <a:ext cx="5715002" cy="55210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a:lstStyle>
          <a:p>
            <a:r>
              <a:rPr lang="en-US"/>
              <a:t>Strategi Belajar #3</a:t>
            </a:r>
          </a:p>
        </p:txBody>
      </p:sp>
      <p:pic>
        <p:nvPicPr>
          <p:cNvPr id="5" name="Picture 2" descr="D:\Andreas Febrian\Dropbox\2019.20\DDP\Images\sotoy.png">
            <a:extLst>
              <a:ext uri="{FF2B5EF4-FFF2-40B4-BE49-F238E27FC236}">
                <a16:creationId xmlns:a16="http://schemas.microsoft.com/office/drawing/2014/main" id="{2761DE14-4E89-4B1A-A57B-9307EC47B6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3006" y="2068547"/>
            <a:ext cx="6557988" cy="23050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95F509D4-D254-4205-814E-8C944F687C20}"/>
              </a:ext>
            </a:extLst>
          </p:cNvPr>
          <p:cNvSpPr/>
          <p:nvPr/>
        </p:nvSpPr>
        <p:spPr>
          <a:xfrm>
            <a:off x="0" y="6457890"/>
            <a:ext cx="3038475" cy="400110"/>
          </a:xfrm>
          <a:prstGeom prst="rect">
            <a:avLst/>
          </a:prstGeom>
        </p:spPr>
        <p:txBody>
          <a:bodyPr wrap="square">
            <a:spAutoFit/>
          </a:bodyPr>
          <a:lstStyle/>
          <a:p>
            <a:r>
              <a:rPr lang="en-US" sz="1000">
                <a:solidFill>
                  <a:srgbClr val="2F424F"/>
                </a:solidFill>
                <a:latin typeface="Arial" panose="020B0604020202020204" pitchFamily="34" charset="0"/>
                <a:cs typeface="Arial" panose="020B0604020202020204" pitchFamily="34" charset="0"/>
              </a:rPr>
              <a:t>Image:</a:t>
            </a:r>
            <a:endParaRPr lang="en-US" sz="1000" dirty="0">
              <a:solidFill>
                <a:srgbClr val="2F424F"/>
              </a:solidFill>
              <a:latin typeface="Arial" panose="020B0604020202020204" pitchFamily="34" charset="0"/>
              <a:cs typeface="Arial" panose="020B0604020202020204" pitchFamily="34" charset="0"/>
            </a:endParaRPr>
          </a:p>
          <a:p>
            <a:r>
              <a:rPr lang="en-US" sz="1000">
                <a:solidFill>
                  <a:srgbClr val="2F424F"/>
                </a:solidFill>
                <a:latin typeface="Arial" panose="020B0604020202020204" pitchFamily="34" charset="0"/>
                <a:cs typeface="Arial" panose="020B0604020202020204" pitchFamily="34" charset="0"/>
              </a:rPr>
              <a:t>http://sotoylicious.blogspot.com/</a:t>
            </a:r>
            <a:endParaRPr lang="en-US" sz="1000" dirty="0">
              <a:solidFill>
                <a:srgbClr val="2F424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45551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CBC05-E989-4449-9F92-D0AB6A358458}"/>
              </a:ext>
            </a:extLst>
          </p:cNvPr>
          <p:cNvSpPr>
            <a:spLocks noGrp="1"/>
          </p:cNvSpPr>
          <p:nvPr>
            <p:ph type="title"/>
          </p:nvPr>
        </p:nvSpPr>
        <p:spPr/>
        <p:txBody>
          <a:bodyPr/>
          <a:lstStyle/>
          <a:p>
            <a:r>
              <a:rPr lang="en-US"/>
              <a:t>Strategi Belajar #4</a:t>
            </a:r>
            <a:endParaRPr lang="en-ID"/>
          </a:p>
        </p:txBody>
      </p:sp>
      <p:sp>
        <p:nvSpPr>
          <p:cNvPr id="4" name="TextBox 3">
            <a:extLst>
              <a:ext uri="{FF2B5EF4-FFF2-40B4-BE49-F238E27FC236}">
                <a16:creationId xmlns:a16="http://schemas.microsoft.com/office/drawing/2014/main" id="{D6A901E4-DC0D-41AB-A1DA-90E5AE968ACF}"/>
              </a:ext>
            </a:extLst>
          </p:cNvPr>
          <p:cNvSpPr txBox="1"/>
          <p:nvPr/>
        </p:nvSpPr>
        <p:spPr>
          <a:xfrm>
            <a:off x="4855593" y="2053309"/>
            <a:ext cx="3643946" cy="3046988"/>
          </a:xfrm>
          <a:prstGeom prst="rect">
            <a:avLst/>
          </a:prstGeom>
          <a:noFill/>
        </p:spPr>
        <p:txBody>
          <a:bodyPr wrap="none" rtlCol="0">
            <a:spAutoFit/>
          </a:bodyPr>
          <a:lstStyle/>
          <a:p>
            <a:r>
              <a:rPr lang="en-US" sz="4800" b="1" dirty="0">
                <a:solidFill>
                  <a:schemeClr val="accent2">
                    <a:lumMod val="75000"/>
                  </a:schemeClr>
                </a:solidFill>
                <a:latin typeface="Arial" panose="020B0604020202020204" pitchFamily="34" charset="0"/>
                <a:cs typeface="Arial" panose="020B0604020202020204" pitchFamily="34" charset="0"/>
              </a:rPr>
              <a:t>K</a:t>
            </a:r>
            <a:r>
              <a:rPr lang="en-US" sz="4800" b="1" dirty="0">
                <a:solidFill>
                  <a:schemeClr val="accent1">
                    <a:lumMod val="50000"/>
                  </a:schemeClr>
                </a:solidFill>
                <a:latin typeface="Arial" panose="020B0604020202020204" pitchFamily="34" charset="0"/>
                <a:cs typeface="Arial" panose="020B0604020202020204" pitchFamily="34" charset="0"/>
              </a:rPr>
              <a:t>eep </a:t>
            </a:r>
          </a:p>
          <a:p>
            <a:r>
              <a:rPr lang="en-US" sz="4800" b="1" dirty="0">
                <a:solidFill>
                  <a:schemeClr val="accent2">
                    <a:lumMod val="75000"/>
                  </a:schemeClr>
                </a:solidFill>
                <a:latin typeface="Arial" panose="020B0604020202020204" pitchFamily="34" charset="0"/>
                <a:cs typeface="Arial" panose="020B0604020202020204" pitchFamily="34" charset="0"/>
              </a:rPr>
              <a:t>I</a:t>
            </a:r>
            <a:r>
              <a:rPr lang="en-US" sz="4800" b="1" dirty="0">
                <a:solidFill>
                  <a:schemeClr val="accent1">
                    <a:lumMod val="50000"/>
                  </a:schemeClr>
                </a:solidFill>
                <a:latin typeface="Arial" panose="020B0604020202020204" pitchFamily="34" charset="0"/>
                <a:cs typeface="Arial" panose="020B0604020202020204" pitchFamily="34" charset="0"/>
              </a:rPr>
              <a:t>t </a:t>
            </a:r>
          </a:p>
          <a:p>
            <a:r>
              <a:rPr lang="en-US" sz="4800" b="1" dirty="0">
                <a:solidFill>
                  <a:schemeClr val="accent2">
                    <a:lumMod val="75000"/>
                  </a:schemeClr>
                </a:solidFill>
                <a:latin typeface="Arial" panose="020B0604020202020204" pitchFamily="34" charset="0"/>
                <a:cs typeface="Arial" panose="020B0604020202020204" pitchFamily="34" charset="0"/>
              </a:rPr>
              <a:t>S</a:t>
            </a:r>
            <a:r>
              <a:rPr lang="en-US" sz="4800" b="1" dirty="0">
                <a:solidFill>
                  <a:schemeClr val="accent1">
                    <a:lumMod val="50000"/>
                  </a:schemeClr>
                </a:solidFill>
                <a:latin typeface="Arial" panose="020B0604020202020204" pitchFamily="34" charset="0"/>
                <a:cs typeface="Arial" panose="020B0604020202020204" pitchFamily="34" charset="0"/>
              </a:rPr>
              <a:t>imple and </a:t>
            </a:r>
          </a:p>
          <a:p>
            <a:r>
              <a:rPr lang="en-US" sz="4800" b="1" dirty="0">
                <a:solidFill>
                  <a:schemeClr val="accent2">
                    <a:lumMod val="75000"/>
                  </a:schemeClr>
                </a:solidFill>
                <a:latin typeface="Arial" panose="020B0604020202020204" pitchFamily="34" charset="0"/>
                <a:cs typeface="Arial" panose="020B0604020202020204" pitchFamily="34" charset="0"/>
              </a:rPr>
              <a:t>S</a:t>
            </a:r>
            <a:r>
              <a:rPr lang="en-US" sz="4800" b="1" dirty="0">
                <a:solidFill>
                  <a:schemeClr val="accent1">
                    <a:lumMod val="50000"/>
                  </a:schemeClr>
                </a:solidFill>
                <a:latin typeface="Arial" panose="020B0604020202020204" pitchFamily="34" charset="0"/>
                <a:cs typeface="Arial" panose="020B0604020202020204" pitchFamily="34" charset="0"/>
              </a:rPr>
              <a:t>hort</a:t>
            </a:r>
            <a:endParaRPr lang="en-US" sz="4400" b="1" dirty="0">
              <a:solidFill>
                <a:schemeClr val="accent1">
                  <a:lumMod val="50000"/>
                </a:schemeClr>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E5216EBB-3B82-4633-81A1-0FD95ECC0D34}"/>
              </a:ext>
            </a:extLst>
          </p:cNvPr>
          <p:cNvSpPr/>
          <p:nvPr/>
        </p:nvSpPr>
        <p:spPr>
          <a:xfrm>
            <a:off x="0" y="6457890"/>
            <a:ext cx="4572000" cy="400110"/>
          </a:xfrm>
          <a:prstGeom prst="rect">
            <a:avLst/>
          </a:prstGeom>
        </p:spPr>
        <p:txBody>
          <a:bodyPr>
            <a:spAutoFit/>
          </a:bodyPr>
          <a:lstStyle/>
          <a:p>
            <a:r>
              <a:rPr lang="en-US" sz="1000">
                <a:solidFill>
                  <a:srgbClr val="2F424F"/>
                </a:solidFill>
                <a:latin typeface="Arial" panose="020B0604020202020204" pitchFamily="34" charset="0"/>
                <a:cs typeface="Arial" panose="020B0604020202020204" pitchFamily="34" charset="0"/>
              </a:rPr>
              <a:t>Image:</a:t>
            </a:r>
            <a:endParaRPr lang="en-US" sz="1000" dirty="0">
              <a:solidFill>
                <a:srgbClr val="2F424F"/>
              </a:solidFill>
              <a:latin typeface="Arial" panose="020B0604020202020204" pitchFamily="34" charset="0"/>
              <a:cs typeface="Arial" panose="020B0604020202020204" pitchFamily="34" charset="0"/>
            </a:endParaRPr>
          </a:p>
          <a:p>
            <a:r>
              <a:rPr lang="en-US" sz="1000" dirty="0">
                <a:solidFill>
                  <a:srgbClr val="2F424F"/>
                </a:solidFill>
                <a:latin typeface="Arial" panose="020B0604020202020204" pitchFamily="34" charset="0"/>
                <a:cs typeface="Arial" panose="020B0604020202020204" pitchFamily="34" charset="0"/>
              </a:rPr>
              <a:t>https://emojiisland.com/</a:t>
            </a:r>
          </a:p>
        </p:txBody>
      </p:sp>
      <p:pic>
        <p:nvPicPr>
          <p:cNvPr id="6" name="Picture 2" descr="D:\Andreas Febrian\Dropbox\2019.20\DDP\Images\Picture2.png">
            <a:extLst>
              <a:ext uri="{FF2B5EF4-FFF2-40B4-BE49-F238E27FC236}">
                <a16:creationId xmlns:a16="http://schemas.microsoft.com/office/drawing/2014/main" id="{0F8A16FE-1583-4D5B-801F-5527178DD0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0438" y="1851984"/>
            <a:ext cx="3449637" cy="3449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99473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0D832F-30F8-429F-8CA1-B904A5B642F1}"/>
              </a:ext>
            </a:extLst>
          </p:cNvPr>
          <p:cNvSpPr>
            <a:spLocks noGrp="1"/>
          </p:cNvSpPr>
          <p:nvPr>
            <p:ph type="body" sz="quarter" idx="10"/>
          </p:nvPr>
        </p:nvSpPr>
        <p:spPr/>
        <p:txBody>
          <a:bodyPr/>
          <a:lstStyle/>
          <a:p>
            <a:r>
              <a:rPr lang="en-ID"/>
              <a:t>Keberhasilanku, tanggungjawabku!</a:t>
            </a:r>
          </a:p>
        </p:txBody>
      </p:sp>
    </p:spTree>
    <p:extLst>
      <p:ext uri="{BB962C8B-B14F-4D97-AF65-F5344CB8AC3E}">
        <p14:creationId xmlns:p14="http://schemas.microsoft.com/office/powerpoint/2010/main" val="1628234753"/>
      </p:ext>
    </p:extLst>
  </p:cSld>
  <p:clrMapOvr>
    <a:masterClrMapping/>
  </p:clrMapOvr>
  <p:transition>
    <p:split orient="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79437-E412-49B6-B4C9-1F122FDC52C5}"/>
              </a:ext>
            </a:extLst>
          </p:cNvPr>
          <p:cNvSpPr>
            <a:spLocks noGrp="1"/>
          </p:cNvSpPr>
          <p:nvPr>
            <p:ph type="title"/>
          </p:nvPr>
        </p:nvSpPr>
        <p:spPr/>
        <p:txBody>
          <a:bodyPr/>
          <a:lstStyle/>
          <a:p>
            <a:r>
              <a:rPr lang="en-US"/>
              <a:t>Kritik dan Saran</a:t>
            </a:r>
            <a:endParaRPr lang="en-ID"/>
          </a:p>
        </p:txBody>
      </p:sp>
      <p:sp>
        <p:nvSpPr>
          <p:cNvPr id="4" name="Text Box 3">
            <a:extLst>
              <a:ext uri="{FF2B5EF4-FFF2-40B4-BE49-F238E27FC236}">
                <a16:creationId xmlns:a16="http://schemas.microsoft.com/office/drawing/2014/main" id="{9364E0C7-C6F2-41CF-A360-BBC883BE5D53}"/>
              </a:ext>
            </a:extLst>
          </p:cNvPr>
          <p:cNvSpPr txBox="1">
            <a:spLocks noChangeArrowheads="1"/>
          </p:cNvSpPr>
          <p:nvPr/>
        </p:nvSpPr>
        <p:spPr bwMode="auto">
          <a:xfrm>
            <a:off x="614363" y="2346321"/>
            <a:ext cx="7915274" cy="11026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prstTxWarp prst="textArchUp">
              <a:avLst>
                <a:gd name="adj" fmla="val 10634685"/>
              </a:avLst>
            </a:prstTxWarp>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9pPr>
          </a:lstStyle>
          <a:p>
            <a:pPr algn="ctr" eaLnBrk="1" hangingPunct="1">
              <a:buClrTx/>
              <a:buFontTx/>
              <a:buNone/>
            </a:pPr>
            <a:r>
              <a:rPr lang="en-US" sz="3600" b="1" dirty="0" err="1">
                <a:solidFill>
                  <a:srgbClr val="FF3737"/>
                </a:solidFill>
                <a:cs typeface="Arial" panose="020B0604020202020204" pitchFamily="34" charset="0"/>
              </a:rPr>
              <a:t>jangan</a:t>
            </a:r>
            <a:r>
              <a:rPr lang="en-US" sz="3600" b="1" dirty="0">
                <a:solidFill>
                  <a:srgbClr val="FF3737"/>
                </a:solidFill>
                <a:cs typeface="Arial" panose="020B0604020202020204" pitchFamily="34" charset="0"/>
              </a:rPr>
              <a:t> </a:t>
            </a:r>
            <a:r>
              <a:rPr lang="en-US" sz="3600" b="1" dirty="0" err="1">
                <a:solidFill>
                  <a:srgbClr val="FF3737"/>
                </a:solidFill>
                <a:cs typeface="Arial" panose="020B0604020202020204" pitchFamily="34" charset="0"/>
              </a:rPr>
              <a:t>disimpan</a:t>
            </a:r>
            <a:r>
              <a:rPr lang="en-US" sz="3600" b="1" dirty="0">
                <a:solidFill>
                  <a:srgbClr val="FF3737"/>
                </a:solidFill>
                <a:cs typeface="Arial" panose="020B0604020202020204" pitchFamily="34" charset="0"/>
              </a:rPr>
              <a:t> </a:t>
            </a:r>
            <a:r>
              <a:rPr lang="en-US" sz="3600" b="1" dirty="0" err="1">
                <a:solidFill>
                  <a:srgbClr val="FF3737"/>
                </a:solidFill>
                <a:cs typeface="Arial" panose="020B0604020202020204" pitchFamily="34" charset="0"/>
              </a:rPr>
              <a:t>sendiri</a:t>
            </a:r>
            <a:r>
              <a:rPr lang="en-US" sz="3600" b="1" dirty="0">
                <a:solidFill>
                  <a:srgbClr val="FF3737"/>
                </a:solidFill>
                <a:cs typeface="Arial" panose="020B0604020202020204" pitchFamily="34" charset="0"/>
              </a:rPr>
              <a:t>,</a:t>
            </a:r>
          </a:p>
          <a:p>
            <a:pPr algn="ctr" eaLnBrk="1" hangingPunct="1"/>
            <a:r>
              <a:rPr lang="en-US" sz="3600" b="1" dirty="0" err="1">
                <a:solidFill>
                  <a:srgbClr val="FF3737"/>
                </a:solidFill>
                <a:cs typeface="Arial" panose="020B0604020202020204" pitchFamily="34" charset="0"/>
              </a:rPr>
              <a:t>sampaikan</a:t>
            </a:r>
            <a:r>
              <a:rPr lang="en-US" sz="3600" b="1" dirty="0">
                <a:solidFill>
                  <a:srgbClr val="FF3737"/>
                </a:solidFill>
                <a:cs typeface="Arial" panose="020B0604020202020204" pitchFamily="34" charset="0"/>
              </a:rPr>
              <a:t> </a:t>
            </a:r>
            <a:r>
              <a:rPr lang="en-US" sz="3600" b="1" dirty="0" err="1">
                <a:solidFill>
                  <a:srgbClr val="FF3737"/>
                </a:solidFill>
                <a:cs typeface="Arial" panose="020B0604020202020204" pitchFamily="34" charset="0"/>
              </a:rPr>
              <a:t>langsung</a:t>
            </a:r>
            <a:r>
              <a:rPr lang="en-US" sz="3600" b="1" dirty="0">
                <a:solidFill>
                  <a:srgbClr val="FF3737"/>
                </a:solidFill>
                <a:cs typeface="Arial" panose="020B0604020202020204" pitchFamily="34" charset="0"/>
              </a:rPr>
              <a:t> </a:t>
            </a:r>
            <a:r>
              <a:rPr lang="en-US" sz="3600" b="1" err="1">
                <a:solidFill>
                  <a:srgbClr val="FF3737"/>
                </a:solidFill>
                <a:cs typeface="Arial" panose="020B0604020202020204" pitchFamily="34" charset="0"/>
              </a:rPr>
              <a:t>atau</a:t>
            </a:r>
            <a:r>
              <a:rPr lang="en-US" sz="3600" b="1">
                <a:solidFill>
                  <a:srgbClr val="FF3737"/>
                </a:solidFill>
                <a:cs typeface="Arial" panose="020B0604020202020204" pitchFamily="34" charset="0"/>
              </a:rPr>
              <a:t> via PJJ</a:t>
            </a:r>
            <a:endParaRPr lang="en-US" sz="3600" b="1" dirty="0">
              <a:solidFill>
                <a:srgbClr val="FF3737"/>
              </a:solidFill>
              <a:cs typeface="Arial" panose="020B0604020202020204" pitchFamily="34" charset="0"/>
            </a:endParaRPr>
          </a:p>
        </p:txBody>
      </p:sp>
      <p:sp>
        <p:nvSpPr>
          <p:cNvPr id="5" name="Rectangle 4">
            <a:extLst>
              <a:ext uri="{FF2B5EF4-FFF2-40B4-BE49-F238E27FC236}">
                <a16:creationId xmlns:a16="http://schemas.microsoft.com/office/drawing/2014/main" id="{AE6D64BD-BB98-46CF-80CC-2B77E8946B2B}"/>
              </a:ext>
            </a:extLst>
          </p:cNvPr>
          <p:cNvSpPr/>
          <p:nvPr/>
        </p:nvSpPr>
        <p:spPr>
          <a:xfrm>
            <a:off x="0" y="6457890"/>
            <a:ext cx="6574971" cy="400110"/>
          </a:xfrm>
          <a:prstGeom prst="rect">
            <a:avLst/>
          </a:prstGeom>
        </p:spPr>
        <p:txBody>
          <a:bodyPr wrap="square">
            <a:spAutoFit/>
          </a:bodyPr>
          <a:lstStyle/>
          <a:p>
            <a:r>
              <a:rPr lang="en-US" sz="1000">
                <a:solidFill>
                  <a:srgbClr val="2F424F"/>
                </a:solidFill>
                <a:latin typeface="Arial" panose="020B0604020202020204" pitchFamily="34" charset="0"/>
                <a:cs typeface="Arial" panose="020B0604020202020204" pitchFamily="34" charset="0"/>
              </a:rPr>
              <a:t>Image:</a:t>
            </a:r>
            <a:endParaRPr lang="en-US" sz="1000" dirty="0">
              <a:solidFill>
                <a:srgbClr val="2F424F"/>
              </a:solidFill>
              <a:latin typeface="Arial" panose="020B0604020202020204" pitchFamily="34" charset="0"/>
              <a:cs typeface="Arial" panose="020B0604020202020204" pitchFamily="34" charset="0"/>
            </a:endParaRPr>
          </a:p>
          <a:p>
            <a:r>
              <a:rPr lang="en-US" sz="1000" dirty="0">
                <a:solidFill>
                  <a:srgbClr val="2F424F"/>
                </a:solidFill>
                <a:latin typeface="Arial" panose="020B0604020202020204" pitchFamily="34" charset="0"/>
                <a:cs typeface="Arial" panose="020B0604020202020204" pitchFamily="34" charset="0"/>
              </a:rPr>
              <a:t>https://id.kisspng.com/</a:t>
            </a:r>
          </a:p>
        </p:txBody>
      </p:sp>
      <p:pic>
        <p:nvPicPr>
          <p:cNvPr id="6" name="Picture 2" descr="D:\Andreas Febrian\Dropbox\2019.20\DDP\Images\comments.png">
            <a:extLst>
              <a:ext uri="{FF2B5EF4-FFF2-40B4-BE49-F238E27FC236}">
                <a16:creationId xmlns:a16="http://schemas.microsoft.com/office/drawing/2014/main" id="{A79710C6-A345-4069-A936-9C94C0369C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0963" y="2896348"/>
            <a:ext cx="3902075" cy="2793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55986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75382114"/>
      </p:ext>
    </p:extLst>
  </p:cSld>
  <p:clrMapOvr>
    <a:masterClrMapping/>
  </p:clrMapOvr>
  <p:transition>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3837E-DD0A-462D-ADBC-430A446117C9}"/>
              </a:ext>
            </a:extLst>
          </p:cNvPr>
          <p:cNvSpPr>
            <a:spLocks noGrp="1"/>
          </p:cNvSpPr>
          <p:nvPr>
            <p:ph type="title"/>
          </p:nvPr>
        </p:nvSpPr>
        <p:spPr/>
        <p:txBody>
          <a:bodyPr/>
          <a:lstStyle/>
          <a:p>
            <a:r>
              <a:rPr lang="en-ID"/>
              <a:t>Tujuan Pembelajaran</a:t>
            </a:r>
          </a:p>
        </p:txBody>
      </p:sp>
      <p:sp>
        <p:nvSpPr>
          <p:cNvPr id="3" name="Text Placeholder 2">
            <a:extLst>
              <a:ext uri="{FF2B5EF4-FFF2-40B4-BE49-F238E27FC236}">
                <a16:creationId xmlns:a16="http://schemas.microsoft.com/office/drawing/2014/main" id="{83763A70-0057-493E-832F-95C301FFE4B4}"/>
              </a:ext>
            </a:extLst>
          </p:cNvPr>
          <p:cNvSpPr>
            <a:spLocks noGrp="1"/>
          </p:cNvSpPr>
          <p:nvPr>
            <p:ph type="body" sz="quarter" idx="10"/>
          </p:nvPr>
        </p:nvSpPr>
        <p:spPr/>
        <p:txBody>
          <a:bodyPr/>
          <a:lstStyle/>
          <a:p>
            <a:r>
              <a:rPr lang="en-ID"/>
              <a:t>Mahasiswa mengenal, memahami, dan dapat menggunakan dan menjustifikasi penggunaan berbagai jenis struktur data, teknik rekursif, algoritma pengurutan (sorting), dan menganalisa kompleksitas algoritma yang mereka gunakan.</a:t>
            </a:r>
          </a:p>
        </p:txBody>
      </p:sp>
      <p:sp>
        <p:nvSpPr>
          <p:cNvPr id="4" name="Text Placeholder 3">
            <a:extLst>
              <a:ext uri="{FF2B5EF4-FFF2-40B4-BE49-F238E27FC236}">
                <a16:creationId xmlns:a16="http://schemas.microsoft.com/office/drawing/2014/main" id="{51279315-F052-431C-BE64-023719579114}"/>
              </a:ext>
            </a:extLst>
          </p:cNvPr>
          <p:cNvSpPr>
            <a:spLocks noGrp="1"/>
          </p:cNvSpPr>
          <p:nvPr>
            <p:ph type="body" sz="quarter" idx="11"/>
          </p:nvPr>
        </p:nvSpPr>
        <p:spPr>
          <a:xfrm>
            <a:off x="249382" y="4496499"/>
            <a:ext cx="8414327" cy="1740572"/>
          </a:xfrm>
        </p:spPr>
        <p:txBody>
          <a:bodyPr>
            <a:normAutofit/>
          </a:bodyPr>
          <a:lstStyle/>
          <a:p>
            <a:r>
              <a:rPr lang="en-ID" sz="2000"/>
              <a:t>Prasyarat: Dasar-Dasar Pemrograman, artinya, instruktur berasumsi mahasiswa bisa membuat dan men-debug program!</a:t>
            </a:r>
          </a:p>
          <a:p>
            <a:endParaRPr lang="en-ID" sz="2000"/>
          </a:p>
        </p:txBody>
      </p:sp>
    </p:spTree>
    <p:extLst>
      <p:ext uri="{BB962C8B-B14F-4D97-AF65-F5344CB8AC3E}">
        <p14:creationId xmlns:p14="http://schemas.microsoft.com/office/powerpoint/2010/main" val="1160118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EA528-0060-4A2B-B9C3-B344BC37A877}"/>
              </a:ext>
            </a:extLst>
          </p:cNvPr>
          <p:cNvSpPr>
            <a:spLocks noGrp="1"/>
          </p:cNvSpPr>
          <p:nvPr>
            <p:ph type="title"/>
          </p:nvPr>
        </p:nvSpPr>
        <p:spPr/>
        <p:txBody>
          <a:bodyPr/>
          <a:lstStyle/>
          <a:p>
            <a:r>
              <a:rPr lang="en-US"/>
              <a:t>Ekspektasi Waktu Belajar</a:t>
            </a:r>
            <a:endParaRPr lang="en-ID"/>
          </a:p>
        </p:txBody>
      </p:sp>
      <p:cxnSp>
        <p:nvCxnSpPr>
          <p:cNvPr id="5" name="Straight Connector 4">
            <a:extLst>
              <a:ext uri="{FF2B5EF4-FFF2-40B4-BE49-F238E27FC236}">
                <a16:creationId xmlns:a16="http://schemas.microsoft.com/office/drawing/2014/main" id="{65A60220-702D-482A-972E-7FFCEC6DD81F}"/>
              </a:ext>
            </a:extLst>
          </p:cNvPr>
          <p:cNvCxnSpPr/>
          <p:nvPr/>
        </p:nvCxnSpPr>
        <p:spPr>
          <a:xfrm>
            <a:off x="3439905" y="1007156"/>
            <a:ext cx="0" cy="4206240"/>
          </a:xfrm>
          <a:prstGeom prst="line">
            <a:avLst/>
          </a:prstGeom>
          <a:ln w="762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8F3B0002-BFA7-44C0-B872-73F989BD6E08}"/>
              </a:ext>
            </a:extLst>
          </p:cNvPr>
          <p:cNvGrpSpPr/>
          <p:nvPr/>
        </p:nvGrpSpPr>
        <p:grpSpPr>
          <a:xfrm>
            <a:off x="255588" y="2200050"/>
            <a:ext cx="3024641" cy="1272526"/>
            <a:chOff x="255588" y="3128964"/>
            <a:chExt cx="3975734" cy="1272526"/>
          </a:xfrm>
        </p:grpSpPr>
        <p:sp>
          <p:nvSpPr>
            <p:cNvPr id="7" name="Rectangle 6">
              <a:extLst>
                <a:ext uri="{FF2B5EF4-FFF2-40B4-BE49-F238E27FC236}">
                  <a16:creationId xmlns:a16="http://schemas.microsoft.com/office/drawing/2014/main" id="{B3C393E2-D36F-4F01-8FAD-0E85B20F3F3D}"/>
                </a:ext>
              </a:extLst>
            </p:cNvPr>
            <p:cNvSpPr/>
            <p:nvPr/>
          </p:nvSpPr>
          <p:spPr>
            <a:xfrm>
              <a:off x="484433" y="3443288"/>
              <a:ext cx="3428754" cy="9582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latin typeface="Arial" panose="020B0604020202020204" pitchFamily="34" charset="0"/>
                  <a:cs typeface="Arial" panose="020B0604020202020204" pitchFamily="34" charset="0"/>
                </a:rPr>
                <a:t>4 SKS</a:t>
              </a:r>
              <a:endParaRPr lang="en-US" sz="2400" b="1"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9F9B23A2-04E1-44F1-8C8B-829A6864B217}"/>
                </a:ext>
              </a:extLst>
            </p:cNvPr>
            <p:cNvSpPr/>
            <p:nvPr/>
          </p:nvSpPr>
          <p:spPr>
            <a:xfrm>
              <a:off x="255588" y="3128964"/>
              <a:ext cx="2721292" cy="51435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bg1"/>
                  </a:solidFill>
                  <a:latin typeface="Arial" panose="020B0604020202020204" pitchFamily="34" charset="0"/>
                  <a:cs typeface="Arial" panose="020B0604020202020204" pitchFamily="34" charset="0"/>
                </a:rPr>
                <a:t>Bentuk</a:t>
              </a:r>
              <a:r>
                <a:rPr lang="en-US" sz="2000" b="1" dirty="0">
                  <a:solidFill>
                    <a:schemeClr val="bg1"/>
                  </a:solidFill>
                  <a:latin typeface="Arial" panose="020B0604020202020204" pitchFamily="34" charset="0"/>
                  <a:cs typeface="Arial" panose="020B0604020202020204" pitchFamily="34" charset="0"/>
                </a:rPr>
                <a:t> </a:t>
              </a:r>
              <a:r>
                <a:rPr lang="en-US" sz="2000" b="1" dirty="0" err="1">
                  <a:solidFill>
                    <a:schemeClr val="bg1"/>
                  </a:solidFill>
                  <a:latin typeface="Arial" panose="020B0604020202020204" pitchFamily="34" charset="0"/>
                  <a:cs typeface="Arial" panose="020B0604020202020204" pitchFamily="34" charset="0"/>
                </a:rPr>
                <a:t>Kuliah</a:t>
              </a:r>
              <a:endParaRPr lang="en-US" sz="2000" b="1" dirty="0">
                <a:solidFill>
                  <a:schemeClr val="bg1"/>
                </a:solidFill>
                <a:latin typeface="Arial" panose="020B0604020202020204" pitchFamily="34" charset="0"/>
                <a:cs typeface="Arial" panose="020B0604020202020204" pitchFamily="34" charset="0"/>
              </a:endParaRPr>
            </a:p>
          </p:txBody>
        </p:sp>
        <p:sp>
          <p:nvSpPr>
            <p:cNvPr id="9" name="Right Triangle 8">
              <a:extLst>
                <a:ext uri="{FF2B5EF4-FFF2-40B4-BE49-F238E27FC236}">
                  <a16:creationId xmlns:a16="http://schemas.microsoft.com/office/drawing/2014/main" id="{1D25A12A-B7DD-448F-A23C-9EAF931EC320}"/>
                </a:ext>
              </a:extLst>
            </p:cNvPr>
            <p:cNvSpPr/>
            <p:nvPr/>
          </p:nvSpPr>
          <p:spPr>
            <a:xfrm>
              <a:off x="2976881" y="3128964"/>
              <a:ext cx="136208" cy="318135"/>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0" name="Right Triangle 9">
              <a:extLst>
                <a:ext uri="{FF2B5EF4-FFF2-40B4-BE49-F238E27FC236}">
                  <a16:creationId xmlns:a16="http://schemas.microsoft.com/office/drawing/2014/main" id="{4A805C0F-143E-4D4C-BD04-DE43FDB43C67}"/>
                </a:ext>
              </a:extLst>
            </p:cNvPr>
            <p:cNvSpPr/>
            <p:nvPr/>
          </p:nvSpPr>
          <p:spPr>
            <a:xfrm rot="5400000">
              <a:off x="3781274" y="3951442"/>
              <a:ext cx="581961" cy="318135"/>
            </a:xfrm>
            <a:prstGeom prst="r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11" name="Group 10">
            <a:extLst>
              <a:ext uri="{FF2B5EF4-FFF2-40B4-BE49-F238E27FC236}">
                <a16:creationId xmlns:a16="http://schemas.microsoft.com/office/drawing/2014/main" id="{2827AC9C-C9FF-4778-8F04-0A63190F4DB0}"/>
              </a:ext>
            </a:extLst>
          </p:cNvPr>
          <p:cNvGrpSpPr/>
          <p:nvPr/>
        </p:nvGrpSpPr>
        <p:grpSpPr>
          <a:xfrm>
            <a:off x="3672113" y="2393042"/>
            <a:ext cx="5268686" cy="984115"/>
            <a:chOff x="4615541" y="2857500"/>
            <a:chExt cx="4322652" cy="984115"/>
          </a:xfrm>
        </p:grpSpPr>
        <p:sp>
          <p:nvSpPr>
            <p:cNvPr id="12" name="Rectangle 11">
              <a:extLst>
                <a:ext uri="{FF2B5EF4-FFF2-40B4-BE49-F238E27FC236}">
                  <a16:creationId xmlns:a16="http://schemas.microsoft.com/office/drawing/2014/main" id="{A7200A1F-62BA-4747-8A96-78459CB122EF}"/>
                </a:ext>
              </a:extLst>
            </p:cNvPr>
            <p:cNvSpPr/>
            <p:nvPr/>
          </p:nvSpPr>
          <p:spPr>
            <a:xfrm>
              <a:off x="4615541" y="3034031"/>
              <a:ext cx="2786500" cy="50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latin typeface="Arial" panose="020B0604020202020204" pitchFamily="34" charset="0"/>
                  <a:cs typeface="Arial" panose="020B0604020202020204" pitchFamily="34" charset="0"/>
                </a:rPr>
                <a:t>Pertemuan Tatap Muka</a:t>
              </a:r>
              <a:endParaRPr lang="en-US" b="1" dirty="0">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E5887F57-B380-4412-8538-6C3ADDD496A4}"/>
                </a:ext>
              </a:extLst>
            </p:cNvPr>
            <p:cNvSpPr/>
            <p:nvPr/>
          </p:nvSpPr>
          <p:spPr>
            <a:xfrm rot="20488501">
              <a:off x="7234196" y="3071594"/>
              <a:ext cx="273382" cy="508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4" name="Rectangle 13">
              <a:extLst>
                <a:ext uri="{FF2B5EF4-FFF2-40B4-BE49-F238E27FC236}">
                  <a16:creationId xmlns:a16="http://schemas.microsoft.com/office/drawing/2014/main" id="{B8A46A18-1C3D-43E9-B1D2-DC5F9A51313D}"/>
                </a:ext>
              </a:extLst>
            </p:cNvPr>
            <p:cNvSpPr/>
            <p:nvPr/>
          </p:nvSpPr>
          <p:spPr>
            <a:xfrm>
              <a:off x="7187697" y="3157085"/>
              <a:ext cx="1738585" cy="50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rial" panose="020B0604020202020204" pitchFamily="34" charset="0"/>
                  <a:cs typeface="Arial" panose="020B0604020202020204" pitchFamily="34" charset="0"/>
                </a:rPr>
                <a:t>200 </a:t>
              </a:r>
              <a:r>
                <a:rPr lang="en-US" b="1" dirty="0" err="1">
                  <a:latin typeface="Arial" panose="020B0604020202020204" pitchFamily="34" charset="0"/>
                  <a:cs typeface="Arial" panose="020B0604020202020204" pitchFamily="34" charset="0"/>
                </a:rPr>
                <a:t>menit</a:t>
              </a:r>
              <a:endParaRPr lang="en-US" b="1" dirty="0">
                <a:latin typeface="Arial" panose="020B0604020202020204" pitchFamily="34" charset="0"/>
                <a:cs typeface="Arial" panose="020B0604020202020204" pitchFamily="34" charset="0"/>
              </a:endParaRPr>
            </a:p>
          </p:txBody>
        </p:sp>
        <p:sp>
          <p:nvSpPr>
            <p:cNvPr id="15" name="Right Triangle 14">
              <a:extLst>
                <a:ext uri="{FF2B5EF4-FFF2-40B4-BE49-F238E27FC236}">
                  <a16:creationId xmlns:a16="http://schemas.microsoft.com/office/drawing/2014/main" id="{DD07C263-6A38-4D34-8792-3DCF6FD18EDC}"/>
                </a:ext>
              </a:extLst>
            </p:cNvPr>
            <p:cNvSpPr/>
            <p:nvPr/>
          </p:nvSpPr>
          <p:spPr>
            <a:xfrm flipH="1">
              <a:off x="4615542" y="2857500"/>
              <a:ext cx="738198" cy="176530"/>
            </a:xfrm>
            <a:prstGeom prst="r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6" name="Right Triangle 15">
              <a:extLst>
                <a:ext uri="{FF2B5EF4-FFF2-40B4-BE49-F238E27FC236}">
                  <a16:creationId xmlns:a16="http://schemas.microsoft.com/office/drawing/2014/main" id="{C835BED8-C4E1-48D8-A5D0-B31780A87BFE}"/>
                </a:ext>
              </a:extLst>
            </p:cNvPr>
            <p:cNvSpPr/>
            <p:nvPr/>
          </p:nvSpPr>
          <p:spPr>
            <a:xfrm flipV="1">
              <a:off x="8199995" y="3665085"/>
              <a:ext cx="738198" cy="176530"/>
            </a:xfrm>
            <a:prstGeom prst="r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sp>
        <p:nvSpPr>
          <p:cNvPr id="17" name="Rectangle 16">
            <a:extLst>
              <a:ext uri="{FF2B5EF4-FFF2-40B4-BE49-F238E27FC236}">
                <a16:creationId xmlns:a16="http://schemas.microsoft.com/office/drawing/2014/main" id="{72205A67-D034-4AC2-BF40-E606605FAEF8}"/>
              </a:ext>
            </a:extLst>
          </p:cNvPr>
          <p:cNvSpPr/>
          <p:nvPr/>
        </p:nvSpPr>
        <p:spPr>
          <a:xfrm>
            <a:off x="3672112" y="1681067"/>
            <a:ext cx="5254165" cy="50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err="1">
                <a:latin typeface="Arial" panose="020B0604020202020204" pitchFamily="34" charset="0"/>
                <a:cs typeface="Arial" panose="020B0604020202020204" pitchFamily="34" charset="0"/>
              </a:rPr>
              <a:t>Kegiatan</a:t>
            </a:r>
            <a:r>
              <a:rPr lang="en-US" b="1">
                <a:latin typeface="Arial" panose="020B0604020202020204" pitchFamily="34" charset="0"/>
                <a:cs typeface="Arial" panose="020B0604020202020204" pitchFamily="34" charset="0"/>
              </a:rPr>
              <a:t> Belajar per-Pekan</a:t>
            </a:r>
            <a:endParaRPr lang="en-US" b="1" dirty="0">
              <a:latin typeface="Arial" panose="020B0604020202020204" pitchFamily="34" charset="0"/>
              <a:cs typeface="Arial" panose="020B0604020202020204" pitchFamily="34" charset="0"/>
            </a:endParaRPr>
          </a:p>
        </p:txBody>
      </p:sp>
      <p:grpSp>
        <p:nvGrpSpPr>
          <p:cNvPr id="18" name="Group 17">
            <a:extLst>
              <a:ext uri="{FF2B5EF4-FFF2-40B4-BE49-F238E27FC236}">
                <a16:creationId xmlns:a16="http://schemas.microsoft.com/office/drawing/2014/main" id="{1F5F6DCD-C59C-4D7B-B809-75456E8F1CDE}"/>
              </a:ext>
            </a:extLst>
          </p:cNvPr>
          <p:cNvGrpSpPr/>
          <p:nvPr/>
        </p:nvGrpSpPr>
        <p:grpSpPr>
          <a:xfrm>
            <a:off x="3664851" y="3298253"/>
            <a:ext cx="5268686" cy="984115"/>
            <a:chOff x="4615541" y="2857500"/>
            <a:chExt cx="4322652" cy="984115"/>
          </a:xfrm>
        </p:grpSpPr>
        <p:sp>
          <p:nvSpPr>
            <p:cNvPr id="19" name="Rectangle 18">
              <a:extLst>
                <a:ext uri="{FF2B5EF4-FFF2-40B4-BE49-F238E27FC236}">
                  <a16:creationId xmlns:a16="http://schemas.microsoft.com/office/drawing/2014/main" id="{D6BDEE3B-2159-487A-AD04-E35A5B06FA2F}"/>
                </a:ext>
              </a:extLst>
            </p:cNvPr>
            <p:cNvSpPr/>
            <p:nvPr/>
          </p:nvSpPr>
          <p:spPr>
            <a:xfrm>
              <a:off x="4615541" y="3034031"/>
              <a:ext cx="2786500" cy="50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latin typeface="Arial" panose="020B0604020202020204" pitchFamily="34" charset="0"/>
                  <a:cs typeface="Arial" panose="020B0604020202020204" pitchFamily="34" charset="0"/>
                </a:rPr>
                <a:t>Kegiatan Terstruktur</a:t>
              </a:r>
              <a:endParaRPr lang="en-US" b="1" dirty="0">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E8D58B6B-852A-472F-9B63-2533A1D7552E}"/>
                </a:ext>
              </a:extLst>
            </p:cNvPr>
            <p:cNvSpPr/>
            <p:nvPr/>
          </p:nvSpPr>
          <p:spPr>
            <a:xfrm rot="20488501">
              <a:off x="7234196" y="3071594"/>
              <a:ext cx="273382" cy="508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1" name="Rectangle 20">
              <a:extLst>
                <a:ext uri="{FF2B5EF4-FFF2-40B4-BE49-F238E27FC236}">
                  <a16:creationId xmlns:a16="http://schemas.microsoft.com/office/drawing/2014/main" id="{0FB99AC5-2E37-469C-8659-7736C5E8D24E}"/>
                </a:ext>
              </a:extLst>
            </p:cNvPr>
            <p:cNvSpPr/>
            <p:nvPr/>
          </p:nvSpPr>
          <p:spPr>
            <a:xfrm>
              <a:off x="7187697" y="3157085"/>
              <a:ext cx="1738585" cy="50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rial" panose="020B0604020202020204" pitchFamily="34" charset="0"/>
                  <a:cs typeface="Arial" panose="020B0604020202020204" pitchFamily="34" charset="0"/>
                </a:rPr>
                <a:t>240 </a:t>
              </a:r>
              <a:r>
                <a:rPr lang="en-US" b="1" dirty="0" err="1">
                  <a:latin typeface="Arial" panose="020B0604020202020204" pitchFamily="34" charset="0"/>
                  <a:cs typeface="Arial" panose="020B0604020202020204" pitchFamily="34" charset="0"/>
                </a:rPr>
                <a:t>menit</a:t>
              </a:r>
              <a:endParaRPr lang="en-US" b="1" dirty="0">
                <a:latin typeface="Arial" panose="020B0604020202020204" pitchFamily="34" charset="0"/>
                <a:cs typeface="Arial" panose="020B0604020202020204" pitchFamily="34" charset="0"/>
              </a:endParaRPr>
            </a:p>
          </p:txBody>
        </p:sp>
        <p:sp>
          <p:nvSpPr>
            <p:cNvPr id="22" name="Right Triangle 21">
              <a:extLst>
                <a:ext uri="{FF2B5EF4-FFF2-40B4-BE49-F238E27FC236}">
                  <a16:creationId xmlns:a16="http://schemas.microsoft.com/office/drawing/2014/main" id="{DF8921B4-D45A-49F1-9184-887A3FCF2D7B}"/>
                </a:ext>
              </a:extLst>
            </p:cNvPr>
            <p:cNvSpPr/>
            <p:nvPr/>
          </p:nvSpPr>
          <p:spPr>
            <a:xfrm flipH="1">
              <a:off x="4615542" y="2857500"/>
              <a:ext cx="738198" cy="176530"/>
            </a:xfrm>
            <a:prstGeom prst="r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3" name="Right Triangle 22">
              <a:extLst>
                <a:ext uri="{FF2B5EF4-FFF2-40B4-BE49-F238E27FC236}">
                  <a16:creationId xmlns:a16="http://schemas.microsoft.com/office/drawing/2014/main" id="{BE63D1A5-DDC2-4C74-9397-83BD823F0130}"/>
                </a:ext>
              </a:extLst>
            </p:cNvPr>
            <p:cNvSpPr/>
            <p:nvPr/>
          </p:nvSpPr>
          <p:spPr>
            <a:xfrm flipV="1">
              <a:off x="8199995" y="3665085"/>
              <a:ext cx="738198" cy="176530"/>
            </a:xfrm>
            <a:prstGeom prst="r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24" name="Group 23">
            <a:extLst>
              <a:ext uri="{FF2B5EF4-FFF2-40B4-BE49-F238E27FC236}">
                <a16:creationId xmlns:a16="http://schemas.microsoft.com/office/drawing/2014/main" id="{2FB9EED0-C514-4CA3-90AB-87C559B22A66}"/>
              </a:ext>
            </a:extLst>
          </p:cNvPr>
          <p:cNvGrpSpPr/>
          <p:nvPr/>
        </p:nvGrpSpPr>
        <p:grpSpPr>
          <a:xfrm>
            <a:off x="3650333" y="4176675"/>
            <a:ext cx="5268686" cy="984115"/>
            <a:chOff x="4615541" y="2857500"/>
            <a:chExt cx="4322652" cy="984115"/>
          </a:xfrm>
        </p:grpSpPr>
        <p:sp>
          <p:nvSpPr>
            <p:cNvPr id="25" name="Rectangle 24">
              <a:extLst>
                <a:ext uri="{FF2B5EF4-FFF2-40B4-BE49-F238E27FC236}">
                  <a16:creationId xmlns:a16="http://schemas.microsoft.com/office/drawing/2014/main" id="{C02BB984-9C0C-451B-9A55-2B7A44044D1E}"/>
                </a:ext>
              </a:extLst>
            </p:cNvPr>
            <p:cNvSpPr/>
            <p:nvPr/>
          </p:nvSpPr>
          <p:spPr>
            <a:xfrm>
              <a:off x="4615541" y="3034031"/>
              <a:ext cx="2786500" cy="50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latin typeface="Arial" panose="020B0604020202020204" pitchFamily="34" charset="0"/>
                  <a:cs typeface="Arial" panose="020B0604020202020204" pitchFamily="34" charset="0"/>
                </a:rPr>
                <a:t>Belajar Mandiri</a:t>
              </a:r>
              <a:endParaRPr lang="en-US" b="1" dirty="0">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8B000451-9E36-4F6F-8B15-AB6DA70FCEEA}"/>
                </a:ext>
              </a:extLst>
            </p:cNvPr>
            <p:cNvSpPr/>
            <p:nvPr/>
          </p:nvSpPr>
          <p:spPr>
            <a:xfrm rot="20488501">
              <a:off x="7234196" y="3071594"/>
              <a:ext cx="273382" cy="508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7" name="Rectangle 26">
              <a:extLst>
                <a:ext uri="{FF2B5EF4-FFF2-40B4-BE49-F238E27FC236}">
                  <a16:creationId xmlns:a16="http://schemas.microsoft.com/office/drawing/2014/main" id="{D80C82EC-BAAC-4FFB-BE5E-6F7FA126F9D2}"/>
                </a:ext>
              </a:extLst>
            </p:cNvPr>
            <p:cNvSpPr/>
            <p:nvPr/>
          </p:nvSpPr>
          <p:spPr>
            <a:xfrm>
              <a:off x="7187697" y="3157085"/>
              <a:ext cx="1738585" cy="50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rial" panose="020B0604020202020204" pitchFamily="34" charset="0"/>
                  <a:cs typeface="Arial" panose="020B0604020202020204" pitchFamily="34" charset="0"/>
                </a:rPr>
                <a:t>240 </a:t>
              </a:r>
              <a:r>
                <a:rPr lang="en-US" b="1" dirty="0" err="1">
                  <a:latin typeface="Arial" panose="020B0604020202020204" pitchFamily="34" charset="0"/>
                  <a:cs typeface="Arial" panose="020B0604020202020204" pitchFamily="34" charset="0"/>
                </a:rPr>
                <a:t>menit</a:t>
              </a:r>
              <a:endParaRPr lang="en-US" b="1" dirty="0">
                <a:latin typeface="Arial" panose="020B0604020202020204" pitchFamily="34" charset="0"/>
                <a:cs typeface="Arial" panose="020B0604020202020204" pitchFamily="34" charset="0"/>
              </a:endParaRPr>
            </a:p>
          </p:txBody>
        </p:sp>
        <p:sp>
          <p:nvSpPr>
            <p:cNvPr id="28" name="Right Triangle 27">
              <a:extLst>
                <a:ext uri="{FF2B5EF4-FFF2-40B4-BE49-F238E27FC236}">
                  <a16:creationId xmlns:a16="http://schemas.microsoft.com/office/drawing/2014/main" id="{DAE60051-77FA-4D49-9334-B352B8766136}"/>
                </a:ext>
              </a:extLst>
            </p:cNvPr>
            <p:cNvSpPr/>
            <p:nvPr/>
          </p:nvSpPr>
          <p:spPr>
            <a:xfrm flipH="1">
              <a:off x="4615542" y="2857500"/>
              <a:ext cx="738198" cy="176530"/>
            </a:xfrm>
            <a:prstGeom prst="r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9" name="Right Triangle 28">
              <a:extLst>
                <a:ext uri="{FF2B5EF4-FFF2-40B4-BE49-F238E27FC236}">
                  <a16:creationId xmlns:a16="http://schemas.microsoft.com/office/drawing/2014/main" id="{9D40896A-A97E-4E30-8D1F-0BC053515451}"/>
                </a:ext>
              </a:extLst>
            </p:cNvPr>
            <p:cNvSpPr/>
            <p:nvPr/>
          </p:nvSpPr>
          <p:spPr>
            <a:xfrm flipV="1">
              <a:off x="8199995" y="3665085"/>
              <a:ext cx="738198" cy="176530"/>
            </a:xfrm>
            <a:prstGeom prst="r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spTree>
    <p:extLst>
      <p:ext uri="{BB962C8B-B14F-4D97-AF65-F5344CB8AC3E}">
        <p14:creationId xmlns:p14="http://schemas.microsoft.com/office/powerpoint/2010/main" val="4202939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0-#ppt_w/2"/>
                                          </p:val>
                                        </p:tav>
                                        <p:tav tm="100000">
                                          <p:val>
                                            <p:strVal val="#ppt_x"/>
                                          </p:val>
                                        </p:tav>
                                      </p:tavLst>
                                    </p:anim>
                                    <p:anim calcmode="lin" valueType="num">
                                      <p:cBhvr additive="base">
                                        <p:cTn id="8" dur="250" fill="hold"/>
                                        <p:tgtEl>
                                          <p:spTgt spid="6"/>
                                        </p:tgtEl>
                                        <p:attrNameLst>
                                          <p:attrName>ppt_y</p:attrName>
                                        </p:attrNameLst>
                                      </p:cBhvr>
                                      <p:tavLst>
                                        <p:tav tm="0">
                                          <p:val>
                                            <p:strVal val="#ppt_y"/>
                                          </p:val>
                                        </p:tav>
                                        <p:tav tm="100000">
                                          <p:val>
                                            <p:strVal val="#ppt_y"/>
                                          </p:val>
                                        </p:tav>
                                      </p:tavLst>
                                    </p:anim>
                                  </p:childTnLst>
                                </p:cTn>
                              </p:par>
                              <p:par>
                                <p:cTn id="9" presetID="22" presetClass="entr" presetSubtype="1"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par>
                                <p:cTn id="12" presetID="22" presetClass="entr" presetSubtype="1"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par>
                                <p:cTn id="15" presetID="22" presetClass="entr" presetSubtype="1"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up)">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E05035-FAF6-4E95-B6D2-ADFEF69502BE}"/>
              </a:ext>
            </a:extLst>
          </p:cNvPr>
          <p:cNvSpPr>
            <a:spLocks noGrp="1"/>
          </p:cNvSpPr>
          <p:nvPr>
            <p:ph type="body" sz="quarter" idx="10"/>
          </p:nvPr>
        </p:nvSpPr>
        <p:spPr>
          <a:xfrm>
            <a:off x="1633538" y="3597279"/>
            <a:ext cx="5876925" cy="798552"/>
          </a:xfrm>
        </p:spPr>
        <p:txBody>
          <a:bodyPr/>
          <a:lstStyle/>
          <a:p>
            <a:r>
              <a:rPr lang="en-ID"/>
              <a:t>Jika malas belajar mandiri, terus kamu tidak paham kuliah ini, salah siapa?</a:t>
            </a:r>
          </a:p>
        </p:txBody>
      </p:sp>
    </p:spTree>
    <p:extLst>
      <p:ext uri="{BB962C8B-B14F-4D97-AF65-F5344CB8AC3E}">
        <p14:creationId xmlns:p14="http://schemas.microsoft.com/office/powerpoint/2010/main" val="3131115968"/>
      </p:ext>
    </p:extLst>
  </p:cSld>
  <p:clrMapOvr>
    <a:masterClrMapping/>
  </p:clrMapOvr>
  <p:transition>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8B48D-614F-48B1-8F67-40C3C8D35DE6}"/>
              </a:ext>
            </a:extLst>
          </p:cNvPr>
          <p:cNvSpPr>
            <a:spLocks noGrp="1"/>
          </p:cNvSpPr>
          <p:nvPr>
            <p:ph type="title"/>
          </p:nvPr>
        </p:nvSpPr>
        <p:spPr/>
        <p:txBody>
          <a:bodyPr/>
          <a:lstStyle/>
          <a:p>
            <a:r>
              <a:rPr lang="en-ID"/>
              <a:t>Media Komunikasi</a:t>
            </a:r>
          </a:p>
        </p:txBody>
      </p:sp>
      <p:sp>
        <p:nvSpPr>
          <p:cNvPr id="3" name="Text Placeholder 2">
            <a:extLst>
              <a:ext uri="{FF2B5EF4-FFF2-40B4-BE49-F238E27FC236}">
                <a16:creationId xmlns:a16="http://schemas.microsoft.com/office/drawing/2014/main" id="{428DC467-CCC1-487D-ACB2-C681C743847F}"/>
              </a:ext>
            </a:extLst>
          </p:cNvPr>
          <p:cNvSpPr>
            <a:spLocks noGrp="1"/>
          </p:cNvSpPr>
          <p:nvPr>
            <p:ph type="body" sz="quarter" idx="10"/>
          </p:nvPr>
        </p:nvSpPr>
        <p:spPr/>
        <p:txBody>
          <a:bodyPr/>
          <a:lstStyle/>
          <a:p>
            <a:r>
              <a:rPr lang="sv-SE"/>
              <a:t>Pengumuman kuliah akan disampaikan melalui forum berita di e-learning. </a:t>
            </a:r>
          </a:p>
          <a:p>
            <a:endParaRPr lang="sv-SE"/>
          </a:p>
          <a:p>
            <a:r>
              <a:rPr lang="sv-SE"/>
              <a:t>Komunikasi dengan dosen sebaiknya menggunakan forum diskusi di e-learning.</a:t>
            </a:r>
          </a:p>
        </p:txBody>
      </p:sp>
      <p:sp>
        <p:nvSpPr>
          <p:cNvPr id="4" name="Text Placeholder 3">
            <a:extLst>
              <a:ext uri="{FF2B5EF4-FFF2-40B4-BE49-F238E27FC236}">
                <a16:creationId xmlns:a16="http://schemas.microsoft.com/office/drawing/2014/main" id="{A75CAAE7-C701-4D06-B6B3-6C9CB386D1D9}"/>
              </a:ext>
            </a:extLst>
          </p:cNvPr>
          <p:cNvSpPr>
            <a:spLocks noGrp="1"/>
          </p:cNvSpPr>
          <p:nvPr>
            <p:ph type="body" sz="quarter" idx="11"/>
          </p:nvPr>
        </p:nvSpPr>
        <p:spPr/>
        <p:txBody>
          <a:bodyPr/>
          <a:lstStyle/>
          <a:p>
            <a:endParaRPr lang="en-ID"/>
          </a:p>
        </p:txBody>
      </p:sp>
    </p:spTree>
    <p:extLst>
      <p:ext uri="{BB962C8B-B14F-4D97-AF65-F5344CB8AC3E}">
        <p14:creationId xmlns:p14="http://schemas.microsoft.com/office/powerpoint/2010/main" val="283125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7CEAF-F7D6-4685-82F5-B501DB0AF46B}"/>
              </a:ext>
            </a:extLst>
          </p:cNvPr>
          <p:cNvSpPr>
            <a:spLocks noGrp="1"/>
          </p:cNvSpPr>
          <p:nvPr>
            <p:ph type="title"/>
          </p:nvPr>
        </p:nvSpPr>
        <p:spPr/>
        <p:txBody>
          <a:bodyPr/>
          <a:lstStyle/>
          <a:p>
            <a:r>
              <a:rPr lang="en-ID"/>
              <a:t>Komponen Penilaian</a:t>
            </a:r>
          </a:p>
        </p:txBody>
      </p:sp>
      <p:sp>
        <p:nvSpPr>
          <p:cNvPr id="4" name="TextBox 3">
            <a:extLst>
              <a:ext uri="{FF2B5EF4-FFF2-40B4-BE49-F238E27FC236}">
                <a16:creationId xmlns:a16="http://schemas.microsoft.com/office/drawing/2014/main" id="{8AFC3DF8-4E4F-45B4-9944-D4C693A8851A}"/>
              </a:ext>
            </a:extLst>
          </p:cNvPr>
          <p:cNvSpPr txBox="1"/>
          <p:nvPr/>
        </p:nvSpPr>
        <p:spPr>
          <a:xfrm>
            <a:off x="7276427" y="1719510"/>
            <a:ext cx="1064715" cy="523220"/>
          </a:xfrm>
          <a:prstGeom prst="rect">
            <a:avLst/>
          </a:prstGeom>
          <a:noFill/>
        </p:spPr>
        <p:txBody>
          <a:bodyPr wrap="none" rtlCol="0">
            <a:spAutoFit/>
          </a:bodyPr>
          <a:lstStyle/>
          <a:p>
            <a:r>
              <a:rPr lang="en-US" sz="2800" b="1">
                <a:solidFill>
                  <a:schemeClr val="tx2"/>
                </a:solidFill>
                <a:latin typeface="Times New Roman" panose="02020603050405020304" pitchFamily="18" charset="0"/>
                <a:cs typeface="Times New Roman" panose="02020603050405020304" pitchFamily="18" charset="0"/>
              </a:rPr>
              <a:t>Sikap</a:t>
            </a:r>
          </a:p>
        </p:txBody>
      </p:sp>
      <p:cxnSp>
        <p:nvCxnSpPr>
          <p:cNvPr id="5" name="Straight Connector 4">
            <a:extLst>
              <a:ext uri="{FF2B5EF4-FFF2-40B4-BE49-F238E27FC236}">
                <a16:creationId xmlns:a16="http://schemas.microsoft.com/office/drawing/2014/main" id="{FF222419-96E2-4BCE-832F-F5C7B5018A94}"/>
              </a:ext>
            </a:extLst>
          </p:cNvPr>
          <p:cNvCxnSpPr>
            <a:cxnSpLocks/>
          </p:cNvCxnSpPr>
          <p:nvPr/>
        </p:nvCxnSpPr>
        <p:spPr>
          <a:xfrm>
            <a:off x="6270587" y="1794121"/>
            <a:ext cx="201168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FC129F81-8662-4EEA-95AD-3B4A3E94C7C7}"/>
              </a:ext>
            </a:extLst>
          </p:cNvPr>
          <p:cNvSpPr txBox="1"/>
          <p:nvPr/>
        </p:nvSpPr>
        <p:spPr>
          <a:xfrm>
            <a:off x="638769" y="4664975"/>
            <a:ext cx="3080713" cy="369332"/>
          </a:xfrm>
          <a:prstGeom prst="rect">
            <a:avLst/>
          </a:prstGeom>
          <a:noFill/>
        </p:spPr>
        <p:txBody>
          <a:bodyPr wrap="square" rtlCol="0">
            <a:spAutoFit/>
          </a:bodyPr>
          <a:lstStyle/>
          <a:p>
            <a:r>
              <a:rPr lang="en-US">
                <a:solidFill>
                  <a:schemeClr val="accent6">
                    <a:lumMod val="50000"/>
                  </a:schemeClr>
                </a:solidFill>
                <a:latin typeface="Times New Roman" panose="02020603050405020304" pitchFamily="18" charset="0"/>
                <a:cs typeface="Times New Roman" panose="02020603050405020304" pitchFamily="18" charset="0"/>
              </a:rPr>
              <a:t>Setara UTS</a:t>
            </a:r>
          </a:p>
        </p:txBody>
      </p:sp>
      <p:sp>
        <p:nvSpPr>
          <p:cNvPr id="7" name="TextBox 6">
            <a:extLst>
              <a:ext uri="{FF2B5EF4-FFF2-40B4-BE49-F238E27FC236}">
                <a16:creationId xmlns:a16="http://schemas.microsoft.com/office/drawing/2014/main" id="{E514DD72-1234-4CA3-986D-E0086EFEF1AB}"/>
              </a:ext>
            </a:extLst>
          </p:cNvPr>
          <p:cNvSpPr txBox="1"/>
          <p:nvPr/>
        </p:nvSpPr>
        <p:spPr>
          <a:xfrm>
            <a:off x="7223211" y="4214219"/>
            <a:ext cx="1089465" cy="523220"/>
          </a:xfrm>
          <a:prstGeom prst="rect">
            <a:avLst/>
          </a:prstGeom>
          <a:noFill/>
        </p:spPr>
        <p:txBody>
          <a:bodyPr wrap="none" rtlCol="0">
            <a:spAutoFit/>
          </a:bodyPr>
          <a:lstStyle/>
          <a:p>
            <a:r>
              <a:rPr lang="en-US" sz="2800" b="1">
                <a:solidFill>
                  <a:schemeClr val="accent2">
                    <a:lumMod val="75000"/>
                  </a:schemeClr>
                </a:solidFill>
                <a:latin typeface="Times New Roman" panose="02020603050405020304" pitchFamily="18" charset="0"/>
                <a:cs typeface="Times New Roman" panose="02020603050405020304" pitchFamily="18" charset="0"/>
              </a:rPr>
              <a:t>Tugas</a:t>
            </a:r>
          </a:p>
        </p:txBody>
      </p:sp>
      <p:sp>
        <p:nvSpPr>
          <p:cNvPr id="8" name="TextBox 7">
            <a:extLst>
              <a:ext uri="{FF2B5EF4-FFF2-40B4-BE49-F238E27FC236}">
                <a16:creationId xmlns:a16="http://schemas.microsoft.com/office/drawing/2014/main" id="{88F3CA16-8BA1-4212-BC4B-C1D23CB3F585}"/>
              </a:ext>
            </a:extLst>
          </p:cNvPr>
          <p:cNvSpPr txBox="1"/>
          <p:nvPr/>
        </p:nvSpPr>
        <p:spPr>
          <a:xfrm>
            <a:off x="600322" y="4201574"/>
            <a:ext cx="1788310" cy="523220"/>
          </a:xfrm>
          <a:prstGeom prst="rect">
            <a:avLst/>
          </a:prstGeom>
          <a:noFill/>
        </p:spPr>
        <p:txBody>
          <a:bodyPr wrap="none" rtlCol="0">
            <a:spAutoFit/>
          </a:bodyPr>
          <a:lstStyle/>
          <a:p>
            <a:r>
              <a:rPr lang="en-US" sz="2800" b="1">
                <a:solidFill>
                  <a:schemeClr val="accent6">
                    <a:lumMod val="50000"/>
                  </a:schemeClr>
                </a:solidFill>
                <a:latin typeface="Times New Roman" panose="02020603050405020304" pitchFamily="18" charset="0"/>
                <a:cs typeface="Times New Roman" panose="02020603050405020304" pitchFamily="18" charset="0"/>
              </a:rPr>
              <a:t>Kuis Teori</a:t>
            </a:r>
          </a:p>
        </p:txBody>
      </p:sp>
      <p:sp>
        <p:nvSpPr>
          <p:cNvPr id="9" name="TextBox 8">
            <a:extLst>
              <a:ext uri="{FF2B5EF4-FFF2-40B4-BE49-F238E27FC236}">
                <a16:creationId xmlns:a16="http://schemas.microsoft.com/office/drawing/2014/main" id="{E8289BA3-D8D4-4909-8EA8-73EBCDA5632A}"/>
              </a:ext>
            </a:extLst>
          </p:cNvPr>
          <p:cNvSpPr txBox="1"/>
          <p:nvPr/>
        </p:nvSpPr>
        <p:spPr>
          <a:xfrm>
            <a:off x="613022" y="1839226"/>
            <a:ext cx="2408032" cy="954107"/>
          </a:xfrm>
          <a:prstGeom prst="rect">
            <a:avLst/>
          </a:prstGeom>
          <a:noFill/>
        </p:spPr>
        <p:txBody>
          <a:bodyPr wrap="none" rtlCol="0">
            <a:spAutoFit/>
          </a:bodyPr>
          <a:lstStyle/>
          <a:p>
            <a:r>
              <a:rPr lang="en-US" sz="2800" b="1">
                <a:latin typeface="Times New Roman" panose="02020603050405020304" pitchFamily="18" charset="0"/>
                <a:cs typeface="Times New Roman" panose="02020603050405020304" pitchFamily="18" charset="0"/>
              </a:rPr>
              <a:t>Keterampilan </a:t>
            </a:r>
            <a:br>
              <a:rPr lang="en-US" sz="2800" b="1">
                <a:latin typeface="Times New Roman" panose="02020603050405020304" pitchFamily="18" charset="0"/>
                <a:cs typeface="Times New Roman" panose="02020603050405020304" pitchFamily="18" charset="0"/>
              </a:rPr>
            </a:br>
            <a:r>
              <a:rPr lang="en-US" sz="2800" b="1">
                <a:latin typeface="Times New Roman" panose="02020603050405020304" pitchFamily="18" charset="0"/>
                <a:cs typeface="Times New Roman" panose="02020603050405020304" pitchFamily="18" charset="0"/>
              </a:rPr>
              <a:t>Koding</a:t>
            </a:r>
          </a:p>
        </p:txBody>
      </p:sp>
      <p:sp>
        <p:nvSpPr>
          <p:cNvPr id="10" name="TextBox 9">
            <a:extLst>
              <a:ext uri="{FF2B5EF4-FFF2-40B4-BE49-F238E27FC236}">
                <a16:creationId xmlns:a16="http://schemas.microsoft.com/office/drawing/2014/main" id="{66687FB3-07C9-47C8-AF6C-F9B69A874E95}"/>
              </a:ext>
            </a:extLst>
          </p:cNvPr>
          <p:cNvSpPr txBox="1"/>
          <p:nvPr/>
        </p:nvSpPr>
        <p:spPr>
          <a:xfrm>
            <a:off x="632860" y="1567649"/>
            <a:ext cx="3086622" cy="369332"/>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Setara UAS</a:t>
            </a:r>
          </a:p>
        </p:txBody>
      </p:sp>
      <p:cxnSp>
        <p:nvCxnSpPr>
          <p:cNvPr id="11" name="Straight Connector 10">
            <a:extLst>
              <a:ext uri="{FF2B5EF4-FFF2-40B4-BE49-F238E27FC236}">
                <a16:creationId xmlns:a16="http://schemas.microsoft.com/office/drawing/2014/main" id="{05101374-E51A-4AC1-B06B-D332890D8317}"/>
              </a:ext>
            </a:extLst>
          </p:cNvPr>
          <p:cNvCxnSpPr>
            <a:cxnSpLocks/>
          </p:cNvCxnSpPr>
          <p:nvPr/>
        </p:nvCxnSpPr>
        <p:spPr>
          <a:xfrm>
            <a:off x="6583590" y="4687089"/>
            <a:ext cx="1645920"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15DF2D5-32E8-42AE-9EC6-8E0623EE01D8}"/>
              </a:ext>
            </a:extLst>
          </p:cNvPr>
          <p:cNvCxnSpPr>
            <a:cxnSpLocks/>
          </p:cNvCxnSpPr>
          <p:nvPr/>
        </p:nvCxnSpPr>
        <p:spPr>
          <a:xfrm flipH="1">
            <a:off x="5860216" y="1794121"/>
            <a:ext cx="410371" cy="588053"/>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1476EDC-1A83-4377-9004-F49B77723BBF}"/>
              </a:ext>
            </a:extLst>
          </p:cNvPr>
          <p:cNvCxnSpPr>
            <a:cxnSpLocks/>
          </p:cNvCxnSpPr>
          <p:nvPr/>
        </p:nvCxnSpPr>
        <p:spPr>
          <a:xfrm flipH="1" flipV="1">
            <a:off x="6049636" y="4228733"/>
            <a:ext cx="533954" cy="458356"/>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B279054-D17F-4C21-A552-ED3A3F0C230D}"/>
              </a:ext>
            </a:extLst>
          </p:cNvPr>
          <p:cNvCxnSpPr>
            <a:cxnSpLocks/>
          </p:cNvCxnSpPr>
          <p:nvPr/>
        </p:nvCxnSpPr>
        <p:spPr>
          <a:xfrm>
            <a:off x="712236" y="1922508"/>
            <a:ext cx="301752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AEF4213-ACA3-4F57-B122-9E094FF65BA9}"/>
              </a:ext>
            </a:extLst>
          </p:cNvPr>
          <p:cNvCxnSpPr>
            <a:cxnSpLocks/>
          </p:cNvCxnSpPr>
          <p:nvPr/>
        </p:nvCxnSpPr>
        <p:spPr>
          <a:xfrm>
            <a:off x="701962" y="4674314"/>
            <a:ext cx="3017520" cy="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EB5F66A-E5ED-46B8-95BB-CF752AB7296E}"/>
              </a:ext>
            </a:extLst>
          </p:cNvPr>
          <p:cNvCxnSpPr>
            <a:cxnSpLocks/>
          </p:cNvCxnSpPr>
          <p:nvPr/>
        </p:nvCxnSpPr>
        <p:spPr>
          <a:xfrm flipH="1" flipV="1">
            <a:off x="3728467" y="1922508"/>
            <a:ext cx="533954" cy="4583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B8C9D43-7127-43C5-A744-1AD763B7A2E8}"/>
              </a:ext>
            </a:extLst>
          </p:cNvPr>
          <p:cNvCxnSpPr>
            <a:cxnSpLocks/>
          </p:cNvCxnSpPr>
          <p:nvPr/>
        </p:nvCxnSpPr>
        <p:spPr>
          <a:xfrm flipH="1">
            <a:off x="3728467" y="4166827"/>
            <a:ext cx="412624" cy="507487"/>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9" name="Chart 18">
            <a:extLst>
              <a:ext uri="{FF2B5EF4-FFF2-40B4-BE49-F238E27FC236}">
                <a16:creationId xmlns:a16="http://schemas.microsoft.com/office/drawing/2014/main" id="{F6ECA924-276C-4A18-B51E-A3BFDB7D26A2}"/>
              </a:ext>
            </a:extLst>
          </p:cNvPr>
          <p:cNvGraphicFramePr>
            <a:graphicFrameLocks/>
          </p:cNvGraphicFramePr>
          <p:nvPr>
            <p:extLst>
              <p:ext uri="{D42A27DB-BD31-4B8C-83A1-F6EECF244321}">
                <p14:modId xmlns:p14="http://schemas.microsoft.com/office/powerpoint/2010/main" val="1845666046"/>
              </p:ext>
            </p:extLst>
          </p:nvPr>
        </p:nvGraphicFramePr>
        <p:xfrm>
          <a:off x="3620364" y="1872748"/>
          <a:ext cx="3123196" cy="297689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43987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434E4-CF1F-4CB6-9F3B-1FF16B823219}"/>
              </a:ext>
            </a:extLst>
          </p:cNvPr>
          <p:cNvSpPr>
            <a:spLocks noGrp="1"/>
          </p:cNvSpPr>
          <p:nvPr>
            <p:ph type="title"/>
          </p:nvPr>
        </p:nvSpPr>
        <p:spPr>
          <a:xfrm>
            <a:off x="2958352" y="234936"/>
            <a:ext cx="5715002" cy="552101"/>
          </a:xfrm>
        </p:spPr>
        <p:txBody>
          <a:bodyPr/>
          <a:lstStyle/>
          <a:p>
            <a:r>
              <a:rPr lang="en-ID"/>
              <a:t>Sikap</a:t>
            </a:r>
          </a:p>
        </p:txBody>
      </p:sp>
      <p:sp>
        <p:nvSpPr>
          <p:cNvPr id="4" name="TextBox 3">
            <a:extLst>
              <a:ext uri="{FF2B5EF4-FFF2-40B4-BE49-F238E27FC236}">
                <a16:creationId xmlns:a16="http://schemas.microsoft.com/office/drawing/2014/main" id="{C1339862-C6A2-47AF-B885-7D85DBFA53B1}"/>
              </a:ext>
            </a:extLst>
          </p:cNvPr>
          <p:cNvSpPr txBox="1"/>
          <p:nvPr/>
        </p:nvSpPr>
        <p:spPr>
          <a:xfrm>
            <a:off x="256066" y="1319730"/>
            <a:ext cx="1962119" cy="461665"/>
          </a:xfrm>
          <a:prstGeom prst="rect">
            <a:avLst/>
          </a:prstGeom>
          <a:noFill/>
        </p:spPr>
        <p:txBody>
          <a:bodyPr wrap="square" rtlCol="0">
            <a:spAutoFit/>
          </a:bodyPr>
          <a:lstStyle/>
          <a:p>
            <a:r>
              <a:rPr lang="en-US" sz="2400" dirty="0" err="1">
                <a:solidFill>
                  <a:srgbClr val="2F424F"/>
                </a:solidFill>
                <a:latin typeface="Times New Roman" panose="02020603050405020304" pitchFamily="18" charset="0"/>
                <a:cs typeface="Times New Roman" panose="02020603050405020304" pitchFamily="18" charset="0"/>
              </a:rPr>
              <a:t>Mulai</a:t>
            </a:r>
            <a:r>
              <a:rPr lang="en-US" sz="2400" dirty="0">
                <a:solidFill>
                  <a:srgbClr val="2F424F"/>
                </a:solidFill>
                <a:latin typeface="Times New Roman" panose="02020603050405020304" pitchFamily="18" charset="0"/>
                <a:cs typeface="Times New Roman" panose="02020603050405020304" pitchFamily="18" charset="0"/>
              </a:rPr>
              <a:t> </a:t>
            </a:r>
            <a:r>
              <a:rPr lang="en-US" sz="2400" dirty="0" err="1">
                <a:solidFill>
                  <a:srgbClr val="2F424F"/>
                </a:solidFill>
                <a:latin typeface="Times New Roman" panose="02020603050405020304" pitchFamily="18" charset="0"/>
                <a:cs typeface="Times New Roman" panose="02020603050405020304" pitchFamily="18" charset="0"/>
              </a:rPr>
              <a:t>dengan</a:t>
            </a:r>
            <a:r>
              <a:rPr lang="en-US" sz="2400" dirty="0">
                <a:solidFill>
                  <a:srgbClr val="2F424F"/>
                </a:solidFill>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38D7F17C-C75D-4C39-97A3-3B2F4BCEF4C1}"/>
              </a:ext>
            </a:extLst>
          </p:cNvPr>
          <p:cNvSpPr txBox="1"/>
          <p:nvPr/>
        </p:nvSpPr>
        <p:spPr>
          <a:xfrm rot="20585429">
            <a:off x="590525" y="2080118"/>
            <a:ext cx="1293201" cy="523220"/>
          </a:xfrm>
          <a:prstGeom prst="rect">
            <a:avLst/>
          </a:prstGeom>
          <a:noFill/>
        </p:spPr>
        <p:txBody>
          <a:bodyPr wrap="square" rtlCol="0">
            <a:spAutoFit/>
          </a:bodyPr>
          <a:lstStyle/>
          <a:p>
            <a:pPr algn="r"/>
            <a:r>
              <a:rPr lang="en-US" sz="2800" dirty="0">
                <a:solidFill>
                  <a:srgbClr val="FF0000"/>
                </a:solidFill>
                <a:latin typeface="Elephant" panose="02020904090505020303" pitchFamily="18" charset="0"/>
                <a:cs typeface="Times New Roman" panose="02020603050405020304" pitchFamily="18" charset="0"/>
              </a:rPr>
              <a:t>5</a:t>
            </a:r>
            <a:r>
              <a:rPr lang="en-US" sz="2800">
                <a:solidFill>
                  <a:srgbClr val="FF0000"/>
                </a:solidFill>
                <a:latin typeface="Elephant" panose="02020904090505020303" pitchFamily="18" charset="0"/>
                <a:cs typeface="Times New Roman" panose="02020603050405020304" pitchFamily="18" charset="0"/>
              </a:rPr>
              <a:t>0</a:t>
            </a:r>
            <a:r>
              <a:rPr lang="en-US" sz="2800" dirty="0">
                <a:solidFill>
                  <a:srgbClr val="FF0000"/>
                </a:solidFill>
                <a:latin typeface="Elephant" panose="02020904090505020303"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45AA2F24-A3C7-40C8-B3B1-80CFC91A8420}"/>
              </a:ext>
            </a:extLst>
          </p:cNvPr>
          <p:cNvSpPr txBox="1"/>
          <p:nvPr/>
        </p:nvSpPr>
        <p:spPr>
          <a:xfrm>
            <a:off x="542388" y="2594558"/>
            <a:ext cx="1675797" cy="400110"/>
          </a:xfrm>
          <a:prstGeom prst="rect">
            <a:avLst/>
          </a:prstGeom>
          <a:noFill/>
        </p:spPr>
        <p:txBody>
          <a:bodyPr wrap="square" rtlCol="0">
            <a:spAutoFit/>
          </a:bodyPr>
          <a:lstStyle/>
          <a:p>
            <a:r>
              <a:rPr lang="en-US" sz="2000">
                <a:solidFill>
                  <a:srgbClr val="2F424F"/>
                </a:solidFill>
                <a:latin typeface="Times New Roman" panose="02020603050405020304" pitchFamily="18" charset="0"/>
                <a:cs typeface="Times New Roman" panose="02020603050405020304" pitchFamily="18" charset="0"/>
              </a:rPr>
              <a:t>tabungan nilai</a:t>
            </a:r>
          </a:p>
        </p:txBody>
      </p:sp>
      <p:sp>
        <p:nvSpPr>
          <p:cNvPr id="7" name="TextBox 6">
            <a:extLst>
              <a:ext uri="{FF2B5EF4-FFF2-40B4-BE49-F238E27FC236}">
                <a16:creationId xmlns:a16="http://schemas.microsoft.com/office/drawing/2014/main" id="{A93F881F-B2C8-413B-81C2-33F503D93A85}"/>
              </a:ext>
            </a:extLst>
          </p:cNvPr>
          <p:cNvSpPr txBox="1"/>
          <p:nvPr/>
        </p:nvSpPr>
        <p:spPr>
          <a:xfrm>
            <a:off x="2609880" y="1292433"/>
            <a:ext cx="5991723" cy="4457952"/>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400">
                <a:solidFill>
                  <a:srgbClr val="2F424F"/>
                </a:solidFill>
                <a:latin typeface="Times New Roman" panose="02020603050405020304" pitchFamily="18" charset="0"/>
                <a:cs typeface="Times New Roman" panose="02020603050405020304" pitchFamily="18" charset="0"/>
              </a:rPr>
              <a:t>Berbaik sangka (</a:t>
            </a:r>
            <a:r>
              <a:rPr lang="en-US" sz="2400" i="1">
                <a:solidFill>
                  <a:srgbClr val="2F424F"/>
                </a:solidFill>
                <a:latin typeface="Times New Roman" panose="02020603050405020304" pitchFamily="18" charset="0"/>
                <a:cs typeface="Times New Roman" panose="02020603050405020304" pitchFamily="18" charset="0"/>
              </a:rPr>
              <a:t>khusnudzon</a:t>
            </a:r>
            <a:r>
              <a:rPr lang="en-US" sz="2400">
                <a:solidFill>
                  <a:srgbClr val="2F424F"/>
                </a:solidFill>
                <a:latin typeface="Times New Roman" panose="02020603050405020304" pitchFamily="18" charset="0"/>
                <a:cs typeface="Times New Roman" panose="02020603050405020304" pitchFamily="18" charset="0"/>
              </a:rPr>
              <a:t>) terhadap mahasiswa sampai ada bukti sebaliknya.</a:t>
            </a:r>
          </a:p>
          <a:p>
            <a:pPr marL="342900" indent="-342900">
              <a:lnSpc>
                <a:spcPct val="150000"/>
              </a:lnSpc>
              <a:buFont typeface="Arial" panose="020B0604020202020204" pitchFamily="34" charset="0"/>
              <a:buChar char="•"/>
            </a:pPr>
            <a:r>
              <a:rPr lang="en-US" sz="2400">
                <a:solidFill>
                  <a:srgbClr val="2F424F"/>
                </a:solidFill>
                <a:latin typeface="Times New Roman" panose="02020603050405020304" pitchFamily="18" charset="0"/>
                <a:cs typeface="Times New Roman" panose="02020603050405020304" pitchFamily="18" charset="0"/>
              </a:rPr>
              <a:t>Tabungan akan berkurang 1–20 poin jika: </a:t>
            </a:r>
          </a:p>
          <a:p>
            <a:pPr marL="800100" lvl="1" indent="-342900">
              <a:lnSpc>
                <a:spcPct val="150000"/>
              </a:lnSpc>
              <a:buFont typeface="Arial" panose="020B0604020202020204" pitchFamily="34" charset="0"/>
              <a:buChar char="•"/>
            </a:pPr>
            <a:r>
              <a:rPr lang="en-US" sz="2400">
                <a:solidFill>
                  <a:srgbClr val="2F424F"/>
                </a:solidFill>
                <a:latin typeface="Times New Roman" panose="02020603050405020304" pitchFamily="18" charset="0"/>
                <a:cs typeface="Times New Roman" panose="02020603050405020304" pitchFamily="18" charset="0"/>
              </a:rPr>
              <a:t>Tidak bersikap seperti seorang Muslim;</a:t>
            </a:r>
          </a:p>
          <a:p>
            <a:pPr marL="800100" lvl="1" indent="-342900">
              <a:lnSpc>
                <a:spcPct val="150000"/>
              </a:lnSpc>
              <a:buFont typeface="Arial" panose="020B0604020202020204" pitchFamily="34" charset="0"/>
              <a:buChar char="•"/>
            </a:pPr>
            <a:r>
              <a:rPr lang="en-US" sz="2400">
                <a:solidFill>
                  <a:srgbClr val="2F424F"/>
                </a:solidFill>
                <a:latin typeface="Times New Roman" panose="02020603050405020304" pitchFamily="18" charset="0"/>
                <a:cs typeface="Times New Roman" panose="02020603050405020304" pitchFamily="18" charset="0"/>
              </a:rPr>
              <a:t>Melanggar etika akademik, dan peraturan Universitas, Fakultas, Program Studi, atau Kelas;</a:t>
            </a:r>
          </a:p>
          <a:p>
            <a:pPr marL="800100" lvl="1" indent="-342900">
              <a:lnSpc>
                <a:spcPct val="150000"/>
              </a:lnSpc>
              <a:buFont typeface="Arial" panose="020B0604020202020204" pitchFamily="34" charset="0"/>
              <a:buChar char="•"/>
            </a:pPr>
            <a:r>
              <a:rPr lang="en-US" sz="2400">
                <a:solidFill>
                  <a:srgbClr val="2F424F"/>
                </a:solidFill>
                <a:latin typeface="Times New Roman" panose="02020603050405020304" pitchFamily="18" charset="0"/>
                <a:cs typeface="Times New Roman" panose="02020603050405020304" pitchFamily="18" charset="0"/>
              </a:rPr>
              <a:t>Mengabaikan kegiatan belajar;</a:t>
            </a:r>
          </a:p>
        </p:txBody>
      </p:sp>
      <p:cxnSp>
        <p:nvCxnSpPr>
          <p:cNvPr id="8" name="Straight Connector 7">
            <a:extLst>
              <a:ext uri="{FF2B5EF4-FFF2-40B4-BE49-F238E27FC236}">
                <a16:creationId xmlns:a16="http://schemas.microsoft.com/office/drawing/2014/main" id="{702BE47A-33E4-4F6D-8671-4E1BA330E387}"/>
              </a:ext>
            </a:extLst>
          </p:cNvPr>
          <p:cNvCxnSpPr/>
          <p:nvPr/>
        </p:nvCxnSpPr>
        <p:spPr>
          <a:xfrm>
            <a:off x="2388360" y="1222960"/>
            <a:ext cx="0" cy="304345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6D2DF7D-FCEB-464A-8E1D-391F9F44AEFB}"/>
              </a:ext>
            </a:extLst>
          </p:cNvPr>
          <p:cNvSpPr txBox="1"/>
          <p:nvPr/>
        </p:nvSpPr>
        <p:spPr>
          <a:xfrm>
            <a:off x="491044" y="3465699"/>
            <a:ext cx="1675797" cy="707886"/>
          </a:xfrm>
          <a:prstGeom prst="rect">
            <a:avLst/>
          </a:prstGeom>
          <a:noFill/>
        </p:spPr>
        <p:txBody>
          <a:bodyPr wrap="square" rtlCol="0">
            <a:spAutoFit/>
          </a:bodyPr>
          <a:lstStyle/>
          <a:p>
            <a:pPr algn="r"/>
            <a:r>
              <a:rPr lang="en-US" sz="2000" dirty="0" err="1">
                <a:solidFill>
                  <a:srgbClr val="2F424F"/>
                </a:solidFill>
                <a:latin typeface="Times New Roman" panose="02020603050405020304" pitchFamily="18" charset="0"/>
                <a:cs typeface="Times New Roman" panose="02020603050405020304" pitchFamily="18" charset="0"/>
              </a:rPr>
              <a:t>Sikap</a:t>
            </a:r>
            <a:r>
              <a:rPr lang="en-US" sz="2000" dirty="0">
                <a:solidFill>
                  <a:srgbClr val="2F424F"/>
                </a:solidFill>
                <a:latin typeface="Times New Roman" panose="02020603050405020304" pitchFamily="18" charset="0"/>
                <a:cs typeface="Times New Roman" panose="02020603050405020304" pitchFamily="18" charset="0"/>
              </a:rPr>
              <a:t> </a:t>
            </a:r>
            <a:r>
              <a:rPr lang="en-US" sz="2000" dirty="0" err="1">
                <a:solidFill>
                  <a:srgbClr val="2F424F"/>
                </a:solidFill>
                <a:latin typeface="Times New Roman" panose="02020603050405020304" pitchFamily="18" charset="0"/>
                <a:cs typeface="Times New Roman" panose="02020603050405020304" pitchFamily="18" charset="0"/>
              </a:rPr>
              <a:t>bisa</a:t>
            </a:r>
            <a:r>
              <a:rPr lang="en-US" sz="2000" dirty="0">
                <a:solidFill>
                  <a:srgbClr val="2F424F"/>
                </a:solidFill>
                <a:latin typeface="Times New Roman" panose="02020603050405020304" pitchFamily="18" charset="0"/>
                <a:cs typeface="Times New Roman" panose="02020603050405020304" pitchFamily="18" charset="0"/>
              </a:rPr>
              <a:t> </a:t>
            </a:r>
            <a:r>
              <a:rPr lang="en-US" sz="2000" dirty="0" err="1">
                <a:solidFill>
                  <a:srgbClr val="2F424F"/>
                </a:solidFill>
                <a:latin typeface="Times New Roman" panose="02020603050405020304" pitchFamily="18" charset="0"/>
                <a:cs typeface="Times New Roman" panose="02020603050405020304" pitchFamily="18" charset="0"/>
              </a:rPr>
              <a:t>bernilai</a:t>
            </a:r>
            <a:r>
              <a:rPr lang="en-US" sz="2000" dirty="0">
                <a:solidFill>
                  <a:srgbClr val="2F424F"/>
                </a:solidFill>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minus</a:t>
            </a:r>
          </a:p>
        </p:txBody>
      </p:sp>
    </p:spTree>
    <p:extLst>
      <p:ext uri="{BB962C8B-B14F-4D97-AF65-F5344CB8AC3E}">
        <p14:creationId xmlns:p14="http://schemas.microsoft.com/office/powerpoint/2010/main" val="25551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32507-FC33-401D-917F-77E1621BD296}"/>
              </a:ext>
            </a:extLst>
          </p:cNvPr>
          <p:cNvSpPr>
            <a:spLocks noGrp="1"/>
          </p:cNvSpPr>
          <p:nvPr>
            <p:ph type="title"/>
          </p:nvPr>
        </p:nvSpPr>
        <p:spPr/>
        <p:txBody>
          <a:bodyPr/>
          <a:lstStyle/>
          <a:p>
            <a:r>
              <a:rPr lang="en-ID"/>
              <a:t>Kenaikan Poin Sikap</a:t>
            </a:r>
          </a:p>
        </p:txBody>
      </p:sp>
      <p:sp>
        <p:nvSpPr>
          <p:cNvPr id="3" name="Text Placeholder 2">
            <a:extLst>
              <a:ext uri="{FF2B5EF4-FFF2-40B4-BE49-F238E27FC236}">
                <a16:creationId xmlns:a16="http://schemas.microsoft.com/office/drawing/2014/main" id="{40A44730-CE6A-4E2D-81A8-3635B8A7DB29}"/>
              </a:ext>
            </a:extLst>
          </p:cNvPr>
          <p:cNvSpPr>
            <a:spLocks noGrp="1"/>
          </p:cNvSpPr>
          <p:nvPr>
            <p:ph type="body" sz="quarter" idx="10"/>
          </p:nvPr>
        </p:nvSpPr>
        <p:spPr>
          <a:xfrm>
            <a:off x="365759" y="1257286"/>
            <a:ext cx="8417513" cy="4778561"/>
          </a:xfrm>
        </p:spPr>
        <p:txBody>
          <a:bodyPr>
            <a:normAutofit/>
          </a:bodyPr>
          <a:lstStyle/>
          <a:p>
            <a:pPr marL="342900" indent="-342900">
              <a:buFont typeface="Arial" panose="020B0604020202020204" pitchFamily="34" charset="0"/>
              <a:buChar char="•"/>
            </a:pPr>
            <a:r>
              <a:rPr lang="en-US"/>
              <a:t>Bisa mengetik &gt;= 50 WPM</a:t>
            </a:r>
          </a:p>
          <a:p>
            <a:pPr marL="342900" indent="-342900">
              <a:buFont typeface="Arial" panose="020B0604020202020204" pitchFamily="34" charset="0"/>
              <a:buChar char="•"/>
            </a:pPr>
            <a:r>
              <a:rPr lang="en-US"/>
              <a:t>Berperan sebagai partisipan atau asisten peneliti</a:t>
            </a:r>
          </a:p>
          <a:p>
            <a:pPr marL="342900" indent="-342900">
              <a:buFont typeface="Arial" panose="020B0604020202020204" pitchFamily="34" charset="0"/>
              <a:buChar char="•"/>
            </a:pPr>
            <a:r>
              <a:rPr lang="en-US"/>
              <a:t>Berpartisipasi dalam kegiatan lomba, internal atau eksternal</a:t>
            </a:r>
          </a:p>
          <a:p>
            <a:pPr marL="342900" indent="-342900">
              <a:buFont typeface="Arial" panose="020B0604020202020204" pitchFamily="34" charset="0"/>
              <a:buChar char="•"/>
            </a:pPr>
            <a:r>
              <a:rPr lang="en-US"/>
              <a:t>Berpartisipasi dalam kegiatan positif lainnya</a:t>
            </a:r>
          </a:p>
          <a:p>
            <a:pPr marL="342900" indent="-342900">
              <a:buFont typeface="Arial" panose="020B0604020202020204" pitchFamily="34" charset="0"/>
              <a:buChar char="•"/>
            </a:pPr>
            <a:endParaRPr lang="en-US"/>
          </a:p>
          <a:p>
            <a:r>
              <a:rPr lang="en-US">
                <a:solidFill>
                  <a:schemeClr val="accent2">
                    <a:lumMod val="60000"/>
                    <a:lumOff val="40000"/>
                  </a:schemeClr>
                </a:solidFill>
              </a:rPr>
              <a:t>Silahkan baca kembali Kontrak Kuliah untuk </a:t>
            </a:r>
            <a:br>
              <a:rPr lang="en-US">
                <a:solidFill>
                  <a:schemeClr val="accent2">
                    <a:lumMod val="60000"/>
                    <a:lumOff val="40000"/>
                  </a:schemeClr>
                </a:solidFill>
              </a:rPr>
            </a:br>
            <a:r>
              <a:rPr lang="en-US">
                <a:solidFill>
                  <a:schemeClr val="accent2">
                    <a:lumMod val="60000"/>
                    <a:lumOff val="40000"/>
                  </a:schemeClr>
                </a:solidFill>
              </a:rPr>
              <a:t>informasi lebih lengkap!</a:t>
            </a:r>
          </a:p>
        </p:txBody>
      </p:sp>
    </p:spTree>
    <p:extLst>
      <p:ext uri="{BB962C8B-B14F-4D97-AF65-F5344CB8AC3E}">
        <p14:creationId xmlns:p14="http://schemas.microsoft.com/office/powerpoint/2010/main" val="22091834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d0e3c83fc29bca1698e08b33eba5d851fd7f5"/>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egme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Ques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Plain Ques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6222</TotalTime>
  <Words>636</Words>
  <Application>Microsoft Office PowerPoint</Application>
  <PresentationFormat>On-screen Show (4:3)</PresentationFormat>
  <Paragraphs>121</Paragraphs>
  <Slides>27</Slides>
  <Notes>0</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27</vt:i4>
      </vt:variant>
    </vt:vector>
  </HeadingPairs>
  <TitlesOfParts>
    <vt:vector size="41" baseType="lpstr">
      <vt:lpstr>Aharoni</vt:lpstr>
      <vt:lpstr>Arial</vt:lpstr>
      <vt:lpstr>Arial Black</vt:lpstr>
      <vt:lpstr>Calibri</vt:lpstr>
      <vt:lpstr>Consolas</vt:lpstr>
      <vt:lpstr>Elephant</vt:lpstr>
      <vt:lpstr>Times New Roman</vt:lpstr>
      <vt:lpstr>Wingdings</vt:lpstr>
      <vt:lpstr>Custom Design</vt:lpstr>
      <vt:lpstr>Title</vt:lpstr>
      <vt:lpstr>Content</vt:lpstr>
      <vt:lpstr>Segment</vt:lpstr>
      <vt:lpstr>Question</vt:lpstr>
      <vt:lpstr>Plain Question</vt:lpstr>
      <vt:lpstr>Tentang SDA</vt:lpstr>
      <vt:lpstr>PowerPoint Presentation</vt:lpstr>
      <vt:lpstr>Tujuan Pembelajaran</vt:lpstr>
      <vt:lpstr>Ekspektasi Waktu Belajar</vt:lpstr>
      <vt:lpstr>PowerPoint Presentation</vt:lpstr>
      <vt:lpstr>Media Komunikasi</vt:lpstr>
      <vt:lpstr>Komponen Penilaian</vt:lpstr>
      <vt:lpstr>Sikap</vt:lpstr>
      <vt:lpstr>Kenaikan Poin Sikap</vt:lpstr>
      <vt:lpstr>Poin Bonus</vt:lpstr>
      <vt:lpstr>Transfer Poin Bonus</vt:lpstr>
      <vt:lpstr>Plagiarisme</vt:lpstr>
      <vt:lpstr>PowerPoint Presentation</vt:lpstr>
      <vt:lpstr>Kehadiran</vt:lpstr>
      <vt:lpstr>Keterlambatan</vt:lpstr>
      <vt:lpstr>Perizinan</vt:lpstr>
      <vt:lpstr>PowerPoint Presentation</vt:lpstr>
      <vt:lpstr>PowerPoint Presentation</vt:lpstr>
      <vt:lpstr>Strategi Belajar #1</vt:lpstr>
      <vt:lpstr>PowerPoint Presentation</vt:lpstr>
      <vt:lpstr>Strategi Belajar #2</vt:lpstr>
      <vt:lpstr>Tugas Instruktur</vt:lpstr>
      <vt:lpstr>Strategi Belajar #3</vt:lpstr>
      <vt:lpstr>Strategi Belajar #4</vt:lpstr>
      <vt:lpstr>PowerPoint Presentation</vt:lpstr>
      <vt:lpstr>Kritik dan Saran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Andreas Febrian</dc:creator>
  <cp:lastModifiedBy>Andreas Febrian</cp:lastModifiedBy>
  <cp:revision>557</cp:revision>
  <dcterms:created xsi:type="dcterms:W3CDTF">2019-01-03T02:16:07Z</dcterms:created>
  <dcterms:modified xsi:type="dcterms:W3CDTF">2020-01-28T11:45:46Z</dcterms:modified>
</cp:coreProperties>
</file>