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  <p:sldMasterId id="2147483849" r:id="rId2"/>
    <p:sldMasterId id="2147483681" r:id="rId3"/>
    <p:sldMasterId id="2147483708" r:id="rId4"/>
    <p:sldMasterId id="2147483867" r:id="rId5"/>
    <p:sldMasterId id="2147483872" r:id="rId6"/>
  </p:sldMasterIdLst>
  <p:notesMasterIdLst>
    <p:notesMasterId r:id="rId10"/>
  </p:notesMasterIdLst>
  <p:handoutMasterIdLst>
    <p:handoutMasterId r:id="rId11"/>
  </p:handoutMasterIdLst>
  <p:sldIdLst>
    <p:sldId id="317" r:id="rId7"/>
    <p:sldId id="305" r:id="rId8"/>
    <p:sldId id="318" r:id="rId9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isi Misi" id="{2DD6B6B6-B594-4874-A390-C860400A7677}">
          <p14:sldIdLst>
            <p14:sldId id="317"/>
            <p14:sldId id="305"/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33"/>
    <a:srgbClr val="F2F2F2"/>
    <a:srgbClr val="FE2470"/>
    <a:srgbClr val="DE7A00"/>
    <a:srgbClr val="597C12"/>
    <a:srgbClr val="2F424C"/>
    <a:srgbClr val="DD0150"/>
    <a:srgbClr val="A5E02A"/>
    <a:srgbClr val="FF9A22"/>
    <a:srgbClr val="00B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32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16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-195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50B99-6535-4DB6-840C-68E7AA09C69B}" type="datetimeFigureOut">
              <a:rPr lang="en-US" smtClean="0"/>
              <a:t>1/22/20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FFE27-E73A-4BBA-998A-C72562329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33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88DB5-98FF-49C3-AEAA-C2A64C7936F6}" type="datetimeFigureOut">
              <a:rPr lang="en-US" smtClean="0"/>
              <a:t>1/22/20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B60E9-3100-4F73-BA24-2318BA90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93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70391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3548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B341F2-A4CA-4BD5-A628-C74B12D6075C}"/>
              </a:ext>
            </a:extLst>
          </p:cNvPr>
          <p:cNvCxnSpPr/>
          <p:nvPr userDrawn="1"/>
        </p:nvCxnSpPr>
        <p:spPr>
          <a:xfrm rot="5400000" flipH="1">
            <a:off x="3647073" y="2969328"/>
            <a:ext cx="0" cy="1330662"/>
          </a:xfrm>
          <a:prstGeom prst="line">
            <a:avLst/>
          </a:prstGeom>
          <a:ln w="38100">
            <a:solidFill>
              <a:srgbClr val="2F424C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05849CC-C60E-44C7-81B1-18A27EBCEEBB}"/>
              </a:ext>
            </a:extLst>
          </p:cNvPr>
          <p:cNvCxnSpPr/>
          <p:nvPr userDrawn="1"/>
        </p:nvCxnSpPr>
        <p:spPr>
          <a:xfrm rot="5400000" flipH="1">
            <a:off x="2614835" y="3267751"/>
            <a:ext cx="733816" cy="0"/>
          </a:xfrm>
          <a:prstGeom prst="straightConnector1">
            <a:avLst/>
          </a:prstGeom>
          <a:ln w="38100">
            <a:solidFill>
              <a:srgbClr val="2F424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0B1438-29BD-4291-AE8E-128699F63476}"/>
              </a:ext>
            </a:extLst>
          </p:cNvPr>
          <p:cNvCxnSpPr/>
          <p:nvPr userDrawn="1"/>
        </p:nvCxnSpPr>
        <p:spPr>
          <a:xfrm rot="16200000">
            <a:off x="5532809" y="2969330"/>
            <a:ext cx="0" cy="1330663"/>
          </a:xfrm>
          <a:prstGeom prst="line">
            <a:avLst/>
          </a:prstGeom>
          <a:ln w="38100">
            <a:solidFill>
              <a:srgbClr val="2F424C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9198CA-ABB5-45DA-AFCE-D71C5B6DD1E5}"/>
              </a:ext>
            </a:extLst>
          </p:cNvPr>
          <p:cNvCxnSpPr/>
          <p:nvPr userDrawn="1"/>
        </p:nvCxnSpPr>
        <p:spPr>
          <a:xfrm rot="16200000">
            <a:off x="5831234" y="3267751"/>
            <a:ext cx="733816" cy="0"/>
          </a:xfrm>
          <a:prstGeom prst="straightConnector1">
            <a:avLst/>
          </a:prstGeom>
          <a:ln w="38100">
            <a:solidFill>
              <a:srgbClr val="2F424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950A7E-13ED-4B3C-AC7D-D3131E3F39AD}"/>
              </a:ext>
            </a:extLst>
          </p:cNvPr>
          <p:cNvCxnSpPr/>
          <p:nvPr userDrawn="1"/>
        </p:nvCxnSpPr>
        <p:spPr>
          <a:xfrm rot="16200000" flipH="1" flipV="1">
            <a:off x="3647075" y="3442344"/>
            <a:ext cx="0" cy="1330663"/>
          </a:xfrm>
          <a:prstGeom prst="line">
            <a:avLst/>
          </a:prstGeom>
          <a:ln w="38100">
            <a:solidFill>
              <a:srgbClr val="2F424C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064349C-6F41-488D-9A6E-D1ED776B5291}"/>
              </a:ext>
            </a:extLst>
          </p:cNvPr>
          <p:cNvCxnSpPr/>
          <p:nvPr userDrawn="1"/>
        </p:nvCxnSpPr>
        <p:spPr>
          <a:xfrm rot="16200000" flipH="1" flipV="1">
            <a:off x="2614836" y="4474582"/>
            <a:ext cx="733816" cy="0"/>
          </a:xfrm>
          <a:prstGeom prst="straightConnector1">
            <a:avLst/>
          </a:prstGeom>
          <a:ln w="38100">
            <a:solidFill>
              <a:srgbClr val="2F424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0E59BB-D508-418C-B4E7-745D9E1F7AC7}"/>
              </a:ext>
            </a:extLst>
          </p:cNvPr>
          <p:cNvCxnSpPr/>
          <p:nvPr userDrawn="1"/>
        </p:nvCxnSpPr>
        <p:spPr>
          <a:xfrm rot="5400000" flipV="1">
            <a:off x="5532812" y="3442345"/>
            <a:ext cx="0" cy="1330663"/>
          </a:xfrm>
          <a:prstGeom prst="line">
            <a:avLst/>
          </a:prstGeom>
          <a:ln w="38100">
            <a:solidFill>
              <a:srgbClr val="2F424C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1FC3C5C-E391-4A6D-BBAE-07F52E467EFE}"/>
              </a:ext>
            </a:extLst>
          </p:cNvPr>
          <p:cNvCxnSpPr/>
          <p:nvPr userDrawn="1"/>
        </p:nvCxnSpPr>
        <p:spPr>
          <a:xfrm rot="5400000" flipV="1">
            <a:off x="5831235" y="4474583"/>
            <a:ext cx="733816" cy="0"/>
          </a:xfrm>
          <a:prstGeom prst="straightConnector1">
            <a:avLst/>
          </a:prstGeom>
          <a:ln w="38100">
            <a:solidFill>
              <a:srgbClr val="2F424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E52E2B8-71B5-4DF1-AE27-93228EBE9AF0}"/>
              </a:ext>
            </a:extLst>
          </p:cNvPr>
          <p:cNvGrpSpPr/>
          <p:nvPr userDrawn="1"/>
        </p:nvGrpSpPr>
        <p:grpSpPr>
          <a:xfrm>
            <a:off x="3708398" y="1830901"/>
            <a:ext cx="1727203" cy="4003820"/>
            <a:chOff x="5265739" y="2132013"/>
            <a:chExt cx="1666875" cy="386397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503973-7373-48DE-A0C2-FAEA68D3E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3976" y="5186363"/>
              <a:ext cx="328613" cy="492125"/>
            </a:xfrm>
            <a:custGeom>
              <a:avLst/>
              <a:gdLst>
                <a:gd name="T0" fmla="*/ 0 w 172"/>
                <a:gd name="T1" fmla="*/ 115 h 258"/>
                <a:gd name="T2" fmla="*/ 32 w 172"/>
                <a:gd name="T3" fmla="*/ 172 h 258"/>
                <a:gd name="T4" fmla="*/ 46 w 172"/>
                <a:gd name="T5" fmla="*/ 213 h 258"/>
                <a:gd name="T6" fmla="*/ 107 w 172"/>
                <a:gd name="T7" fmla="*/ 248 h 258"/>
                <a:gd name="T8" fmla="*/ 137 w 172"/>
                <a:gd name="T9" fmla="*/ 55 h 258"/>
                <a:gd name="T10" fmla="*/ 59 w 172"/>
                <a:gd name="T11" fmla="*/ 0 h 258"/>
                <a:gd name="T12" fmla="*/ 20 w 172"/>
                <a:gd name="T13" fmla="*/ 40 h 258"/>
                <a:gd name="T14" fmla="*/ 0 w 172"/>
                <a:gd name="T15" fmla="*/ 11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258">
                  <a:moveTo>
                    <a:pt x="0" y="115"/>
                  </a:moveTo>
                  <a:cubicBezTo>
                    <a:pt x="0" y="115"/>
                    <a:pt x="16" y="148"/>
                    <a:pt x="32" y="172"/>
                  </a:cubicBezTo>
                  <a:cubicBezTo>
                    <a:pt x="32" y="172"/>
                    <a:pt x="43" y="190"/>
                    <a:pt x="46" y="213"/>
                  </a:cubicBezTo>
                  <a:cubicBezTo>
                    <a:pt x="48" y="236"/>
                    <a:pt x="83" y="258"/>
                    <a:pt x="107" y="248"/>
                  </a:cubicBezTo>
                  <a:cubicBezTo>
                    <a:pt x="131" y="239"/>
                    <a:pt x="172" y="91"/>
                    <a:pt x="137" y="55"/>
                  </a:cubicBezTo>
                  <a:cubicBezTo>
                    <a:pt x="102" y="18"/>
                    <a:pt x="59" y="0"/>
                    <a:pt x="59" y="0"/>
                  </a:cubicBezTo>
                  <a:cubicBezTo>
                    <a:pt x="20" y="40"/>
                    <a:pt x="20" y="40"/>
                    <a:pt x="20" y="40"/>
                  </a:cubicBezTo>
                  <a:lnTo>
                    <a:pt x="0" y="1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D32BFC8-3F76-4E3E-9B19-C904B6466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6889" y="5537201"/>
              <a:ext cx="600075" cy="458788"/>
            </a:xfrm>
            <a:custGeom>
              <a:avLst/>
              <a:gdLst>
                <a:gd name="T0" fmla="*/ 262 w 314"/>
                <a:gd name="T1" fmla="*/ 88 h 240"/>
                <a:gd name="T2" fmla="*/ 249 w 314"/>
                <a:gd name="T3" fmla="*/ 209 h 240"/>
                <a:gd name="T4" fmla="*/ 11 w 314"/>
                <a:gd name="T5" fmla="*/ 70 h 240"/>
                <a:gd name="T6" fmla="*/ 157 w 314"/>
                <a:gd name="T7" fmla="*/ 43 h 240"/>
                <a:gd name="T8" fmla="*/ 222 w 314"/>
                <a:gd name="T9" fmla="*/ 114 h 240"/>
                <a:gd name="T10" fmla="*/ 262 w 314"/>
                <a:gd name="T11" fmla="*/ 8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240">
                  <a:moveTo>
                    <a:pt x="262" y="88"/>
                  </a:moveTo>
                  <a:cubicBezTo>
                    <a:pt x="262" y="88"/>
                    <a:pt x="272" y="208"/>
                    <a:pt x="249" y="209"/>
                  </a:cubicBezTo>
                  <a:cubicBezTo>
                    <a:pt x="227" y="210"/>
                    <a:pt x="31" y="240"/>
                    <a:pt x="11" y="70"/>
                  </a:cubicBezTo>
                  <a:cubicBezTo>
                    <a:pt x="11" y="70"/>
                    <a:pt x="0" y="0"/>
                    <a:pt x="157" y="43"/>
                  </a:cubicBezTo>
                  <a:cubicBezTo>
                    <a:pt x="314" y="86"/>
                    <a:pt x="224" y="116"/>
                    <a:pt x="222" y="114"/>
                  </a:cubicBezTo>
                  <a:cubicBezTo>
                    <a:pt x="220" y="112"/>
                    <a:pt x="262" y="88"/>
                    <a:pt x="262" y="8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7E5D46BB-005C-4194-99F1-EC551AAE9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1514" y="5233988"/>
              <a:ext cx="325438" cy="534988"/>
            </a:xfrm>
            <a:custGeom>
              <a:avLst/>
              <a:gdLst>
                <a:gd name="T0" fmla="*/ 0 w 171"/>
                <a:gd name="T1" fmla="*/ 27 h 280"/>
                <a:gd name="T2" fmla="*/ 66 w 171"/>
                <a:gd name="T3" fmla="*/ 243 h 280"/>
                <a:gd name="T4" fmla="*/ 171 w 171"/>
                <a:gd name="T5" fmla="*/ 243 h 280"/>
                <a:gd name="T6" fmla="*/ 134 w 171"/>
                <a:gd name="T7" fmla="*/ 11 h 280"/>
                <a:gd name="T8" fmla="*/ 0 w 171"/>
                <a:gd name="T9" fmla="*/ 2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280">
                  <a:moveTo>
                    <a:pt x="0" y="27"/>
                  </a:moveTo>
                  <a:cubicBezTo>
                    <a:pt x="0" y="27"/>
                    <a:pt x="74" y="111"/>
                    <a:pt x="66" y="243"/>
                  </a:cubicBezTo>
                  <a:cubicBezTo>
                    <a:pt x="66" y="243"/>
                    <a:pt x="126" y="280"/>
                    <a:pt x="171" y="243"/>
                  </a:cubicBezTo>
                  <a:cubicBezTo>
                    <a:pt x="171" y="243"/>
                    <a:pt x="169" y="46"/>
                    <a:pt x="134" y="11"/>
                  </a:cubicBezTo>
                  <a:cubicBezTo>
                    <a:pt x="134" y="11"/>
                    <a:pt x="0" y="0"/>
                    <a:pt x="0" y="27"/>
                  </a:cubicBezTo>
                  <a:close/>
                </a:path>
              </a:pathLst>
            </a:custGeom>
            <a:solidFill>
              <a:srgbClr val="FFB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84DBF81-A121-4378-8D01-85F21B788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4314" y="3149601"/>
              <a:ext cx="263525" cy="209550"/>
            </a:xfrm>
            <a:custGeom>
              <a:avLst/>
              <a:gdLst>
                <a:gd name="T0" fmla="*/ 59 w 138"/>
                <a:gd name="T1" fmla="*/ 0 h 110"/>
                <a:gd name="T2" fmla="*/ 0 w 138"/>
                <a:gd name="T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8" h="110">
                  <a:moveTo>
                    <a:pt x="59" y="0"/>
                  </a:moveTo>
                  <a:cubicBezTo>
                    <a:pt x="59" y="0"/>
                    <a:pt x="138" y="56"/>
                    <a:pt x="0" y="110"/>
                  </a:cubicBezTo>
                </a:path>
              </a:pathLst>
            </a:custGeom>
            <a:solidFill>
              <a:srgbClr val="FFB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69EF32BA-367F-4953-B110-89364D884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789" y="3149601"/>
              <a:ext cx="228600" cy="209550"/>
            </a:xfrm>
            <a:custGeom>
              <a:avLst/>
              <a:gdLst>
                <a:gd name="T0" fmla="*/ 76 w 120"/>
                <a:gd name="T1" fmla="*/ 0 h 110"/>
                <a:gd name="T2" fmla="*/ 120 w 120"/>
                <a:gd name="T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0" h="110">
                  <a:moveTo>
                    <a:pt x="76" y="0"/>
                  </a:moveTo>
                  <a:cubicBezTo>
                    <a:pt x="76" y="0"/>
                    <a:pt x="0" y="52"/>
                    <a:pt x="120" y="110"/>
                  </a:cubicBezTo>
                </a:path>
              </a:pathLst>
            </a:custGeom>
            <a:solidFill>
              <a:srgbClr val="FFB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2578CA51-1781-4B2B-826D-14F274C10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4951" y="3911601"/>
              <a:ext cx="347663" cy="995363"/>
            </a:xfrm>
            <a:custGeom>
              <a:avLst/>
              <a:gdLst>
                <a:gd name="T0" fmla="*/ 148 w 182"/>
                <a:gd name="T1" fmla="*/ 340 h 522"/>
                <a:gd name="T2" fmla="*/ 179 w 182"/>
                <a:gd name="T3" fmla="*/ 385 h 522"/>
                <a:gd name="T4" fmla="*/ 181 w 182"/>
                <a:gd name="T5" fmla="*/ 450 h 522"/>
                <a:gd name="T6" fmla="*/ 94 w 182"/>
                <a:gd name="T7" fmla="*/ 510 h 522"/>
                <a:gd name="T8" fmla="*/ 153 w 182"/>
                <a:gd name="T9" fmla="*/ 443 h 522"/>
                <a:gd name="T10" fmla="*/ 141 w 182"/>
                <a:gd name="T11" fmla="*/ 393 h 522"/>
                <a:gd name="T12" fmla="*/ 98 w 182"/>
                <a:gd name="T13" fmla="*/ 388 h 522"/>
                <a:gd name="T14" fmla="*/ 93 w 182"/>
                <a:gd name="T15" fmla="*/ 484 h 522"/>
                <a:gd name="T16" fmla="*/ 46 w 182"/>
                <a:gd name="T17" fmla="*/ 392 h 522"/>
                <a:gd name="T18" fmla="*/ 61 w 182"/>
                <a:gd name="T19" fmla="*/ 345 h 522"/>
                <a:gd name="T20" fmla="*/ 81 w 182"/>
                <a:gd name="T21" fmla="*/ 309 h 522"/>
                <a:gd name="T22" fmla="*/ 0 w 182"/>
                <a:gd name="T23" fmla="*/ 62 h 522"/>
                <a:gd name="T24" fmla="*/ 104 w 182"/>
                <a:gd name="T25" fmla="*/ 0 h 522"/>
                <a:gd name="T26" fmla="*/ 148 w 182"/>
                <a:gd name="T27" fmla="*/ 34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522">
                  <a:moveTo>
                    <a:pt x="148" y="340"/>
                  </a:moveTo>
                  <a:cubicBezTo>
                    <a:pt x="148" y="340"/>
                    <a:pt x="182" y="365"/>
                    <a:pt x="179" y="385"/>
                  </a:cubicBezTo>
                  <a:cubicBezTo>
                    <a:pt x="175" y="405"/>
                    <a:pt x="181" y="432"/>
                    <a:pt x="181" y="450"/>
                  </a:cubicBezTo>
                  <a:cubicBezTo>
                    <a:pt x="181" y="468"/>
                    <a:pt x="103" y="522"/>
                    <a:pt x="94" y="510"/>
                  </a:cubicBezTo>
                  <a:cubicBezTo>
                    <a:pt x="85" y="498"/>
                    <a:pt x="131" y="444"/>
                    <a:pt x="153" y="443"/>
                  </a:cubicBezTo>
                  <a:cubicBezTo>
                    <a:pt x="153" y="443"/>
                    <a:pt x="141" y="429"/>
                    <a:pt x="141" y="393"/>
                  </a:cubicBezTo>
                  <a:cubicBezTo>
                    <a:pt x="141" y="393"/>
                    <a:pt x="107" y="379"/>
                    <a:pt x="98" y="388"/>
                  </a:cubicBezTo>
                  <a:cubicBezTo>
                    <a:pt x="88" y="398"/>
                    <a:pt x="114" y="485"/>
                    <a:pt x="93" y="484"/>
                  </a:cubicBezTo>
                  <a:cubicBezTo>
                    <a:pt x="72" y="483"/>
                    <a:pt x="47" y="450"/>
                    <a:pt x="46" y="392"/>
                  </a:cubicBezTo>
                  <a:cubicBezTo>
                    <a:pt x="46" y="392"/>
                    <a:pt x="47" y="365"/>
                    <a:pt x="61" y="345"/>
                  </a:cubicBezTo>
                  <a:cubicBezTo>
                    <a:pt x="75" y="326"/>
                    <a:pt x="88" y="333"/>
                    <a:pt x="81" y="309"/>
                  </a:cubicBezTo>
                  <a:cubicBezTo>
                    <a:pt x="81" y="309"/>
                    <a:pt x="87" y="113"/>
                    <a:pt x="0" y="6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73" y="166"/>
                    <a:pt x="148" y="340"/>
                  </a:cubicBezTo>
                  <a:close/>
                </a:path>
              </a:pathLst>
            </a:custGeom>
            <a:solidFill>
              <a:srgbClr val="FFB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7C2C8CA2-047E-4CF2-83D8-543AC8B9A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589" y="4621213"/>
              <a:ext cx="168275" cy="215900"/>
            </a:xfrm>
            <a:custGeom>
              <a:avLst/>
              <a:gdLst>
                <a:gd name="T0" fmla="*/ 45 w 88"/>
                <a:gd name="T1" fmla="*/ 15 h 113"/>
                <a:gd name="T2" fmla="*/ 23 w 88"/>
                <a:gd name="T3" fmla="*/ 70 h 113"/>
                <a:gd name="T4" fmla="*/ 34 w 88"/>
                <a:gd name="T5" fmla="*/ 110 h 113"/>
                <a:gd name="T6" fmla="*/ 88 w 88"/>
                <a:gd name="T7" fmla="*/ 76 h 113"/>
                <a:gd name="T8" fmla="*/ 81 w 88"/>
                <a:gd name="T9" fmla="*/ 11 h 113"/>
                <a:gd name="T10" fmla="*/ 45 w 88"/>
                <a:gd name="T11" fmla="*/ 0 h 113"/>
                <a:gd name="T12" fmla="*/ 45 w 88"/>
                <a:gd name="T13" fmla="*/ 1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13">
                  <a:moveTo>
                    <a:pt x="45" y="15"/>
                  </a:moveTo>
                  <a:cubicBezTo>
                    <a:pt x="45" y="15"/>
                    <a:pt x="45" y="60"/>
                    <a:pt x="23" y="70"/>
                  </a:cubicBezTo>
                  <a:cubicBezTo>
                    <a:pt x="0" y="79"/>
                    <a:pt x="21" y="113"/>
                    <a:pt x="34" y="110"/>
                  </a:cubicBezTo>
                  <a:cubicBezTo>
                    <a:pt x="47" y="107"/>
                    <a:pt x="88" y="76"/>
                    <a:pt x="88" y="76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45" y="15"/>
                  </a:lnTo>
                  <a:close/>
                </a:path>
              </a:pathLst>
            </a:custGeom>
            <a:solidFill>
              <a:srgbClr val="FFB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561FF6D3-336D-40C8-A4E8-583F22133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6889" y="4743451"/>
              <a:ext cx="82550" cy="150813"/>
            </a:xfrm>
            <a:custGeom>
              <a:avLst/>
              <a:gdLst>
                <a:gd name="T0" fmla="*/ 0 w 43"/>
                <a:gd name="T1" fmla="*/ 58 h 79"/>
                <a:gd name="T2" fmla="*/ 24 w 43"/>
                <a:gd name="T3" fmla="*/ 39 h 79"/>
                <a:gd name="T4" fmla="*/ 10 w 43"/>
                <a:gd name="T5" fmla="*/ 34 h 79"/>
                <a:gd name="T6" fmla="*/ 0 w 43"/>
                <a:gd name="T7" fmla="*/ 5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79">
                  <a:moveTo>
                    <a:pt x="0" y="58"/>
                  </a:moveTo>
                  <a:cubicBezTo>
                    <a:pt x="0" y="58"/>
                    <a:pt x="5" y="79"/>
                    <a:pt x="24" y="39"/>
                  </a:cubicBezTo>
                  <a:cubicBezTo>
                    <a:pt x="43" y="0"/>
                    <a:pt x="10" y="34"/>
                    <a:pt x="10" y="34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FFB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3480196-A475-4CF7-99BA-0CC759ACD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0326" y="3905251"/>
              <a:ext cx="398463" cy="382588"/>
            </a:xfrm>
            <a:custGeom>
              <a:avLst/>
              <a:gdLst>
                <a:gd name="T0" fmla="*/ 209 w 209"/>
                <a:gd name="T1" fmla="*/ 39 h 200"/>
                <a:gd name="T2" fmla="*/ 164 w 209"/>
                <a:gd name="T3" fmla="*/ 200 h 200"/>
                <a:gd name="T4" fmla="*/ 80 w 209"/>
                <a:gd name="T5" fmla="*/ 57 h 200"/>
                <a:gd name="T6" fmla="*/ 197 w 209"/>
                <a:gd name="T7" fmla="*/ 0 h 200"/>
                <a:gd name="T8" fmla="*/ 209 w 209"/>
                <a:gd name="T9" fmla="*/ 3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00">
                  <a:moveTo>
                    <a:pt x="209" y="39"/>
                  </a:moveTo>
                  <a:cubicBezTo>
                    <a:pt x="209" y="39"/>
                    <a:pt x="152" y="51"/>
                    <a:pt x="164" y="200"/>
                  </a:cubicBezTo>
                  <a:cubicBezTo>
                    <a:pt x="164" y="200"/>
                    <a:pt x="160" y="108"/>
                    <a:pt x="80" y="57"/>
                  </a:cubicBezTo>
                  <a:cubicBezTo>
                    <a:pt x="0" y="7"/>
                    <a:pt x="197" y="0"/>
                    <a:pt x="197" y="0"/>
                  </a:cubicBezTo>
                  <a:lnTo>
                    <a:pt x="209" y="39"/>
                  </a:lnTo>
                  <a:close/>
                </a:path>
              </a:pathLst>
            </a:custGeom>
            <a:solidFill>
              <a:srgbClr val="EA96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2A3668BA-A269-4ACE-BD92-DCDCD676B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5739" y="3878263"/>
              <a:ext cx="374650" cy="339725"/>
            </a:xfrm>
            <a:custGeom>
              <a:avLst/>
              <a:gdLst>
                <a:gd name="T0" fmla="*/ 65 w 196"/>
                <a:gd name="T1" fmla="*/ 0 h 178"/>
                <a:gd name="T2" fmla="*/ 65 w 196"/>
                <a:gd name="T3" fmla="*/ 146 h 178"/>
                <a:gd name="T4" fmla="*/ 175 w 196"/>
                <a:gd name="T5" fmla="*/ 92 h 178"/>
                <a:gd name="T6" fmla="*/ 196 w 196"/>
                <a:gd name="T7" fmla="*/ 56 h 178"/>
                <a:gd name="T8" fmla="*/ 65 w 196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78">
                  <a:moveTo>
                    <a:pt x="65" y="0"/>
                  </a:moveTo>
                  <a:cubicBezTo>
                    <a:pt x="65" y="0"/>
                    <a:pt x="0" y="114"/>
                    <a:pt x="65" y="146"/>
                  </a:cubicBezTo>
                  <a:cubicBezTo>
                    <a:pt x="130" y="178"/>
                    <a:pt x="175" y="92"/>
                    <a:pt x="175" y="92"/>
                  </a:cubicBezTo>
                  <a:cubicBezTo>
                    <a:pt x="196" y="56"/>
                    <a:pt x="196" y="56"/>
                    <a:pt x="196" y="56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FFB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BDE826E-FE81-4959-A37E-8FE30D241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626" y="3857626"/>
              <a:ext cx="241300" cy="306388"/>
            </a:xfrm>
            <a:custGeom>
              <a:avLst/>
              <a:gdLst>
                <a:gd name="T0" fmla="*/ 0 w 127"/>
                <a:gd name="T1" fmla="*/ 20 h 160"/>
                <a:gd name="T2" fmla="*/ 56 w 127"/>
                <a:gd name="T3" fmla="*/ 160 h 160"/>
                <a:gd name="T4" fmla="*/ 127 w 127"/>
                <a:gd name="T5" fmla="*/ 87 h 160"/>
                <a:gd name="T6" fmla="*/ 12 w 127"/>
                <a:gd name="T7" fmla="*/ 0 h 160"/>
                <a:gd name="T8" fmla="*/ 0 w 127"/>
                <a:gd name="T9" fmla="*/ 2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60">
                  <a:moveTo>
                    <a:pt x="0" y="20"/>
                  </a:moveTo>
                  <a:cubicBezTo>
                    <a:pt x="0" y="20"/>
                    <a:pt x="113" y="106"/>
                    <a:pt x="56" y="160"/>
                  </a:cubicBezTo>
                  <a:cubicBezTo>
                    <a:pt x="56" y="160"/>
                    <a:pt x="100" y="147"/>
                    <a:pt x="127" y="87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EA96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35850CE1-C314-469F-8300-9AF857BF9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3976" y="3522663"/>
              <a:ext cx="450850" cy="522288"/>
            </a:xfrm>
            <a:custGeom>
              <a:avLst/>
              <a:gdLst>
                <a:gd name="T0" fmla="*/ 0 w 236"/>
                <a:gd name="T1" fmla="*/ 0 h 274"/>
                <a:gd name="T2" fmla="*/ 236 w 236"/>
                <a:gd name="T3" fmla="*/ 178 h 274"/>
                <a:gd name="T4" fmla="*/ 96 w 236"/>
                <a:gd name="T5" fmla="*/ 26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" h="274">
                  <a:moveTo>
                    <a:pt x="0" y="0"/>
                  </a:moveTo>
                  <a:cubicBezTo>
                    <a:pt x="0" y="0"/>
                    <a:pt x="140" y="44"/>
                    <a:pt x="236" y="178"/>
                  </a:cubicBezTo>
                  <a:cubicBezTo>
                    <a:pt x="236" y="178"/>
                    <a:pt x="165" y="274"/>
                    <a:pt x="96" y="26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F9D304B3-C72F-47EC-B865-0A393A2D8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164" y="3506788"/>
              <a:ext cx="449263" cy="522288"/>
            </a:xfrm>
            <a:custGeom>
              <a:avLst/>
              <a:gdLst>
                <a:gd name="T0" fmla="*/ 236 w 236"/>
                <a:gd name="T1" fmla="*/ 0 h 274"/>
                <a:gd name="T2" fmla="*/ 0 w 236"/>
                <a:gd name="T3" fmla="*/ 178 h 274"/>
                <a:gd name="T4" fmla="*/ 140 w 236"/>
                <a:gd name="T5" fmla="*/ 26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" h="274">
                  <a:moveTo>
                    <a:pt x="236" y="0"/>
                  </a:moveTo>
                  <a:cubicBezTo>
                    <a:pt x="236" y="0"/>
                    <a:pt x="96" y="44"/>
                    <a:pt x="0" y="178"/>
                  </a:cubicBezTo>
                  <a:cubicBezTo>
                    <a:pt x="0" y="178"/>
                    <a:pt x="71" y="274"/>
                    <a:pt x="140" y="26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36B62CDC-239B-4A8E-95D6-711AB649D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4826" y="4670426"/>
              <a:ext cx="1028700" cy="722313"/>
            </a:xfrm>
            <a:custGeom>
              <a:avLst/>
              <a:gdLst>
                <a:gd name="T0" fmla="*/ 12 w 539"/>
                <a:gd name="T1" fmla="*/ 0 h 378"/>
                <a:gd name="T2" fmla="*/ 69 w 539"/>
                <a:gd name="T3" fmla="*/ 346 h 378"/>
                <a:gd name="T4" fmla="*/ 243 w 539"/>
                <a:gd name="T5" fmla="*/ 346 h 378"/>
                <a:gd name="T6" fmla="*/ 293 w 539"/>
                <a:gd name="T7" fmla="*/ 180 h 378"/>
                <a:gd name="T8" fmla="*/ 381 w 539"/>
                <a:gd name="T9" fmla="*/ 282 h 378"/>
                <a:gd name="T10" fmla="*/ 539 w 539"/>
                <a:gd name="T11" fmla="*/ 248 h 378"/>
                <a:gd name="T12" fmla="*/ 528 w 539"/>
                <a:gd name="T13" fmla="*/ 154 h 378"/>
                <a:gd name="T14" fmla="*/ 527 w 539"/>
                <a:gd name="T15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9" h="378">
                  <a:moveTo>
                    <a:pt x="12" y="0"/>
                  </a:moveTo>
                  <a:cubicBezTo>
                    <a:pt x="12" y="0"/>
                    <a:pt x="0" y="120"/>
                    <a:pt x="69" y="346"/>
                  </a:cubicBezTo>
                  <a:cubicBezTo>
                    <a:pt x="69" y="346"/>
                    <a:pt x="157" y="378"/>
                    <a:pt x="243" y="346"/>
                  </a:cubicBezTo>
                  <a:cubicBezTo>
                    <a:pt x="243" y="346"/>
                    <a:pt x="288" y="267"/>
                    <a:pt x="293" y="180"/>
                  </a:cubicBezTo>
                  <a:cubicBezTo>
                    <a:pt x="293" y="180"/>
                    <a:pt x="344" y="248"/>
                    <a:pt x="381" y="282"/>
                  </a:cubicBezTo>
                  <a:cubicBezTo>
                    <a:pt x="381" y="282"/>
                    <a:pt x="509" y="280"/>
                    <a:pt x="539" y="248"/>
                  </a:cubicBezTo>
                  <a:cubicBezTo>
                    <a:pt x="539" y="248"/>
                    <a:pt x="531" y="189"/>
                    <a:pt x="528" y="154"/>
                  </a:cubicBezTo>
                  <a:cubicBezTo>
                    <a:pt x="525" y="120"/>
                    <a:pt x="539" y="40"/>
                    <a:pt x="527" y="0"/>
                  </a:cubicBezTo>
                </a:path>
              </a:pathLst>
            </a:custGeom>
            <a:solidFill>
              <a:srgbClr val="2F4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4D60652F-87C2-492C-B2D9-8C6DD9063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314" y="3463926"/>
              <a:ext cx="1089025" cy="1298575"/>
            </a:xfrm>
            <a:custGeom>
              <a:avLst/>
              <a:gdLst>
                <a:gd name="T0" fmla="*/ 427 w 570"/>
                <a:gd name="T1" fmla="*/ 0 h 680"/>
                <a:gd name="T2" fmla="*/ 540 w 570"/>
                <a:gd name="T3" fmla="*/ 273 h 680"/>
                <a:gd name="T4" fmla="*/ 546 w 570"/>
                <a:gd name="T5" fmla="*/ 632 h 680"/>
                <a:gd name="T6" fmla="*/ 288 w 570"/>
                <a:gd name="T7" fmla="*/ 680 h 680"/>
                <a:gd name="T8" fmla="*/ 31 w 570"/>
                <a:gd name="T9" fmla="*/ 632 h 680"/>
                <a:gd name="T10" fmla="*/ 30 w 570"/>
                <a:gd name="T11" fmla="*/ 285 h 680"/>
                <a:gd name="T12" fmla="*/ 150 w 570"/>
                <a:gd name="T13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680">
                  <a:moveTo>
                    <a:pt x="427" y="0"/>
                  </a:moveTo>
                  <a:cubicBezTo>
                    <a:pt x="427" y="0"/>
                    <a:pt x="510" y="82"/>
                    <a:pt x="540" y="273"/>
                  </a:cubicBezTo>
                  <a:cubicBezTo>
                    <a:pt x="570" y="464"/>
                    <a:pt x="546" y="632"/>
                    <a:pt x="546" y="632"/>
                  </a:cubicBezTo>
                  <a:cubicBezTo>
                    <a:pt x="546" y="632"/>
                    <a:pt x="478" y="680"/>
                    <a:pt x="288" y="680"/>
                  </a:cubicBezTo>
                  <a:cubicBezTo>
                    <a:pt x="99" y="680"/>
                    <a:pt x="31" y="632"/>
                    <a:pt x="31" y="632"/>
                  </a:cubicBezTo>
                  <a:cubicBezTo>
                    <a:pt x="31" y="632"/>
                    <a:pt x="0" y="476"/>
                    <a:pt x="30" y="285"/>
                  </a:cubicBezTo>
                  <a:cubicBezTo>
                    <a:pt x="61" y="94"/>
                    <a:pt x="150" y="0"/>
                    <a:pt x="150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AACDB7B1-2F24-47C9-B0EE-BDAE65A4B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8026" y="3476626"/>
              <a:ext cx="676275" cy="301625"/>
            </a:xfrm>
            <a:custGeom>
              <a:avLst/>
              <a:gdLst>
                <a:gd name="T0" fmla="*/ 0 w 355"/>
                <a:gd name="T1" fmla="*/ 26 h 158"/>
                <a:gd name="T2" fmla="*/ 355 w 355"/>
                <a:gd name="T3" fmla="*/ 74 h 158"/>
                <a:gd name="T4" fmla="*/ 323 w 355"/>
                <a:gd name="T5" fmla="*/ 19 h 158"/>
                <a:gd name="T6" fmla="*/ 19 w 355"/>
                <a:gd name="T7" fmla="*/ 0 h 158"/>
                <a:gd name="T8" fmla="*/ 0 w 355"/>
                <a:gd name="T9" fmla="*/ 2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5" h="158">
                  <a:moveTo>
                    <a:pt x="0" y="26"/>
                  </a:moveTo>
                  <a:cubicBezTo>
                    <a:pt x="0" y="26"/>
                    <a:pt x="140" y="158"/>
                    <a:pt x="355" y="74"/>
                  </a:cubicBezTo>
                  <a:cubicBezTo>
                    <a:pt x="355" y="74"/>
                    <a:pt x="335" y="35"/>
                    <a:pt x="323" y="19"/>
                  </a:cubicBezTo>
                  <a:cubicBezTo>
                    <a:pt x="311" y="3"/>
                    <a:pt x="19" y="0"/>
                    <a:pt x="19" y="0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0D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A9863F5E-77ED-4A1E-9333-9D4FABD6B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6089" y="3514726"/>
              <a:ext cx="268288" cy="501650"/>
            </a:xfrm>
            <a:custGeom>
              <a:avLst/>
              <a:gdLst>
                <a:gd name="T0" fmla="*/ 141 w 141"/>
                <a:gd name="T1" fmla="*/ 0 h 263"/>
                <a:gd name="T2" fmla="*/ 0 w 141"/>
                <a:gd name="T3" fmla="*/ 250 h 263"/>
                <a:gd name="T4" fmla="*/ 42 w 141"/>
                <a:gd name="T5" fmla="*/ 262 h 263"/>
                <a:gd name="T6" fmla="*/ 141 w 141"/>
                <a:gd name="T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263">
                  <a:moveTo>
                    <a:pt x="141" y="0"/>
                  </a:moveTo>
                  <a:cubicBezTo>
                    <a:pt x="141" y="0"/>
                    <a:pt x="20" y="159"/>
                    <a:pt x="0" y="250"/>
                  </a:cubicBezTo>
                  <a:cubicBezTo>
                    <a:pt x="0" y="250"/>
                    <a:pt x="30" y="263"/>
                    <a:pt x="42" y="262"/>
                  </a:cubicBezTo>
                  <a:cubicBezTo>
                    <a:pt x="42" y="262"/>
                    <a:pt x="98" y="48"/>
                    <a:pt x="141" y="0"/>
                  </a:cubicBezTo>
                  <a:close/>
                </a:path>
              </a:pathLst>
            </a:custGeom>
            <a:solidFill>
              <a:srgbClr val="0D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829F7F8C-0707-4E35-A929-366F89ECD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914" y="3525838"/>
              <a:ext cx="254000" cy="508000"/>
            </a:xfrm>
            <a:custGeom>
              <a:avLst/>
              <a:gdLst>
                <a:gd name="T0" fmla="*/ 0 w 133"/>
                <a:gd name="T1" fmla="*/ 0 h 266"/>
                <a:gd name="T2" fmla="*/ 133 w 133"/>
                <a:gd name="T3" fmla="*/ 256 h 266"/>
                <a:gd name="T4" fmla="*/ 91 w 133"/>
                <a:gd name="T5" fmla="*/ 263 h 266"/>
                <a:gd name="T6" fmla="*/ 0 w 133"/>
                <a:gd name="T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266">
                  <a:moveTo>
                    <a:pt x="0" y="0"/>
                  </a:moveTo>
                  <a:cubicBezTo>
                    <a:pt x="0" y="0"/>
                    <a:pt x="131" y="177"/>
                    <a:pt x="133" y="256"/>
                  </a:cubicBezTo>
                  <a:cubicBezTo>
                    <a:pt x="133" y="256"/>
                    <a:pt x="116" y="266"/>
                    <a:pt x="91" y="263"/>
                  </a:cubicBezTo>
                  <a:cubicBezTo>
                    <a:pt x="91" y="263"/>
                    <a:pt x="50" y="73"/>
                    <a:pt x="0" y="0"/>
                  </a:cubicBezTo>
                  <a:close/>
                </a:path>
              </a:pathLst>
            </a:custGeom>
            <a:solidFill>
              <a:srgbClr val="0D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3BEA0F0A-E2A0-4A22-A5C6-5C4831DFC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876" y="3454401"/>
              <a:ext cx="280988" cy="609600"/>
            </a:xfrm>
            <a:custGeom>
              <a:avLst/>
              <a:gdLst>
                <a:gd name="T0" fmla="*/ 69 w 147"/>
                <a:gd name="T1" fmla="*/ 169 h 319"/>
                <a:gd name="T2" fmla="*/ 110 w 147"/>
                <a:gd name="T3" fmla="*/ 23 h 319"/>
                <a:gd name="T4" fmla="*/ 100 w 147"/>
                <a:gd name="T5" fmla="*/ 11 h 319"/>
                <a:gd name="T6" fmla="*/ 34 w 147"/>
                <a:gd name="T7" fmla="*/ 203 h 319"/>
                <a:gd name="T8" fmla="*/ 69 w 147"/>
                <a:gd name="T9" fmla="*/ 16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19">
                  <a:moveTo>
                    <a:pt x="69" y="169"/>
                  </a:moveTo>
                  <a:cubicBezTo>
                    <a:pt x="69" y="169"/>
                    <a:pt x="73" y="47"/>
                    <a:pt x="110" y="23"/>
                  </a:cubicBezTo>
                  <a:cubicBezTo>
                    <a:pt x="147" y="0"/>
                    <a:pt x="100" y="11"/>
                    <a:pt x="100" y="11"/>
                  </a:cubicBezTo>
                  <a:cubicBezTo>
                    <a:pt x="100" y="11"/>
                    <a:pt x="0" y="86"/>
                    <a:pt x="34" y="203"/>
                  </a:cubicBezTo>
                  <a:cubicBezTo>
                    <a:pt x="67" y="319"/>
                    <a:pt x="69" y="169"/>
                    <a:pt x="69" y="16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ED78EDDD-3A71-427C-82DD-05A6DB4EB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664" y="3476626"/>
              <a:ext cx="279400" cy="608013"/>
            </a:xfrm>
            <a:custGeom>
              <a:avLst/>
              <a:gdLst>
                <a:gd name="T0" fmla="*/ 79 w 147"/>
                <a:gd name="T1" fmla="*/ 169 h 319"/>
                <a:gd name="T2" fmla="*/ 38 w 147"/>
                <a:gd name="T3" fmla="*/ 24 h 319"/>
                <a:gd name="T4" fmla="*/ 48 w 147"/>
                <a:gd name="T5" fmla="*/ 12 h 319"/>
                <a:gd name="T6" fmla="*/ 114 w 147"/>
                <a:gd name="T7" fmla="*/ 203 h 319"/>
                <a:gd name="T8" fmla="*/ 79 w 147"/>
                <a:gd name="T9" fmla="*/ 16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19">
                  <a:moveTo>
                    <a:pt x="79" y="169"/>
                  </a:moveTo>
                  <a:cubicBezTo>
                    <a:pt x="79" y="169"/>
                    <a:pt x="75" y="47"/>
                    <a:pt x="38" y="24"/>
                  </a:cubicBezTo>
                  <a:cubicBezTo>
                    <a:pt x="0" y="0"/>
                    <a:pt x="48" y="12"/>
                    <a:pt x="48" y="12"/>
                  </a:cubicBezTo>
                  <a:cubicBezTo>
                    <a:pt x="48" y="12"/>
                    <a:pt x="147" y="87"/>
                    <a:pt x="114" y="203"/>
                  </a:cubicBezTo>
                  <a:cubicBezTo>
                    <a:pt x="81" y="319"/>
                    <a:pt x="79" y="169"/>
                    <a:pt x="79" y="16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C0462936-80C9-4480-9818-565BF0EE0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3526" y="2468563"/>
              <a:ext cx="1460500" cy="1143000"/>
            </a:xfrm>
            <a:custGeom>
              <a:avLst/>
              <a:gdLst>
                <a:gd name="T0" fmla="*/ 234 w 766"/>
                <a:gd name="T1" fmla="*/ 32 h 599"/>
                <a:gd name="T2" fmla="*/ 232 w 766"/>
                <a:gd name="T3" fmla="*/ 33 h 599"/>
                <a:gd name="T4" fmla="*/ 77 w 766"/>
                <a:gd name="T5" fmla="*/ 380 h 599"/>
                <a:gd name="T6" fmla="*/ 81 w 766"/>
                <a:gd name="T7" fmla="*/ 394 h 599"/>
                <a:gd name="T8" fmla="*/ 104 w 766"/>
                <a:gd name="T9" fmla="*/ 379 h 599"/>
                <a:gd name="T10" fmla="*/ 168 w 766"/>
                <a:gd name="T11" fmla="*/ 501 h 599"/>
                <a:gd name="T12" fmla="*/ 183 w 766"/>
                <a:gd name="T13" fmla="*/ 501 h 599"/>
                <a:gd name="T14" fmla="*/ 422 w 766"/>
                <a:gd name="T15" fmla="*/ 586 h 599"/>
                <a:gd name="T16" fmla="*/ 700 w 766"/>
                <a:gd name="T17" fmla="*/ 350 h 599"/>
                <a:gd name="T18" fmla="*/ 716 w 766"/>
                <a:gd name="T19" fmla="*/ 360 h 599"/>
                <a:gd name="T20" fmla="*/ 734 w 766"/>
                <a:gd name="T21" fmla="*/ 139 h 599"/>
                <a:gd name="T22" fmla="*/ 645 w 76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6" h="599">
                  <a:moveTo>
                    <a:pt x="234" y="32"/>
                  </a:moveTo>
                  <a:cubicBezTo>
                    <a:pt x="234" y="32"/>
                    <a:pt x="234" y="32"/>
                    <a:pt x="232" y="33"/>
                  </a:cubicBezTo>
                  <a:cubicBezTo>
                    <a:pt x="209" y="40"/>
                    <a:pt x="0" y="113"/>
                    <a:pt x="77" y="380"/>
                  </a:cubicBezTo>
                  <a:cubicBezTo>
                    <a:pt x="78" y="385"/>
                    <a:pt x="80" y="389"/>
                    <a:pt x="81" y="394"/>
                  </a:cubicBezTo>
                  <a:cubicBezTo>
                    <a:pt x="81" y="394"/>
                    <a:pt x="95" y="371"/>
                    <a:pt x="104" y="379"/>
                  </a:cubicBezTo>
                  <a:cubicBezTo>
                    <a:pt x="113" y="388"/>
                    <a:pt x="134" y="466"/>
                    <a:pt x="168" y="501"/>
                  </a:cubicBezTo>
                  <a:cubicBezTo>
                    <a:pt x="168" y="501"/>
                    <a:pt x="177" y="492"/>
                    <a:pt x="183" y="501"/>
                  </a:cubicBezTo>
                  <a:cubicBezTo>
                    <a:pt x="189" y="509"/>
                    <a:pt x="280" y="599"/>
                    <a:pt x="422" y="586"/>
                  </a:cubicBezTo>
                  <a:cubicBezTo>
                    <a:pt x="565" y="573"/>
                    <a:pt x="680" y="499"/>
                    <a:pt x="700" y="350"/>
                  </a:cubicBezTo>
                  <a:cubicBezTo>
                    <a:pt x="700" y="350"/>
                    <a:pt x="714" y="351"/>
                    <a:pt x="716" y="360"/>
                  </a:cubicBezTo>
                  <a:cubicBezTo>
                    <a:pt x="716" y="360"/>
                    <a:pt x="766" y="205"/>
                    <a:pt x="734" y="139"/>
                  </a:cubicBezTo>
                  <a:cubicBezTo>
                    <a:pt x="703" y="72"/>
                    <a:pt x="658" y="1"/>
                    <a:pt x="645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0862EA09-A093-4475-85E5-25070A90F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476" y="2132013"/>
              <a:ext cx="1330325" cy="863600"/>
            </a:xfrm>
            <a:custGeom>
              <a:avLst/>
              <a:gdLst>
                <a:gd name="T0" fmla="*/ 633 w 697"/>
                <a:gd name="T1" fmla="*/ 233 h 452"/>
                <a:gd name="T2" fmla="*/ 697 w 697"/>
                <a:gd name="T3" fmla="*/ 100 h 452"/>
                <a:gd name="T4" fmla="*/ 532 w 697"/>
                <a:gd name="T5" fmla="*/ 148 h 452"/>
                <a:gd name="T6" fmla="*/ 588 w 697"/>
                <a:gd name="T7" fmla="*/ 0 h 452"/>
                <a:gd name="T8" fmla="*/ 392 w 697"/>
                <a:gd name="T9" fmla="*/ 67 h 452"/>
                <a:gd name="T10" fmla="*/ 180 w 697"/>
                <a:gd name="T11" fmla="*/ 75 h 452"/>
                <a:gd name="T12" fmla="*/ 35 w 697"/>
                <a:gd name="T13" fmla="*/ 320 h 452"/>
                <a:gd name="T14" fmla="*/ 257 w 697"/>
                <a:gd name="T15" fmla="*/ 378 h 452"/>
                <a:gd name="T16" fmla="*/ 220 w 697"/>
                <a:gd name="T17" fmla="*/ 340 h 452"/>
                <a:gd name="T18" fmla="*/ 363 w 697"/>
                <a:gd name="T19" fmla="*/ 332 h 452"/>
                <a:gd name="T20" fmla="*/ 633 w 697"/>
                <a:gd name="T21" fmla="*/ 233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7" h="452">
                  <a:moveTo>
                    <a:pt x="633" y="233"/>
                  </a:moveTo>
                  <a:cubicBezTo>
                    <a:pt x="661" y="201"/>
                    <a:pt x="680" y="154"/>
                    <a:pt x="697" y="100"/>
                  </a:cubicBezTo>
                  <a:cubicBezTo>
                    <a:pt x="697" y="100"/>
                    <a:pt x="582" y="162"/>
                    <a:pt x="532" y="148"/>
                  </a:cubicBezTo>
                  <a:cubicBezTo>
                    <a:pt x="532" y="148"/>
                    <a:pt x="610" y="69"/>
                    <a:pt x="588" y="0"/>
                  </a:cubicBezTo>
                  <a:cubicBezTo>
                    <a:pt x="588" y="0"/>
                    <a:pt x="484" y="114"/>
                    <a:pt x="392" y="67"/>
                  </a:cubicBezTo>
                  <a:cubicBezTo>
                    <a:pt x="293" y="15"/>
                    <a:pt x="198" y="68"/>
                    <a:pt x="180" y="75"/>
                  </a:cubicBezTo>
                  <a:cubicBezTo>
                    <a:pt x="180" y="75"/>
                    <a:pt x="0" y="211"/>
                    <a:pt x="35" y="320"/>
                  </a:cubicBezTo>
                  <a:cubicBezTo>
                    <a:pt x="35" y="320"/>
                    <a:pt x="123" y="452"/>
                    <a:pt x="257" y="378"/>
                  </a:cubicBezTo>
                  <a:cubicBezTo>
                    <a:pt x="257" y="378"/>
                    <a:pt x="183" y="372"/>
                    <a:pt x="220" y="340"/>
                  </a:cubicBezTo>
                  <a:cubicBezTo>
                    <a:pt x="257" y="308"/>
                    <a:pt x="281" y="314"/>
                    <a:pt x="363" y="332"/>
                  </a:cubicBezTo>
                  <a:cubicBezTo>
                    <a:pt x="446" y="351"/>
                    <a:pt x="583" y="291"/>
                    <a:pt x="633" y="2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16F79A77-D345-46F9-9094-D21AF4933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876" y="4976813"/>
              <a:ext cx="288925" cy="314325"/>
            </a:xfrm>
            <a:custGeom>
              <a:avLst/>
              <a:gdLst>
                <a:gd name="T0" fmla="*/ 0 w 151"/>
                <a:gd name="T1" fmla="*/ 0 h 165"/>
                <a:gd name="T2" fmla="*/ 111 w 151"/>
                <a:gd name="T3" fmla="*/ 165 h 165"/>
                <a:gd name="T4" fmla="*/ 150 w 151"/>
                <a:gd name="T5" fmla="*/ 25 h 165"/>
                <a:gd name="T6" fmla="*/ 0 w 151"/>
                <a:gd name="T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165">
                  <a:moveTo>
                    <a:pt x="0" y="0"/>
                  </a:moveTo>
                  <a:cubicBezTo>
                    <a:pt x="0" y="0"/>
                    <a:pt x="119" y="79"/>
                    <a:pt x="111" y="165"/>
                  </a:cubicBezTo>
                  <a:cubicBezTo>
                    <a:pt x="111" y="165"/>
                    <a:pt x="151" y="68"/>
                    <a:pt x="150" y="25"/>
                  </a:cubicBezTo>
                  <a:cubicBezTo>
                    <a:pt x="150" y="25"/>
                    <a:pt x="14" y="11"/>
                    <a:pt x="0" y="0"/>
                  </a:cubicBezTo>
                  <a:close/>
                </a:path>
              </a:pathLst>
            </a:custGeom>
            <a:solidFill>
              <a:srgbClr val="0D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B2B93074-8F10-45C6-8EC6-916B8717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564" y="4933951"/>
              <a:ext cx="290513" cy="160338"/>
            </a:xfrm>
            <a:custGeom>
              <a:avLst/>
              <a:gdLst>
                <a:gd name="T0" fmla="*/ 0 w 152"/>
                <a:gd name="T1" fmla="*/ 47 h 84"/>
                <a:gd name="T2" fmla="*/ 30 w 152"/>
                <a:gd name="T3" fmla="*/ 84 h 84"/>
                <a:gd name="T4" fmla="*/ 152 w 152"/>
                <a:gd name="T5" fmla="*/ 0 h 84"/>
                <a:gd name="T6" fmla="*/ 0 w 152"/>
                <a:gd name="T7" fmla="*/ 4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" h="84">
                  <a:moveTo>
                    <a:pt x="0" y="47"/>
                  </a:move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144" y="21"/>
                    <a:pt x="152" y="0"/>
                  </a:cubicBezTo>
                  <a:cubicBezTo>
                    <a:pt x="152" y="0"/>
                    <a:pt x="64" y="61"/>
                    <a:pt x="0" y="47"/>
                  </a:cubicBezTo>
                  <a:close/>
                </a:path>
              </a:pathLst>
            </a:custGeom>
            <a:solidFill>
              <a:srgbClr val="0D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44390A61-0551-4714-BB10-7382ED60D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1" y="4929188"/>
              <a:ext cx="658813" cy="106363"/>
            </a:xfrm>
            <a:custGeom>
              <a:avLst/>
              <a:gdLst>
                <a:gd name="T0" fmla="*/ 0 w 345"/>
                <a:gd name="T1" fmla="*/ 10 h 56"/>
                <a:gd name="T2" fmla="*/ 54 w 345"/>
                <a:gd name="T3" fmla="*/ 26 h 56"/>
                <a:gd name="T4" fmla="*/ 80 w 345"/>
                <a:gd name="T5" fmla="*/ 32 h 56"/>
                <a:gd name="T6" fmla="*/ 110 w 345"/>
                <a:gd name="T7" fmla="*/ 37 h 56"/>
                <a:gd name="T8" fmla="*/ 142 w 345"/>
                <a:gd name="T9" fmla="*/ 42 h 56"/>
                <a:gd name="T10" fmla="*/ 175 w 345"/>
                <a:gd name="T11" fmla="*/ 44 h 56"/>
                <a:gd name="T12" fmla="*/ 192 w 345"/>
                <a:gd name="T13" fmla="*/ 44 h 56"/>
                <a:gd name="T14" fmla="*/ 208 w 345"/>
                <a:gd name="T15" fmla="*/ 43 h 56"/>
                <a:gd name="T16" fmla="*/ 240 w 345"/>
                <a:gd name="T17" fmla="*/ 40 h 56"/>
                <a:gd name="T18" fmla="*/ 248 w 345"/>
                <a:gd name="T19" fmla="*/ 39 h 56"/>
                <a:gd name="T20" fmla="*/ 255 w 345"/>
                <a:gd name="T21" fmla="*/ 37 h 56"/>
                <a:gd name="T22" fmla="*/ 262 w 345"/>
                <a:gd name="T23" fmla="*/ 36 h 56"/>
                <a:gd name="T24" fmla="*/ 269 w 345"/>
                <a:gd name="T25" fmla="*/ 34 h 56"/>
                <a:gd name="T26" fmla="*/ 276 w 345"/>
                <a:gd name="T27" fmla="*/ 32 h 56"/>
                <a:gd name="T28" fmla="*/ 283 w 345"/>
                <a:gd name="T29" fmla="*/ 30 h 56"/>
                <a:gd name="T30" fmla="*/ 295 w 345"/>
                <a:gd name="T31" fmla="*/ 26 h 56"/>
                <a:gd name="T32" fmla="*/ 316 w 345"/>
                <a:gd name="T33" fmla="*/ 17 h 56"/>
                <a:gd name="T34" fmla="*/ 332 w 345"/>
                <a:gd name="T35" fmla="*/ 8 h 56"/>
                <a:gd name="T36" fmla="*/ 345 w 345"/>
                <a:gd name="T37" fmla="*/ 0 h 56"/>
                <a:gd name="T38" fmla="*/ 333 w 345"/>
                <a:gd name="T39" fmla="*/ 10 h 56"/>
                <a:gd name="T40" fmla="*/ 318 w 345"/>
                <a:gd name="T41" fmla="*/ 21 h 56"/>
                <a:gd name="T42" fmla="*/ 309 w 345"/>
                <a:gd name="T43" fmla="*/ 26 h 56"/>
                <a:gd name="T44" fmla="*/ 298 w 345"/>
                <a:gd name="T45" fmla="*/ 32 h 56"/>
                <a:gd name="T46" fmla="*/ 286 w 345"/>
                <a:gd name="T47" fmla="*/ 37 h 56"/>
                <a:gd name="T48" fmla="*/ 279 w 345"/>
                <a:gd name="T49" fmla="*/ 40 h 56"/>
                <a:gd name="T50" fmla="*/ 272 w 345"/>
                <a:gd name="T51" fmla="*/ 42 h 56"/>
                <a:gd name="T52" fmla="*/ 265 w 345"/>
                <a:gd name="T53" fmla="*/ 45 h 56"/>
                <a:gd name="T54" fmla="*/ 258 w 345"/>
                <a:gd name="T55" fmla="*/ 47 h 56"/>
                <a:gd name="T56" fmla="*/ 250 w 345"/>
                <a:gd name="T57" fmla="*/ 49 h 56"/>
                <a:gd name="T58" fmla="*/ 242 w 345"/>
                <a:gd name="T59" fmla="*/ 50 h 56"/>
                <a:gd name="T60" fmla="*/ 226 w 345"/>
                <a:gd name="T61" fmla="*/ 53 h 56"/>
                <a:gd name="T62" fmla="*/ 209 w 345"/>
                <a:gd name="T63" fmla="*/ 55 h 56"/>
                <a:gd name="T64" fmla="*/ 192 w 345"/>
                <a:gd name="T65" fmla="*/ 56 h 56"/>
                <a:gd name="T66" fmla="*/ 175 w 345"/>
                <a:gd name="T67" fmla="*/ 56 h 56"/>
                <a:gd name="T68" fmla="*/ 141 w 345"/>
                <a:gd name="T69" fmla="*/ 53 h 56"/>
                <a:gd name="T70" fmla="*/ 108 w 345"/>
                <a:gd name="T71" fmla="*/ 48 h 56"/>
                <a:gd name="T72" fmla="*/ 52 w 345"/>
                <a:gd name="T73" fmla="*/ 32 h 56"/>
                <a:gd name="T74" fmla="*/ 14 w 345"/>
                <a:gd name="T75" fmla="*/ 17 h 56"/>
                <a:gd name="T76" fmla="*/ 0 w 345"/>
                <a:gd name="T77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5" h="56">
                  <a:moveTo>
                    <a:pt x="0" y="10"/>
                  </a:moveTo>
                  <a:cubicBezTo>
                    <a:pt x="0" y="10"/>
                    <a:pt x="21" y="18"/>
                    <a:pt x="54" y="26"/>
                  </a:cubicBezTo>
                  <a:cubicBezTo>
                    <a:pt x="62" y="28"/>
                    <a:pt x="71" y="30"/>
                    <a:pt x="80" y="32"/>
                  </a:cubicBezTo>
                  <a:cubicBezTo>
                    <a:pt x="90" y="34"/>
                    <a:pt x="100" y="36"/>
                    <a:pt x="110" y="37"/>
                  </a:cubicBezTo>
                  <a:cubicBezTo>
                    <a:pt x="121" y="39"/>
                    <a:pt x="131" y="41"/>
                    <a:pt x="142" y="42"/>
                  </a:cubicBezTo>
                  <a:cubicBezTo>
                    <a:pt x="153" y="43"/>
                    <a:pt x="164" y="43"/>
                    <a:pt x="175" y="44"/>
                  </a:cubicBezTo>
                  <a:cubicBezTo>
                    <a:pt x="181" y="44"/>
                    <a:pt x="186" y="44"/>
                    <a:pt x="192" y="44"/>
                  </a:cubicBezTo>
                  <a:cubicBezTo>
                    <a:pt x="197" y="44"/>
                    <a:pt x="203" y="44"/>
                    <a:pt x="208" y="43"/>
                  </a:cubicBezTo>
                  <a:cubicBezTo>
                    <a:pt x="219" y="43"/>
                    <a:pt x="230" y="42"/>
                    <a:pt x="240" y="40"/>
                  </a:cubicBezTo>
                  <a:cubicBezTo>
                    <a:pt x="243" y="40"/>
                    <a:pt x="245" y="39"/>
                    <a:pt x="248" y="39"/>
                  </a:cubicBezTo>
                  <a:cubicBezTo>
                    <a:pt x="250" y="38"/>
                    <a:pt x="253" y="38"/>
                    <a:pt x="255" y="37"/>
                  </a:cubicBezTo>
                  <a:cubicBezTo>
                    <a:pt x="258" y="37"/>
                    <a:pt x="260" y="36"/>
                    <a:pt x="262" y="36"/>
                  </a:cubicBezTo>
                  <a:cubicBezTo>
                    <a:pt x="265" y="35"/>
                    <a:pt x="267" y="34"/>
                    <a:pt x="269" y="34"/>
                  </a:cubicBezTo>
                  <a:cubicBezTo>
                    <a:pt x="272" y="33"/>
                    <a:pt x="274" y="33"/>
                    <a:pt x="276" y="32"/>
                  </a:cubicBezTo>
                  <a:cubicBezTo>
                    <a:pt x="278" y="31"/>
                    <a:pt x="281" y="31"/>
                    <a:pt x="283" y="30"/>
                  </a:cubicBezTo>
                  <a:cubicBezTo>
                    <a:pt x="287" y="29"/>
                    <a:pt x="291" y="27"/>
                    <a:pt x="295" y="26"/>
                  </a:cubicBezTo>
                  <a:cubicBezTo>
                    <a:pt x="303" y="23"/>
                    <a:pt x="310" y="19"/>
                    <a:pt x="316" y="17"/>
                  </a:cubicBezTo>
                  <a:cubicBezTo>
                    <a:pt x="322" y="14"/>
                    <a:pt x="327" y="11"/>
                    <a:pt x="332" y="8"/>
                  </a:cubicBezTo>
                  <a:cubicBezTo>
                    <a:pt x="340" y="3"/>
                    <a:pt x="345" y="0"/>
                    <a:pt x="345" y="0"/>
                  </a:cubicBezTo>
                  <a:cubicBezTo>
                    <a:pt x="345" y="0"/>
                    <a:pt x="341" y="4"/>
                    <a:pt x="333" y="10"/>
                  </a:cubicBezTo>
                  <a:cubicBezTo>
                    <a:pt x="329" y="13"/>
                    <a:pt x="324" y="17"/>
                    <a:pt x="318" y="21"/>
                  </a:cubicBezTo>
                  <a:cubicBezTo>
                    <a:pt x="315" y="22"/>
                    <a:pt x="312" y="24"/>
                    <a:pt x="309" y="26"/>
                  </a:cubicBezTo>
                  <a:cubicBezTo>
                    <a:pt x="305" y="28"/>
                    <a:pt x="302" y="30"/>
                    <a:pt x="298" y="32"/>
                  </a:cubicBezTo>
                  <a:cubicBezTo>
                    <a:pt x="294" y="34"/>
                    <a:pt x="290" y="36"/>
                    <a:pt x="286" y="37"/>
                  </a:cubicBezTo>
                  <a:cubicBezTo>
                    <a:pt x="283" y="38"/>
                    <a:pt x="281" y="39"/>
                    <a:pt x="279" y="40"/>
                  </a:cubicBezTo>
                  <a:cubicBezTo>
                    <a:pt x="277" y="41"/>
                    <a:pt x="274" y="42"/>
                    <a:pt x="272" y="42"/>
                  </a:cubicBezTo>
                  <a:cubicBezTo>
                    <a:pt x="270" y="43"/>
                    <a:pt x="267" y="44"/>
                    <a:pt x="265" y="45"/>
                  </a:cubicBezTo>
                  <a:cubicBezTo>
                    <a:pt x="262" y="45"/>
                    <a:pt x="260" y="46"/>
                    <a:pt x="258" y="47"/>
                  </a:cubicBezTo>
                  <a:cubicBezTo>
                    <a:pt x="255" y="47"/>
                    <a:pt x="252" y="48"/>
                    <a:pt x="250" y="49"/>
                  </a:cubicBezTo>
                  <a:cubicBezTo>
                    <a:pt x="247" y="49"/>
                    <a:pt x="245" y="50"/>
                    <a:pt x="242" y="50"/>
                  </a:cubicBezTo>
                  <a:cubicBezTo>
                    <a:pt x="237" y="52"/>
                    <a:pt x="231" y="52"/>
                    <a:pt x="226" y="53"/>
                  </a:cubicBezTo>
                  <a:cubicBezTo>
                    <a:pt x="220" y="54"/>
                    <a:pt x="215" y="54"/>
                    <a:pt x="209" y="55"/>
                  </a:cubicBezTo>
                  <a:cubicBezTo>
                    <a:pt x="204" y="55"/>
                    <a:pt x="198" y="55"/>
                    <a:pt x="192" y="56"/>
                  </a:cubicBezTo>
                  <a:cubicBezTo>
                    <a:pt x="186" y="56"/>
                    <a:pt x="181" y="56"/>
                    <a:pt x="175" y="56"/>
                  </a:cubicBezTo>
                  <a:cubicBezTo>
                    <a:pt x="163" y="55"/>
                    <a:pt x="152" y="55"/>
                    <a:pt x="141" y="53"/>
                  </a:cubicBezTo>
                  <a:cubicBezTo>
                    <a:pt x="130" y="52"/>
                    <a:pt x="119" y="50"/>
                    <a:pt x="108" y="48"/>
                  </a:cubicBezTo>
                  <a:cubicBezTo>
                    <a:pt x="87" y="44"/>
                    <a:pt x="68" y="38"/>
                    <a:pt x="52" y="32"/>
                  </a:cubicBezTo>
                  <a:cubicBezTo>
                    <a:pt x="36" y="27"/>
                    <a:pt x="23" y="21"/>
                    <a:pt x="14" y="17"/>
                  </a:cubicBezTo>
                  <a:cubicBezTo>
                    <a:pt x="5" y="13"/>
                    <a:pt x="0" y="10"/>
                    <a:pt x="0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54F897BD-6307-4DD9-BBC7-B228AB5ED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601" y="4262438"/>
              <a:ext cx="1066800" cy="319088"/>
            </a:xfrm>
            <a:custGeom>
              <a:avLst/>
              <a:gdLst>
                <a:gd name="T0" fmla="*/ 0 w 559"/>
                <a:gd name="T1" fmla="*/ 79 h 167"/>
                <a:gd name="T2" fmla="*/ 559 w 559"/>
                <a:gd name="T3" fmla="*/ 86 h 167"/>
                <a:gd name="T4" fmla="*/ 559 w 559"/>
                <a:gd name="T5" fmla="*/ 10 h 167"/>
                <a:gd name="T6" fmla="*/ 0 w 559"/>
                <a:gd name="T7" fmla="*/ 0 h 167"/>
                <a:gd name="T8" fmla="*/ 0 w 559"/>
                <a:gd name="T9" fmla="*/ 7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167">
                  <a:moveTo>
                    <a:pt x="0" y="79"/>
                  </a:moveTo>
                  <a:cubicBezTo>
                    <a:pt x="0" y="79"/>
                    <a:pt x="324" y="167"/>
                    <a:pt x="559" y="86"/>
                  </a:cubicBezTo>
                  <a:cubicBezTo>
                    <a:pt x="559" y="10"/>
                    <a:pt x="559" y="10"/>
                    <a:pt x="559" y="10"/>
                  </a:cubicBezTo>
                  <a:cubicBezTo>
                    <a:pt x="559" y="10"/>
                    <a:pt x="144" y="62"/>
                    <a:pt x="0" y="0"/>
                  </a:cubicBezTo>
                  <a:lnTo>
                    <a:pt x="0" y="79"/>
                  </a:lnTo>
                  <a:close/>
                </a:path>
              </a:pathLst>
            </a:custGeom>
            <a:solidFill>
              <a:srgbClr val="E87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F7178062-3B42-4FD0-988A-A4044C0D1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639" y="4670426"/>
              <a:ext cx="992188" cy="333375"/>
            </a:xfrm>
            <a:custGeom>
              <a:avLst/>
              <a:gdLst>
                <a:gd name="T0" fmla="*/ 0 w 520"/>
                <a:gd name="T1" fmla="*/ 0 h 174"/>
                <a:gd name="T2" fmla="*/ 0 w 520"/>
                <a:gd name="T3" fmla="*/ 24 h 174"/>
                <a:gd name="T4" fmla="*/ 520 w 520"/>
                <a:gd name="T5" fmla="*/ 50 h 174"/>
                <a:gd name="T6" fmla="*/ 515 w 520"/>
                <a:gd name="T7" fmla="*/ 0 h 174"/>
                <a:gd name="T8" fmla="*/ 0 w 520"/>
                <a:gd name="T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174">
                  <a:moveTo>
                    <a:pt x="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286" y="174"/>
                    <a:pt x="520" y="50"/>
                  </a:cubicBezTo>
                  <a:cubicBezTo>
                    <a:pt x="520" y="50"/>
                    <a:pt x="519" y="13"/>
                    <a:pt x="515" y="0"/>
                  </a:cubicBezTo>
                  <a:cubicBezTo>
                    <a:pt x="515" y="0"/>
                    <a:pt x="273" y="100"/>
                    <a:pt x="0" y="0"/>
                  </a:cubicBezTo>
                  <a:close/>
                </a:path>
              </a:pathLst>
            </a:custGeom>
            <a:solidFill>
              <a:srgbClr val="0D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324EE914-C9D9-402C-9425-B27EE222C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926" y="5659438"/>
              <a:ext cx="200025" cy="111125"/>
            </a:xfrm>
            <a:custGeom>
              <a:avLst/>
              <a:gdLst>
                <a:gd name="T0" fmla="*/ 1 w 105"/>
                <a:gd name="T1" fmla="*/ 0 h 58"/>
                <a:gd name="T2" fmla="*/ 104 w 105"/>
                <a:gd name="T3" fmla="*/ 0 h 58"/>
                <a:gd name="T4" fmla="*/ 105 w 105"/>
                <a:gd name="T5" fmla="*/ 24 h 58"/>
                <a:gd name="T6" fmla="*/ 0 w 105"/>
                <a:gd name="T7" fmla="*/ 24 h 58"/>
                <a:gd name="T8" fmla="*/ 1 w 105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58">
                  <a:moveTo>
                    <a:pt x="1" y="0"/>
                  </a:moveTo>
                  <a:cubicBezTo>
                    <a:pt x="1" y="0"/>
                    <a:pt x="73" y="24"/>
                    <a:pt x="104" y="0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4"/>
                    <a:pt x="69" y="58"/>
                    <a:pt x="0" y="2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6FB6B8B3-5889-408F-8CA9-D2B69055F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4439" y="5064126"/>
              <a:ext cx="371475" cy="341313"/>
            </a:xfrm>
            <a:custGeom>
              <a:avLst/>
              <a:gdLst>
                <a:gd name="T0" fmla="*/ 57 w 194"/>
                <a:gd name="T1" fmla="*/ 179 h 179"/>
                <a:gd name="T2" fmla="*/ 81 w 194"/>
                <a:gd name="T3" fmla="*/ 36 h 179"/>
                <a:gd name="T4" fmla="*/ 194 w 194"/>
                <a:gd name="T5" fmla="*/ 119 h 179"/>
                <a:gd name="T6" fmla="*/ 116 w 194"/>
                <a:gd name="T7" fmla="*/ 104 h 179"/>
                <a:gd name="T8" fmla="*/ 57 w 194"/>
                <a:gd name="T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79">
                  <a:moveTo>
                    <a:pt x="57" y="179"/>
                  </a:moveTo>
                  <a:cubicBezTo>
                    <a:pt x="57" y="179"/>
                    <a:pt x="0" y="73"/>
                    <a:pt x="81" y="36"/>
                  </a:cubicBezTo>
                  <a:cubicBezTo>
                    <a:pt x="162" y="0"/>
                    <a:pt x="194" y="97"/>
                    <a:pt x="194" y="119"/>
                  </a:cubicBezTo>
                  <a:cubicBezTo>
                    <a:pt x="194" y="119"/>
                    <a:pt x="144" y="86"/>
                    <a:pt x="116" y="104"/>
                  </a:cubicBezTo>
                  <a:cubicBezTo>
                    <a:pt x="87" y="122"/>
                    <a:pt x="56" y="167"/>
                    <a:pt x="57" y="17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B87C85EF-355F-4825-901C-B21FF42EC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1" y="5335588"/>
              <a:ext cx="263525" cy="93663"/>
            </a:xfrm>
            <a:custGeom>
              <a:avLst/>
              <a:gdLst>
                <a:gd name="T0" fmla="*/ 3 w 138"/>
                <a:gd name="T1" fmla="*/ 9 h 49"/>
                <a:gd name="T2" fmla="*/ 15 w 138"/>
                <a:gd name="T3" fmla="*/ 31 h 49"/>
                <a:gd name="T4" fmla="*/ 138 w 138"/>
                <a:gd name="T5" fmla="*/ 34 h 49"/>
                <a:gd name="T6" fmla="*/ 131 w 138"/>
                <a:gd name="T7" fmla="*/ 0 h 49"/>
                <a:gd name="T8" fmla="*/ 3 w 138"/>
                <a:gd name="T9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49">
                  <a:moveTo>
                    <a:pt x="3" y="9"/>
                  </a:moveTo>
                  <a:cubicBezTo>
                    <a:pt x="0" y="8"/>
                    <a:pt x="15" y="31"/>
                    <a:pt x="15" y="31"/>
                  </a:cubicBezTo>
                  <a:cubicBezTo>
                    <a:pt x="15" y="31"/>
                    <a:pt x="99" y="49"/>
                    <a:pt x="138" y="3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0"/>
                    <a:pt x="67" y="20"/>
                    <a:pt x="3" y="9"/>
                  </a:cubicBezTo>
                  <a:close/>
                </a:path>
              </a:pathLst>
            </a:custGeom>
            <a:solidFill>
              <a:srgbClr val="EA96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025DC6E1-CEF5-4B5E-BD23-9A7690A9B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589" y="4189413"/>
              <a:ext cx="147638" cy="309563"/>
            </a:xfrm>
            <a:custGeom>
              <a:avLst/>
              <a:gdLst>
                <a:gd name="T0" fmla="*/ 46 w 77"/>
                <a:gd name="T1" fmla="*/ 162 h 162"/>
                <a:gd name="T2" fmla="*/ 18 w 77"/>
                <a:gd name="T3" fmla="*/ 0 h 162"/>
                <a:gd name="T4" fmla="*/ 77 w 77"/>
                <a:gd name="T5" fmla="*/ 5 h 162"/>
                <a:gd name="T6" fmla="*/ 46 w 77"/>
                <a:gd name="T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162">
                  <a:moveTo>
                    <a:pt x="46" y="162"/>
                  </a:moveTo>
                  <a:cubicBezTo>
                    <a:pt x="46" y="162"/>
                    <a:pt x="0" y="88"/>
                    <a:pt x="18" y="0"/>
                  </a:cubicBezTo>
                  <a:cubicBezTo>
                    <a:pt x="77" y="5"/>
                    <a:pt x="77" y="5"/>
                    <a:pt x="77" y="5"/>
                  </a:cubicBezTo>
                  <a:lnTo>
                    <a:pt x="46" y="16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CE483F9C-C688-432E-B415-6E5D1B549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2114" y="4100513"/>
              <a:ext cx="119063" cy="146050"/>
            </a:xfrm>
            <a:custGeom>
              <a:avLst/>
              <a:gdLst>
                <a:gd name="T0" fmla="*/ 62 w 62"/>
                <a:gd name="T1" fmla="*/ 0 h 77"/>
                <a:gd name="T2" fmla="*/ 0 w 62"/>
                <a:gd name="T3" fmla="*/ 66 h 77"/>
                <a:gd name="T4" fmla="*/ 53 w 62"/>
                <a:gd name="T5" fmla="*/ 77 h 77"/>
                <a:gd name="T6" fmla="*/ 62 w 62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77">
                  <a:moveTo>
                    <a:pt x="62" y="0"/>
                  </a:moveTo>
                  <a:cubicBezTo>
                    <a:pt x="62" y="0"/>
                    <a:pt x="8" y="10"/>
                    <a:pt x="0" y="66"/>
                  </a:cubicBezTo>
                  <a:cubicBezTo>
                    <a:pt x="53" y="77"/>
                    <a:pt x="53" y="77"/>
                    <a:pt x="53" y="77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FF62B333-A613-4C00-9647-F7A5D8C65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539" y="4197351"/>
              <a:ext cx="147638" cy="307975"/>
            </a:xfrm>
            <a:custGeom>
              <a:avLst/>
              <a:gdLst>
                <a:gd name="T0" fmla="*/ 31 w 77"/>
                <a:gd name="T1" fmla="*/ 161 h 161"/>
                <a:gd name="T2" fmla="*/ 59 w 77"/>
                <a:gd name="T3" fmla="*/ 0 h 161"/>
                <a:gd name="T4" fmla="*/ 0 w 77"/>
                <a:gd name="T5" fmla="*/ 5 h 161"/>
                <a:gd name="T6" fmla="*/ 31 w 77"/>
                <a:gd name="T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161">
                  <a:moveTo>
                    <a:pt x="31" y="161"/>
                  </a:moveTo>
                  <a:cubicBezTo>
                    <a:pt x="31" y="161"/>
                    <a:pt x="77" y="88"/>
                    <a:pt x="59" y="0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31" y="16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4BCAC957-6A94-403C-84FC-895A04951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589" y="4108451"/>
              <a:ext cx="119063" cy="144463"/>
            </a:xfrm>
            <a:custGeom>
              <a:avLst/>
              <a:gdLst>
                <a:gd name="T0" fmla="*/ 0 w 62"/>
                <a:gd name="T1" fmla="*/ 0 h 76"/>
                <a:gd name="T2" fmla="*/ 62 w 62"/>
                <a:gd name="T3" fmla="*/ 66 h 76"/>
                <a:gd name="T4" fmla="*/ 9 w 62"/>
                <a:gd name="T5" fmla="*/ 76 h 76"/>
                <a:gd name="T6" fmla="*/ 0 w 62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76">
                  <a:moveTo>
                    <a:pt x="0" y="0"/>
                  </a:moveTo>
                  <a:cubicBezTo>
                    <a:pt x="0" y="0"/>
                    <a:pt x="54" y="10"/>
                    <a:pt x="62" y="66"/>
                  </a:cubicBezTo>
                  <a:cubicBezTo>
                    <a:pt x="9" y="76"/>
                    <a:pt x="9" y="76"/>
                    <a:pt x="9" y="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C23A98AE-CCF7-466C-B70F-C889EDDCC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914" y="3633788"/>
              <a:ext cx="1162050" cy="1149350"/>
            </a:xfrm>
            <a:custGeom>
              <a:avLst/>
              <a:gdLst>
                <a:gd name="T0" fmla="*/ 304 w 609"/>
                <a:gd name="T1" fmla="*/ 602 h 602"/>
                <a:gd name="T2" fmla="*/ 413 w 609"/>
                <a:gd name="T3" fmla="*/ 602 h 602"/>
                <a:gd name="T4" fmla="*/ 594 w 609"/>
                <a:gd name="T5" fmla="*/ 453 h 602"/>
                <a:gd name="T6" fmla="*/ 561 w 609"/>
                <a:gd name="T7" fmla="*/ 154 h 602"/>
                <a:gd name="T8" fmla="*/ 304 w 609"/>
                <a:gd name="T9" fmla="*/ 17 h 602"/>
                <a:gd name="T10" fmla="*/ 48 w 609"/>
                <a:gd name="T11" fmla="*/ 154 h 602"/>
                <a:gd name="T12" fmla="*/ 15 w 609"/>
                <a:gd name="T13" fmla="*/ 453 h 602"/>
                <a:gd name="T14" fmla="*/ 196 w 609"/>
                <a:gd name="T15" fmla="*/ 602 h 602"/>
                <a:gd name="T16" fmla="*/ 304 w 609"/>
                <a:gd name="T17" fmla="*/ 60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9" h="602">
                  <a:moveTo>
                    <a:pt x="304" y="602"/>
                  </a:moveTo>
                  <a:cubicBezTo>
                    <a:pt x="413" y="602"/>
                    <a:pt x="413" y="602"/>
                    <a:pt x="413" y="602"/>
                  </a:cubicBezTo>
                  <a:cubicBezTo>
                    <a:pt x="609" y="602"/>
                    <a:pt x="594" y="453"/>
                    <a:pt x="594" y="453"/>
                  </a:cubicBezTo>
                  <a:cubicBezTo>
                    <a:pt x="594" y="453"/>
                    <a:pt x="583" y="308"/>
                    <a:pt x="561" y="154"/>
                  </a:cubicBezTo>
                  <a:cubicBezTo>
                    <a:pt x="539" y="0"/>
                    <a:pt x="304" y="17"/>
                    <a:pt x="304" y="17"/>
                  </a:cubicBezTo>
                  <a:cubicBezTo>
                    <a:pt x="304" y="17"/>
                    <a:pt x="70" y="0"/>
                    <a:pt x="48" y="154"/>
                  </a:cubicBezTo>
                  <a:cubicBezTo>
                    <a:pt x="26" y="308"/>
                    <a:pt x="15" y="453"/>
                    <a:pt x="15" y="453"/>
                  </a:cubicBezTo>
                  <a:cubicBezTo>
                    <a:pt x="15" y="453"/>
                    <a:pt x="0" y="602"/>
                    <a:pt x="196" y="602"/>
                  </a:cubicBezTo>
                  <a:lnTo>
                    <a:pt x="304" y="60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8D0E72A7-DAEE-487A-89CE-0CA22AFB3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9601" y="3592513"/>
              <a:ext cx="882650" cy="795338"/>
            </a:xfrm>
            <a:custGeom>
              <a:avLst/>
              <a:gdLst>
                <a:gd name="T0" fmla="*/ 0 w 462"/>
                <a:gd name="T1" fmla="*/ 295 h 417"/>
                <a:gd name="T2" fmla="*/ 0 w 462"/>
                <a:gd name="T3" fmla="*/ 318 h 417"/>
                <a:gd name="T4" fmla="*/ 460 w 462"/>
                <a:gd name="T5" fmla="*/ 343 h 417"/>
                <a:gd name="T6" fmla="*/ 436 w 462"/>
                <a:gd name="T7" fmla="*/ 93 h 417"/>
                <a:gd name="T8" fmla="*/ 0 w 462"/>
                <a:gd name="T9" fmla="*/ 295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" h="417">
                  <a:moveTo>
                    <a:pt x="0" y="295"/>
                  </a:moveTo>
                  <a:cubicBezTo>
                    <a:pt x="0" y="318"/>
                    <a:pt x="0" y="318"/>
                    <a:pt x="0" y="318"/>
                  </a:cubicBezTo>
                  <a:cubicBezTo>
                    <a:pt x="0" y="318"/>
                    <a:pt x="228" y="417"/>
                    <a:pt x="460" y="343"/>
                  </a:cubicBezTo>
                  <a:cubicBezTo>
                    <a:pt x="460" y="343"/>
                    <a:pt x="462" y="186"/>
                    <a:pt x="436" y="93"/>
                  </a:cubicBezTo>
                  <a:cubicBezTo>
                    <a:pt x="410" y="0"/>
                    <a:pt x="0" y="295"/>
                    <a:pt x="0" y="29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68926648-AFBC-4C6D-9DFA-404C515FD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4225926"/>
              <a:ext cx="152400" cy="176213"/>
            </a:xfrm>
            <a:custGeom>
              <a:avLst/>
              <a:gdLst>
                <a:gd name="T0" fmla="*/ 0 w 96"/>
                <a:gd name="T1" fmla="*/ 1 h 111"/>
                <a:gd name="T2" fmla="*/ 0 w 96"/>
                <a:gd name="T3" fmla="*/ 77 h 111"/>
                <a:gd name="T4" fmla="*/ 48 w 96"/>
                <a:gd name="T5" fmla="*/ 111 h 111"/>
                <a:gd name="T6" fmla="*/ 95 w 96"/>
                <a:gd name="T7" fmla="*/ 83 h 111"/>
                <a:gd name="T8" fmla="*/ 96 w 96"/>
                <a:gd name="T9" fmla="*/ 0 h 111"/>
                <a:gd name="T10" fmla="*/ 0 w 96"/>
                <a:gd name="T11" fmla="*/ 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111">
                  <a:moveTo>
                    <a:pt x="0" y="1"/>
                  </a:moveTo>
                  <a:lnTo>
                    <a:pt x="0" y="77"/>
                  </a:lnTo>
                  <a:lnTo>
                    <a:pt x="48" y="111"/>
                  </a:lnTo>
                  <a:lnTo>
                    <a:pt x="95" y="83"/>
                  </a:lnTo>
                  <a:lnTo>
                    <a:pt x="9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63AEAA33-2F41-4FCB-A3FC-E623A2D88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8851" y="4225926"/>
              <a:ext cx="123825" cy="161925"/>
            </a:xfrm>
            <a:custGeom>
              <a:avLst/>
              <a:gdLst>
                <a:gd name="T0" fmla="*/ 0 w 78"/>
                <a:gd name="T1" fmla="*/ 0 h 102"/>
                <a:gd name="T2" fmla="*/ 0 w 78"/>
                <a:gd name="T3" fmla="*/ 75 h 102"/>
                <a:gd name="T4" fmla="*/ 40 w 78"/>
                <a:gd name="T5" fmla="*/ 102 h 102"/>
                <a:gd name="T6" fmla="*/ 78 w 78"/>
                <a:gd name="T7" fmla="*/ 82 h 102"/>
                <a:gd name="T8" fmla="*/ 78 w 78"/>
                <a:gd name="T9" fmla="*/ 0 h 102"/>
                <a:gd name="T10" fmla="*/ 0 w 78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102">
                  <a:moveTo>
                    <a:pt x="0" y="0"/>
                  </a:moveTo>
                  <a:lnTo>
                    <a:pt x="0" y="75"/>
                  </a:lnTo>
                  <a:lnTo>
                    <a:pt x="40" y="102"/>
                  </a:lnTo>
                  <a:lnTo>
                    <a:pt x="78" y="82"/>
                  </a:lnTo>
                  <a:lnTo>
                    <a:pt x="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730F8B82-55F6-4D74-86C2-16986CD4F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7576" y="3622676"/>
              <a:ext cx="198438" cy="63500"/>
            </a:xfrm>
            <a:custGeom>
              <a:avLst/>
              <a:gdLst>
                <a:gd name="T0" fmla="*/ 0 w 104"/>
                <a:gd name="T1" fmla="*/ 29 h 33"/>
                <a:gd name="T2" fmla="*/ 51 w 104"/>
                <a:gd name="T3" fmla="*/ 0 h 33"/>
                <a:gd name="T4" fmla="*/ 104 w 104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33">
                  <a:moveTo>
                    <a:pt x="0" y="29"/>
                  </a:moveTo>
                  <a:cubicBezTo>
                    <a:pt x="0" y="29"/>
                    <a:pt x="8" y="0"/>
                    <a:pt x="51" y="0"/>
                  </a:cubicBezTo>
                  <a:cubicBezTo>
                    <a:pt x="95" y="0"/>
                    <a:pt x="104" y="33"/>
                    <a:pt x="104" y="33"/>
                  </a:cubicBezTo>
                </a:path>
              </a:pathLst>
            </a:custGeom>
            <a:noFill/>
            <a:ln w="30163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45">
              <a:extLst>
                <a:ext uri="{FF2B5EF4-FFF2-40B4-BE49-F238E27FC236}">
                  <a16:creationId xmlns:a16="http://schemas.microsoft.com/office/drawing/2014/main" id="{1596EE33-1039-475E-955C-15936533F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8801" y="3665538"/>
              <a:ext cx="928688" cy="558800"/>
            </a:xfrm>
            <a:custGeom>
              <a:avLst/>
              <a:gdLst>
                <a:gd name="T0" fmla="*/ 446 w 487"/>
                <a:gd name="T1" fmla="*/ 39 h 293"/>
                <a:gd name="T2" fmla="*/ 472 w 487"/>
                <a:gd name="T3" fmla="*/ 249 h 293"/>
                <a:gd name="T4" fmla="*/ 243 w 487"/>
                <a:gd name="T5" fmla="*/ 293 h 293"/>
                <a:gd name="T6" fmla="*/ 15 w 487"/>
                <a:gd name="T7" fmla="*/ 249 h 293"/>
                <a:gd name="T8" fmla="*/ 41 w 487"/>
                <a:gd name="T9" fmla="*/ 39 h 293"/>
                <a:gd name="T10" fmla="*/ 57 w 487"/>
                <a:gd name="T11" fmla="*/ 0 h 293"/>
                <a:gd name="T12" fmla="*/ 426 w 487"/>
                <a:gd name="T13" fmla="*/ 0 h 293"/>
                <a:gd name="T14" fmla="*/ 446 w 487"/>
                <a:gd name="T15" fmla="*/ 3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7" h="293">
                  <a:moveTo>
                    <a:pt x="446" y="39"/>
                  </a:moveTo>
                  <a:cubicBezTo>
                    <a:pt x="446" y="39"/>
                    <a:pt x="487" y="233"/>
                    <a:pt x="472" y="249"/>
                  </a:cubicBezTo>
                  <a:cubicBezTo>
                    <a:pt x="457" y="265"/>
                    <a:pt x="345" y="293"/>
                    <a:pt x="243" y="293"/>
                  </a:cubicBezTo>
                  <a:cubicBezTo>
                    <a:pt x="142" y="293"/>
                    <a:pt x="30" y="265"/>
                    <a:pt x="15" y="249"/>
                  </a:cubicBezTo>
                  <a:cubicBezTo>
                    <a:pt x="0" y="233"/>
                    <a:pt x="41" y="39"/>
                    <a:pt x="41" y="3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26" y="0"/>
                    <a:pt x="426" y="0"/>
                    <a:pt x="426" y="0"/>
                  </a:cubicBezTo>
                  <a:lnTo>
                    <a:pt x="446" y="3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E37B46F3-F5EE-436F-B816-7FD5E70CD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914" y="3744913"/>
              <a:ext cx="904875" cy="496888"/>
            </a:xfrm>
            <a:custGeom>
              <a:avLst/>
              <a:gdLst>
                <a:gd name="T0" fmla="*/ 28 w 474"/>
                <a:gd name="T1" fmla="*/ 6 h 260"/>
                <a:gd name="T2" fmla="*/ 2 w 474"/>
                <a:gd name="T3" fmla="*/ 162 h 260"/>
                <a:gd name="T4" fmla="*/ 2 w 474"/>
                <a:gd name="T5" fmla="*/ 199 h 260"/>
                <a:gd name="T6" fmla="*/ 9 w 474"/>
                <a:gd name="T7" fmla="*/ 213 h 260"/>
                <a:gd name="T8" fmla="*/ 82 w 474"/>
                <a:gd name="T9" fmla="*/ 240 h 260"/>
                <a:gd name="T10" fmla="*/ 309 w 474"/>
                <a:gd name="T11" fmla="*/ 252 h 260"/>
                <a:gd name="T12" fmla="*/ 439 w 474"/>
                <a:gd name="T13" fmla="*/ 226 h 260"/>
                <a:gd name="T14" fmla="*/ 460 w 474"/>
                <a:gd name="T15" fmla="*/ 217 h 260"/>
                <a:gd name="T16" fmla="*/ 474 w 474"/>
                <a:gd name="T17" fmla="*/ 173 h 260"/>
                <a:gd name="T18" fmla="*/ 467 w 474"/>
                <a:gd name="T19" fmla="*/ 126 h 260"/>
                <a:gd name="T20" fmla="*/ 458 w 474"/>
                <a:gd name="T21" fmla="*/ 70 h 260"/>
                <a:gd name="T22" fmla="*/ 447 w 474"/>
                <a:gd name="T23" fmla="*/ 6 h 260"/>
                <a:gd name="T24" fmla="*/ 437 w 474"/>
                <a:gd name="T25" fmla="*/ 9 h 260"/>
                <a:gd name="T26" fmla="*/ 451 w 474"/>
                <a:gd name="T27" fmla="*/ 90 h 260"/>
                <a:gd name="T28" fmla="*/ 461 w 474"/>
                <a:gd name="T29" fmla="*/ 152 h 260"/>
                <a:gd name="T30" fmla="*/ 455 w 474"/>
                <a:gd name="T31" fmla="*/ 207 h 260"/>
                <a:gd name="T32" fmla="*/ 445 w 474"/>
                <a:gd name="T33" fmla="*/ 214 h 260"/>
                <a:gd name="T34" fmla="*/ 434 w 474"/>
                <a:gd name="T35" fmla="*/ 217 h 260"/>
                <a:gd name="T36" fmla="*/ 369 w 474"/>
                <a:gd name="T37" fmla="*/ 234 h 260"/>
                <a:gd name="T38" fmla="*/ 253 w 474"/>
                <a:gd name="T39" fmla="*/ 246 h 260"/>
                <a:gd name="T40" fmla="*/ 30 w 474"/>
                <a:gd name="T41" fmla="*/ 212 h 260"/>
                <a:gd name="T42" fmla="*/ 12 w 474"/>
                <a:gd name="T43" fmla="*/ 203 h 260"/>
                <a:gd name="T44" fmla="*/ 13 w 474"/>
                <a:gd name="T45" fmla="*/ 203 h 260"/>
                <a:gd name="T46" fmla="*/ 12 w 474"/>
                <a:gd name="T47" fmla="*/ 198 h 260"/>
                <a:gd name="T48" fmla="*/ 11 w 474"/>
                <a:gd name="T49" fmla="*/ 181 h 260"/>
                <a:gd name="T50" fmla="*/ 23 w 474"/>
                <a:gd name="T51" fmla="*/ 83 h 260"/>
                <a:gd name="T52" fmla="*/ 38 w 474"/>
                <a:gd name="T53" fmla="*/ 9 h 260"/>
                <a:gd name="T54" fmla="*/ 28 w 474"/>
                <a:gd name="T55" fmla="*/ 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4" h="260">
                  <a:moveTo>
                    <a:pt x="28" y="6"/>
                  </a:moveTo>
                  <a:cubicBezTo>
                    <a:pt x="17" y="58"/>
                    <a:pt x="7" y="110"/>
                    <a:pt x="2" y="162"/>
                  </a:cubicBezTo>
                  <a:cubicBezTo>
                    <a:pt x="1" y="175"/>
                    <a:pt x="0" y="187"/>
                    <a:pt x="2" y="199"/>
                  </a:cubicBezTo>
                  <a:cubicBezTo>
                    <a:pt x="3" y="205"/>
                    <a:pt x="4" y="210"/>
                    <a:pt x="9" y="213"/>
                  </a:cubicBezTo>
                  <a:cubicBezTo>
                    <a:pt x="32" y="225"/>
                    <a:pt x="57" y="233"/>
                    <a:pt x="82" y="240"/>
                  </a:cubicBezTo>
                  <a:cubicBezTo>
                    <a:pt x="156" y="260"/>
                    <a:pt x="233" y="259"/>
                    <a:pt x="309" y="252"/>
                  </a:cubicBezTo>
                  <a:cubicBezTo>
                    <a:pt x="353" y="248"/>
                    <a:pt x="398" y="241"/>
                    <a:pt x="439" y="226"/>
                  </a:cubicBezTo>
                  <a:cubicBezTo>
                    <a:pt x="446" y="223"/>
                    <a:pt x="453" y="222"/>
                    <a:pt x="460" y="217"/>
                  </a:cubicBezTo>
                  <a:cubicBezTo>
                    <a:pt x="472" y="206"/>
                    <a:pt x="474" y="188"/>
                    <a:pt x="474" y="173"/>
                  </a:cubicBezTo>
                  <a:cubicBezTo>
                    <a:pt x="473" y="157"/>
                    <a:pt x="470" y="141"/>
                    <a:pt x="467" y="126"/>
                  </a:cubicBezTo>
                  <a:cubicBezTo>
                    <a:pt x="464" y="107"/>
                    <a:pt x="461" y="89"/>
                    <a:pt x="458" y="70"/>
                  </a:cubicBezTo>
                  <a:cubicBezTo>
                    <a:pt x="454" y="49"/>
                    <a:pt x="451" y="28"/>
                    <a:pt x="447" y="6"/>
                  </a:cubicBezTo>
                  <a:cubicBezTo>
                    <a:pt x="446" y="0"/>
                    <a:pt x="436" y="3"/>
                    <a:pt x="437" y="9"/>
                  </a:cubicBezTo>
                  <a:cubicBezTo>
                    <a:pt x="442" y="36"/>
                    <a:pt x="447" y="63"/>
                    <a:pt x="451" y="90"/>
                  </a:cubicBezTo>
                  <a:cubicBezTo>
                    <a:pt x="455" y="111"/>
                    <a:pt x="458" y="131"/>
                    <a:pt x="461" y="152"/>
                  </a:cubicBezTo>
                  <a:cubicBezTo>
                    <a:pt x="464" y="169"/>
                    <a:pt x="468" y="192"/>
                    <a:pt x="455" y="207"/>
                  </a:cubicBezTo>
                  <a:cubicBezTo>
                    <a:pt x="453" y="210"/>
                    <a:pt x="449" y="212"/>
                    <a:pt x="445" y="214"/>
                  </a:cubicBezTo>
                  <a:cubicBezTo>
                    <a:pt x="440" y="215"/>
                    <a:pt x="440" y="215"/>
                    <a:pt x="434" y="217"/>
                  </a:cubicBezTo>
                  <a:cubicBezTo>
                    <a:pt x="413" y="225"/>
                    <a:pt x="391" y="230"/>
                    <a:pt x="369" y="234"/>
                  </a:cubicBezTo>
                  <a:cubicBezTo>
                    <a:pt x="331" y="241"/>
                    <a:pt x="292" y="244"/>
                    <a:pt x="253" y="246"/>
                  </a:cubicBezTo>
                  <a:cubicBezTo>
                    <a:pt x="177" y="249"/>
                    <a:pt x="101" y="242"/>
                    <a:pt x="30" y="212"/>
                  </a:cubicBezTo>
                  <a:cubicBezTo>
                    <a:pt x="24" y="209"/>
                    <a:pt x="18" y="206"/>
                    <a:pt x="12" y="203"/>
                  </a:cubicBezTo>
                  <a:cubicBezTo>
                    <a:pt x="11" y="203"/>
                    <a:pt x="14" y="206"/>
                    <a:pt x="13" y="203"/>
                  </a:cubicBezTo>
                  <a:cubicBezTo>
                    <a:pt x="12" y="201"/>
                    <a:pt x="12" y="200"/>
                    <a:pt x="12" y="198"/>
                  </a:cubicBezTo>
                  <a:cubicBezTo>
                    <a:pt x="11" y="192"/>
                    <a:pt x="11" y="187"/>
                    <a:pt x="11" y="181"/>
                  </a:cubicBezTo>
                  <a:cubicBezTo>
                    <a:pt x="12" y="148"/>
                    <a:pt x="18" y="115"/>
                    <a:pt x="23" y="83"/>
                  </a:cubicBezTo>
                  <a:cubicBezTo>
                    <a:pt x="28" y="58"/>
                    <a:pt x="32" y="33"/>
                    <a:pt x="38" y="9"/>
                  </a:cubicBezTo>
                  <a:cubicBezTo>
                    <a:pt x="39" y="3"/>
                    <a:pt x="29" y="0"/>
                    <a:pt x="28" y="6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C33F71C5-999B-4115-83D6-6DED1AC24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0564" y="4411663"/>
              <a:ext cx="812800" cy="334963"/>
            </a:xfrm>
            <a:custGeom>
              <a:avLst/>
              <a:gdLst>
                <a:gd name="T0" fmla="*/ 0 w 426"/>
                <a:gd name="T1" fmla="*/ 143 h 176"/>
                <a:gd name="T2" fmla="*/ 166 w 426"/>
                <a:gd name="T3" fmla="*/ 160 h 176"/>
                <a:gd name="T4" fmla="*/ 406 w 426"/>
                <a:gd name="T5" fmla="*/ 123 h 176"/>
                <a:gd name="T6" fmla="*/ 406 w 426"/>
                <a:gd name="T7" fmla="*/ 0 h 176"/>
                <a:gd name="T8" fmla="*/ 0 w 426"/>
                <a:gd name="T9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176">
                  <a:moveTo>
                    <a:pt x="0" y="143"/>
                  </a:moveTo>
                  <a:cubicBezTo>
                    <a:pt x="0" y="143"/>
                    <a:pt x="43" y="159"/>
                    <a:pt x="166" y="160"/>
                  </a:cubicBezTo>
                  <a:cubicBezTo>
                    <a:pt x="290" y="161"/>
                    <a:pt x="386" y="176"/>
                    <a:pt x="406" y="123"/>
                  </a:cubicBezTo>
                  <a:cubicBezTo>
                    <a:pt x="426" y="70"/>
                    <a:pt x="406" y="0"/>
                    <a:pt x="406" y="0"/>
                  </a:cubicBezTo>
                  <a:lnTo>
                    <a:pt x="0" y="14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BB1C9941-6B71-4A50-9FD3-71782F4F8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4039" y="4402138"/>
              <a:ext cx="960438" cy="295275"/>
            </a:xfrm>
            <a:custGeom>
              <a:avLst/>
              <a:gdLst>
                <a:gd name="T0" fmla="*/ 14 w 503"/>
                <a:gd name="T1" fmla="*/ 0 h 155"/>
                <a:gd name="T2" fmla="*/ 107 w 503"/>
                <a:gd name="T3" fmla="*/ 155 h 155"/>
                <a:gd name="T4" fmla="*/ 419 w 503"/>
                <a:gd name="T5" fmla="*/ 155 h 155"/>
                <a:gd name="T6" fmla="*/ 477 w 503"/>
                <a:gd name="T7" fmla="*/ 5 h 155"/>
                <a:gd name="T8" fmla="*/ 14 w 503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155">
                  <a:moveTo>
                    <a:pt x="14" y="0"/>
                  </a:moveTo>
                  <a:cubicBezTo>
                    <a:pt x="14" y="0"/>
                    <a:pt x="0" y="155"/>
                    <a:pt x="107" y="155"/>
                  </a:cubicBezTo>
                  <a:cubicBezTo>
                    <a:pt x="214" y="155"/>
                    <a:pt x="419" y="155"/>
                    <a:pt x="419" y="155"/>
                  </a:cubicBezTo>
                  <a:cubicBezTo>
                    <a:pt x="419" y="155"/>
                    <a:pt x="503" y="146"/>
                    <a:pt x="477" y="5"/>
                  </a:cubicBezTo>
                  <a:cubicBezTo>
                    <a:pt x="477" y="5"/>
                    <a:pt x="264" y="32"/>
                    <a:pt x="14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55" name="Text Placeholder 61">
            <a:extLst>
              <a:ext uri="{FF2B5EF4-FFF2-40B4-BE49-F238E27FC236}">
                <a16:creationId xmlns:a16="http://schemas.microsoft.com/office/drawing/2014/main" id="{173AE9A4-383E-4A2C-B566-8890C299E2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033" y="1542472"/>
            <a:ext cx="2869709" cy="12187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baseline="0">
                <a:solidFill>
                  <a:srgbClr val="2F42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Point Text 1</a:t>
            </a:r>
          </a:p>
        </p:txBody>
      </p:sp>
      <p:sp>
        <p:nvSpPr>
          <p:cNvPr id="56" name="Text Placeholder 61">
            <a:extLst>
              <a:ext uri="{FF2B5EF4-FFF2-40B4-BE49-F238E27FC236}">
                <a16:creationId xmlns:a16="http://schemas.microsoft.com/office/drawing/2014/main" id="{CA54652B-FCFE-4EB3-BF0C-C56E90B33B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8141" y="1542471"/>
            <a:ext cx="2869709" cy="12187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baseline="0">
                <a:solidFill>
                  <a:srgbClr val="2F42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Point Text 2</a:t>
            </a:r>
          </a:p>
        </p:txBody>
      </p:sp>
      <p:sp>
        <p:nvSpPr>
          <p:cNvPr id="57" name="Text Placeholder 61">
            <a:extLst>
              <a:ext uri="{FF2B5EF4-FFF2-40B4-BE49-F238E27FC236}">
                <a16:creationId xmlns:a16="http://schemas.microsoft.com/office/drawing/2014/main" id="{1C080A31-7E3F-46F9-9947-1191BA5B80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183" y="4995793"/>
            <a:ext cx="2869709" cy="12187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baseline="0">
                <a:solidFill>
                  <a:srgbClr val="2F42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Point Text 3</a:t>
            </a:r>
          </a:p>
        </p:txBody>
      </p:sp>
      <p:sp>
        <p:nvSpPr>
          <p:cNvPr id="58" name="Text Placeholder 61">
            <a:extLst>
              <a:ext uri="{FF2B5EF4-FFF2-40B4-BE49-F238E27FC236}">
                <a16:creationId xmlns:a16="http://schemas.microsoft.com/office/drawing/2014/main" id="{0DF6493C-F294-449C-85B8-4B64837169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8141" y="4995793"/>
            <a:ext cx="2869709" cy="12187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baseline="0">
                <a:solidFill>
                  <a:srgbClr val="2F42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Point Text 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0DBDE1B-18FC-4805-9362-57B4D5AF3BF7}"/>
              </a:ext>
            </a:extLst>
          </p:cNvPr>
          <p:cNvSpPr txBox="1"/>
          <p:nvPr userDrawn="1"/>
        </p:nvSpPr>
        <p:spPr>
          <a:xfrm>
            <a:off x="2912659" y="199841"/>
            <a:ext cx="6080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Topik</a:t>
            </a:r>
          </a:p>
        </p:txBody>
      </p:sp>
    </p:spTree>
    <p:extLst>
      <p:ext uri="{BB962C8B-B14F-4D97-AF65-F5344CB8AC3E}">
        <p14:creationId xmlns:p14="http://schemas.microsoft.com/office/powerpoint/2010/main" val="249469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9242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3748" y="3729038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12033" y="89859"/>
            <a:ext cx="2690113" cy="815223"/>
            <a:chOff x="112033" y="63355"/>
            <a:chExt cx="2690113" cy="815223"/>
          </a:xfrm>
        </p:grpSpPr>
        <p:pic>
          <p:nvPicPr>
            <p:cNvPr id="7" name="Picture 2" descr="Image result for LOGO YARSI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6" b="95238" l="5185" r="94815">
                          <a14:foregroundMark x1="24815" y1="85714" x2="45926" y2="84982"/>
                          <a14:foregroundMark x1="65556" y1="82784" x2="65556" y2="82784"/>
                          <a14:foregroundMark x1="87407" y1="84982" x2="87407" y2="84982"/>
                        </a14:backgroundRemoval>
                      </a14:imgEffect>
                      <a14:imgEffect>
                        <a14:saturation sat="66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33" y="73715"/>
              <a:ext cx="796018" cy="804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 userDrawn="1"/>
          </p:nvSpPr>
          <p:spPr>
            <a:xfrm>
              <a:off x="848403" y="63355"/>
              <a:ext cx="1848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spc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UNIVERSITAS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854753" y="290141"/>
              <a:ext cx="19473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spc="900" baseline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YARSI</a:t>
              </a: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673348" y="648148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EFE1C0-4552-4BB2-BC30-50710CBD6015}" type="slidenum">
              <a:rPr lang="id-ID" smtClean="0">
                <a:solidFill>
                  <a:schemeClr val="bg1"/>
                </a:solidFill>
              </a:rPr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81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07" r="10621" b="-2232"/>
          <a:stretch/>
        </p:blipFill>
        <p:spPr>
          <a:xfrm>
            <a:off x="-1057207" y="0"/>
            <a:ext cx="10201207" cy="7620000"/>
          </a:xfrm>
          <a:custGeom>
            <a:avLst/>
            <a:gdLst>
              <a:gd name="connsiteX0" fmla="*/ 0 w 9144000"/>
              <a:gd name="connsiteY0" fmla="*/ 3103259 h 5840275"/>
              <a:gd name="connsiteX1" fmla="*/ 127 w 9144000"/>
              <a:gd name="connsiteY1" fmla="*/ 3103359 h 5840275"/>
              <a:gd name="connsiteX2" fmla="*/ 98106 w 9144000"/>
              <a:gd name="connsiteY2" fmla="*/ 3234489 h 5840275"/>
              <a:gd name="connsiteX3" fmla="*/ 36923 w 9144000"/>
              <a:gd name="connsiteY3" fmla="*/ 3749141 h 5840275"/>
              <a:gd name="connsiteX4" fmla="*/ 0 w 9144000"/>
              <a:gd name="connsiteY4" fmla="*/ 3784801 h 5840275"/>
              <a:gd name="connsiteX5" fmla="*/ 0 w 9144000"/>
              <a:gd name="connsiteY5" fmla="*/ 1956587 h 5840275"/>
              <a:gd name="connsiteX6" fmla="*/ 106880 w 9144000"/>
              <a:gd name="connsiteY6" fmla="*/ 1997721 h 5840275"/>
              <a:gd name="connsiteX7" fmla="*/ 822737 w 9144000"/>
              <a:gd name="connsiteY7" fmla="*/ 2667574 h 5840275"/>
              <a:gd name="connsiteX8" fmla="*/ 176386 w 9144000"/>
              <a:gd name="connsiteY8" fmla="*/ 4601747 h 5840275"/>
              <a:gd name="connsiteX9" fmla="*/ 39694 w 9144000"/>
              <a:gd name="connsiteY9" fmla="*/ 4661398 h 5840275"/>
              <a:gd name="connsiteX10" fmla="*/ 0 w 9144000"/>
              <a:gd name="connsiteY10" fmla="*/ 4674180 h 5840275"/>
              <a:gd name="connsiteX11" fmla="*/ 0 w 9144000"/>
              <a:gd name="connsiteY11" fmla="*/ 4146722 h 5840275"/>
              <a:gd name="connsiteX12" fmla="*/ 3516 w 9144000"/>
              <a:gd name="connsiteY12" fmla="*/ 4146133 h 5840275"/>
              <a:gd name="connsiteX13" fmla="*/ 121987 w 9144000"/>
              <a:gd name="connsiteY13" fmla="*/ 4100651 h 5840275"/>
              <a:gd name="connsiteX14" fmla="*/ 399326 w 9144000"/>
              <a:gd name="connsiteY14" fmla="*/ 3259176 h 5840275"/>
              <a:gd name="connsiteX15" fmla="*/ 21696 w 9144000"/>
              <a:gd name="connsiteY15" fmla="*/ 2941696 h 5840275"/>
              <a:gd name="connsiteX16" fmla="*/ 0 w 9144000"/>
              <a:gd name="connsiteY16" fmla="*/ 2936642 h 5840275"/>
              <a:gd name="connsiteX17" fmla="*/ 0 w 9144000"/>
              <a:gd name="connsiteY17" fmla="*/ 2875305 h 5840275"/>
              <a:gd name="connsiteX18" fmla="*/ 138754 w 9144000"/>
              <a:gd name="connsiteY18" fmla="*/ 2918376 h 5840275"/>
              <a:gd name="connsiteX19" fmla="*/ 590682 w 9144000"/>
              <a:gd name="connsiteY19" fmla="*/ 3600177 h 5840275"/>
              <a:gd name="connsiteX20" fmla="*/ 557416 w 9144000"/>
              <a:gd name="connsiteY20" fmla="*/ 3820216 h 5840275"/>
              <a:gd name="connsiteX21" fmla="*/ 548140 w 9144000"/>
              <a:gd name="connsiteY21" fmla="*/ 3845560 h 5840275"/>
              <a:gd name="connsiteX22" fmla="*/ 562053 w 9144000"/>
              <a:gd name="connsiteY22" fmla="*/ 3822658 h 5840275"/>
              <a:gd name="connsiteX23" fmla="*/ 681394 w 9144000"/>
              <a:gd name="connsiteY23" fmla="*/ 3351345 h 5840275"/>
              <a:gd name="connsiteX24" fmla="*/ 77490 w 9144000"/>
              <a:gd name="connsiteY24" fmla="*/ 2440266 h 5840275"/>
              <a:gd name="connsiteX25" fmla="*/ 0 w 9144000"/>
              <a:gd name="connsiteY25" fmla="*/ 2411904 h 5840275"/>
              <a:gd name="connsiteX26" fmla="*/ 0 w 9144000"/>
              <a:gd name="connsiteY26" fmla="*/ 0 h 5840275"/>
              <a:gd name="connsiteX27" fmla="*/ 9144000 w 9144000"/>
              <a:gd name="connsiteY27" fmla="*/ 0 h 5840275"/>
              <a:gd name="connsiteX28" fmla="*/ 9144000 w 9144000"/>
              <a:gd name="connsiteY28" fmla="*/ 5840275 h 5840275"/>
              <a:gd name="connsiteX29" fmla="*/ 0 w 9144000"/>
              <a:gd name="connsiteY29" fmla="*/ 5840275 h 5840275"/>
              <a:gd name="connsiteX30" fmla="*/ 0 w 9144000"/>
              <a:gd name="connsiteY30" fmla="*/ 5532886 h 5840275"/>
              <a:gd name="connsiteX31" fmla="*/ 149954 w 9144000"/>
              <a:gd name="connsiteY31" fmla="*/ 5530208 h 5840275"/>
              <a:gd name="connsiteX32" fmla="*/ 897106 w 9144000"/>
              <a:gd name="connsiteY32" fmla="*/ 5328002 h 5840275"/>
              <a:gd name="connsiteX33" fmla="*/ 1760815 w 9144000"/>
              <a:gd name="connsiteY33" fmla="*/ 2743400 h 5840275"/>
              <a:gd name="connsiteX34" fmla="*/ 76666 w 9144000"/>
              <a:gd name="connsiteY34" fmla="*/ 1685963 h 5840275"/>
              <a:gd name="connsiteX35" fmla="*/ 0 w 9144000"/>
              <a:gd name="connsiteY35" fmla="*/ 1688259 h 5840275"/>
              <a:gd name="connsiteX36" fmla="*/ 0 w 9144000"/>
              <a:gd name="connsiteY36" fmla="*/ 1520631 h 5840275"/>
              <a:gd name="connsiteX37" fmla="*/ 52346 w 9144000"/>
              <a:gd name="connsiteY37" fmla="*/ 1518024 h 5840275"/>
              <a:gd name="connsiteX38" fmla="*/ 2356750 w 9144000"/>
              <a:gd name="connsiteY38" fmla="*/ 3790791 h 5840275"/>
              <a:gd name="connsiteX39" fmla="*/ 2253149 w 9144000"/>
              <a:gd name="connsiteY39" fmla="*/ 4466643 h 5840275"/>
              <a:gd name="connsiteX40" fmla="*/ 2224260 w 9144000"/>
              <a:gd name="connsiteY40" fmla="*/ 4544488 h 5840275"/>
              <a:gd name="connsiteX41" fmla="*/ 2267591 w 9144000"/>
              <a:gd name="connsiteY41" fmla="*/ 4474142 h 5840275"/>
              <a:gd name="connsiteX42" fmla="*/ 2639250 w 9144000"/>
              <a:gd name="connsiteY42" fmla="*/ 3026500 h 5840275"/>
              <a:gd name="connsiteX43" fmla="*/ 28868 w 9144000"/>
              <a:gd name="connsiteY43" fmla="*/ 24434 h 5840275"/>
              <a:gd name="connsiteX44" fmla="*/ 0 w 9144000"/>
              <a:gd name="connsiteY44" fmla="*/ 20816 h 584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144000" h="5840275">
                <a:moveTo>
                  <a:pt x="0" y="3103259"/>
                </a:moveTo>
                <a:lnTo>
                  <a:pt x="127" y="3103359"/>
                </a:lnTo>
                <a:cubicBezTo>
                  <a:pt x="39191" y="3139955"/>
                  <a:pt x="72605" y="3183914"/>
                  <a:pt x="98106" y="3234489"/>
                </a:cubicBezTo>
                <a:cubicBezTo>
                  <a:pt x="185540" y="3407891"/>
                  <a:pt x="155131" y="3609828"/>
                  <a:pt x="36923" y="3749141"/>
                </a:cubicBezTo>
                <a:lnTo>
                  <a:pt x="0" y="3784801"/>
                </a:lnTo>
                <a:close/>
                <a:moveTo>
                  <a:pt x="0" y="1956587"/>
                </a:moveTo>
                <a:lnTo>
                  <a:pt x="106880" y="1997721"/>
                </a:lnTo>
                <a:cubicBezTo>
                  <a:pt x="406497" y="2127497"/>
                  <a:pt x="663900" y="2356887"/>
                  <a:pt x="822737" y="2667574"/>
                </a:cubicBezTo>
                <a:cubicBezTo>
                  <a:pt x="1185794" y="3377715"/>
                  <a:pt x="896412" y="4243674"/>
                  <a:pt x="176386" y="4601747"/>
                </a:cubicBezTo>
                <a:cubicBezTo>
                  <a:pt x="131385" y="4624127"/>
                  <a:pt x="85766" y="4643993"/>
                  <a:pt x="39694" y="4661398"/>
                </a:cubicBezTo>
                <a:lnTo>
                  <a:pt x="0" y="4674180"/>
                </a:lnTo>
                <a:lnTo>
                  <a:pt x="0" y="4146722"/>
                </a:lnTo>
                <a:lnTo>
                  <a:pt x="3516" y="4146133"/>
                </a:lnTo>
                <a:cubicBezTo>
                  <a:pt x="43690" y="4135223"/>
                  <a:pt x="83368" y="4120124"/>
                  <a:pt x="121987" y="4100651"/>
                </a:cubicBezTo>
                <a:cubicBezTo>
                  <a:pt x="430938" y="3944869"/>
                  <a:pt x="555108" y="3568127"/>
                  <a:pt x="399326" y="3259176"/>
                </a:cubicBezTo>
                <a:cubicBezTo>
                  <a:pt x="319001" y="3099872"/>
                  <a:pt x="179930" y="2989697"/>
                  <a:pt x="21696" y="2941696"/>
                </a:cubicBezTo>
                <a:lnTo>
                  <a:pt x="0" y="2936642"/>
                </a:lnTo>
                <a:lnTo>
                  <a:pt x="0" y="2875305"/>
                </a:lnTo>
                <a:lnTo>
                  <a:pt x="138754" y="2918376"/>
                </a:lnTo>
                <a:cubicBezTo>
                  <a:pt x="404333" y="3030707"/>
                  <a:pt x="590682" y="3293680"/>
                  <a:pt x="590682" y="3600177"/>
                </a:cubicBezTo>
                <a:cubicBezTo>
                  <a:pt x="590682" y="3676802"/>
                  <a:pt x="579035" y="3750706"/>
                  <a:pt x="557416" y="3820216"/>
                </a:cubicBezTo>
                <a:lnTo>
                  <a:pt x="548140" y="3845560"/>
                </a:lnTo>
                <a:lnTo>
                  <a:pt x="562053" y="3822658"/>
                </a:lnTo>
                <a:cubicBezTo>
                  <a:pt x="638163" y="3682554"/>
                  <a:pt x="681394" y="3521998"/>
                  <a:pt x="681394" y="3351345"/>
                </a:cubicBezTo>
                <a:cubicBezTo>
                  <a:pt x="681394" y="2941778"/>
                  <a:pt x="432379" y="2590371"/>
                  <a:pt x="77490" y="2440266"/>
                </a:cubicBezTo>
                <a:lnTo>
                  <a:pt x="0" y="2411904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840275"/>
                </a:lnTo>
                <a:lnTo>
                  <a:pt x="0" y="5840275"/>
                </a:lnTo>
                <a:lnTo>
                  <a:pt x="0" y="5532886"/>
                </a:lnTo>
                <a:lnTo>
                  <a:pt x="149954" y="5530208"/>
                </a:lnTo>
                <a:cubicBezTo>
                  <a:pt x="402832" y="5513503"/>
                  <a:pt x="656567" y="5447624"/>
                  <a:pt x="897106" y="5328002"/>
                </a:cubicBezTo>
                <a:cubicBezTo>
                  <a:pt x="1859265" y="4849516"/>
                  <a:pt x="2245961" y="3692349"/>
                  <a:pt x="1760815" y="2743400"/>
                </a:cubicBezTo>
                <a:cubicBezTo>
                  <a:pt x="1427276" y="2090996"/>
                  <a:pt x="768491" y="1706856"/>
                  <a:pt x="76666" y="1685963"/>
                </a:cubicBezTo>
                <a:lnTo>
                  <a:pt x="0" y="1688259"/>
                </a:lnTo>
                <a:lnTo>
                  <a:pt x="0" y="1520631"/>
                </a:lnTo>
                <a:lnTo>
                  <a:pt x="52346" y="1518024"/>
                </a:lnTo>
                <a:cubicBezTo>
                  <a:pt x="1325033" y="1518024"/>
                  <a:pt x="2356750" y="2535577"/>
                  <a:pt x="2356750" y="3790791"/>
                </a:cubicBezTo>
                <a:cubicBezTo>
                  <a:pt x="2356750" y="4026144"/>
                  <a:pt x="2320478" y="4253141"/>
                  <a:pt x="2253149" y="4466643"/>
                </a:cubicBezTo>
                <a:lnTo>
                  <a:pt x="2224260" y="4544488"/>
                </a:lnTo>
                <a:lnTo>
                  <a:pt x="2267591" y="4474142"/>
                </a:lnTo>
                <a:cubicBezTo>
                  <a:pt x="2504616" y="4043812"/>
                  <a:pt x="2639250" y="3550662"/>
                  <a:pt x="2639250" y="3026500"/>
                </a:cubicBezTo>
                <a:cubicBezTo>
                  <a:pt x="2639250" y="1506427"/>
                  <a:pt x="1506968" y="247182"/>
                  <a:pt x="28868" y="24434"/>
                </a:cubicBezTo>
                <a:lnTo>
                  <a:pt x="0" y="20816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345A5E4-EBCF-4EBA-BEB3-4AD394B57CAE}"/>
              </a:ext>
            </a:extLst>
          </p:cNvPr>
          <p:cNvSpPr/>
          <p:nvPr userDrawn="1"/>
        </p:nvSpPr>
        <p:spPr>
          <a:xfrm>
            <a:off x="-268941" y="-134471"/>
            <a:ext cx="9614647" cy="7463118"/>
          </a:xfrm>
          <a:prstGeom prst="rect">
            <a:avLst/>
          </a:prstGeom>
          <a:solidFill>
            <a:srgbClr val="19242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80155" y="5732136"/>
            <a:ext cx="2690113" cy="815223"/>
            <a:chOff x="112033" y="63355"/>
            <a:chExt cx="2690113" cy="815223"/>
          </a:xfrm>
        </p:grpSpPr>
        <p:pic>
          <p:nvPicPr>
            <p:cNvPr id="6" name="Picture 2" descr="Image result for LOGO YARSI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396" b="95238" l="5185" r="94815">
                          <a14:foregroundMark x1="24815" y1="85714" x2="45926" y2="84982"/>
                          <a14:foregroundMark x1="65556" y1="82784" x2="65556" y2="82784"/>
                          <a14:foregroundMark x1="87407" y1="84982" x2="87407" y2="84982"/>
                        </a14:backgroundRemoval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33" y="73715"/>
              <a:ext cx="796018" cy="804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 userDrawn="1"/>
          </p:nvSpPr>
          <p:spPr>
            <a:xfrm>
              <a:off x="848403" y="63355"/>
              <a:ext cx="1848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spc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UNIVERSITAS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854753" y="290141"/>
              <a:ext cx="19473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spc="900" baseline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YARSI</a:t>
              </a: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DA963C91-00A2-40A3-AB05-CBA3043E5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8659" y="4370294"/>
            <a:ext cx="5741865" cy="11875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Topic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3E3DD8-50BE-4A0E-A2E1-E1FC13899EA7}"/>
              </a:ext>
            </a:extLst>
          </p:cNvPr>
          <p:cNvSpPr txBox="1"/>
          <p:nvPr userDrawn="1"/>
        </p:nvSpPr>
        <p:spPr>
          <a:xfrm>
            <a:off x="8673348" y="648148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EFE1C0-4552-4BB2-BC30-50710CBD6015}" type="slidenum">
              <a:rPr lang="id-ID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endParaRPr lang="id-ID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576209-6168-4216-BF01-4D7FC49DB6EA}"/>
              </a:ext>
            </a:extLst>
          </p:cNvPr>
          <p:cNvSpPr/>
          <p:nvPr userDrawn="1"/>
        </p:nvSpPr>
        <p:spPr>
          <a:xfrm>
            <a:off x="39988" y="6983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Image(s):</a:t>
            </a:r>
          </a:p>
          <a:p>
            <a:r>
              <a:rPr lang="en-US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http://unsplash.com/</a:t>
            </a:r>
            <a:endParaRPr 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679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tarItuPilih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7" r="14167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121024" y="0"/>
            <a:ext cx="9372599" cy="6858000"/>
          </a:xfrm>
          <a:prstGeom prst="rect">
            <a:avLst/>
          </a:prstGeom>
          <a:solidFill>
            <a:srgbClr val="19242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#pintar</a:t>
            </a:r>
            <a:r>
              <a:rPr lang="en-US" sz="7200">
                <a:solidFill>
                  <a:srgbClr val="99FF33"/>
                </a:solidFill>
              </a:rPr>
              <a:t>Itu</a:t>
            </a:r>
            <a:r>
              <a:rPr lang="en-US" sz="7200"/>
              <a:t>Pilihan</a:t>
            </a:r>
          </a:p>
          <a:p>
            <a:pPr algn="ctr"/>
            <a:endParaRPr lang="en-US" sz="7200"/>
          </a:p>
        </p:txBody>
      </p:sp>
      <p:sp>
        <p:nvSpPr>
          <p:cNvPr id="7" name="TextBox 6"/>
          <p:cNvSpPr txBox="1"/>
          <p:nvPr userDrawn="1"/>
        </p:nvSpPr>
        <p:spPr>
          <a:xfrm>
            <a:off x="8673348" y="648148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EFE1C0-4552-4BB2-BC30-50710CBD6015}" type="slidenum">
              <a:rPr lang="id-ID" smtClean="0">
                <a:solidFill>
                  <a:schemeClr val="bg1"/>
                </a:solidFill>
              </a:rPr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12033" y="89859"/>
            <a:ext cx="2690113" cy="815223"/>
            <a:chOff x="112033" y="63355"/>
            <a:chExt cx="2690113" cy="815223"/>
          </a:xfrm>
        </p:grpSpPr>
        <p:pic>
          <p:nvPicPr>
            <p:cNvPr id="9" name="Picture 2" descr="Image result for LOGO YARSI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96" b="95238" l="5185" r="94815">
                          <a14:foregroundMark x1="24815" y1="85714" x2="45926" y2="84982"/>
                          <a14:foregroundMark x1="65556" y1="82784" x2="65556" y2="82784"/>
                          <a14:foregroundMark x1="87407" y1="84982" x2="87407" y2="84982"/>
                        </a14:backgroundRemoval>
                      </a14:imgEffect>
                      <a14:imgEffect>
                        <a14:saturation sat="66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33" y="73715"/>
              <a:ext cx="796018" cy="804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848403" y="63355"/>
              <a:ext cx="1848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spc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UNIVERSITAS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854753" y="290141"/>
              <a:ext cx="19473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spc="900" baseline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YARSI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775EA4D-2D28-4D7F-9A5E-8CA122B9292D}"/>
              </a:ext>
            </a:extLst>
          </p:cNvPr>
          <p:cNvSpPr/>
          <p:nvPr userDrawn="1"/>
        </p:nvSpPr>
        <p:spPr>
          <a:xfrm>
            <a:off x="-2" y="645070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Image(s):</a:t>
            </a:r>
          </a:p>
          <a:p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http://unsplash.com/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61857-3656-4C96-B143-1F80DB57D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3535" y="3597279"/>
            <a:ext cx="5876925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399494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3378199" y="3086100"/>
            <a:ext cx="5137003" cy="2463799"/>
          </a:xfrm>
          <a:prstGeom prst="rect">
            <a:avLst/>
          </a:prstGeom>
          <a:solidFill>
            <a:srgbClr val="19242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16" name="Rectangle 15"/>
          <p:cNvSpPr/>
          <p:nvPr userDrawn="1"/>
        </p:nvSpPr>
        <p:spPr>
          <a:xfrm>
            <a:off x="711199" y="563411"/>
            <a:ext cx="8085897" cy="5748489"/>
          </a:xfrm>
          <a:prstGeom prst="rect">
            <a:avLst/>
          </a:prstGeom>
          <a:solidFill>
            <a:srgbClr val="19242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15" name="Rectangle 14"/>
          <p:cNvSpPr/>
          <p:nvPr userDrawn="1"/>
        </p:nvSpPr>
        <p:spPr>
          <a:xfrm>
            <a:off x="-121024" y="-147918"/>
            <a:ext cx="9386047" cy="7100047"/>
          </a:xfrm>
          <a:prstGeom prst="rect">
            <a:avLst/>
          </a:prstGeom>
          <a:solidFill>
            <a:srgbClr val="19242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6211823" y="201420"/>
            <a:ext cx="2690113" cy="815223"/>
            <a:chOff x="112033" y="63355"/>
            <a:chExt cx="2690113" cy="815223"/>
          </a:xfrm>
        </p:grpSpPr>
        <p:pic>
          <p:nvPicPr>
            <p:cNvPr id="7" name="Picture 2" descr="Image result for LOGO YARSI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6" b="95238" l="5185" r="94815">
                          <a14:foregroundMark x1="24815" y1="85714" x2="45926" y2="84982"/>
                          <a14:foregroundMark x1="65556" y1="82784" x2="65556" y2="82784"/>
                          <a14:foregroundMark x1="87407" y1="84982" x2="87407" y2="84982"/>
                        </a14:backgroundRemoval>
                      </a14:imgEffect>
                      <a14:imgEffect>
                        <a14:saturation sat="66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33" y="73715"/>
              <a:ext cx="796018" cy="804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 userDrawn="1"/>
          </p:nvSpPr>
          <p:spPr>
            <a:xfrm>
              <a:off x="848403" y="63355"/>
              <a:ext cx="1848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spc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UNIVERSITAS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854753" y="290141"/>
              <a:ext cx="19473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spc="900" baseline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YARSI</a:t>
              </a:r>
            </a:p>
          </p:txBody>
        </p:sp>
      </p:grpSp>
      <p:sp>
        <p:nvSpPr>
          <p:cNvPr id="10" name="TextBox 9"/>
          <p:cNvSpPr txBox="1"/>
          <p:nvPr userDrawn="1"/>
        </p:nvSpPr>
        <p:spPr>
          <a:xfrm>
            <a:off x="8673348" y="648148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EFE1C0-4552-4BB2-BC30-50710CBD6015}" type="slidenum">
              <a:rPr lang="id-ID" smtClean="0">
                <a:solidFill>
                  <a:schemeClr val="tx1"/>
                </a:solidFill>
              </a:rPr>
              <a:t>‹#›</a:t>
            </a:fld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08443" y="3222277"/>
            <a:ext cx="4606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</a:t>
            </a:r>
            <a:r>
              <a:rPr lang="en-US" sz="4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(s)</a:t>
            </a:r>
            <a:r>
              <a:rPr lang="en-US" sz="6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95B6F8-5A74-45DB-8F10-0FEA5181EF15}"/>
              </a:ext>
            </a:extLst>
          </p:cNvPr>
          <p:cNvSpPr/>
          <p:nvPr userDrawn="1"/>
        </p:nvSpPr>
        <p:spPr>
          <a:xfrm>
            <a:off x="0" y="6457890"/>
            <a:ext cx="6574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Image(s):</a:t>
            </a:r>
          </a:p>
          <a:p>
            <a:r>
              <a:rPr lang="en-US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https://www.animaker.com/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9E4FA12-1E5E-4682-A84C-6FE4AD3B53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12" y="401475"/>
            <a:ext cx="2714391" cy="510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50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##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54800" y="406400"/>
            <a:ext cx="22860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###########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10EF3C-1EC9-4E36-8C89-7F5CCF5056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4776" y="1331260"/>
            <a:ext cx="8027895" cy="371138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Pertanyaan…  </a:t>
            </a:r>
          </a:p>
        </p:txBody>
      </p:sp>
    </p:spTree>
    <p:extLst>
      <p:ext uri="{BB962C8B-B14F-4D97-AF65-F5344CB8AC3E}">
        <p14:creationId xmlns:p14="http://schemas.microsoft.com/office/powerpoint/2010/main" val="3384617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k Progra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##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54800" y="406400"/>
            <a:ext cx="22860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###########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41300" y="1092200"/>
            <a:ext cx="8458200" cy="55753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342900" algn="l"/>
                <a:tab pos="685800" algn="l"/>
                <a:tab pos="1028700" algn="l"/>
                <a:tab pos="1371600" algn="l"/>
              </a:tabLst>
              <a:defRPr sz="2200" baseline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Potongan kode program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032500" y="1104900"/>
            <a:ext cx="2209800" cy="10541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00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Pertanyaan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8216900" y="838200"/>
            <a:ext cx="1092200" cy="133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1789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Out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##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905500" y="1080532"/>
            <a:ext cx="2425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sz="2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keluaran dari potongan program berikut</a:t>
            </a:r>
            <a:endParaRPr lang="en-US" sz="200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077201" y="763488"/>
            <a:ext cx="1041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41300" y="1092200"/>
            <a:ext cx="8458200" cy="55753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342900" algn="l"/>
                <a:tab pos="685800" algn="l"/>
                <a:tab pos="1028700" algn="l"/>
                <a:tab pos="1371600" algn="l"/>
              </a:tabLst>
              <a:defRPr sz="2200" baseline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Potongan kode program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54800" y="406400"/>
            <a:ext cx="22860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###########</a:t>
            </a:r>
          </a:p>
        </p:txBody>
      </p:sp>
    </p:spTree>
    <p:extLst>
      <p:ext uri="{BB962C8B-B14F-4D97-AF65-F5344CB8AC3E}">
        <p14:creationId xmlns:p14="http://schemas.microsoft.com/office/powerpoint/2010/main" val="759059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Err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##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54800" y="406400"/>
            <a:ext cx="22860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###########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905500" y="1105932"/>
            <a:ext cx="2425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Apakah error yang ada pada potongan program berikut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077201" y="763488"/>
            <a:ext cx="1041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41300" y="1092200"/>
            <a:ext cx="8458200" cy="55753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342900" algn="l"/>
                <a:tab pos="685800" algn="l"/>
                <a:tab pos="1028700" algn="l"/>
                <a:tab pos="1371600" algn="l"/>
              </a:tabLst>
              <a:defRPr sz="2200" baseline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Potongan kode program</a:t>
            </a:r>
          </a:p>
        </p:txBody>
      </p:sp>
    </p:spTree>
    <p:extLst>
      <p:ext uri="{BB962C8B-B14F-4D97-AF65-F5344CB8AC3E}">
        <p14:creationId xmlns:p14="http://schemas.microsoft.com/office/powerpoint/2010/main" val="2576982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on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##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54800" y="406400"/>
            <a:ext cx="22860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###########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905500" y="1105932"/>
            <a:ext cx="2425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Bagaimana </a:t>
            </a:r>
            <a:r>
              <a:rPr lang="en-US" sz="2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urutan eksekusi yang benar</a:t>
            </a:r>
            <a:endParaRPr lang="en-US" sz="200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077201" y="763488"/>
            <a:ext cx="1041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41300" y="1092200"/>
            <a:ext cx="8458200" cy="55753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342900" algn="l"/>
                <a:tab pos="685800" algn="l"/>
                <a:tab pos="1028700" algn="l"/>
                <a:tab pos="1371600" algn="l"/>
              </a:tabLst>
              <a:defRPr sz="2200" baseline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Potongan kode program</a:t>
            </a:r>
          </a:p>
        </p:txBody>
      </p:sp>
    </p:spTree>
    <p:extLst>
      <p:ext uri="{BB962C8B-B14F-4D97-AF65-F5344CB8AC3E}">
        <p14:creationId xmlns:p14="http://schemas.microsoft.com/office/powerpoint/2010/main" val="173283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06527-40CD-4438-8209-97B6C307CE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6FB0F5B-9FBF-443F-84F8-77C885E5B7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6860" y="1196789"/>
            <a:ext cx="8256494" cy="5150224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/>
            </a:lvl1pPr>
            <a:lvl2pPr>
              <a:lnSpc>
                <a:spcPct val="120000"/>
              </a:lnSpc>
              <a:spcBef>
                <a:spcPts val="0"/>
              </a:spcBef>
              <a:defRPr/>
            </a:lvl2pPr>
            <a:lvl3pPr>
              <a:lnSpc>
                <a:spcPct val="120000"/>
              </a:lnSpc>
              <a:spcBef>
                <a:spcPts val="0"/>
              </a:spcBef>
              <a:defRPr/>
            </a:lvl3pPr>
            <a:lvl4pPr>
              <a:lnSpc>
                <a:spcPct val="120000"/>
              </a:lnSpc>
              <a:spcBef>
                <a:spcPts val="0"/>
              </a:spcBef>
              <a:defRPr/>
            </a:lvl4pPr>
            <a:lvl5pPr>
              <a:lnSpc>
                <a:spcPct val="12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2028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l in the Bl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##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54800" y="406400"/>
            <a:ext cx="22860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###########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045200" y="1105932"/>
            <a:ext cx="2425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Isilah bagian yang kosong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937501" y="725388"/>
            <a:ext cx="1041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41300" y="1092200"/>
            <a:ext cx="8458200" cy="55753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342900" algn="l"/>
                <a:tab pos="685800" algn="l"/>
                <a:tab pos="1028700" algn="l"/>
                <a:tab pos="1371600" algn="l"/>
              </a:tabLst>
              <a:defRPr sz="2200" baseline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Potongan kode program</a:t>
            </a:r>
          </a:p>
        </p:txBody>
      </p:sp>
    </p:spTree>
    <p:extLst>
      <p:ext uri="{BB962C8B-B14F-4D97-AF65-F5344CB8AC3E}">
        <p14:creationId xmlns:p14="http://schemas.microsoft.com/office/powerpoint/2010/main" val="2296112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##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BEC4158-E588-4F18-A6E7-57620F8F05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729" y="1219200"/>
            <a:ext cx="8538883" cy="528917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Pertanyaan… </a:t>
            </a:r>
          </a:p>
        </p:txBody>
      </p:sp>
    </p:spTree>
    <p:extLst>
      <p:ext uri="{BB962C8B-B14F-4D97-AF65-F5344CB8AC3E}">
        <p14:creationId xmlns:p14="http://schemas.microsoft.com/office/powerpoint/2010/main" val="973963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 and Instr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3341D-FA88-4C98-841E-6919FB3E78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##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1652890-A015-442E-A9F0-1D372778F8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729" y="1219200"/>
            <a:ext cx="8538883" cy="528917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Pertanyaan…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E102A9-3010-40EE-A1EF-8300EB672A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702" y="3716898"/>
            <a:ext cx="2878138" cy="15812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Instruksi Tambahan</a:t>
            </a:r>
          </a:p>
        </p:txBody>
      </p:sp>
    </p:spTree>
    <p:extLst>
      <p:ext uri="{BB962C8B-B14F-4D97-AF65-F5344CB8AC3E}">
        <p14:creationId xmlns:p14="http://schemas.microsoft.com/office/powerpoint/2010/main" val="2288952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03A0C3C-1557-452F-AE9A-64B336D76C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6628" y="113445"/>
            <a:ext cx="4005943" cy="71591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##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7E7C8D9-963B-4E55-92E2-F2AB58685F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4776" y="1331260"/>
            <a:ext cx="8027895" cy="371138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Pertanyaan… </a:t>
            </a:r>
          </a:p>
        </p:txBody>
      </p:sp>
    </p:spTree>
    <p:extLst>
      <p:ext uri="{BB962C8B-B14F-4D97-AF65-F5344CB8AC3E}">
        <p14:creationId xmlns:p14="http://schemas.microsoft.com/office/powerpoint/2010/main" val="2915314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Progra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99D6B6-95F9-4FA6-892A-CBF298AC2E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6628" y="113445"/>
            <a:ext cx="4005943" cy="71591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##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BD038C9-8AB0-48DE-B61D-A598074355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300" y="1092200"/>
            <a:ext cx="8458200" cy="55753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342900" algn="l"/>
                <a:tab pos="685800" algn="l"/>
                <a:tab pos="1028700" algn="l"/>
                <a:tab pos="1371600" algn="l"/>
              </a:tabLst>
              <a:defRPr sz="2200" baseline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Potongan kode program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0706A25-0354-44D1-B9F0-C4F125FA37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32500" y="1104900"/>
            <a:ext cx="2209800" cy="10541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00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Pertanyaan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D61CF11-FE99-49C4-9858-0013058F89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16900" y="838200"/>
            <a:ext cx="1092200" cy="133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00190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86628" y="113445"/>
            <a:ext cx="4005943" cy="71591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##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BEC4158-E588-4F18-A6E7-57620F8F05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729" y="1219200"/>
            <a:ext cx="8538883" cy="528917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Pertanyaan… 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2A84594-CF70-464C-9D8C-22F162C63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702" y="3716898"/>
            <a:ext cx="2878138" cy="15812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Instruksi Tambahan</a:t>
            </a:r>
          </a:p>
        </p:txBody>
      </p:sp>
    </p:spTree>
    <p:extLst>
      <p:ext uri="{BB962C8B-B14F-4D97-AF65-F5344CB8AC3E}">
        <p14:creationId xmlns:p14="http://schemas.microsoft.com/office/powerpoint/2010/main" val="389568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3B4C20-A9BA-4B2C-8307-A6EF9B1102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8352" y="213918"/>
            <a:ext cx="5943601" cy="55210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10968A3-810C-4059-A55D-D882F2DDD5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299" y="1183341"/>
            <a:ext cx="8660653" cy="529814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342900" algn="l"/>
                <a:tab pos="685800" algn="l"/>
                <a:tab pos="1028700" algn="l"/>
                <a:tab pos="1371600" algn="l"/>
              </a:tabLst>
              <a:defRPr sz="2000" baseline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Potongan kode program</a:t>
            </a:r>
          </a:p>
        </p:txBody>
      </p:sp>
    </p:spTree>
    <p:extLst>
      <p:ext uri="{BB962C8B-B14F-4D97-AF65-F5344CB8AC3E}">
        <p14:creationId xmlns:p14="http://schemas.microsoft.com/office/powerpoint/2010/main" val="60462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havi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8EBF5B9-4B38-4AA5-A6E3-60E24647B14E}"/>
              </a:ext>
            </a:extLst>
          </p:cNvPr>
          <p:cNvSpPr/>
          <p:nvPr userDrawn="1"/>
        </p:nvSpPr>
        <p:spPr>
          <a:xfrm>
            <a:off x="-95534" y="5674658"/>
            <a:ext cx="9336516" cy="1280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7C7758C-163C-40B7-B1C5-FEE952C070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8352" y="213918"/>
            <a:ext cx="5943601" cy="55210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26C82167-B1C8-4EBB-98A4-D1EAEF6D3E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724" y="1132764"/>
            <a:ext cx="7806519" cy="4458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342900" algn="l"/>
                <a:tab pos="685800" algn="l"/>
                <a:tab pos="1028700" algn="l"/>
                <a:tab pos="1371600" algn="l"/>
              </a:tabLst>
              <a:defRPr sz="2000" baseline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Potongan kode program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E7A734-1E76-480E-81F3-0E955FDC0AFF}"/>
              </a:ext>
            </a:extLst>
          </p:cNvPr>
          <p:cNvSpPr txBox="1"/>
          <p:nvPr userDrawn="1"/>
        </p:nvSpPr>
        <p:spPr>
          <a:xfrm rot="16200000">
            <a:off x="-242554" y="6001223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Output: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4B90AAF4-2523-4B08-B261-77F7780772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723" y="5798656"/>
            <a:ext cx="7806519" cy="94863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output</a:t>
            </a:r>
          </a:p>
          <a:p>
            <a:pPr lvl="0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BFC275-7B19-4FFF-9B04-7C87FDC166EA}"/>
              </a:ext>
            </a:extLst>
          </p:cNvPr>
          <p:cNvSpPr txBox="1"/>
          <p:nvPr userDrawn="1"/>
        </p:nvSpPr>
        <p:spPr>
          <a:xfrm>
            <a:off x="8673348" y="648148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EFE1C0-4552-4BB2-BC30-50710CBD6015}" type="slidenum">
              <a:rPr lang="id-ID" smtClean="0">
                <a:solidFill>
                  <a:schemeClr val="bg1"/>
                </a:solidFill>
              </a:rPr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3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4853D-EB3C-42CC-A0E4-00460C28D9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C1C7B98-AC86-4C49-A155-E68C34E701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28047" y="1196789"/>
            <a:ext cx="6145307" cy="3160058"/>
          </a:xfrm>
        </p:spPr>
        <p:txBody>
          <a:bodyPr/>
          <a:lstStyle>
            <a:lvl1pPr marL="0" indent="0" algn="r">
              <a:lnSpc>
                <a:spcPct val="150000"/>
              </a:lnSpc>
              <a:spcBef>
                <a:spcPts val="0"/>
              </a:spcBef>
              <a:buNone/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4" name="Picture 3" descr="D:\Andreas\peeking.in.png">
            <a:extLst>
              <a:ext uri="{FF2B5EF4-FFF2-40B4-BE49-F238E27FC236}">
                <a16:creationId xmlns:a16="http://schemas.microsoft.com/office/drawing/2014/main" id="{A947D2DC-3BC4-441A-9A95-C9F5DA28A3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0194" y="766019"/>
            <a:ext cx="2957900" cy="428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B60D72-A30E-4F1F-9295-BCE5E409FA54}"/>
              </a:ext>
            </a:extLst>
          </p:cNvPr>
          <p:cNvSpPr txBox="1"/>
          <p:nvPr userDrawn="1"/>
        </p:nvSpPr>
        <p:spPr>
          <a:xfrm>
            <a:off x="0" y="6427113"/>
            <a:ext cx="22591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Image(s):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https://id.pinterest.com/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8A1F01A7-8222-4D06-846F-0BBF38648237}"/>
              </a:ext>
            </a:extLst>
          </p:cNvPr>
          <p:cNvSpPr/>
          <p:nvPr userDrawn="1"/>
        </p:nvSpPr>
        <p:spPr>
          <a:xfrm>
            <a:off x="255492" y="4929353"/>
            <a:ext cx="1801907" cy="758753"/>
          </a:xfrm>
          <a:prstGeom prst="wedgeEllipseCallout">
            <a:avLst>
              <a:gd name="adj1" fmla="val -32372"/>
              <a:gd name="adj2" fmla="val -64856"/>
            </a:avLst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meaaw?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0E0F61D-46CF-413D-992A-9A75AB6446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45659" y="4787618"/>
            <a:ext cx="3327695" cy="40294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accent2"/>
                </a:solidFill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74809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D1F395-5BB4-435E-80B1-9984F5850245}"/>
              </a:ext>
            </a:extLst>
          </p:cNvPr>
          <p:cNvSpPr txBox="1"/>
          <p:nvPr userDrawn="1"/>
        </p:nvSpPr>
        <p:spPr>
          <a:xfrm>
            <a:off x="2912659" y="199841"/>
            <a:ext cx="6080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10’ Review</a:t>
            </a:r>
          </a:p>
        </p:txBody>
      </p:sp>
      <p:pic>
        <p:nvPicPr>
          <p:cNvPr id="4" name="図 7">
            <a:extLst>
              <a:ext uri="{FF2B5EF4-FFF2-40B4-BE49-F238E27FC236}">
                <a16:creationId xmlns:a16="http://schemas.microsoft.com/office/drawing/2014/main" id="{48728AA4-3CA9-4C2F-84F0-916A3ECE32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447" y="1467326"/>
            <a:ext cx="4545106" cy="36819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23903D-D427-4048-BBB9-59BFE52FAD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63" y="1637313"/>
            <a:ext cx="4205286" cy="2310519"/>
          </a:xfrm>
          <a:prstGeom prst="rect">
            <a:avLst/>
          </a:prstGeom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9D1ADFB-0F05-4911-A835-C8F441274567}"/>
              </a:ext>
            </a:extLst>
          </p:cNvPr>
          <p:cNvSpPr/>
          <p:nvPr userDrawn="1"/>
        </p:nvSpPr>
        <p:spPr>
          <a:xfrm rot="16200000">
            <a:off x="3387919" y="2139326"/>
            <a:ext cx="1572390" cy="1055748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3EEB397-8629-4412-97FD-7909C0643DFE}"/>
              </a:ext>
            </a:extLst>
          </p:cNvPr>
          <p:cNvSpPr/>
          <p:nvPr userDrawn="1"/>
        </p:nvSpPr>
        <p:spPr>
          <a:xfrm rot="16200000">
            <a:off x="4019931" y="2139325"/>
            <a:ext cx="1572390" cy="105574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535C9-41E8-4947-914F-7C05D65FF069}"/>
              </a:ext>
            </a:extLst>
          </p:cNvPr>
          <p:cNvSpPr txBox="1"/>
          <p:nvPr userDrawn="1"/>
        </p:nvSpPr>
        <p:spPr>
          <a:xfrm>
            <a:off x="1276763" y="5488355"/>
            <a:ext cx="6614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2F4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yang kalian pelajari minggu lalu?</a:t>
            </a:r>
            <a:endParaRPr lang="en-US" sz="2800" b="1" dirty="0">
              <a:solidFill>
                <a:srgbClr val="2F42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FD69A4-B394-4DE9-9DBD-B8617B301C39}"/>
              </a:ext>
            </a:extLst>
          </p:cNvPr>
          <p:cNvSpPr txBox="1"/>
          <p:nvPr userDrawn="1"/>
        </p:nvSpPr>
        <p:spPr>
          <a:xfrm>
            <a:off x="3581067" y="3082426"/>
            <a:ext cx="2005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2E9918-18A4-4908-A97A-D76CD72A02F7}"/>
              </a:ext>
            </a:extLst>
          </p:cNvPr>
          <p:cNvSpPr txBox="1"/>
          <p:nvPr userDrawn="1"/>
        </p:nvSpPr>
        <p:spPr>
          <a:xfrm>
            <a:off x="1" y="6427113"/>
            <a:ext cx="139012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Image(s):</a:t>
            </a:r>
          </a:p>
          <a:p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http://unsplash.com/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80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Box 119">
            <a:extLst>
              <a:ext uri="{FF2B5EF4-FFF2-40B4-BE49-F238E27FC236}">
                <a16:creationId xmlns:a16="http://schemas.microsoft.com/office/drawing/2014/main" id="{61545FFC-B8BA-4F60-B6AD-70C98FE50620}"/>
              </a:ext>
            </a:extLst>
          </p:cNvPr>
          <p:cNvSpPr txBox="1"/>
          <p:nvPr userDrawn="1"/>
        </p:nvSpPr>
        <p:spPr>
          <a:xfrm>
            <a:off x="2912659" y="199841"/>
            <a:ext cx="6080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Topik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676C870-E7D4-4D43-95D1-E1D62C6E2E96}"/>
              </a:ext>
            </a:extLst>
          </p:cNvPr>
          <p:cNvGrpSpPr/>
          <p:nvPr userDrawn="1"/>
        </p:nvGrpSpPr>
        <p:grpSpPr>
          <a:xfrm>
            <a:off x="4899421" y="2664575"/>
            <a:ext cx="4244578" cy="3003947"/>
            <a:chOff x="6096000" y="2221080"/>
            <a:chExt cx="5659437" cy="4005263"/>
          </a:xfrm>
        </p:grpSpPr>
        <p:sp>
          <p:nvSpPr>
            <p:cNvPr id="119" name="Oval 5">
              <a:extLst>
                <a:ext uri="{FF2B5EF4-FFF2-40B4-BE49-F238E27FC236}">
                  <a16:creationId xmlns:a16="http://schemas.microsoft.com/office/drawing/2014/main" id="{143D0E50-5C25-499F-8BDB-7D25DD51A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5400" y="6099343"/>
              <a:ext cx="5380037" cy="107950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56C9DEAE-0B0D-4DD6-AA4D-E8A2D3710831}"/>
                </a:ext>
              </a:extLst>
            </p:cNvPr>
            <p:cNvGrpSpPr/>
            <p:nvPr/>
          </p:nvGrpSpPr>
          <p:grpSpPr>
            <a:xfrm>
              <a:off x="7321550" y="2221080"/>
              <a:ext cx="4056062" cy="4005263"/>
              <a:chOff x="7321550" y="2221080"/>
              <a:chExt cx="4056062" cy="4005263"/>
            </a:xfrm>
          </p:grpSpPr>
          <p:sp>
            <p:nvSpPr>
              <p:cNvPr id="167" name="Freeform 6">
                <a:extLst>
                  <a:ext uri="{FF2B5EF4-FFF2-40B4-BE49-F238E27FC236}">
                    <a16:creationId xmlns:a16="http://schemas.microsoft.com/office/drawing/2014/main" id="{C65DBF3B-7F4C-42E5-85B9-6E61C6DD9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1550" y="4364205"/>
                <a:ext cx="1814512" cy="1576388"/>
              </a:xfrm>
              <a:custGeom>
                <a:avLst/>
                <a:gdLst>
                  <a:gd name="T0" fmla="*/ 823 w 823"/>
                  <a:gd name="T1" fmla="*/ 75 h 715"/>
                  <a:gd name="T2" fmla="*/ 672 w 823"/>
                  <a:gd name="T3" fmla="*/ 290 h 715"/>
                  <a:gd name="T4" fmla="*/ 317 w 823"/>
                  <a:gd name="T5" fmla="*/ 582 h 715"/>
                  <a:gd name="T6" fmla="*/ 274 w 823"/>
                  <a:gd name="T7" fmla="*/ 624 h 715"/>
                  <a:gd name="T8" fmla="*/ 143 w 823"/>
                  <a:gd name="T9" fmla="*/ 644 h 715"/>
                  <a:gd name="T10" fmla="*/ 75 w 823"/>
                  <a:gd name="T11" fmla="*/ 688 h 715"/>
                  <a:gd name="T12" fmla="*/ 34 w 823"/>
                  <a:gd name="T13" fmla="*/ 714 h 715"/>
                  <a:gd name="T14" fmla="*/ 29 w 823"/>
                  <a:gd name="T15" fmla="*/ 703 h 715"/>
                  <a:gd name="T16" fmla="*/ 27 w 823"/>
                  <a:gd name="T17" fmla="*/ 703 h 715"/>
                  <a:gd name="T18" fmla="*/ 17 w 823"/>
                  <a:gd name="T19" fmla="*/ 709 h 715"/>
                  <a:gd name="T20" fmla="*/ 9 w 823"/>
                  <a:gd name="T21" fmla="*/ 703 h 715"/>
                  <a:gd name="T22" fmla="*/ 14 w 823"/>
                  <a:gd name="T23" fmla="*/ 696 h 715"/>
                  <a:gd name="T24" fmla="*/ 13 w 823"/>
                  <a:gd name="T25" fmla="*/ 695 h 715"/>
                  <a:gd name="T26" fmla="*/ 7 w 823"/>
                  <a:gd name="T27" fmla="*/ 695 h 715"/>
                  <a:gd name="T28" fmla="*/ 36 w 823"/>
                  <a:gd name="T29" fmla="*/ 656 h 715"/>
                  <a:gd name="T30" fmla="*/ 112 w 823"/>
                  <a:gd name="T31" fmla="*/ 567 h 715"/>
                  <a:gd name="T32" fmla="*/ 267 w 823"/>
                  <a:gd name="T33" fmla="*/ 547 h 715"/>
                  <a:gd name="T34" fmla="*/ 608 w 823"/>
                  <a:gd name="T35" fmla="*/ 222 h 715"/>
                  <a:gd name="T36" fmla="*/ 727 w 823"/>
                  <a:gd name="T37" fmla="*/ 0 h 715"/>
                  <a:gd name="T38" fmla="*/ 823 w 823"/>
                  <a:gd name="T39" fmla="*/ 75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3" h="715">
                    <a:moveTo>
                      <a:pt x="823" y="75"/>
                    </a:moveTo>
                    <a:cubicBezTo>
                      <a:pt x="812" y="100"/>
                      <a:pt x="773" y="184"/>
                      <a:pt x="672" y="290"/>
                    </a:cubicBezTo>
                    <a:cubicBezTo>
                      <a:pt x="600" y="365"/>
                      <a:pt x="340" y="538"/>
                      <a:pt x="317" y="582"/>
                    </a:cubicBezTo>
                    <a:cubicBezTo>
                      <a:pt x="300" y="613"/>
                      <a:pt x="277" y="624"/>
                      <a:pt x="274" y="624"/>
                    </a:cubicBezTo>
                    <a:cubicBezTo>
                      <a:pt x="261" y="624"/>
                      <a:pt x="149" y="641"/>
                      <a:pt x="143" y="644"/>
                    </a:cubicBezTo>
                    <a:cubicBezTo>
                      <a:pt x="139" y="646"/>
                      <a:pt x="104" y="670"/>
                      <a:pt x="75" y="688"/>
                    </a:cubicBezTo>
                    <a:cubicBezTo>
                      <a:pt x="59" y="701"/>
                      <a:pt x="40" y="715"/>
                      <a:pt x="34" y="714"/>
                    </a:cubicBezTo>
                    <a:cubicBezTo>
                      <a:pt x="28" y="713"/>
                      <a:pt x="28" y="707"/>
                      <a:pt x="29" y="703"/>
                    </a:cubicBezTo>
                    <a:cubicBezTo>
                      <a:pt x="28" y="703"/>
                      <a:pt x="28" y="703"/>
                      <a:pt x="27" y="703"/>
                    </a:cubicBezTo>
                    <a:cubicBezTo>
                      <a:pt x="24" y="706"/>
                      <a:pt x="20" y="709"/>
                      <a:pt x="17" y="709"/>
                    </a:cubicBezTo>
                    <a:cubicBezTo>
                      <a:pt x="12" y="709"/>
                      <a:pt x="6" y="707"/>
                      <a:pt x="9" y="703"/>
                    </a:cubicBezTo>
                    <a:cubicBezTo>
                      <a:pt x="10" y="701"/>
                      <a:pt x="12" y="699"/>
                      <a:pt x="14" y="696"/>
                    </a:cubicBezTo>
                    <a:cubicBezTo>
                      <a:pt x="13" y="696"/>
                      <a:pt x="13" y="695"/>
                      <a:pt x="13" y="695"/>
                    </a:cubicBezTo>
                    <a:cubicBezTo>
                      <a:pt x="11" y="696"/>
                      <a:pt x="9" y="696"/>
                      <a:pt x="7" y="695"/>
                    </a:cubicBezTo>
                    <a:cubicBezTo>
                      <a:pt x="0" y="691"/>
                      <a:pt x="36" y="656"/>
                      <a:pt x="36" y="656"/>
                    </a:cubicBezTo>
                    <a:cubicBezTo>
                      <a:pt x="65" y="621"/>
                      <a:pt x="112" y="567"/>
                      <a:pt x="112" y="567"/>
                    </a:cubicBezTo>
                    <a:cubicBezTo>
                      <a:pt x="267" y="547"/>
                      <a:pt x="267" y="547"/>
                      <a:pt x="267" y="547"/>
                    </a:cubicBezTo>
                    <a:cubicBezTo>
                      <a:pt x="267" y="547"/>
                      <a:pt x="596" y="236"/>
                      <a:pt x="608" y="222"/>
                    </a:cubicBezTo>
                    <a:cubicBezTo>
                      <a:pt x="620" y="207"/>
                      <a:pt x="727" y="0"/>
                      <a:pt x="727" y="0"/>
                    </a:cubicBezTo>
                    <a:lnTo>
                      <a:pt x="823" y="75"/>
                    </a:lnTo>
                    <a:close/>
                  </a:path>
                </a:pathLst>
              </a:custGeom>
              <a:solidFill>
                <a:srgbClr val="E3C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8" name="Freeform 7">
                <a:extLst>
                  <a:ext uri="{FF2B5EF4-FFF2-40B4-BE49-F238E27FC236}">
                    <a16:creationId xmlns:a16="http://schemas.microsoft.com/office/drawing/2014/main" id="{94547787-8982-4C98-B33F-F0F014A37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4262" y="4034005"/>
                <a:ext cx="611187" cy="850900"/>
              </a:xfrm>
              <a:custGeom>
                <a:avLst/>
                <a:gdLst>
                  <a:gd name="T0" fmla="*/ 175 w 278"/>
                  <a:gd name="T1" fmla="*/ 0 h 386"/>
                  <a:gd name="T2" fmla="*/ 8 w 278"/>
                  <a:gd name="T3" fmla="*/ 304 h 386"/>
                  <a:gd name="T4" fmla="*/ 125 w 278"/>
                  <a:gd name="T5" fmla="*/ 377 h 386"/>
                  <a:gd name="T6" fmla="*/ 278 w 278"/>
                  <a:gd name="T7" fmla="*/ 100 h 386"/>
                  <a:gd name="T8" fmla="*/ 175 w 278"/>
                  <a:gd name="T9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8" h="386">
                    <a:moveTo>
                      <a:pt x="175" y="0"/>
                    </a:moveTo>
                    <a:cubicBezTo>
                      <a:pt x="162" y="13"/>
                      <a:pt x="0" y="300"/>
                      <a:pt x="8" y="304"/>
                    </a:cubicBezTo>
                    <a:cubicBezTo>
                      <a:pt x="17" y="309"/>
                      <a:pt x="119" y="386"/>
                      <a:pt x="125" y="377"/>
                    </a:cubicBezTo>
                    <a:cubicBezTo>
                      <a:pt x="130" y="367"/>
                      <a:pt x="278" y="100"/>
                      <a:pt x="278" y="100"/>
                    </a:cubicBez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0D13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9" name="Freeform 8">
                <a:extLst>
                  <a:ext uri="{FF2B5EF4-FFF2-40B4-BE49-F238E27FC236}">
                    <a16:creationId xmlns:a16="http://schemas.microsoft.com/office/drawing/2014/main" id="{9C62A58F-C7C8-4B30-8567-1BABFF648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55087" y="3832393"/>
                <a:ext cx="188912" cy="349250"/>
              </a:xfrm>
              <a:custGeom>
                <a:avLst/>
                <a:gdLst>
                  <a:gd name="T0" fmla="*/ 86 w 86"/>
                  <a:gd name="T1" fmla="*/ 29 h 158"/>
                  <a:gd name="T2" fmla="*/ 50 w 86"/>
                  <a:gd name="T3" fmla="*/ 0 h 158"/>
                  <a:gd name="T4" fmla="*/ 6 w 86"/>
                  <a:gd name="T5" fmla="*/ 88 h 158"/>
                  <a:gd name="T6" fmla="*/ 64 w 86"/>
                  <a:gd name="T7" fmla="*/ 149 h 158"/>
                  <a:gd name="T8" fmla="*/ 86 w 86"/>
                  <a:gd name="T9" fmla="*/ 2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58">
                    <a:moveTo>
                      <a:pt x="86" y="29"/>
                    </a:moveTo>
                    <a:cubicBezTo>
                      <a:pt x="83" y="26"/>
                      <a:pt x="50" y="0"/>
                      <a:pt x="50" y="0"/>
                    </a:cubicBezTo>
                    <a:cubicBezTo>
                      <a:pt x="50" y="0"/>
                      <a:pt x="0" y="82"/>
                      <a:pt x="6" y="88"/>
                    </a:cubicBezTo>
                    <a:cubicBezTo>
                      <a:pt x="12" y="93"/>
                      <a:pt x="62" y="158"/>
                      <a:pt x="64" y="149"/>
                    </a:cubicBezTo>
                    <a:cubicBezTo>
                      <a:pt x="66" y="140"/>
                      <a:pt x="86" y="29"/>
                      <a:pt x="86" y="2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0" name="Freeform 9">
                <a:extLst>
                  <a:ext uri="{FF2B5EF4-FFF2-40B4-BE49-F238E27FC236}">
                    <a16:creationId xmlns:a16="http://schemas.microsoft.com/office/drawing/2014/main" id="{B61B5B42-B34A-4BB2-B9C7-3CFA15D73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2862" y="3400593"/>
                <a:ext cx="477837" cy="695325"/>
              </a:xfrm>
              <a:custGeom>
                <a:avLst/>
                <a:gdLst>
                  <a:gd name="T0" fmla="*/ 0 w 217"/>
                  <a:gd name="T1" fmla="*/ 103 h 315"/>
                  <a:gd name="T2" fmla="*/ 72 w 217"/>
                  <a:gd name="T3" fmla="*/ 245 h 315"/>
                  <a:gd name="T4" fmla="*/ 121 w 217"/>
                  <a:gd name="T5" fmla="*/ 289 h 315"/>
                  <a:gd name="T6" fmla="*/ 217 w 217"/>
                  <a:gd name="T7" fmla="*/ 117 h 315"/>
                  <a:gd name="T8" fmla="*/ 107 w 217"/>
                  <a:gd name="T9" fmla="*/ 0 h 315"/>
                  <a:gd name="T10" fmla="*/ 0 w 217"/>
                  <a:gd name="T11" fmla="*/ 103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7" h="315">
                    <a:moveTo>
                      <a:pt x="0" y="103"/>
                    </a:moveTo>
                    <a:cubicBezTo>
                      <a:pt x="7" y="108"/>
                      <a:pt x="60" y="174"/>
                      <a:pt x="72" y="245"/>
                    </a:cubicBezTo>
                    <a:cubicBezTo>
                      <a:pt x="84" y="315"/>
                      <a:pt x="117" y="296"/>
                      <a:pt x="121" y="289"/>
                    </a:cubicBezTo>
                    <a:cubicBezTo>
                      <a:pt x="217" y="117"/>
                      <a:pt x="217" y="117"/>
                      <a:pt x="217" y="117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E2C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1" name="Freeform 10">
                <a:extLst>
                  <a:ext uri="{FF2B5EF4-FFF2-40B4-BE49-F238E27FC236}">
                    <a16:creationId xmlns:a16="http://schemas.microsoft.com/office/drawing/2014/main" id="{621E1A2B-2805-4422-A839-F2B0738F1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1600" y="3489493"/>
                <a:ext cx="485775" cy="782638"/>
              </a:xfrm>
              <a:custGeom>
                <a:avLst/>
                <a:gdLst>
                  <a:gd name="T0" fmla="*/ 220 w 220"/>
                  <a:gd name="T1" fmla="*/ 46 h 355"/>
                  <a:gd name="T2" fmla="*/ 134 w 220"/>
                  <a:gd name="T3" fmla="*/ 7 h 355"/>
                  <a:gd name="T4" fmla="*/ 4 w 220"/>
                  <a:gd name="T5" fmla="*/ 243 h 355"/>
                  <a:gd name="T6" fmla="*/ 44 w 220"/>
                  <a:gd name="T7" fmla="*/ 347 h 355"/>
                  <a:gd name="T8" fmla="*/ 220 w 220"/>
                  <a:gd name="T9" fmla="*/ 46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355">
                    <a:moveTo>
                      <a:pt x="220" y="46"/>
                    </a:moveTo>
                    <a:cubicBezTo>
                      <a:pt x="212" y="42"/>
                      <a:pt x="138" y="0"/>
                      <a:pt x="134" y="7"/>
                    </a:cubicBezTo>
                    <a:cubicBezTo>
                      <a:pt x="130" y="13"/>
                      <a:pt x="0" y="236"/>
                      <a:pt x="4" y="243"/>
                    </a:cubicBezTo>
                    <a:cubicBezTo>
                      <a:pt x="7" y="249"/>
                      <a:pt x="42" y="355"/>
                      <a:pt x="44" y="347"/>
                    </a:cubicBezTo>
                    <a:cubicBezTo>
                      <a:pt x="46" y="339"/>
                      <a:pt x="220" y="46"/>
                      <a:pt x="220" y="46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2" name="Freeform 11">
                <a:extLst>
                  <a:ext uri="{FF2B5EF4-FFF2-40B4-BE49-F238E27FC236}">
                    <a16:creationId xmlns:a16="http://schemas.microsoft.com/office/drawing/2014/main" id="{70D363AB-1D6B-4DF1-8BD1-550955428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7612" y="4994443"/>
                <a:ext cx="1089025" cy="741363"/>
              </a:xfrm>
              <a:custGeom>
                <a:avLst/>
                <a:gdLst>
                  <a:gd name="T0" fmla="*/ 462 w 494"/>
                  <a:gd name="T1" fmla="*/ 177 h 336"/>
                  <a:gd name="T2" fmla="*/ 82 w 494"/>
                  <a:gd name="T3" fmla="*/ 37 h 336"/>
                  <a:gd name="T4" fmla="*/ 21 w 494"/>
                  <a:gd name="T5" fmla="*/ 212 h 336"/>
                  <a:gd name="T6" fmla="*/ 450 w 494"/>
                  <a:gd name="T7" fmla="*/ 305 h 336"/>
                  <a:gd name="T8" fmla="*/ 462 w 494"/>
                  <a:gd name="T9" fmla="*/ 177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4" h="336">
                    <a:moveTo>
                      <a:pt x="462" y="177"/>
                    </a:moveTo>
                    <a:cubicBezTo>
                      <a:pt x="406" y="158"/>
                      <a:pt x="142" y="0"/>
                      <a:pt x="82" y="37"/>
                    </a:cubicBezTo>
                    <a:cubicBezTo>
                      <a:pt x="22" y="74"/>
                      <a:pt x="0" y="187"/>
                      <a:pt x="21" y="212"/>
                    </a:cubicBezTo>
                    <a:cubicBezTo>
                      <a:pt x="42" y="237"/>
                      <a:pt x="405" y="336"/>
                      <a:pt x="450" y="305"/>
                    </a:cubicBezTo>
                    <a:cubicBezTo>
                      <a:pt x="494" y="274"/>
                      <a:pt x="462" y="177"/>
                      <a:pt x="462" y="177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3" name="Freeform 12">
                <a:extLst>
                  <a:ext uri="{FF2B5EF4-FFF2-40B4-BE49-F238E27FC236}">
                    <a16:creationId xmlns:a16="http://schemas.microsoft.com/office/drawing/2014/main" id="{372A4C78-8DB4-4929-8572-DA05D4E3F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6387" y="5265905"/>
                <a:ext cx="403225" cy="193675"/>
              </a:xfrm>
              <a:custGeom>
                <a:avLst/>
                <a:gdLst>
                  <a:gd name="T0" fmla="*/ 183 w 183"/>
                  <a:gd name="T1" fmla="*/ 88 h 88"/>
                  <a:gd name="T2" fmla="*/ 22 w 183"/>
                  <a:gd name="T3" fmla="*/ 22 h 88"/>
                  <a:gd name="T4" fmla="*/ 0 w 183"/>
                  <a:gd name="T5" fmla="*/ 0 h 88"/>
                  <a:gd name="T6" fmla="*/ 4 w 183"/>
                  <a:gd name="T7" fmla="*/ 46 h 88"/>
                  <a:gd name="T8" fmla="*/ 3 w 183"/>
                  <a:gd name="T9" fmla="*/ 78 h 88"/>
                  <a:gd name="T10" fmla="*/ 183 w 183"/>
                  <a:gd name="T11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3" h="88">
                    <a:moveTo>
                      <a:pt x="183" y="88"/>
                    </a:moveTo>
                    <a:cubicBezTo>
                      <a:pt x="156" y="75"/>
                      <a:pt x="22" y="22"/>
                      <a:pt x="22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3" y="78"/>
                      <a:pt x="3" y="78"/>
                      <a:pt x="3" y="78"/>
                    </a:cubicBezTo>
                    <a:lnTo>
                      <a:pt x="183" y="88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4" name="Freeform 13">
                <a:extLst>
                  <a:ext uri="{FF2B5EF4-FFF2-40B4-BE49-F238E27FC236}">
                    <a16:creationId xmlns:a16="http://schemas.microsoft.com/office/drawing/2014/main" id="{3BFDDE1C-B1A3-4881-8931-CC003AB9E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0675" y="4143543"/>
                <a:ext cx="1144587" cy="1484313"/>
              </a:xfrm>
              <a:custGeom>
                <a:avLst/>
                <a:gdLst>
                  <a:gd name="T0" fmla="*/ 0 w 520"/>
                  <a:gd name="T1" fmla="*/ 140 h 673"/>
                  <a:gd name="T2" fmla="*/ 114 w 520"/>
                  <a:gd name="T3" fmla="*/ 365 h 673"/>
                  <a:gd name="T4" fmla="*/ 163 w 520"/>
                  <a:gd name="T5" fmla="*/ 650 h 673"/>
                  <a:gd name="T6" fmla="*/ 520 w 520"/>
                  <a:gd name="T7" fmla="*/ 673 h 673"/>
                  <a:gd name="T8" fmla="*/ 386 w 520"/>
                  <a:gd name="T9" fmla="*/ 208 h 673"/>
                  <a:gd name="T10" fmla="*/ 244 w 520"/>
                  <a:gd name="T11" fmla="*/ 8 h 673"/>
                  <a:gd name="T12" fmla="*/ 0 w 520"/>
                  <a:gd name="T13" fmla="*/ 14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0" h="673">
                    <a:moveTo>
                      <a:pt x="0" y="140"/>
                    </a:moveTo>
                    <a:cubicBezTo>
                      <a:pt x="7" y="151"/>
                      <a:pt x="60" y="231"/>
                      <a:pt x="114" y="365"/>
                    </a:cubicBezTo>
                    <a:cubicBezTo>
                      <a:pt x="168" y="499"/>
                      <a:pt x="153" y="650"/>
                      <a:pt x="163" y="650"/>
                    </a:cubicBezTo>
                    <a:cubicBezTo>
                      <a:pt x="174" y="650"/>
                      <a:pt x="520" y="673"/>
                      <a:pt x="520" y="673"/>
                    </a:cubicBezTo>
                    <a:cubicBezTo>
                      <a:pt x="520" y="673"/>
                      <a:pt x="465" y="342"/>
                      <a:pt x="386" y="208"/>
                    </a:cubicBezTo>
                    <a:cubicBezTo>
                      <a:pt x="308" y="74"/>
                      <a:pt x="256" y="0"/>
                      <a:pt x="244" y="8"/>
                    </a:cubicBezTo>
                    <a:cubicBezTo>
                      <a:pt x="231" y="16"/>
                      <a:pt x="0" y="140"/>
                      <a:pt x="0" y="140"/>
                    </a:cubicBezTo>
                    <a:close/>
                  </a:path>
                </a:pathLst>
              </a:custGeom>
              <a:solidFill>
                <a:srgbClr val="0D13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5" name="Freeform 14">
                <a:extLst>
                  <a:ext uri="{FF2B5EF4-FFF2-40B4-BE49-F238E27FC236}">
                    <a16:creationId xmlns:a16="http://schemas.microsoft.com/office/drawing/2014/main" id="{95FBDF69-E502-4241-94C9-C233F23797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9500" y="5719930"/>
                <a:ext cx="258762" cy="141288"/>
              </a:xfrm>
              <a:custGeom>
                <a:avLst/>
                <a:gdLst>
                  <a:gd name="T0" fmla="*/ 117 w 117"/>
                  <a:gd name="T1" fmla="*/ 0 h 64"/>
                  <a:gd name="T2" fmla="*/ 1 w 117"/>
                  <a:gd name="T3" fmla="*/ 48 h 64"/>
                  <a:gd name="T4" fmla="*/ 18 w 117"/>
                  <a:gd name="T5" fmla="*/ 63 h 64"/>
                  <a:gd name="T6" fmla="*/ 85 w 117"/>
                  <a:gd name="T7" fmla="*/ 41 h 64"/>
                  <a:gd name="T8" fmla="*/ 117 w 117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64">
                    <a:moveTo>
                      <a:pt x="117" y="0"/>
                    </a:moveTo>
                    <a:cubicBezTo>
                      <a:pt x="102" y="8"/>
                      <a:pt x="0" y="43"/>
                      <a:pt x="1" y="48"/>
                    </a:cubicBezTo>
                    <a:cubicBezTo>
                      <a:pt x="3" y="56"/>
                      <a:pt x="7" y="62"/>
                      <a:pt x="18" y="63"/>
                    </a:cubicBezTo>
                    <a:cubicBezTo>
                      <a:pt x="29" y="64"/>
                      <a:pt x="88" y="46"/>
                      <a:pt x="85" y="41"/>
                    </a:cubicBezTo>
                    <a:cubicBezTo>
                      <a:pt x="82" y="37"/>
                      <a:pt x="117" y="0"/>
                      <a:pt x="117" y="0"/>
                    </a:cubicBezTo>
                    <a:close/>
                  </a:path>
                </a:pathLst>
              </a:custGeom>
              <a:solidFill>
                <a:srgbClr val="F0D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6" name="Freeform 15">
                <a:extLst>
                  <a:ext uri="{FF2B5EF4-FFF2-40B4-BE49-F238E27FC236}">
                    <a16:creationId xmlns:a16="http://schemas.microsoft.com/office/drawing/2014/main" id="{B658895F-EB80-4F0D-A5AA-6AF0ABCE8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7750" y="4473743"/>
                <a:ext cx="1814512" cy="1573213"/>
              </a:xfrm>
              <a:custGeom>
                <a:avLst/>
                <a:gdLst>
                  <a:gd name="T0" fmla="*/ 824 w 824"/>
                  <a:gd name="T1" fmla="*/ 75 h 713"/>
                  <a:gd name="T2" fmla="*/ 673 w 824"/>
                  <a:gd name="T3" fmla="*/ 290 h 713"/>
                  <a:gd name="T4" fmla="*/ 318 w 824"/>
                  <a:gd name="T5" fmla="*/ 582 h 713"/>
                  <a:gd name="T6" fmla="*/ 275 w 824"/>
                  <a:gd name="T7" fmla="*/ 624 h 713"/>
                  <a:gd name="T8" fmla="*/ 144 w 824"/>
                  <a:gd name="T9" fmla="*/ 643 h 713"/>
                  <a:gd name="T10" fmla="*/ 114 w 824"/>
                  <a:gd name="T11" fmla="*/ 663 h 713"/>
                  <a:gd name="T12" fmla="*/ 114 w 824"/>
                  <a:gd name="T13" fmla="*/ 663 h 713"/>
                  <a:gd name="T14" fmla="*/ 76 w 824"/>
                  <a:gd name="T15" fmla="*/ 687 h 713"/>
                  <a:gd name="T16" fmla="*/ 32 w 824"/>
                  <a:gd name="T17" fmla="*/ 712 h 713"/>
                  <a:gd name="T18" fmla="*/ 22 w 824"/>
                  <a:gd name="T19" fmla="*/ 706 h 713"/>
                  <a:gd name="T20" fmla="*/ 19 w 824"/>
                  <a:gd name="T21" fmla="*/ 707 h 713"/>
                  <a:gd name="T22" fmla="*/ 9 w 824"/>
                  <a:gd name="T23" fmla="*/ 699 h 713"/>
                  <a:gd name="T24" fmla="*/ 4 w 824"/>
                  <a:gd name="T25" fmla="*/ 687 h 713"/>
                  <a:gd name="T26" fmla="*/ 8 w 824"/>
                  <a:gd name="T27" fmla="*/ 682 h 713"/>
                  <a:gd name="T28" fmla="*/ 10 w 824"/>
                  <a:gd name="T29" fmla="*/ 675 h 713"/>
                  <a:gd name="T30" fmla="*/ 61 w 824"/>
                  <a:gd name="T31" fmla="*/ 627 h 713"/>
                  <a:gd name="T32" fmla="*/ 114 w 824"/>
                  <a:gd name="T33" fmla="*/ 567 h 713"/>
                  <a:gd name="T34" fmla="*/ 268 w 824"/>
                  <a:gd name="T35" fmla="*/ 547 h 713"/>
                  <a:gd name="T36" fmla="*/ 609 w 824"/>
                  <a:gd name="T37" fmla="*/ 221 h 713"/>
                  <a:gd name="T38" fmla="*/ 728 w 824"/>
                  <a:gd name="T39" fmla="*/ 0 h 713"/>
                  <a:gd name="T40" fmla="*/ 824 w 824"/>
                  <a:gd name="T41" fmla="*/ 75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24" h="713">
                    <a:moveTo>
                      <a:pt x="824" y="75"/>
                    </a:moveTo>
                    <a:cubicBezTo>
                      <a:pt x="813" y="99"/>
                      <a:pt x="774" y="184"/>
                      <a:pt x="673" y="290"/>
                    </a:cubicBezTo>
                    <a:cubicBezTo>
                      <a:pt x="602" y="365"/>
                      <a:pt x="342" y="538"/>
                      <a:pt x="318" y="582"/>
                    </a:cubicBezTo>
                    <a:cubicBezTo>
                      <a:pt x="302" y="613"/>
                      <a:pt x="278" y="624"/>
                      <a:pt x="275" y="624"/>
                    </a:cubicBezTo>
                    <a:cubicBezTo>
                      <a:pt x="262" y="624"/>
                      <a:pt x="150" y="640"/>
                      <a:pt x="144" y="643"/>
                    </a:cubicBezTo>
                    <a:cubicBezTo>
                      <a:pt x="142" y="644"/>
                      <a:pt x="130" y="653"/>
                      <a:pt x="114" y="663"/>
                    </a:cubicBezTo>
                    <a:cubicBezTo>
                      <a:pt x="114" y="663"/>
                      <a:pt x="114" y="663"/>
                      <a:pt x="114" y="663"/>
                    </a:cubicBezTo>
                    <a:cubicBezTo>
                      <a:pt x="103" y="671"/>
                      <a:pt x="89" y="680"/>
                      <a:pt x="76" y="687"/>
                    </a:cubicBezTo>
                    <a:cubicBezTo>
                      <a:pt x="57" y="699"/>
                      <a:pt x="37" y="711"/>
                      <a:pt x="32" y="712"/>
                    </a:cubicBezTo>
                    <a:cubicBezTo>
                      <a:pt x="25" y="713"/>
                      <a:pt x="21" y="712"/>
                      <a:pt x="22" y="706"/>
                    </a:cubicBezTo>
                    <a:cubicBezTo>
                      <a:pt x="21" y="707"/>
                      <a:pt x="20" y="707"/>
                      <a:pt x="19" y="707"/>
                    </a:cubicBezTo>
                    <a:cubicBezTo>
                      <a:pt x="11" y="708"/>
                      <a:pt x="7" y="707"/>
                      <a:pt x="9" y="699"/>
                    </a:cubicBezTo>
                    <a:cubicBezTo>
                      <a:pt x="3" y="699"/>
                      <a:pt x="0" y="696"/>
                      <a:pt x="4" y="687"/>
                    </a:cubicBezTo>
                    <a:cubicBezTo>
                      <a:pt x="5" y="686"/>
                      <a:pt x="6" y="684"/>
                      <a:pt x="8" y="682"/>
                    </a:cubicBezTo>
                    <a:cubicBezTo>
                      <a:pt x="8" y="680"/>
                      <a:pt x="9" y="678"/>
                      <a:pt x="10" y="675"/>
                    </a:cubicBezTo>
                    <a:cubicBezTo>
                      <a:pt x="13" y="669"/>
                      <a:pt x="41" y="645"/>
                      <a:pt x="61" y="627"/>
                    </a:cubicBezTo>
                    <a:cubicBezTo>
                      <a:pt x="87" y="597"/>
                      <a:pt x="114" y="567"/>
                      <a:pt x="114" y="567"/>
                    </a:cubicBezTo>
                    <a:cubicBezTo>
                      <a:pt x="268" y="547"/>
                      <a:pt x="268" y="547"/>
                      <a:pt x="268" y="547"/>
                    </a:cubicBezTo>
                    <a:cubicBezTo>
                      <a:pt x="268" y="547"/>
                      <a:pt x="597" y="236"/>
                      <a:pt x="609" y="221"/>
                    </a:cubicBezTo>
                    <a:cubicBezTo>
                      <a:pt x="621" y="207"/>
                      <a:pt x="728" y="0"/>
                      <a:pt x="728" y="0"/>
                    </a:cubicBezTo>
                    <a:lnTo>
                      <a:pt x="824" y="75"/>
                    </a:lnTo>
                    <a:close/>
                  </a:path>
                </a:pathLst>
              </a:custGeom>
              <a:solidFill>
                <a:srgbClr val="F0D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7" name="Freeform 16">
                <a:extLst>
                  <a:ext uri="{FF2B5EF4-FFF2-40B4-BE49-F238E27FC236}">
                    <a16:creationId xmlns:a16="http://schemas.microsoft.com/office/drawing/2014/main" id="{9BB4F6AB-835B-48C1-A730-DA3510AE0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8550" y="4745205"/>
                <a:ext cx="1654175" cy="1298575"/>
              </a:xfrm>
              <a:custGeom>
                <a:avLst/>
                <a:gdLst>
                  <a:gd name="T0" fmla="*/ 751 w 751"/>
                  <a:gd name="T1" fmla="*/ 41 h 589"/>
                  <a:gd name="T2" fmla="*/ 650 w 751"/>
                  <a:gd name="T3" fmla="*/ 167 h 589"/>
                  <a:gd name="T4" fmla="*/ 295 w 751"/>
                  <a:gd name="T5" fmla="*/ 459 h 589"/>
                  <a:gd name="T6" fmla="*/ 252 w 751"/>
                  <a:gd name="T7" fmla="*/ 501 h 589"/>
                  <a:gd name="T8" fmla="*/ 121 w 751"/>
                  <a:gd name="T9" fmla="*/ 520 h 589"/>
                  <a:gd name="T10" fmla="*/ 91 w 751"/>
                  <a:gd name="T11" fmla="*/ 540 h 589"/>
                  <a:gd name="T12" fmla="*/ 91 w 751"/>
                  <a:gd name="T13" fmla="*/ 540 h 589"/>
                  <a:gd name="T14" fmla="*/ 53 w 751"/>
                  <a:gd name="T15" fmla="*/ 564 h 589"/>
                  <a:gd name="T16" fmla="*/ 9 w 751"/>
                  <a:gd name="T17" fmla="*/ 589 h 589"/>
                  <a:gd name="T18" fmla="*/ 0 w 751"/>
                  <a:gd name="T19" fmla="*/ 588 h 589"/>
                  <a:gd name="T20" fmla="*/ 5 w 751"/>
                  <a:gd name="T21" fmla="*/ 587 h 589"/>
                  <a:gd name="T22" fmla="*/ 115 w 751"/>
                  <a:gd name="T23" fmla="*/ 514 h 589"/>
                  <a:gd name="T24" fmla="*/ 249 w 751"/>
                  <a:gd name="T25" fmla="*/ 488 h 589"/>
                  <a:gd name="T26" fmla="*/ 285 w 751"/>
                  <a:gd name="T27" fmla="*/ 444 h 589"/>
                  <a:gd name="T28" fmla="*/ 645 w 751"/>
                  <a:gd name="T29" fmla="*/ 138 h 589"/>
                  <a:gd name="T30" fmla="*/ 725 w 751"/>
                  <a:gd name="T31" fmla="*/ 0 h 589"/>
                  <a:gd name="T32" fmla="*/ 751 w 751"/>
                  <a:gd name="T33" fmla="*/ 41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1" h="589">
                    <a:moveTo>
                      <a:pt x="751" y="41"/>
                    </a:moveTo>
                    <a:cubicBezTo>
                      <a:pt x="728" y="77"/>
                      <a:pt x="695" y="119"/>
                      <a:pt x="650" y="167"/>
                    </a:cubicBezTo>
                    <a:cubicBezTo>
                      <a:pt x="579" y="242"/>
                      <a:pt x="319" y="415"/>
                      <a:pt x="295" y="459"/>
                    </a:cubicBezTo>
                    <a:cubicBezTo>
                      <a:pt x="279" y="490"/>
                      <a:pt x="255" y="501"/>
                      <a:pt x="252" y="501"/>
                    </a:cubicBezTo>
                    <a:cubicBezTo>
                      <a:pt x="239" y="501"/>
                      <a:pt x="127" y="517"/>
                      <a:pt x="121" y="520"/>
                    </a:cubicBezTo>
                    <a:cubicBezTo>
                      <a:pt x="119" y="521"/>
                      <a:pt x="107" y="530"/>
                      <a:pt x="91" y="540"/>
                    </a:cubicBezTo>
                    <a:cubicBezTo>
                      <a:pt x="91" y="540"/>
                      <a:pt x="91" y="540"/>
                      <a:pt x="91" y="540"/>
                    </a:cubicBezTo>
                    <a:cubicBezTo>
                      <a:pt x="80" y="548"/>
                      <a:pt x="66" y="557"/>
                      <a:pt x="53" y="564"/>
                    </a:cubicBezTo>
                    <a:cubicBezTo>
                      <a:pt x="34" y="576"/>
                      <a:pt x="14" y="588"/>
                      <a:pt x="9" y="589"/>
                    </a:cubicBezTo>
                    <a:cubicBezTo>
                      <a:pt x="5" y="589"/>
                      <a:pt x="2" y="589"/>
                      <a:pt x="0" y="588"/>
                    </a:cubicBezTo>
                    <a:cubicBezTo>
                      <a:pt x="2" y="588"/>
                      <a:pt x="3" y="587"/>
                      <a:pt x="5" y="587"/>
                    </a:cubicBezTo>
                    <a:cubicBezTo>
                      <a:pt x="10" y="585"/>
                      <a:pt x="115" y="514"/>
                      <a:pt x="115" y="514"/>
                    </a:cubicBezTo>
                    <a:cubicBezTo>
                      <a:pt x="115" y="514"/>
                      <a:pt x="225" y="498"/>
                      <a:pt x="249" y="488"/>
                    </a:cubicBezTo>
                    <a:cubicBezTo>
                      <a:pt x="272" y="477"/>
                      <a:pt x="285" y="444"/>
                      <a:pt x="285" y="444"/>
                    </a:cubicBezTo>
                    <a:cubicBezTo>
                      <a:pt x="285" y="444"/>
                      <a:pt x="629" y="157"/>
                      <a:pt x="645" y="138"/>
                    </a:cubicBezTo>
                    <a:cubicBezTo>
                      <a:pt x="662" y="118"/>
                      <a:pt x="725" y="0"/>
                      <a:pt x="725" y="0"/>
                    </a:cubicBezTo>
                    <a:lnTo>
                      <a:pt x="751" y="41"/>
                    </a:lnTo>
                    <a:close/>
                  </a:path>
                </a:pathLst>
              </a:custGeom>
              <a:solidFill>
                <a:srgbClr val="E8C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8" name="Freeform 17">
                <a:extLst>
                  <a:ext uri="{FF2B5EF4-FFF2-40B4-BE49-F238E27FC236}">
                    <a16:creationId xmlns:a16="http://schemas.microsoft.com/office/drawing/2014/main" id="{94ACD3C7-59DF-48EB-8320-74084BB4D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7262" y="5551655"/>
                <a:ext cx="976312" cy="587375"/>
              </a:xfrm>
              <a:custGeom>
                <a:avLst/>
                <a:gdLst>
                  <a:gd name="T0" fmla="*/ 443 w 443"/>
                  <a:gd name="T1" fmla="*/ 133 h 266"/>
                  <a:gd name="T2" fmla="*/ 160 w 443"/>
                  <a:gd name="T3" fmla="*/ 200 h 266"/>
                  <a:gd name="T4" fmla="*/ 105 w 443"/>
                  <a:gd name="T5" fmla="*/ 45 h 266"/>
                  <a:gd name="T6" fmla="*/ 443 w 443"/>
                  <a:gd name="T7" fmla="*/ 133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3" h="266">
                    <a:moveTo>
                      <a:pt x="443" y="133"/>
                    </a:moveTo>
                    <a:cubicBezTo>
                      <a:pt x="387" y="245"/>
                      <a:pt x="262" y="266"/>
                      <a:pt x="160" y="200"/>
                    </a:cubicBezTo>
                    <a:cubicBezTo>
                      <a:pt x="67" y="140"/>
                      <a:pt x="0" y="89"/>
                      <a:pt x="105" y="45"/>
                    </a:cubicBezTo>
                    <a:cubicBezTo>
                      <a:pt x="211" y="0"/>
                      <a:pt x="443" y="133"/>
                      <a:pt x="443" y="13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9" name="Freeform 18">
                <a:extLst>
                  <a:ext uri="{FF2B5EF4-FFF2-40B4-BE49-F238E27FC236}">
                    <a16:creationId xmlns:a16="http://schemas.microsoft.com/office/drawing/2014/main" id="{C116D417-54E9-46AE-BB07-F3120EC8B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0412" y="5259555"/>
                <a:ext cx="2132012" cy="896938"/>
              </a:xfrm>
              <a:custGeom>
                <a:avLst/>
                <a:gdLst>
                  <a:gd name="T0" fmla="*/ 833 w 968"/>
                  <a:gd name="T1" fmla="*/ 108 h 407"/>
                  <a:gd name="T2" fmla="*/ 122 w 968"/>
                  <a:gd name="T3" fmla="*/ 22 h 407"/>
                  <a:gd name="T4" fmla="*/ 8 w 968"/>
                  <a:gd name="T5" fmla="*/ 178 h 407"/>
                  <a:gd name="T6" fmla="*/ 390 w 968"/>
                  <a:gd name="T7" fmla="*/ 308 h 407"/>
                  <a:gd name="T8" fmla="*/ 831 w 968"/>
                  <a:gd name="T9" fmla="*/ 385 h 407"/>
                  <a:gd name="T10" fmla="*/ 833 w 968"/>
                  <a:gd name="T11" fmla="*/ 108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8" h="407">
                    <a:moveTo>
                      <a:pt x="833" y="108"/>
                    </a:moveTo>
                    <a:cubicBezTo>
                      <a:pt x="792" y="98"/>
                      <a:pt x="209" y="0"/>
                      <a:pt x="122" y="22"/>
                    </a:cubicBezTo>
                    <a:cubicBezTo>
                      <a:pt x="35" y="44"/>
                      <a:pt x="0" y="123"/>
                      <a:pt x="8" y="178"/>
                    </a:cubicBezTo>
                    <a:cubicBezTo>
                      <a:pt x="16" y="234"/>
                      <a:pt x="291" y="279"/>
                      <a:pt x="390" y="308"/>
                    </a:cubicBezTo>
                    <a:cubicBezTo>
                      <a:pt x="489" y="337"/>
                      <a:pt x="685" y="407"/>
                      <a:pt x="831" y="385"/>
                    </a:cubicBezTo>
                    <a:cubicBezTo>
                      <a:pt x="968" y="364"/>
                      <a:pt x="937" y="105"/>
                      <a:pt x="833" y="108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0" name="Freeform 19">
                <a:extLst>
                  <a:ext uri="{FF2B5EF4-FFF2-40B4-BE49-F238E27FC236}">
                    <a16:creationId xmlns:a16="http://schemas.microsoft.com/office/drawing/2014/main" id="{902F008F-CE10-42D3-851A-7C69033A14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0575" y="5270668"/>
                <a:ext cx="1589087" cy="303213"/>
              </a:xfrm>
              <a:custGeom>
                <a:avLst/>
                <a:gdLst>
                  <a:gd name="T0" fmla="*/ 719 w 721"/>
                  <a:gd name="T1" fmla="*/ 85 h 138"/>
                  <a:gd name="T2" fmla="*/ 108 w 721"/>
                  <a:gd name="T3" fmla="*/ 17 h 138"/>
                  <a:gd name="T4" fmla="*/ 0 w 721"/>
                  <a:gd name="T5" fmla="*/ 114 h 138"/>
                  <a:gd name="T6" fmla="*/ 721 w 721"/>
                  <a:gd name="T7" fmla="*/ 138 h 138"/>
                  <a:gd name="T8" fmla="*/ 719 w 721"/>
                  <a:gd name="T9" fmla="*/ 85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1" h="138">
                    <a:moveTo>
                      <a:pt x="719" y="85"/>
                    </a:moveTo>
                    <a:cubicBezTo>
                      <a:pt x="538" y="54"/>
                      <a:pt x="175" y="0"/>
                      <a:pt x="108" y="17"/>
                    </a:cubicBezTo>
                    <a:cubicBezTo>
                      <a:pt x="50" y="32"/>
                      <a:pt x="15" y="72"/>
                      <a:pt x="0" y="114"/>
                    </a:cubicBezTo>
                    <a:cubicBezTo>
                      <a:pt x="142" y="7"/>
                      <a:pt x="594" y="104"/>
                      <a:pt x="721" y="138"/>
                    </a:cubicBezTo>
                    <a:cubicBezTo>
                      <a:pt x="721" y="138"/>
                      <a:pt x="720" y="111"/>
                      <a:pt x="719" y="8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1" name="Freeform 20">
                <a:extLst>
                  <a:ext uri="{FF2B5EF4-FFF2-40B4-BE49-F238E27FC236}">
                    <a16:creationId xmlns:a16="http://schemas.microsoft.com/office/drawing/2014/main" id="{A82406F2-2609-4607-ACB1-B0251CC9A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2175" y="5607218"/>
                <a:ext cx="1752600" cy="265113"/>
              </a:xfrm>
              <a:custGeom>
                <a:avLst/>
                <a:gdLst>
                  <a:gd name="T0" fmla="*/ 796 w 796"/>
                  <a:gd name="T1" fmla="*/ 47 h 120"/>
                  <a:gd name="T2" fmla="*/ 704 w 796"/>
                  <a:gd name="T3" fmla="*/ 119 h 120"/>
                  <a:gd name="T4" fmla="*/ 423 w 796"/>
                  <a:gd name="T5" fmla="*/ 74 h 120"/>
                  <a:gd name="T6" fmla="*/ 68 w 796"/>
                  <a:gd name="T7" fmla="*/ 20 h 120"/>
                  <a:gd name="T8" fmla="*/ 11 w 796"/>
                  <a:gd name="T9" fmla="*/ 66 h 120"/>
                  <a:gd name="T10" fmla="*/ 0 w 796"/>
                  <a:gd name="T11" fmla="*/ 61 h 120"/>
                  <a:gd name="T12" fmla="*/ 64 w 796"/>
                  <a:gd name="T13" fmla="*/ 8 h 120"/>
                  <a:gd name="T14" fmla="*/ 425 w 796"/>
                  <a:gd name="T15" fmla="*/ 62 h 120"/>
                  <a:gd name="T16" fmla="*/ 704 w 796"/>
                  <a:gd name="T17" fmla="*/ 107 h 120"/>
                  <a:gd name="T18" fmla="*/ 785 w 796"/>
                  <a:gd name="T19" fmla="*/ 42 h 120"/>
                  <a:gd name="T20" fmla="*/ 796 w 796"/>
                  <a:gd name="T21" fmla="*/ 47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6" h="120">
                    <a:moveTo>
                      <a:pt x="796" y="47"/>
                    </a:moveTo>
                    <a:cubicBezTo>
                      <a:pt x="796" y="47"/>
                      <a:pt x="771" y="117"/>
                      <a:pt x="704" y="119"/>
                    </a:cubicBezTo>
                    <a:cubicBezTo>
                      <a:pt x="675" y="120"/>
                      <a:pt x="553" y="97"/>
                      <a:pt x="423" y="74"/>
                    </a:cubicBezTo>
                    <a:cubicBezTo>
                      <a:pt x="263" y="44"/>
                      <a:pt x="90" y="13"/>
                      <a:pt x="68" y="20"/>
                    </a:cubicBezTo>
                    <a:cubicBezTo>
                      <a:pt x="28" y="32"/>
                      <a:pt x="11" y="66"/>
                      <a:pt x="11" y="66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19" y="22"/>
                      <a:pt x="64" y="8"/>
                    </a:cubicBezTo>
                    <a:cubicBezTo>
                      <a:pt x="89" y="0"/>
                      <a:pt x="264" y="32"/>
                      <a:pt x="425" y="62"/>
                    </a:cubicBezTo>
                    <a:cubicBezTo>
                      <a:pt x="555" y="85"/>
                      <a:pt x="676" y="107"/>
                      <a:pt x="704" y="107"/>
                    </a:cubicBezTo>
                    <a:cubicBezTo>
                      <a:pt x="762" y="105"/>
                      <a:pt x="785" y="43"/>
                      <a:pt x="785" y="42"/>
                    </a:cubicBezTo>
                    <a:lnTo>
                      <a:pt x="796" y="47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2" name="Freeform 21">
                <a:extLst>
                  <a:ext uri="{FF2B5EF4-FFF2-40B4-BE49-F238E27FC236}">
                    <a16:creationId xmlns:a16="http://schemas.microsoft.com/office/drawing/2014/main" id="{962D331F-EAE7-41AD-AC51-66E48C49A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8562" y="3586330"/>
                <a:ext cx="1847850" cy="2257425"/>
              </a:xfrm>
              <a:custGeom>
                <a:avLst/>
                <a:gdLst>
                  <a:gd name="T0" fmla="*/ 348 w 839"/>
                  <a:gd name="T1" fmla="*/ 0 h 1024"/>
                  <a:gd name="T2" fmla="*/ 250 w 839"/>
                  <a:gd name="T3" fmla="*/ 17 h 1024"/>
                  <a:gd name="T4" fmla="*/ 94 w 839"/>
                  <a:gd name="T5" fmla="*/ 368 h 1024"/>
                  <a:gd name="T6" fmla="*/ 14 w 839"/>
                  <a:gd name="T7" fmla="*/ 534 h 1024"/>
                  <a:gd name="T8" fmla="*/ 193 w 839"/>
                  <a:gd name="T9" fmla="*/ 632 h 1024"/>
                  <a:gd name="T10" fmla="*/ 230 w 839"/>
                  <a:gd name="T11" fmla="*/ 461 h 1024"/>
                  <a:gd name="T12" fmla="*/ 377 w 839"/>
                  <a:gd name="T13" fmla="*/ 620 h 1024"/>
                  <a:gd name="T14" fmla="*/ 420 w 839"/>
                  <a:gd name="T15" fmla="*/ 830 h 1024"/>
                  <a:gd name="T16" fmla="*/ 528 w 839"/>
                  <a:gd name="T17" fmla="*/ 955 h 1024"/>
                  <a:gd name="T18" fmla="*/ 724 w 839"/>
                  <a:gd name="T19" fmla="*/ 1006 h 1024"/>
                  <a:gd name="T20" fmla="*/ 839 w 839"/>
                  <a:gd name="T21" fmla="*/ 954 h 1024"/>
                  <a:gd name="T22" fmla="*/ 726 w 839"/>
                  <a:gd name="T23" fmla="*/ 641 h 1024"/>
                  <a:gd name="T24" fmla="*/ 478 w 839"/>
                  <a:gd name="T25" fmla="*/ 158 h 1024"/>
                  <a:gd name="T26" fmla="*/ 348 w 839"/>
                  <a:gd name="T27" fmla="*/ 0 h 1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9" h="1024">
                    <a:moveTo>
                      <a:pt x="348" y="0"/>
                    </a:moveTo>
                    <a:cubicBezTo>
                      <a:pt x="337" y="1"/>
                      <a:pt x="250" y="17"/>
                      <a:pt x="250" y="17"/>
                    </a:cubicBezTo>
                    <a:cubicBezTo>
                      <a:pt x="250" y="17"/>
                      <a:pt x="104" y="344"/>
                      <a:pt x="94" y="368"/>
                    </a:cubicBezTo>
                    <a:cubicBezTo>
                      <a:pt x="84" y="393"/>
                      <a:pt x="0" y="532"/>
                      <a:pt x="14" y="534"/>
                    </a:cubicBezTo>
                    <a:cubicBezTo>
                      <a:pt x="29" y="537"/>
                      <a:pt x="193" y="645"/>
                      <a:pt x="193" y="632"/>
                    </a:cubicBezTo>
                    <a:cubicBezTo>
                      <a:pt x="193" y="620"/>
                      <a:pt x="230" y="461"/>
                      <a:pt x="230" y="461"/>
                    </a:cubicBezTo>
                    <a:cubicBezTo>
                      <a:pt x="230" y="461"/>
                      <a:pt x="282" y="494"/>
                      <a:pt x="377" y="620"/>
                    </a:cubicBezTo>
                    <a:cubicBezTo>
                      <a:pt x="472" y="746"/>
                      <a:pt x="396" y="832"/>
                      <a:pt x="420" y="830"/>
                    </a:cubicBezTo>
                    <a:cubicBezTo>
                      <a:pt x="432" y="830"/>
                      <a:pt x="468" y="910"/>
                      <a:pt x="528" y="955"/>
                    </a:cubicBezTo>
                    <a:cubicBezTo>
                      <a:pt x="598" y="1007"/>
                      <a:pt x="694" y="1024"/>
                      <a:pt x="724" y="1006"/>
                    </a:cubicBezTo>
                    <a:cubicBezTo>
                      <a:pt x="779" y="972"/>
                      <a:pt x="839" y="954"/>
                      <a:pt x="839" y="954"/>
                    </a:cubicBezTo>
                    <a:cubicBezTo>
                      <a:pt x="839" y="954"/>
                      <a:pt x="734" y="653"/>
                      <a:pt x="726" y="641"/>
                    </a:cubicBezTo>
                    <a:cubicBezTo>
                      <a:pt x="718" y="629"/>
                      <a:pt x="544" y="238"/>
                      <a:pt x="478" y="158"/>
                    </a:cubicBezTo>
                    <a:cubicBezTo>
                      <a:pt x="412" y="77"/>
                      <a:pt x="348" y="0"/>
                      <a:pt x="348" y="0"/>
                    </a:cubicBezTo>
                    <a:close/>
                  </a:path>
                </a:pathLst>
              </a:custGeom>
              <a:solidFill>
                <a:srgbClr val="2F4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3" name="Freeform 22">
                <a:extLst>
                  <a:ext uri="{FF2B5EF4-FFF2-40B4-BE49-F238E27FC236}">
                    <a16:creationId xmlns:a16="http://schemas.microsoft.com/office/drawing/2014/main" id="{B0D2EC0F-D5B1-45BF-926E-3EE27B193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6712" y="3586330"/>
                <a:ext cx="1371600" cy="1995488"/>
              </a:xfrm>
              <a:custGeom>
                <a:avLst/>
                <a:gdLst>
                  <a:gd name="T0" fmla="*/ 149 w 623"/>
                  <a:gd name="T1" fmla="*/ 0 h 905"/>
                  <a:gd name="T2" fmla="*/ 67 w 623"/>
                  <a:gd name="T3" fmla="*/ 14 h 905"/>
                  <a:gd name="T4" fmla="*/ 6 w 623"/>
                  <a:gd name="T5" fmla="*/ 118 h 905"/>
                  <a:gd name="T6" fmla="*/ 156 w 623"/>
                  <a:gd name="T7" fmla="*/ 71 h 905"/>
                  <a:gd name="T8" fmla="*/ 494 w 623"/>
                  <a:gd name="T9" fmla="*/ 706 h 905"/>
                  <a:gd name="T10" fmla="*/ 623 w 623"/>
                  <a:gd name="T11" fmla="*/ 905 h 905"/>
                  <a:gd name="T12" fmla="*/ 527 w 623"/>
                  <a:gd name="T13" fmla="*/ 641 h 905"/>
                  <a:gd name="T14" fmla="*/ 279 w 623"/>
                  <a:gd name="T15" fmla="*/ 158 h 905"/>
                  <a:gd name="T16" fmla="*/ 149 w 623"/>
                  <a:gd name="T17" fmla="*/ 0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3" h="905">
                    <a:moveTo>
                      <a:pt x="149" y="0"/>
                    </a:moveTo>
                    <a:cubicBezTo>
                      <a:pt x="141" y="1"/>
                      <a:pt x="93" y="9"/>
                      <a:pt x="67" y="14"/>
                    </a:cubicBezTo>
                    <a:cubicBezTo>
                      <a:pt x="63" y="30"/>
                      <a:pt x="0" y="121"/>
                      <a:pt x="6" y="118"/>
                    </a:cubicBezTo>
                    <a:cubicBezTo>
                      <a:pt x="21" y="111"/>
                      <a:pt x="116" y="23"/>
                      <a:pt x="156" y="71"/>
                    </a:cubicBezTo>
                    <a:cubicBezTo>
                      <a:pt x="232" y="161"/>
                      <a:pt x="454" y="629"/>
                      <a:pt x="494" y="706"/>
                    </a:cubicBezTo>
                    <a:cubicBezTo>
                      <a:pt x="537" y="786"/>
                      <a:pt x="590" y="868"/>
                      <a:pt x="623" y="905"/>
                    </a:cubicBezTo>
                    <a:cubicBezTo>
                      <a:pt x="592" y="819"/>
                      <a:pt x="533" y="650"/>
                      <a:pt x="527" y="641"/>
                    </a:cubicBezTo>
                    <a:cubicBezTo>
                      <a:pt x="519" y="629"/>
                      <a:pt x="345" y="238"/>
                      <a:pt x="279" y="158"/>
                    </a:cubicBezTo>
                    <a:cubicBezTo>
                      <a:pt x="213" y="77"/>
                      <a:pt x="149" y="0"/>
                      <a:pt x="14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4" name="Freeform 23">
                <a:extLst>
                  <a:ext uri="{FF2B5EF4-FFF2-40B4-BE49-F238E27FC236}">
                    <a16:creationId xmlns:a16="http://schemas.microsoft.com/office/drawing/2014/main" id="{A9631202-1E96-4668-9674-6E3970084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5737" y="4164180"/>
                <a:ext cx="812800" cy="1362075"/>
              </a:xfrm>
              <a:custGeom>
                <a:avLst/>
                <a:gdLst>
                  <a:gd name="T0" fmla="*/ 0 w 369"/>
                  <a:gd name="T1" fmla="*/ 331 h 618"/>
                  <a:gd name="T2" fmla="*/ 76 w 369"/>
                  <a:gd name="T3" fmla="*/ 370 h 618"/>
                  <a:gd name="T4" fmla="*/ 113 w 369"/>
                  <a:gd name="T5" fmla="*/ 199 h 618"/>
                  <a:gd name="T6" fmla="*/ 255 w 369"/>
                  <a:gd name="T7" fmla="*/ 363 h 618"/>
                  <a:gd name="T8" fmla="*/ 299 w 369"/>
                  <a:gd name="T9" fmla="*/ 569 h 618"/>
                  <a:gd name="T10" fmla="*/ 342 w 369"/>
                  <a:gd name="T11" fmla="*/ 618 h 618"/>
                  <a:gd name="T12" fmla="*/ 363 w 369"/>
                  <a:gd name="T13" fmla="*/ 473 h 618"/>
                  <a:gd name="T14" fmla="*/ 224 w 369"/>
                  <a:gd name="T15" fmla="*/ 220 h 618"/>
                  <a:gd name="T16" fmla="*/ 170 w 369"/>
                  <a:gd name="T17" fmla="*/ 0 h 618"/>
                  <a:gd name="T18" fmla="*/ 24 w 369"/>
                  <a:gd name="T19" fmla="*/ 316 h 618"/>
                  <a:gd name="T20" fmla="*/ 0 w 369"/>
                  <a:gd name="T21" fmla="*/ 331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9" h="618">
                    <a:moveTo>
                      <a:pt x="0" y="331"/>
                    </a:moveTo>
                    <a:cubicBezTo>
                      <a:pt x="40" y="355"/>
                      <a:pt x="76" y="376"/>
                      <a:pt x="76" y="370"/>
                    </a:cubicBezTo>
                    <a:cubicBezTo>
                      <a:pt x="76" y="358"/>
                      <a:pt x="113" y="199"/>
                      <a:pt x="113" y="199"/>
                    </a:cubicBezTo>
                    <a:cubicBezTo>
                      <a:pt x="113" y="199"/>
                      <a:pt x="160" y="237"/>
                      <a:pt x="255" y="363"/>
                    </a:cubicBezTo>
                    <a:cubicBezTo>
                      <a:pt x="350" y="489"/>
                      <a:pt x="284" y="569"/>
                      <a:pt x="299" y="569"/>
                    </a:cubicBezTo>
                    <a:cubicBezTo>
                      <a:pt x="314" y="569"/>
                      <a:pt x="321" y="602"/>
                      <a:pt x="342" y="618"/>
                    </a:cubicBezTo>
                    <a:cubicBezTo>
                      <a:pt x="354" y="588"/>
                      <a:pt x="369" y="551"/>
                      <a:pt x="363" y="473"/>
                    </a:cubicBezTo>
                    <a:cubicBezTo>
                      <a:pt x="356" y="394"/>
                      <a:pt x="260" y="307"/>
                      <a:pt x="224" y="220"/>
                    </a:cubicBezTo>
                    <a:cubicBezTo>
                      <a:pt x="188" y="134"/>
                      <a:pt x="170" y="0"/>
                      <a:pt x="170" y="0"/>
                    </a:cubicBezTo>
                    <a:cubicBezTo>
                      <a:pt x="170" y="0"/>
                      <a:pt x="32" y="298"/>
                      <a:pt x="24" y="316"/>
                    </a:cubicBezTo>
                    <a:cubicBezTo>
                      <a:pt x="22" y="322"/>
                      <a:pt x="12" y="327"/>
                      <a:pt x="0" y="33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5" name="Freeform 24">
                <a:extLst>
                  <a:ext uri="{FF2B5EF4-FFF2-40B4-BE49-F238E27FC236}">
                    <a16:creationId xmlns:a16="http://schemas.microsoft.com/office/drawing/2014/main" id="{512AD230-9908-4FE2-A381-8DAF0A275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5000" y="4602330"/>
                <a:ext cx="788987" cy="385763"/>
              </a:xfrm>
              <a:custGeom>
                <a:avLst/>
                <a:gdLst>
                  <a:gd name="T0" fmla="*/ 0 w 358"/>
                  <a:gd name="T1" fmla="*/ 40 h 175"/>
                  <a:gd name="T2" fmla="*/ 111 w 358"/>
                  <a:gd name="T3" fmla="*/ 92 h 175"/>
                  <a:gd name="T4" fmla="*/ 155 w 358"/>
                  <a:gd name="T5" fmla="*/ 94 h 175"/>
                  <a:gd name="T6" fmla="*/ 358 w 358"/>
                  <a:gd name="T7" fmla="*/ 175 h 175"/>
                  <a:gd name="T8" fmla="*/ 345 w 358"/>
                  <a:gd name="T9" fmla="*/ 122 h 175"/>
                  <a:gd name="T10" fmla="*/ 6 w 358"/>
                  <a:gd name="T11" fmla="*/ 2 h 175"/>
                  <a:gd name="T12" fmla="*/ 0 w 358"/>
                  <a:gd name="T13" fmla="*/ 4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8" h="175">
                    <a:moveTo>
                      <a:pt x="0" y="40"/>
                    </a:moveTo>
                    <a:cubicBezTo>
                      <a:pt x="0" y="40"/>
                      <a:pt x="98" y="94"/>
                      <a:pt x="111" y="92"/>
                    </a:cubicBezTo>
                    <a:cubicBezTo>
                      <a:pt x="125" y="89"/>
                      <a:pt x="155" y="94"/>
                      <a:pt x="155" y="94"/>
                    </a:cubicBezTo>
                    <a:cubicBezTo>
                      <a:pt x="358" y="175"/>
                      <a:pt x="358" y="175"/>
                      <a:pt x="358" y="175"/>
                    </a:cubicBezTo>
                    <a:cubicBezTo>
                      <a:pt x="345" y="122"/>
                      <a:pt x="345" y="122"/>
                      <a:pt x="345" y="122"/>
                    </a:cubicBezTo>
                    <a:cubicBezTo>
                      <a:pt x="345" y="122"/>
                      <a:pt x="0" y="4"/>
                      <a:pt x="6" y="2"/>
                    </a:cubicBezTo>
                    <a:cubicBezTo>
                      <a:pt x="12" y="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0D13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6" name="Freeform 25">
                <a:extLst>
                  <a:ext uri="{FF2B5EF4-FFF2-40B4-BE49-F238E27FC236}">
                    <a16:creationId xmlns:a16="http://schemas.microsoft.com/office/drawing/2014/main" id="{935F3744-F27E-41D1-B0A2-B92B22F29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5150" y="5623093"/>
                <a:ext cx="1287462" cy="603250"/>
              </a:xfrm>
              <a:custGeom>
                <a:avLst/>
                <a:gdLst>
                  <a:gd name="T0" fmla="*/ 496 w 584"/>
                  <a:gd name="T1" fmla="*/ 202 h 274"/>
                  <a:gd name="T2" fmla="*/ 15 w 584"/>
                  <a:gd name="T3" fmla="*/ 156 h 274"/>
                  <a:gd name="T4" fmla="*/ 76 w 584"/>
                  <a:gd name="T5" fmla="*/ 20 h 274"/>
                  <a:gd name="T6" fmla="*/ 266 w 584"/>
                  <a:gd name="T7" fmla="*/ 42 h 274"/>
                  <a:gd name="T8" fmla="*/ 411 w 584"/>
                  <a:gd name="T9" fmla="*/ 48 h 274"/>
                  <a:gd name="T10" fmla="*/ 496 w 584"/>
                  <a:gd name="T11" fmla="*/ 202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4" h="274">
                    <a:moveTo>
                      <a:pt x="496" y="202"/>
                    </a:moveTo>
                    <a:cubicBezTo>
                      <a:pt x="425" y="217"/>
                      <a:pt x="75" y="274"/>
                      <a:pt x="15" y="156"/>
                    </a:cubicBezTo>
                    <a:cubicBezTo>
                      <a:pt x="0" y="126"/>
                      <a:pt x="22" y="40"/>
                      <a:pt x="76" y="20"/>
                    </a:cubicBezTo>
                    <a:cubicBezTo>
                      <a:pt x="129" y="0"/>
                      <a:pt x="214" y="32"/>
                      <a:pt x="266" y="42"/>
                    </a:cubicBezTo>
                    <a:cubicBezTo>
                      <a:pt x="318" y="51"/>
                      <a:pt x="329" y="54"/>
                      <a:pt x="411" y="48"/>
                    </a:cubicBezTo>
                    <a:cubicBezTo>
                      <a:pt x="584" y="37"/>
                      <a:pt x="550" y="189"/>
                      <a:pt x="496" y="202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7" name="Freeform 26">
                <a:extLst>
                  <a:ext uri="{FF2B5EF4-FFF2-40B4-BE49-F238E27FC236}">
                    <a16:creationId xmlns:a16="http://schemas.microsoft.com/office/drawing/2014/main" id="{72DA04CF-3506-4660-A6D3-D99AE7FB8F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4362" y="5653255"/>
                <a:ext cx="1117600" cy="447675"/>
              </a:xfrm>
              <a:custGeom>
                <a:avLst/>
                <a:gdLst>
                  <a:gd name="T0" fmla="*/ 471 w 507"/>
                  <a:gd name="T1" fmla="*/ 175 h 203"/>
                  <a:gd name="T2" fmla="*/ 497 w 507"/>
                  <a:gd name="T3" fmla="*/ 151 h 203"/>
                  <a:gd name="T4" fmla="*/ 504 w 507"/>
                  <a:gd name="T5" fmla="*/ 104 h 203"/>
                  <a:gd name="T6" fmla="*/ 476 w 507"/>
                  <a:gd name="T7" fmla="*/ 62 h 203"/>
                  <a:gd name="T8" fmla="*/ 390 w 507"/>
                  <a:gd name="T9" fmla="*/ 47 h 203"/>
                  <a:gd name="T10" fmla="*/ 289 w 507"/>
                  <a:gd name="T11" fmla="*/ 48 h 203"/>
                  <a:gd name="T12" fmla="*/ 242 w 507"/>
                  <a:gd name="T13" fmla="*/ 40 h 203"/>
                  <a:gd name="T14" fmla="*/ 58 w 507"/>
                  <a:gd name="T15" fmla="*/ 18 h 203"/>
                  <a:gd name="T16" fmla="*/ 51 w 507"/>
                  <a:gd name="T17" fmla="*/ 21 h 203"/>
                  <a:gd name="T18" fmla="*/ 16 w 507"/>
                  <a:gd name="T19" fmla="*/ 59 h 203"/>
                  <a:gd name="T20" fmla="*/ 2 w 507"/>
                  <a:gd name="T21" fmla="*/ 104 h 203"/>
                  <a:gd name="T22" fmla="*/ 4 w 507"/>
                  <a:gd name="T23" fmla="*/ 136 h 203"/>
                  <a:gd name="T24" fmla="*/ 237 w 507"/>
                  <a:gd name="T25" fmla="*/ 202 h 203"/>
                  <a:gd name="T26" fmla="*/ 379 w 507"/>
                  <a:gd name="T27" fmla="*/ 191 h 203"/>
                  <a:gd name="T28" fmla="*/ 471 w 507"/>
                  <a:gd name="T29" fmla="*/ 17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7" h="203">
                    <a:moveTo>
                      <a:pt x="471" y="175"/>
                    </a:moveTo>
                    <a:cubicBezTo>
                      <a:pt x="483" y="173"/>
                      <a:pt x="492" y="161"/>
                      <a:pt x="497" y="151"/>
                    </a:cubicBezTo>
                    <a:cubicBezTo>
                      <a:pt x="504" y="137"/>
                      <a:pt x="507" y="120"/>
                      <a:pt x="504" y="104"/>
                    </a:cubicBezTo>
                    <a:cubicBezTo>
                      <a:pt x="501" y="86"/>
                      <a:pt x="491" y="72"/>
                      <a:pt x="476" y="62"/>
                    </a:cubicBezTo>
                    <a:cubicBezTo>
                      <a:pt x="452" y="47"/>
                      <a:pt x="417" y="45"/>
                      <a:pt x="390" y="47"/>
                    </a:cubicBezTo>
                    <a:cubicBezTo>
                      <a:pt x="357" y="49"/>
                      <a:pt x="322" y="52"/>
                      <a:pt x="289" y="48"/>
                    </a:cubicBezTo>
                    <a:cubicBezTo>
                      <a:pt x="273" y="46"/>
                      <a:pt x="257" y="43"/>
                      <a:pt x="242" y="40"/>
                    </a:cubicBezTo>
                    <a:cubicBezTo>
                      <a:pt x="191" y="31"/>
                      <a:pt x="107" y="0"/>
                      <a:pt x="58" y="18"/>
                    </a:cubicBezTo>
                    <a:cubicBezTo>
                      <a:pt x="56" y="19"/>
                      <a:pt x="53" y="20"/>
                      <a:pt x="51" y="21"/>
                    </a:cubicBezTo>
                    <a:cubicBezTo>
                      <a:pt x="36" y="29"/>
                      <a:pt x="24" y="44"/>
                      <a:pt x="16" y="59"/>
                    </a:cubicBezTo>
                    <a:cubicBezTo>
                      <a:pt x="9" y="73"/>
                      <a:pt x="4" y="89"/>
                      <a:pt x="2" y="104"/>
                    </a:cubicBezTo>
                    <a:cubicBezTo>
                      <a:pt x="1" y="113"/>
                      <a:pt x="0" y="128"/>
                      <a:pt x="4" y="136"/>
                    </a:cubicBezTo>
                    <a:cubicBezTo>
                      <a:pt x="37" y="201"/>
                      <a:pt x="176" y="203"/>
                      <a:pt x="237" y="202"/>
                    </a:cubicBezTo>
                    <a:cubicBezTo>
                      <a:pt x="284" y="201"/>
                      <a:pt x="332" y="197"/>
                      <a:pt x="379" y="191"/>
                    </a:cubicBezTo>
                    <a:cubicBezTo>
                      <a:pt x="409" y="187"/>
                      <a:pt x="441" y="182"/>
                      <a:pt x="471" y="175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8" name="Freeform 42">
                <a:extLst>
                  <a:ext uri="{FF2B5EF4-FFF2-40B4-BE49-F238E27FC236}">
                    <a16:creationId xmlns:a16="http://schemas.microsoft.com/office/drawing/2014/main" id="{43B8372B-AF00-46A1-8C54-873BD834C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2587" y="3524418"/>
                <a:ext cx="569912" cy="317500"/>
              </a:xfrm>
              <a:custGeom>
                <a:avLst/>
                <a:gdLst>
                  <a:gd name="T0" fmla="*/ 259 w 259"/>
                  <a:gd name="T1" fmla="*/ 94 h 144"/>
                  <a:gd name="T2" fmla="*/ 0 w 259"/>
                  <a:gd name="T3" fmla="*/ 144 h 144"/>
                  <a:gd name="T4" fmla="*/ 61 w 259"/>
                  <a:gd name="T5" fmla="*/ 15 h 144"/>
                  <a:gd name="T6" fmla="*/ 255 w 259"/>
                  <a:gd name="T7" fmla="*/ 27 h 144"/>
                  <a:gd name="T8" fmla="*/ 259 w 259"/>
                  <a:gd name="T9" fmla="*/ 9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9" h="144">
                    <a:moveTo>
                      <a:pt x="259" y="94"/>
                    </a:moveTo>
                    <a:cubicBezTo>
                      <a:pt x="116" y="78"/>
                      <a:pt x="125" y="27"/>
                      <a:pt x="0" y="144"/>
                    </a:cubicBezTo>
                    <a:cubicBezTo>
                      <a:pt x="9" y="82"/>
                      <a:pt x="3" y="54"/>
                      <a:pt x="61" y="15"/>
                    </a:cubicBezTo>
                    <a:cubicBezTo>
                      <a:pt x="82" y="0"/>
                      <a:pt x="255" y="27"/>
                      <a:pt x="255" y="27"/>
                    </a:cubicBezTo>
                    <a:lnTo>
                      <a:pt x="259" y="9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9" name="Freeform 43">
                <a:extLst>
                  <a:ext uri="{FF2B5EF4-FFF2-40B4-BE49-F238E27FC236}">
                    <a16:creationId xmlns:a16="http://schemas.microsoft.com/office/drawing/2014/main" id="{F74246D4-712F-4B65-8E30-962F08457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7200" y="4441993"/>
                <a:ext cx="1252537" cy="623888"/>
              </a:xfrm>
              <a:custGeom>
                <a:avLst/>
                <a:gdLst>
                  <a:gd name="T0" fmla="*/ 16 w 569"/>
                  <a:gd name="T1" fmla="*/ 0 h 283"/>
                  <a:gd name="T2" fmla="*/ 230 w 569"/>
                  <a:gd name="T3" fmla="*/ 90 h 283"/>
                  <a:gd name="T4" fmla="*/ 569 w 569"/>
                  <a:gd name="T5" fmla="*/ 177 h 283"/>
                  <a:gd name="T6" fmla="*/ 559 w 569"/>
                  <a:gd name="T7" fmla="*/ 283 h 283"/>
                  <a:gd name="T8" fmla="*/ 0 w 569"/>
                  <a:gd name="T9" fmla="*/ 53 h 283"/>
                  <a:gd name="T10" fmla="*/ 16 w 569"/>
                  <a:gd name="T11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9" h="283">
                    <a:moveTo>
                      <a:pt x="16" y="0"/>
                    </a:moveTo>
                    <a:cubicBezTo>
                      <a:pt x="16" y="0"/>
                      <a:pt x="120" y="43"/>
                      <a:pt x="230" y="90"/>
                    </a:cubicBezTo>
                    <a:cubicBezTo>
                      <a:pt x="340" y="137"/>
                      <a:pt x="569" y="177"/>
                      <a:pt x="569" y="177"/>
                    </a:cubicBezTo>
                    <a:cubicBezTo>
                      <a:pt x="559" y="283"/>
                      <a:pt x="559" y="283"/>
                      <a:pt x="559" y="283"/>
                    </a:cubicBezTo>
                    <a:cubicBezTo>
                      <a:pt x="0" y="53"/>
                      <a:pt x="0" y="53"/>
                      <a:pt x="0" y="53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0" name="Freeform 56">
                <a:extLst>
                  <a:ext uri="{FF2B5EF4-FFF2-40B4-BE49-F238E27FC236}">
                    <a16:creationId xmlns:a16="http://schemas.microsoft.com/office/drawing/2014/main" id="{06BC459D-B62F-4100-AF6C-221876A56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8500" y="3773655"/>
                <a:ext cx="141287" cy="127000"/>
              </a:xfrm>
              <a:custGeom>
                <a:avLst/>
                <a:gdLst>
                  <a:gd name="T0" fmla="*/ 0 w 64"/>
                  <a:gd name="T1" fmla="*/ 46 h 58"/>
                  <a:gd name="T2" fmla="*/ 11 w 64"/>
                  <a:gd name="T3" fmla="*/ 58 h 58"/>
                  <a:gd name="T4" fmla="*/ 63 w 64"/>
                  <a:gd name="T5" fmla="*/ 21 h 58"/>
                  <a:gd name="T6" fmla="*/ 56 w 64"/>
                  <a:gd name="T7" fmla="*/ 0 h 58"/>
                  <a:gd name="T8" fmla="*/ 0 w 64"/>
                  <a:gd name="T9" fmla="*/ 4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58">
                    <a:moveTo>
                      <a:pt x="0" y="46"/>
                    </a:moveTo>
                    <a:cubicBezTo>
                      <a:pt x="2" y="48"/>
                      <a:pt x="6" y="57"/>
                      <a:pt x="11" y="58"/>
                    </a:cubicBezTo>
                    <a:cubicBezTo>
                      <a:pt x="15" y="58"/>
                      <a:pt x="61" y="26"/>
                      <a:pt x="63" y="21"/>
                    </a:cubicBezTo>
                    <a:cubicBezTo>
                      <a:pt x="64" y="15"/>
                      <a:pt x="56" y="0"/>
                      <a:pt x="56" y="0"/>
                    </a:cubicBez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E5E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1" name="Freeform 57">
                <a:extLst>
                  <a:ext uri="{FF2B5EF4-FFF2-40B4-BE49-F238E27FC236}">
                    <a16:creationId xmlns:a16="http://schemas.microsoft.com/office/drawing/2014/main" id="{80222FA4-F0C4-4EAE-A3C6-45122E0A4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3700" y="2646530"/>
                <a:ext cx="1339850" cy="1401763"/>
              </a:xfrm>
              <a:custGeom>
                <a:avLst/>
                <a:gdLst>
                  <a:gd name="T0" fmla="*/ 51 w 608"/>
                  <a:gd name="T1" fmla="*/ 153 h 636"/>
                  <a:gd name="T2" fmla="*/ 3 w 608"/>
                  <a:gd name="T3" fmla="*/ 328 h 636"/>
                  <a:gd name="T4" fmla="*/ 53 w 608"/>
                  <a:gd name="T5" fmla="*/ 379 h 636"/>
                  <a:gd name="T6" fmla="*/ 68 w 608"/>
                  <a:gd name="T7" fmla="*/ 408 h 636"/>
                  <a:gd name="T8" fmla="*/ 40 w 608"/>
                  <a:gd name="T9" fmla="*/ 533 h 636"/>
                  <a:gd name="T10" fmla="*/ 110 w 608"/>
                  <a:gd name="T11" fmla="*/ 545 h 636"/>
                  <a:gd name="T12" fmla="*/ 134 w 608"/>
                  <a:gd name="T13" fmla="*/ 588 h 636"/>
                  <a:gd name="T14" fmla="*/ 150 w 608"/>
                  <a:gd name="T15" fmla="*/ 591 h 636"/>
                  <a:gd name="T16" fmla="*/ 163 w 608"/>
                  <a:gd name="T17" fmla="*/ 605 h 636"/>
                  <a:gd name="T18" fmla="*/ 193 w 608"/>
                  <a:gd name="T19" fmla="*/ 608 h 636"/>
                  <a:gd name="T20" fmla="*/ 280 w 608"/>
                  <a:gd name="T21" fmla="*/ 630 h 636"/>
                  <a:gd name="T22" fmla="*/ 525 w 608"/>
                  <a:gd name="T23" fmla="*/ 419 h 636"/>
                  <a:gd name="T24" fmla="*/ 598 w 608"/>
                  <a:gd name="T25" fmla="*/ 316 h 636"/>
                  <a:gd name="T26" fmla="*/ 558 w 608"/>
                  <a:gd name="T27" fmla="*/ 33 h 636"/>
                  <a:gd name="T28" fmla="*/ 137 w 608"/>
                  <a:gd name="T29" fmla="*/ 6 h 636"/>
                  <a:gd name="T30" fmla="*/ 51 w 608"/>
                  <a:gd name="T31" fmla="*/ 153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8" h="636">
                    <a:moveTo>
                      <a:pt x="51" y="153"/>
                    </a:moveTo>
                    <a:cubicBezTo>
                      <a:pt x="30" y="213"/>
                      <a:pt x="0" y="320"/>
                      <a:pt x="3" y="328"/>
                    </a:cubicBezTo>
                    <a:cubicBezTo>
                      <a:pt x="7" y="337"/>
                      <a:pt x="43" y="364"/>
                      <a:pt x="53" y="379"/>
                    </a:cubicBezTo>
                    <a:cubicBezTo>
                      <a:pt x="64" y="394"/>
                      <a:pt x="68" y="408"/>
                      <a:pt x="68" y="408"/>
                    </a:cubicBezTo>
                    <a:cubicBezTo>
                      <a:pt x="68" y="408"/>
                      <a:pt x="36" y="523"/>
                      <a:pt x="40" y="533"/>
                    </a:cubicBezTo>
                    <a:cubicBezTo>
                      <a:pt x="44" y="542"/>
                      <a:pt x="110" y="545"/>
                      <a:pt x="110" y="545"/>
                    </a:cubicBezTo>
                    <a:cubicBezTo>
                      <a:pt x="130" y="559"/>
                      <a:pt x="127" y="580"/>
                      <a:pt x="134" y="588"/>
                    </a:cubicBezTo>
                    <a:cubicBezTo>
                      <a:pt x="136" y="590"/>
                      <a:pt x="147" y="591"/>
                      <a:pt x="150" y="591"/>
                    </a:cubicBezTo>
                    <a:cubicBezTo>
                      <a:pt x="150" y="591"/>
                      <a:pt x="159" y="603"/>
                      <a:pt x="163" y="605"/>
                    </a:cubicBezTo>
                    <a:cubicBezTo>
                      <a:pt x="170" y="610"/>
                      <a:pt x="188" y="599"/>
                      <a:pt x="193" y="608"/>
                    </a:cubicBezTo>
                    <a:cubicBezTo>
                      <a:pt x="209" y="632"/>
                      <a:pt x="250" y="636"/>
                      <a:pt x="280" y="630"/>
                    </a:cubicBezTo>
                    <a:cubicBezTo>
                      <a:pt x="356" y="614"/>
                      <a:pt x="454" y="511"/>
                      <a:pt x="525" y="419"/>
                    </a:cubicBezTo>
                    <a:cubicBezTo>
                      <a:pt x="555" y="380"/>
                      <a:pt x="581" y="343"/>
                      <a:pt x="598" y="316"/>
                    </a:cubicBezTo>
                    <a:cubicBezTo>
                      <a:pt x="608" y="300"/>
                      <a:pt x="587" y="56"/>
                      <a:pt x="558" y="33"/>
                    </a:cubicBezTo>
                    <a:cubicBezTo>
                      <a:pt x="529" y="10"/>
                      <a:pt x="149" y="0"/>
                      <a:pt x="137" y="6"/>
                    </a:cubicBezTo>
                    <a:cubicBezTo>
                      <a:pt x="126" y="12"/>
                      <a:pt x="51" y="153"/>
                      <a:pt x="51" y="153"/>
                    </a:cubicBezTo>
                    <a:close/>
                  </a:path>
                </a:pathLst>
              </a:custGeom>
              <a:solidFill>
                <a:srgbClr val="F0D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2" name="Freeform 58">
                <a:extLst>
                  <a:ext uri="{FF2B5EF4-FFF2-40B4-BE49-F238E27FC236}">
                    <a16:creationId xmlns:a16="http://schemas.microsoft.com/office/drawing/2014/main" id="{E49858D3-FA5F-4900-AD0D-DDD7392F5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0225" y="3167230"/>
                <a:ext cx="709612" cy="574675"/>
              </a:xfrm>
              <a:custGeom>
                <a:avLst/>
                <a:gdLst>
                  <a:gd name="T0" fmla="*/ 322 w 322"/>
                  <a:gd name="T1" fmla="*/ 22 h 261"/>
                  <a:gd name="T2" fmla="*/ 59 w 322"/>
                  <a:gd name="T3" fmla="*/ 143 h 261"/>
                  <a:gd name="T4" fmla="*/ 75 w 322"/>
                  <a:gd name="T5" fmla="*/ 235 h 261"/>
                  <a:gd name="T6" fmla="*/ 43 w 322"/>
                  <a:gd name="T7" fmla="*/ 248 h 261"/>
                  <a:gd name="T8" fmla="*/ 0 w 322"/>
                  <a:gd name="T9" fmla="*/ 136 h 261"/>
                  <a:gd name="T10" fmla="*/ 322 w 322"/>
                  <a:gd name="T11" fmla="*/ 0 h 261"/>
                  <a:gd name="T12" fmla="*/ 322 w 322"/>
                  <a:gd name="T13" fmla="*/ 22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261">
                    <a:moveTo>
                      <a:pt x="322" y="22"/>
                    </a:moveTo>
                    <a:cubicBezTo>
                      <a:pt x="319" y="23"/>
                      <a:pt x="59" y="143"/>
                      <a:pt x="59" y="143"/>
                    </a:cubicBezTo>
                    <a:cubicBezTo>
                      <a:pt x="59" y="143"/>
                      <a:pt x="76" y="218"/>
                      <a:pt x="75" y="235"/>
                    </a:cubicBezTo>
                    <a:cubicBezTo>
                      <a:pt x="73" y="252"/>
                      <a:pt x="54" y="261"/>
                      <a:pt x="43" y="248"/>
                    </a:cubicBezTo>
                    <a:cubicBezTo>
                      <a:pt x="33" y="235"/>
                      <a:pt x="0" y="136"/>
                      <a:pt x="0" y="136"/>
                    </a:cubicBezTo>
                    <a:cubicBezTo>
                      <a:pt x="322" y="0"/>
                      <a:pt x="322" y="0"/>
                      <a:pt x="322" y="0"/>
                    </a:cubicBezTo>
                    <a:lnTo>
                      <a:pt x="322" y="22"/>
                    </a:lnTo>
                    <a:close/>
                  </a:path>
                </a:pathLst>
              </a:custGeom>
              <a:solidFill>
                <a:srgbClr val="D0B4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3" name="Freeform 59">
                <a:extLst>
                  <a:ext uri="{FF2B5EF4-FFF2-40B4-BE49-F238E27FC236}">
                    <a16:creationId xmlns:a16="http://schemas.microsoft.com/office/drawing/2014/main" id="{FF26B5DD-A5B8-47FE-B2D6-94431C72C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887" y="3248193"/>
                <a:ext cx="381000" cy="153988"/>
              </a:xfrm>
              <a:custGeom>
                <a:avLst/>
                <a:gdLst>
                  <a:gd name="T0" fmla="*/ 12 w 173"/>
                  <a:gd name="T1" fmla="*/ 33 h 70"/>
                  <a:gd name="T2" fmla="*/ 4 w 173"/>
                  <a:gd name="T3" fmla="*/ 51 h 70"/>
                  <a:gd name="T4" fmla="*/ 29 w 173"/>
                  <a:gd name="T5" fmla="*/ 65 h 70"/>
                  <a:gd name="T6" fmla="*/ 132 w 173"/>
                  <a:gd name="T7" fmla="*/ 38 h 70"/>
                  <a:gd name="T8" fmla="*/ 172 w 173"/>
                  <a:gd name="T9" fmla="*/ 35 h 70"/>
                  <a:gd name="T10" fmla="*/ 146 w 173"/>
                  <a:gd name="T11" fmla="*/ 12 h 70"/>
                  <a:gd name="T12" fmla="*/ 12 w 173"/>
                  <a:gd name="T13" fmla="*/ 3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3" h="70">
                    <a:moveTo>
                      <a:pt x="12" y="33"/>
                    </a:moveTo>
                    <a:cubicBezTo>
                      <a:pt x="4" y="39"/>
                      <a:pt x="0" y="40"/>
                      <a:pt x="4" y="51"/>
                    </a:cubicBezTo>
                    <a:cubicBezTo>
                      <a:pt x="8" y="62"/>
                      <a:pt x="17" y="70"/>
                      <a:pt x="29" y="65"/>
                    </a:cubicBezTo>
                    <a:cubicBezTo>
                      <a:pt x="41" y="60"/>
                      <a:pt x="116" y="38"/>
                      <a:pt x="132" y="38"/>
                    </a:cubicBezTo>
                    <a:cubicBezTo>
                      <a:pt x="147" y="39"/>
                      <a:pt x="173" y="45"/>
                      <a:pt x="172" y="35"/>
                    </a:cubicBezTo>
                    <a:cubicBezTo>
                      <a:pt x="170" y="24"/>
                      <a:pt x="162" y="18"/>
                      <a:pt x="146" y="12"/>
                    </a:cubicBezTo>
                    <a:cubicBezTo>
                      <a:pt x="117" y="0"/>
                      <a:pt x="31" y="22"/>
                      <a:pt x="12" y="3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4" name="Freeform 60">
                <a:extLst>
                  <a:ext uri="{FF2B5EF4-FFF2-40B4-BE49-F238E27FC236}">
                    <a16:creationId xmlns:a16="http://schemas.microsoft.com/office/drawing/2014/main" id="{4B793677-5FE7-4E5F-A6E2-2E7A905AD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7350" y="3314868"/>
                <a:ext cx="350837" cy="85725"/>
              </a:xfrm>
              <a:custGeom>
                <a:avLst/>
                <a:gdLst>
                  <a:gd name="T0" fmla="*/ 0 w 159"/>
                  <a:gd name="T1" fmla="*/ 28 h 39"/>
                  <a:gd name="T2" fmla="*/ 21 w 159"/>
                  <a:gd name="T3" fmla="*/ 35 h 39"/>
                  <a:gd name="T4" fmla="*/ 124 w 159"/>
                  <a:gd name="T5" fmla="*/ 8 h 39"/>
                  <a:gd name="T6" fmla="*/ 159 w 159"/>
                  <a:gd name="T7" fmla="*/ 10 h 39"/>
                  <a:gd name="T8" fmla="*/ 115 w 159"/>
                  <a:gd name="T9" fmla="*/ 0 h 39"/>
                  <a:gd name="T10" fmla="*/ 14 w 159"/>
                  <a:gd name="T11" fmla="*/ 29 h 39"/>
                  <a:gd name="T12" fmla="*/ 0 w 159"/>
                  <a:gd name="T13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39">
                    <a:moveTo>
                      <a:pt x="0" y="28"/>
                    </a:moveTo>
                    <a:cubicBezTo>
                      <a:pt x="4" y="35"/>
                      <a:pt x="12" y="39"/>
                      <a:pt x="21" y="35"/>
                    </a:cubicBezTo>
                    <a:cubicBezTo>
                      <a:pt x="33" y="30"/>
                      <a:pt x="108" y="8"/>
                      <a:pt x="124" y="8"/>
                    </a:cubicBezTo>
                    <a:cubicBezTo>
                      <a:pt x="134" y="9"/>
                      <a:pt x="150" y="12"/>
                      <a:pt x="159" y="10"/>
                    </a:cubicBezTo>
                    <a:cubicBezTo>
                      <a:pt x="148" y="5"/>
                      <a:pt x="131" y="0"/>
                      <a:pt x="115" y="0"/>
                    </a:cubicBezTo>
                    <a:cubicBezTo>
                      <a:pt x="88" y="1"/>
                      <a:pt x="32" y="28"/>
                      <a:pt x="14" y="29"/>
                    </a:cubicBezTo>
                    <a:cubicBezTo>
                      <a:pt x="9" y="30"/>
                      <a:pt x="4" y="29"/>
                      <a:pt x="0" y="28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5" name="Freeform 61">
                <a:extLst>
                  <a:ext uri="{FF2B5EF4-FFF2-40B4-BE49-F238E27FC236}">
                    <a16:creationId xmlns:a16="http://schemas.microsoft.com/office/drawing/2014/main" id="{78DB86E5-CC1C-4D5D-94B4-5FB6EB520B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8112" y="2221080"/>
                <a:ext cx="1693862" cy="1300163"/>
              </a:xfrm>
              <a:custGeom>
                <a:avLst/>
                <a:gdLst>
                  <a:gd name="T0" fmla="*/ 633 w 769"/>
                  <a:gd name="T1" fmla="*/ 173 h 590"/>
                  <a:gd name="T2" fmla="*/ 0 w 769"/>
                  <a:gd name="T3" fmla="*/ 205 h 590"/>
                  <a:gd name="T4" fmla="*/ 446 w 769"/>
                  <a:gd name="T5" fmla="*/ 308 h 590"/>
                  <a:gd name="T6" fmla="*/ 492 w 769"/>
                  <a:gd name="T7" fmla="*/ 456 h 590"/>
                  <a:gd name="T8" fmla="*/ 507 w 769"/>
                  <a:gd name="T9" fmla="*/ 579 h 590"/>
                  <a:gd name="T10" fmla="*/ 547 w 769"/>
                  <a:gd name="T11" fmla="*/ 423 h 590"/>
                  <a:gd name="T12" fmla="*/ 637 w 769"/>
                  <a:gd name="T13" fmla="*/ 365 h 590"/>
                  <a:gd name="T14" fmla="*/ 654 w 769"/>
                  <a:gd name="T15" fmla="*/ 511 h 590"/>
                  <a:gd name="T16" fmla="*/ 659 w 769"/>
                  <a:gd name="T17" fmla="*/ 589 h 590"/>
                  <a:gd name="T18" fmla="*/ 738 w 769"/>
                  <a:gd name="T19" fmla="*/ 454 h 590"/>
                  <a:gd name="T20" fmla="*/ 633 w 769"/>
                  <a:gd name="T21" fmla="*/ 173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9" h="590">
                    <a:moveTo>
                      <a:pt x="633" y="173"/>
                    </a:moveTo>
                    <a:cubicBezTo>
                      <a:pt x="411" y="0"/>
                      <a:pt x="109" y="261"/>
                      <a:pt x="0" y="205"/>
                    </a:cubicBezTo>
                    <a:cubicBezTo>
                      <a:pt x="104" y="380"/>
                      <a:pt x="316" y="364"/>
                      <a:pt x="446" y="308"/>
                    </a:cubicBezTo>
                    <a:cubicBezTo>
                      <a:pt x="446" y="308"/>
                      <a:pt x="472" y="383"/>
                      <a:pt x="492" y="456"/>
                    </a:cubicBezTo>
                    <a:cubicBezTo>
                      <a:pt x="512" y="530"/>
                      <a:pt x="501" y="590"/>
                      <a:pt x="507" y="579"/>
                    </a:cubicBezTo>
                    <a:cubicBezTo>
                      <a:pt x="556" y="496"/>
                      <a:pt x="528" y="466"/>
                      <a:pt x="547" y="423"/>
                    </a:cubicBezTo>
                    <a:cubicBezTo>
                      <a:pt x="562" y="391"/>
                      <a:pt x="578" y="333"/>
                      <a:pt x="637" y="365"/>
                    </a:cubicBezTo>
                    <a:cubicBezTo>
                      <a:pt x="685" y="392"/>
                      <a:pt x="667" y="461"/>
                      <a:pt x="654" y="511"/>
                    </a:cubicBezTo>
                    <a:cubicBezTo>
                      <a:pt x="664" y="550"/>
                      <a:pt x="659" y="589"/>
                      <a:pt x="659" y="589"/>
                    </a:cubicBezTo>
                    <a:cubicBezTo>
                      <a:pt x="709" y="569"/>
                      <a:pt x="726" y="511"/>
                      <a:pt x="738" y="454"/>
                    </a:cubicBezTo>
                    <a:cubicBezTo>
                      <a:pt x="769" y="308"/>
                      <a:pt x="725" y="184"/>
                      <a:pt x="633" y="17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6" name="Freeform 62">
                <a:extLst>
                  <a:ext uri="{FF2B5EF4-FFF2-40B4-BE49-F238E27FC236}">
                    <a16:creationId xmlns:a16="http://schemas.microsoft.com/office/drawing/2014/main" id="{36533D8C-EF11-4696-B670-D96A638C4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9562" y="2911643"/>
                <a:ext cx="201612" cy="608013"/>
              </a:xfrm>
              <a:custGeom>
                <a:avLst/>
                <a:gdLst>
                  <a:gd name="T0" fmla="*/ 14 w 92"/>
                  <a:gd name="T1" fmla="*/ 125 h 276"/>
                  <a:gd name="T2" fmla="*/ 0 w 92"/>
                  <a:gd name="T3" fmla="*/ 198 h 276"/>
                  <a:gd name="T4" fmla="*/ 5 w 92"/>
                  <a:gd name="T5" fmla="*/ 276 h 276"/>
                  <a:gd name="T6" fmla="*/ 84 w 92"/>
                  <a:gd name="T7" fmla="*/ 141 h 276"/>
                  <a:gd name="T8" fmla="*/ 92 w 92"/>
                  <a:gd name="T9" fmla="*/ 88 h 276"/>
                  <a:gd name="T10" fmla="*/ 68 w 92"/>
                  <a:gd name="T11" fmla="*/ 181 h 276"/>
                  <a:gd name="T12" fmla="*/ 69 w 92"/>
                  <a:gd name="T13" fmla="*/ 148 h 276"/>
                  <a:gd name="T14" fmla="*/ 73 w 92"/>
                  <a:gd name="T15" fmla="*/ 48 h 276"/>
                  <a:gd name="T16" fmla="*/ 70 w 92"/>
                  <a:gd name="T17" fmla="*/ 79 h 276"/>
                  <a:gd name="T18" fmla="*/ 32 w 92"/>
                  <a:gd name="T19" fmla="*/ 206 h 276"/>
                  <a:gd name="T20" fmla="*/ 40 w 92"/>
                  <a:gd name="T21" fmla="*/ 108 h 276"/>
                  <a:gd name="T22" fmla="*/ 33 w 92"/>
                  <a:gd name="T23" fmla="*/ 0 h 276"/>
                  <a:gd name="T24" fmla="*/ 23 w 92"/>
                  <a:gd name="T25" fmla="*/ 89 h 276"/>
                  <a:gd name="T26" fmla="*/ 14 w 92"/>
                  <a:gd name="T27" fmla="*/ 125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" h="276">
                    <a:moveTo>
                      <a:pt x="14" y="125"/>
                    </a:moveTo>
                    <a:cubicBezTo>
                      <a:pt x="12" y="150"/>
                      <a:pt x="6" y="176"/>
                      <a:pt x="0" y="198"/>
                    </a:cubicBezTo>
                    <a:cubicBezTo>
                      <a:pt x="10" y="237"/>
                      <a:pt x="5" y="276"/>
                      <a:pt x="5" y="276"/>
                    </a:cubicBezTo>
                    <a:cubicBezTo>
                      <a:pt x="55" y="256"/>
                      <a:pt x="72" y="198"/>
                      <a:pt x="84" y="141"/>
                    </a:cubicBezTo>
                    <a:cubicBezTo>
                      <a:pt x="88" y="123"/>
                      <a:pt x="91" y="105"/>
                      <a:pt x="92" y="88"/>
                    </a:cubicBezTo>
                    <a:cubicBezTo>
                      <a:pt x="83" y="133"/>
                      <a:pt x="73" y="174"/>
                      <a:pt x="68" y="181"/>
                    </a:cubicBezTo>
                    <a:cubicBezTo>
                      <a:pt x="57" y="197"/>
                      <a:pt x="68" y="184"/>
                      <a:pt x="69" y="148"/>
                    </a:cubicBezTo>
                    <a:cubicBezTo>
                      <a:pt x="70" y="111"/>
                      <a:pt x="73" y="48"/>
                      <a:pt x="73" y="48"/>
                    </a:cubicBezTo>
                    <a:cubicBezTo>
                      <a:pt x="73" y="48"/>
                      <a:pt x="73" y="59"/>
                      <a:pt x="70" y="79"/>
                    </a:cubicBezTo>
                    <a:cubicBezTo>
                      <a:pt x="67" y="99"/>
                      <a:pt x="35" y="196"/>
                      <a:pt x="32" y="206"/>
                    </a:cubicBezTo>
                    <a:cubicBezTo>
                      <a:pt x="28" y="216"/>
                      <a:pt x="34" y="183"/>
                      <a:pt x="40" y="108"/>
                    </a:cubicBezTo>
                    <a:cubicBezTo>
                      <a:pt x="47" y="32"/>
                      <a:pt x="33" y="0"/>
                      <a:pt x="33" y="0"/>
                    </a:cubicBezTo>
                    <a:cubicBezTo>
                      <a:pt x="33" y="0"/>
                      <a:pt x="34" y="35"/>
                      <a:pt x="23" y="89"/>
                    </a:cubicBezTo>
                    <a:cubicBezTo>
                      <a:pt x="20" y="101"/>
                      <a:pt x="17" y="114"/>
                      <a:pt x="14" y="125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7" name="Freeform 63">
                <a:extLst>
                  <a:ext uri="{FF2B5EF4-FFF2-40B4-BE49-F238E27FC236}">
                    <a16:creationId xmlns:a16="http://schemas.microsoft.com/office/drawing/2014/main" id="{7E8920C6-6786-4B34-BA63-D1CAA0395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4462" y="2684630"/>
                <a:ext cx="1130300" cy="819150"/>
              </a:xfrm>
              <a:custGeom>
                <a:avLst/>
                <a:gdLst>
                  <a:gd name="T0" fmla="*/ 488 w 513"/>
                  <a:gd name="T1" fmla="*/ 133 h 372"/>
                  <a:gd name="T2" fmla="*/ 462 w 513"/>
                  <a:gd name="T3" fmla="*/ 60 h 372"/>
                  <a:gd name="T4" fmla="*/ 333 w 513"/>
                  <a:gd name="T5" fmla="*/ 53 h 372"/>
                  <a:gd name="T6" fmla="*/ 370 w 513"/>
                  <a:gd name="T7" fmla="*/ 73 h 372"/>
                  <a:gd name="T8" fmla="*/ 270 w 513"/>
                  <a:gd name="T9" fmla="*/ 75 h 372"/>
                  <a:gd name="T10" fmla="*/ 170 w 513"/>
                  <a:gd name="T11" fmla="*/ 52 h 372"/>
                  <a:gd name="T12" fmla="*/ 239 w 513"/>
                  <a:gd name="T13" fmla="*/ 93 h 372"/>
                  <a:gd name="T14" fmla="*/ 100 w 513"/>
                  <a:gd name="T15" fmla="*/ 59 h 372"/>
                  <a:gd name="T16" fmla="*/ 0 w 513"/>
                  <a:gd name="T17" fmla="*/ 0 h 372"/>
                  <a:gd name="T18" fmla="*/ 91 w 513"/>
                  <a:gd name="T19" fmla="*/ 96 h 372"/>
                  <a:gd name="T20" fmla="*/ 19 w 513"/>
                  <a:gd name="T21" fmla="*/ 70 h 372"/>
                  <a:gd name="T22" fmla="*/ 62 w 513"/>
                  <a:gd name="T23" fmla="*/ 110 h 372"/>
                  <a:gd name="T24" fmla="*/ 137 w 513"/>
                  <a:gd name="T25" fmla="*/ 141 h 372"/>
                  <a:gd name="T26" fmla="*/ 54 w 513"/>
                  <a:gd name="T27" fmla="*/ 135 h 372"/>
                  <a:gd name="T28" fmla="*/ 223 w 513"/>
                  <a:gd name="T29" fmla="*/ 175 h 372"/>
                  <a:gd name="T30" fmla="*/ 305 w 513"/>
                  <a:gd name="T31" fmla="*/ 163 h 372"/>
                  <a:gd name="T32" fmla="*/ 455 w 513"/>
                  <a:gd name="T33" fmla="*/ 135 h 372"/>
                  <a:gd name="T34" fmla="*/ 489 w 513"/>
                  <a:gd name="T35" fmla="*/ 246 h 372"/>
                  <a:gd name="T36" fmla="*/ 502 w 513"/>
                  <a:gd name="T37" fmla="*/ 370 h 372"/>
                  <a:gd name="T38" fmla="*/ 503 w 513"/>
                  <a:gd name="T39" fmla="*/ 372 h 372"/>
                  <a:gd name="T40" fmla="*/ 503 w 513"/>
                  <a:gd name="T41" fmla="*/ 372 h 372"/>
                  <a:gd name="T42" fmla="*/ 488 w 513"/>
                  <a:gd name="T43" fmla="*/ 133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3" h="372">
                    <a:moveTo>
                      <a:pt x="488" y="133"/>
                    </a:moveTo>
                    <a:cubicBezTo>
                      <a:pt x="462" y="61"/>
                      <a:pt x="462" y="60"/>
                      <a:pt x="462" y="60"/>
                    </a:cubicBezTo>
                    <a:cubicBezTo>
                      <a:pt x="462" y="60"/>
                      <a:pt x="339" y="55"/>
                      <a:pt x="333" y="53"/>
                    </a:cubicBezTo>
                    <a:cubicBezTo>
                      <a:pt x="327" y="51"/>
                      <a:pt x="364" y="73"/>
                      <a:pt x="370" y="73"/>
                    </a:cubicBezTo>
                    <a:cubicBezTo>
                      <a:pt x="376" y="73"/>
                      <a:pt x="328" y="81"/>
                      <a:pt x="270" y="75"/>
                    </a:cubicBezTo>
                    <a:cubicBezTo>
                      <a:pt x="211" y="70"/>
                      <a:pt x="176" y="56"/>
                      <a:pt x="170" y="52"/>
                    </a:cubicBezTo>
                    <a:cubicBezTo>
                      <a:pt x="165" y="49"/>
                      <a:pt x="223" y="89"/>
                      <a:pt x="239" y="93"/>
                    </a:cubicBezTo>
                    <a:cubicBezTo>
                      <a:pt x="255" y="98"/>
                      <a:pt x="180" y="89"/>
                      <a:pt x="100" y="59"/>
                    </a:cubicBezTo>
                    <a:cubicBezTo>
                      <a:pt x="25" y="31"/>
                      <a:pt x="2" y="3"/>
                      <a:pt x="0" y="0"/>
                    </a:cubicBezTo>
                    <a:cubicBezTo>
                      <a:pt x="25" y="40"/>
                      <a:pt x="56" y="72"/>
                      <a:pt x="91" y="96"/>
                    </a:cubicBezTo>
                    <a:cubicBezTo>
                      <a:pt x="46" y="86"/>
                      <a:pt x="19" y="70"/>
                      <a:pt x="19" y="70"/>
                    </a:cubicBezTo>
                    <a:cubicBezTo>
                      <a:pt x="19" y="70"/>
                      <a:pt x="25" y="83"/>
                      <a:pt x="62" y="110"/>
                    </a:cubicBezTo>
                    <a:cubicBezTo>
                      <a:pt x="99" y="137"/>
                      <a:pt x="137" y="141"/>
                      <a:pt x="137" y="141"/>
                    </a:cubicBezTo>
                    <a:cubicBezTo>
                      <a:pt x="137" y="141"/>
                      <a:pt x="58" y="137"/>
                      <a:pt x="54" y="135"/>
                    </a:cubicBezTo>
                    <a:cubicBezTo>
                      <a:pt x="50" y="134"/>
                      <a:pt x="144" y="178"/>
                      <a:pt x="223" y="175"/>
                    </a:cubicBezTo>
                    <a:cubicBezTo>
                      <a:pt x="256" y="174"/>
                      <a:pt x="283" y="168"/>
                      <a:pt x="305" y="163"/>
                    </a:cubicBezTo>
                    <a:cubicBezTo>
                      <a:pt x="360" y="164"/>
                      <a:pt x="413" y="154"/>
                      <a:pt x="455" y="135"/>
                    </a:cubicBezTo>
                    <a:cubicBezTo>
                      <a:pt x="455" y="135"/>
                      <a:pt x="469" y="173"/>
                      <a:pt x="489" y="246"/>
                    </a:cubicBezTo>
                    <a:cubicBezTo>
                      <a:pt x="506" y="309"/>
                      <a:pt x="500" y="363"/>
                      <a:pt x="502" y="370"/>
                    </a:cubicBezTo>
                    <a:cubicBezTo>
                      <a:pt x="503" y="372"/>
                      <a:pt x="503" y="372"/>
                      <a:pt x="503" y="372"/>
                    </a:cubicBezTo>
                    <a:cubicBezTo>
                      <a:pt x="503" y="372"/>
                      <a:pt x="503" y="372"/>
                      <a:pt x="503" y="372"/>
                    </a:cubicBezTo>
                    <a:cubicBezTo>
                      <a:pt x="503" y="372"/>
                      <a:pt x="513" y="204"/>
                      <a:pt x="488" y="13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8" name="Freeform 64">
                <a:extLst>
                  <a:ext uri="{FF2B5EF4-FFF2-40B4-BE49-F238E27FC236}">
                    <a16:creationId xmlns:a16="http://schemas.microsoft.com/office/drawing/2014/main" id="{12E2D3A6-A594-44B5-B80E-A52DBD17A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7675" y="3100555"/>
                <a:ext cx="931862" cy="657225"/>
              </a:xfrm>
              <a:custGeom>
                <a:avLst/>
                <a:gdLst>
                  <a:gd name="T0" fmla="*/ 0 w 423"/>
                  <a:gd name="T1" fmla="*/ 154 h 298"/>
                  <a:gd name="T2" fmla="*/ 96 w 423"/>
                  <a:gd name="T3" fmla="*/ 288 h 298"/>
                  <a:gd name="T4" fmla="*/ 110 w 423"/>
                  <a:gd name="T5" fmla="*/ 272 h 298"/>
                  <a:gd name="T6" fmla="*/ 86 w 423"/>
                  <a:gd name="T7" fmla="*/ 168 h 298"/>
                  <a:gd name="T8" fmla="*/ 423 w 423"/>
                  <a:gd name="T9" fmla="*/ 18 h 298"/>
                  <a:gd name="T10" fmla="*/ 418 w 423"/>
                  <a:gd name="T11" fmla="*/ 0 h 298"/>
                  <a:gd name="T12" fmla="*/ 0 w 423"/>
                  <a:gd name="T13" fmla="*/ 154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3" h="298">
                    <a:moveTo>
                      <a:pt x="0" y="154"/>
                    </a:moveTo>
                    <a:cubicBezTo>
                      <a:pt x="21" y="203"/>
                      <a:pt x="54" y="298"/>
                      <a:pt x="96" y="288"/>
                    </a:cubicBezTo>
                    <a:cubicBezTo>
                      <a:pt x="104" y="287"/>
                      <a:pt x="108" y="282"/>
                      <a:pt x="110" y="272"/>
                    </a:cubicBezTo>
                    <a:cubicBezTo>
                      <a:pt x="114" y="255"/>
                      <a:pt x="86" y="168"/>
                      <a:pt x="86" y="168"/>
                    </a:cubicBezTo>
                    <a:cubicBezTo>
                      <a:pt x="423" y="18"/>
                      <a:pt x="423" y="18"/>
                      <a:pt x="423" y="18"/>
                    </a:cubicBezTo>
                    <a:cubicBezTo>
                      <a:pt x="418" y="0"/>
                      <a:pt x="418" y="0"/>
                      <a:pt x="418" y="0"/>
                    </a:cubicBezTo>
                    <a:cubicBezTo>
                      <a:pt x="296" y="44"/>
                      <a:pt x="128" y="97"/>
                      <a:pt x="0" y="154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9" name="Freeform 65">
                <a:extLst>
                  <a:ext uri="{FF2B5EF4-FFF2-40B4-BE49-F238E27FC236}">
                    <a16:creationId xmlns:a16="http://schemas.microsoft.com/office/drawing/2014/main" id="{EF86FB03-7757-4C5A-BF67-A8C4CB002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8737" y="2975143"/>
                <a:ext cx="309562" cy="469900"/>
              </a:xfrm>
              <a:custGeom>
                <a:avLst/>
                <a:gdLst>
                  <a:gd name="T0" fmla="*/ 0 w 141"/>
                  <a:gd name="T1" fmla="*/ 50 h 213"/>
                  <a:gd name="T2" fmla="*/ 51 w 141"/>
                  <a:gd name="T3" fmla="*/ 4 h 213"/>
                  <a:gd name="T4" fmla="*/ 133 w 141"/>
                  <a:gd name="T5" fmla="*/ 24 h 213"/>
                  <a:gd name="T6" fmla="*/ 128 w 141"/>
                  <a:gd name="T7" fmla="*/ 155 h 213"/>
                  <a:gd name="T8" fmla="*/ 47 w 141"/>
                  <a:gd name="T9" fmla="*/ 204 h 213"/>
                  <a:gd name="T10" fmla="*/ 3 w 141"/>
                  <a:gd name="T11" fmla="*/ 152 h 213"/>
                  <a:gd name="T12" fmla="*/ 0 w 141"/>
                  <a:gd name="T13" fmla="*/ 5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" h="213">
                    <a:moveTo>
                      <a:pt x="0" y="50"/>
                    </a:moveTo>
                    <a:cubicBezTo>
                      <a:pt x="0" y="50"/>
                      <a:pt x="17" y="8"/>
                      <a:pt x="51" y="4"/>
                    </a:cubicBezTo>
                    <a:cubicBezTo>
                      <a:pt x="86" y="0"/>
                      <a:pt x="130" y="15"/>
                      <a:pt x="133" y="24"/>
                    </a:cubicBezTo>
                    <a:cubicBezTo>
                      <a:pt x="137" y="34"/>
                      <a:pt x="141" y="142"/>
                      <a:pt x="128" y="155"/>
                    </a:cubicBezTo>
                    <a:cubicBezTo>
                      <a:pt x="114" y="169"/>
                      <a:pt x="66" y="213"/>
                      <a:pt x="47" y="204"/>
                    </a:cubicBezTo>
                    <a:cubicBezTo>
                      <a:pt x="28" y="194"/>
                      <a:pt x="3" y="152"/>
                      <a:pt x="3" y="152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0D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0" name="Freeform 66">
                <a:extLst>
                  <a:ext uri="{FF2B5EF4-FFF2-40B4-BE49-F238E27FC236}">
                    <a16:creationId xmlns:a16="http://schemas.microsoft.com/office/drawing/2014/main" id="{AD8FB385-818F-47D0-95D5-DA1497AAA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2712" y="3037055"/>
                <a:ext cx="227012" cy="339725"/>
              </a:xfrm>
              <a:custGeom>
                <a:avLst/>
                <a:gdLst>
                  <a:gd name="T0" fmla="*/ 2 w 103"/>
                  <a:gd name="T1" fmla="*/ 32 h 154"/>
                  <a:gd name="T2" fmla="*/ 60 w 103"/>
                  <a:gd name="T3" fmla="*/ 5 h 154"/>
                  <a:gd name="T4" fmla="*/ 64 w 103"/>
                  <a:gd name="T5" fmla="*/ 121 h 154"/>
                  <a:gd name="T6" fmla="*/ 18 w 103"/>
                  <a:gd name="T7" fmla="*/ 142 h 154"/>
                  <a:gd name="T8" fmla="*/ 18 w 103"/>
                  <a:gd name="T9" fmla="*/ 101 h 154"/>
                  <a:gd name="T10" fmla="*/ 30 w 103"/>
                  <a:gd name="T11" fmla="*/ 75 h 154"/>
                  <a:gd name="T12" fmla="*/ 6 w 103"/>
                  <a:gd name="T13" fmla="*/ 70 h 154"/>
                  <a:gd name="T14" fmla="*/ 2 w 103"/>
                  <a:gd name="T15" fmla="*/ 3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154">
                    <a:moveTo>
                      <a:pt x="2" y="32"/>
                    </a:moveTo>
                    <a:cubicBezTo>
                      <a:pt x="0" y="12"/>
                      <a:pt x="30" y="0"/>
                      <a:pt x="60" y="5"/>
                    </a:cubicBezTo>
                    <a:cubicBezTo>
                      <a:pt x="103" y="11"/>
                      <a:pt x="86" y="98"/>
                      <a:pt x="64" y="121"/>
                    </a:cubicBezTo>
                    <a:cubicBezTo>
                      <a:pt x="52" y="135"/>
                      <a:pt x="29" y="154"/>
                      <a:pt x="18" y="142"/>
                    </a:cubicBezTo>
                    <a:cubicBezTo>
                      <a:pt x="8" y="131"/>
                      <a:pt x="18" y="101"/>
                      <a:pt x="18" y="101"/>
                    </a:cubicBezTo>
                    <a:cubicBezTo>
                      <a:pt x="18" y="101"/>
                      <a:pt x="36" y="84"/>
                      <a:pt x="30" y="75"/>
                    </a:cubicBezTo>
                    <a:cubicBezTo>
                      <a:pt x="24" y="65"/>
                      <a:pt x="9" y="78"/>
                      <a:pt x="6" y="70"/>
                    </a:cubicBezTo>
                    <a:cubicBezTo>
                      <a:pt x="3" y="61"/>
                      <a:pt x="2" y="32"/>
                      <a:pt x="2" y="32"/>
                    </a:cubicBezTo>
                    <a:close/>
                  </a:path>
                </a:pathLst>
              </a:custGeom>
              <a:solidFill>
                <a:srgbClr val="C19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1" name="Freeform 67">
                <a:extLst>
                  <a:ext uri="{FF2B5EF4-FFF2-40B4-BE49-F238E27FC236}">
                    <a16:creationId xmlns:a16="http://schemas.microsoft.com/office/drawing/2014/main" id="{3DB29D7C-DF33-4252-8318-1907FA49A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2150" y="3479968"/>
                <a:ext cx="1585912" cy="2292350"/>
              </a:xfrm>
              <a:custGeom>
                <a:avLst/>
                <a:gdLst>
                  <a:gd name="T0" fmla="*/ 0 w 720"/>
                  <a:gd name="T1" fmla="*/ 75 h 1040"/>
                  <a:gd name="T2" fmla="*/ 179 w 720"/>
                  <a:gd name="T3" fmla="*/ 6 h 1040"/>
                  <a:gd name="T4" fmla="*/ 454 w 720"/>
                  <a:gd name="T5" fmla="*/ 208 h 1040"/>
                  <a:gd name="T6" fmla="*/ 718 w 720"/>
                  <a:gd name="T7" fmla="*/ 644 h 1040"/>
                  <a:gd name="T8" fmla="*/ 421 w 720"/>
                  <a:gd name="T9" fmla="*/ 801 h 1040"/>
                  <a:gd name="T10" fmla="*/ 0 w 720"/>
                  <a:gd name="T11" fmla="*/ 75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0" h="1040">
                    <a:moveTo>
                      <a:pt x="0" y="75"/>
                    </a:moveTo>
                    <a:cubicBezTo>
                      <a:pt x="14" y="64"/>
                      <a:pt x="108" y="12"/>
                      <a:pt x="179" y="6"/>
                    </a:cubicBezTo>
                    <a:cubicBezTo>
                      <a:pt x="249" y="0"/>
                      <a:pt x="349" y="92"/>
                      <a:pt x="454" y="208"/>
                    </a:cubicBezTo>
                    <a:cubicBezTo>
                      <a:pt x="559" y="323"/>
                      <a:pt x="716" y="582"/>
                      <a:pt x="718" y="644"/>
                    </a:cubicBezTo>
                    <a:cubicBezTo>
                      <a:pt x="720" y="706"/>
                      <a:pt x="503" y="1040"/>
                      <a:pt x="421" y="801"/>
                    </a:cubicBezTo>
                    <a:cubicBezTo>
                      <a:pt x="338" y="562"/>
                      <a:pt x="0" y="75"/>
                      <a:pt x="0" y="7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2" name="Freeform 68">
                <a:extLst>
                  <a:ext uri="{FF2B5EF4-FFF2-40B4-BE49-F238E27FC236}">
                    <a16:creationId xmlns:a16="http://schemas.microsoft.com/office/drawing/2014/main" id="{87317C92-1FE1-4A89-A927-B3F71D1D4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2150" y="3586330"/>
                <a:ext cx="1579562" cy="1957388"/>
              </a:xfrm>
              <a:custGeom>
                <a:avLst/>
                <a:gdLst>
                  <a:gd name="T0" fmla="*/ 0 w 717"/>
                  <a:gd name="T1" fmla="*/ 27 h 888"/>
                  <a:gd name="T2" fmla="*/ 48 w 717"/>
                  <a:gd name="T3" fmla="*/ 0 h 888"/>
                  <a:gd name="T4" fmla="*/ 213 w 717"/>
                  <a:gd name="T5" fmla="*/ 264 h 888"/>
                  <a:gd name="T6" fmla="*/ 481 w 717"/>
                  <a:gd name="T7" fmla="*/ 741 h 888"/>
                  <a:gd name="T8" fmla="*/ 643 w 717"/>
                  <a:gd name="T9" fmla="*/ 699 h 888"/>
                  <a:gd name="T10" fmla="*/ 717 w 717"/>
                  <a:gd name="T11" fmla="*/ 605 h 888"/>
                  <a:gd name="T12" fmla="*/ 470 w 717"/>
                  <a:gd name="T13" fmla="*/ 827 h 888"/>
                  <a:gd name="T14" fmla="*/ 439 w 717"/>
                  <a:gd name="T15" fmla="*/ 793 h 888"/>
                  <a:gd name="T16" fmla="*/ 421 w 717"/>
                  <a:gd name="T17" fmla="*/ 753 h 888"/>
                  <a:gd name="T18" fmla="*/ 0 w 717"/>
                  <a:gd name="T19" fmla="*/ 27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7" h="888">
                    <a:moveTo>
                      <a:pt x="0" y="27"/>
                    </a:moveTo>
                    <a:cubicBezTo>
                      <a:pt x="5" y="22"/>
                      <a:pt x="24" y="12"/>
                      <a:pt x="48" y="0"/>
                    </a:cubicBezTo>
                    <a:cubicBezTo>
                      <a:pt x="79" y="61"/>
                      <a:pt x="160" y="188"/>
                      <a:pt x="213" y="264"/>
                    </a:cubicBezTo>
                    <a:cubicBezTo>
                      <a:pt x="281" y="361"/>
                      <a:pt x="435" y="700"/>
                      <a:pt x="481" y="741"/>
                    </a:cubicBezTo>
                    <a:cubicBezTo>
                      <a:pt x="528" y="782"/>
                      <a:pt x="605" y="759"/>
                      <a:pt x="643" y="699"/>
                    </a:cubicBezTo>
                    <a:cubicBezTo>
                      <a:pt x="667" y="662"/>
                      <a:pt x="697" y="627"/>
                      <a:pt x="717" y="605"/>
                    </a:cubicBezTo>
                    <a:cubicBezTo>
                      <a:pt x="706" y="671"/>
                      <a:pt x="563" y="888"/>
                      <a:pt x="470" y="827"/>
                    </a:cubicBezTo>
                    <a:cubicBezTo>
                      <a:pt x="460" y="816"/>
                      <a:pt x="449" y="805"/>
                      <a:pt x="439" y="793"/>
                    </a:cubicBezTo>
                    <a:cubicBezTo>
                      <a:pt x="432" y="782"/>
                      <a:pt x="426" y="769"/>
                      <a:pt x="421" y="753"/>
                    </a:cubicBezTo>
                    <a:cubicBezTo>
                      <a:pt x="338" y="514"/>
                      <a:pt x="0" y="27"/>
                      <a:pt x="0" y="27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3" name="Freeform 69">
                <a:extLst>
                  <a:ext uri="{FF2B5EF4-FFF2-40B4-BE49-F238E27FC236}">
                    <a16:creationId xmlns:a16="http://schemas.microsoft.com/office/drawing/2014/main" id="{2893FDDA-7CF3-4B37-AAE2-88EB345653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2150" y="3532355"/>
                <a:ext cx="977900" cy="373063"/>
              </a:xfrm>
              <a:custGeom>
                <a:avLst/>
                <a:gdLst>
                  <a:gd name="T0" fmla="*/ 0 w 444"/>
                  <a:gd name="T1" fmla="*/ 51 h 169"/>
                  <a:gd name="T2" fmla="*/ 94 w 444"/>
                  <a:gd name="T3" fmla="*/ 4 h 169"/>
                  <a:gd name="T4" fmla="*/ 184 w 444"/>
                  <a:gd name="T5" fmla="*/ 2 h 169"/>
                  <a:gd name="T6" fmla="*/ 342 w 444"/>
                  <a:gd name="T7" fmla="*/ 62 h 169"/>
                  <a:gd name="T8" fmla="*/ 441 w 444"/>
                  <a:gd name="T9" fmla="*/ 145 h 169"/>
                  <a:gd name="T10" fmla="*/ 415 w 444"/>
                  <a:gd name="T11" fmla="*/ 164 h 169"/>
                  <a:gd name="T12" fmla="*/ 211 w 444"/>
                  <a:gd name="T13" fmla="*/ 60 h 169"/>
                  <a:gd name="T14" fmla="*/ 39 w 444"/>
                  <a:gd name="T15" fmla="*/ 71 h 169"/>
                  <a:gd name="T16" fmla="*/ 10 w 444"/>
                  <a:gd name="T17" fmla="*/ 65 h 169"/>
                  <a:gd name="T18" fmla="*/ 0 w 444"/>
                  <a:gd name="T19" fmla="*/ 5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4" h="169">
                    <a:moveTo>
                      <a:pt x="0" y="51"/>
                    </a:moveTo>
                    <a:cubicBezTo>
                      <a:pt x="9" y="44"/>
                      <a:pt x="48" y="21"/>
                      <a:pt x="94" y="4"/>
                    </a:cubicBezTo>
                    <a:cubicBezTo>
                      <a:pt x="121" y="1"/>
                      <a:pt x="152" y="0"/>
                      <a:pt x="184" y="2"/>
                    </a:cubicBezTo>
                    <a:cubicBezTo>
                      <a:pt x="276" y="6"/>
                      <a:pt x="316" y="45"/>
                      <a:pt x="342" y="62"/>
                    </a:cubicBezTo>
                    <a:cubicBezTo>
                      <a:pt x="368" y="80"/>
                      <a:pt x="439" y="131"/>
                      <a:pt x="441" y="145"/>
                    </a:cubicBezTo>
                    <a:cubicBezTo>
                      <a:pt x="444" y="160"/>
                      <a:pt x="439" y="169"/>
                      <a:pt x="415" y="164"/>
                    </a:cubicBezTo>
                    <a:cubicBezTo>
                      <a:pt x="391" y="158"/>
                      <a:pt x="270" y="71"/>
                      <a:pt x="211" y="60"/>
                    </a:cubicBezTo>
                    <a:cubicBezTo>
                      <a:pt x="152" y="48"/>
                      <a:pt x="50" y="70"/>
                      <a:pt x="39" y="71"/>
                    </a:cubicBezTo>
                    <a:cubicBezTo>
                      <a:pt x="34" y="71"/>
                      <a:pt x="21" y="70"/>
                      <a:pt x="10" y="65"/>
                    </a:cubicBezTo>
                    <a:cubicBezTo>
                      <a:pt x="4" y="56"/>
                      <a:pt x="0" y="51"/>
                      <a:pt x="0" y="51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4" name="Freeform 70">
                <a:extLst>
                  <a:ext uri="{FF2B5EF4-FFF2-40B4-BE49-F238E27FC236}">
                    <a16:creationId xmlns:a16="http://schemas.microsoft.com/office/drawing/2014/main" id="{058C0A02-9165-4DA3-BEBB-4A990DC39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2275" y="3938755"/>
                <a:ext cx="795337" cy="947738"/>
              </a:xfrm>
              <a:custGeom>
                <a:avLst/>
                <a:gdLst>
                  <a:gd name="T0" fmla="*/ 0 w 361"/>
                  <a:gd name="T1" fmla="*/ 0 h 430"/>
                  <a:gd name="T2" fmla="*/ 221 w 361"/>
                  <a:gd name="T3" fmla="*/ 88 h 430"/>
                  <a:gd name="T4" fmla="*/ 343 w 361"/>
                  <a:gd name="T5" fmla="*/ 350 h 430"/>
                  <a:gd name="T6" fmla="*/ 233 w 361"/>
                  <a:gd name="T7" fmla="*/ 407 h 430"/>
                  <a:gd name="T8" fmla="*/ 0 w 361"/>
                  <a:gd name="T9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1" h="430">
                    <a:moveTo>
                      <a:pt x="0" y="0"/>
                    </a:moveTo>
                    <a:cubicBezTo>
                      <a:pt x="31" y="8"/>
                      <a:pt x="161" y="17"/>
                      <a:pt x="221" y="88"/>
                    </a:cubicBezTo>
                    <a:cubicBezTo>
                      <a:pt x="281" y="158"/>
                      <a:pt x="361" y="298"/>
                      <a:pt x="343" y="350"/>
                    </a:cubicBezTo>
                    <a:cubicBezTo>
                      <a:pt x="324" y="401"/>
                      <a:pt x="248" y="430"/>
                      <a:pt x="233" y="407"/>
                    </a:cubicBezTo>
                    <a:cubicBezTo>
                      <a:pt x="219" y="38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5" name="Freeform 71">
                <a:extLst>
                  <a:ext uri="{FF2B5EF4-FFF2-40B4-BE49-F238E27FC236}">
                    <a16:creationId xmlns:a16="http://schemas.microsoft.com/office/drawing/2014/main" id="{22B2DB9B-C5AB-4AC4-9F90-2230E98AC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7362" y="3991143"/>
                <a:ext cx="296862" cy="179388"/>
              </a:xfrm>
              <a:custGeom>
                <a:avLst/>
                <a:gdLst>
                  <a:gd name="T0" fmla="*/ 83 w 135"/>
                  <a:gd name="T1" fmla="*/ 0 h 81"/>
                  <a:gd name="T2" fmla="*/ 126 w 135"/>
                  <a:gd name="T3" fmla="*/ 27 h 81"/>
                  <a:gd name="T4" fmla="*/ 16 w 135"/>
                  <a:gd name="T5" fmla="*/ 67 h 81"/>
                  <a:gd name="T6" fmla="*/ 29 w 135"/>
                  <a:gd name="T7" fmla="*/ 13 h 81"/>
                  <a:gd name="T8" fmla="*/ 83 w 135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81">
                    <a:moveTo>
                      <a:pt x="83" y="0"/>
                    </a:moveTo>
                    <a:cubicBezTo>
                      <a:pt x="83" y="0"/>
                      <a:pt x="135" y="4"/>
                      <a:pt x="126" y="27"/>
                    </a:cubicBezTo>
                    <a:cubicBezTo>
                      <a:pt x="117" y="49"/>
                      <a:pt x="32" y="81"/>
                      <a:pt x="16" y="67"/>
                    </a:cubicBezTo>
                    <a:cubicBezTo>
                      <a:pt x="0" y="53"/>
                      <a:pt x="12" y="25"/>
                      <a:pt x="29" y="13"/>
                    </a:cubicBezTo>
                    <a:cubicBezTo>
                      <a:pt x="47" y="0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C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6" name="Freeform 72">
                <a:extLst>
                  <a:ext uri="{FF2B5EF4-FFF2-40B4-BE49-F238E27FC236}">
                    <a16:creationId xmlns:a16="http://schemas.microsoft.com/office/drawing/2014/main" id="{3273FDBD-A40B-461A-AA0A-4DE20682D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4512" y="3433930"/>
                <a:ext cx="1212850" cy="458788"/>
              </a:xfrm>
              <a:custGeom>
                <a:avLst/>
                <a:gdLst>
                  <a:gd name="T0" fmla="*/ 507 w 550"/>
                  <a:gd name="T1" fmla="*/ 201 h 208"/>
                  <a:gd name="T2" fmla="*/ 289 w 550"/>
                  <a:gd name="T3" fmla="*/ 81 h 208"/>
                  <a:gd name="T4" fmla="*/ 91 w 550"/>
                  <a:gd name="T5" fmla="*/ 101 h 208"/>
                  <a:gd name="T6" fmla="*/ 21 w 550"/>
                  <a:gd name="T7" fmla="*/ 31 h 208"/>
                  <a:gd name="T8" fmla="*/ 286 w 550"/>
                  <a:gd name="T9" fmla="*/ 25 h 208"/>
                  <a:gd name="T10" fmla="*/ 507 w 550"/>
                  <a:gd name="T11" fmla="*/ 2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0" h="208">
                    <a:moveTo>
                      <a:pt x="507" y="201"/>
                    </a:moveTo>
                    <a:cubicBezTo>
                      <a:pt x="492" y="194"/>
                      <a:pt x="371" y="88"/>
                      <a:pt x="289" y="81"/>
                    </a:cubicBezTo>
                    <a:cubicBezTo>
                      <a:pt x="206" y="75"/>
                      <a:pt x="131" y="102"/>
                      <a:pt x="91" y="101"/>
                    </a:cubicBezTo>
                    <a:cubicBezTo>
                      <a:pt x="51" y="100"/>
                      <a:pt x="0" y="62"/>
                      <a:pt x="21" y="31"/>
                    </a:cubicBezTo>
                    <a:cubicBezTo>
                      <a:pt x="41" y="0"/>
                      <a:pt x="133" y="0"/>
                      <a:pt x="286" y="25"/>
                    </a:cubicBezTo>
                    <a:cubicBezTo>
                      <a:pt x="550" y="67"/>
                      <a:pt x="521" y="208"/>
                      <a:pt x="507" y="20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7" name="Freeform 73">
                <a:extLst>
                  <a:ext uri="{FF2B5EF4-FFF2-40B4-BE49-F238E27FC236}">
                    <a16:creationId xmlns:a16="http://schemas.microsoft.com/office/drawing/2014/main" id="{10082252-A589-4E6A-AA8B-91C3196E9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0375" y="3429168"/>
                <a:ext cx="204787" cy="293688"/>
              </a:xfrm>
              <a:custGeom>
                <a:avLst/>
                <a:gdLst>
                  <a:gd name="T0" fmla="*/ 13 w 93"/>
                  <a:gd name="T1" fmla="*/ 12 h 133"/>
                  <a:gd name="T2" fmla="*/ 0 w 93"/>
                  <a:gd name="T3" fmla="*/ 17 h 133"/>
                  <a:gd name="T4" fmla="*/ 29 w 93"/>
                  <a:gd name="T5" fmla="*/ 85 h 133"/>
                  <a:gd name="T6" fmla="*/ 65 w 93"/>
                  <a:gd name="T7" fmla="*/ 133 h 133"/>
                  <a:gd name="T8" fmla="*/ 74 w 93"/>
                  <a:gd name="T9" fmla="*/ 133 h 133"/>
                  <a:gd name="T10" fmla="*/ 91 w 93"/>
                  <a:gd name="T11" fmla="*/ 113 h 133"/>
                  <a:gd name="T12" fmla="*/ 56 w 93"/>
                  <a:gd name="T13" fmla="*/ 10 h 133"/>
                  <a:gd name="T14" fmla="*/ 45 w 93"/>
                  <a:gd name="T15" fmla="*/ 0 h 133"/>
                  <a:gd name="T16" fmla="*/ 13 w 93"/>
                  <a:gd name="T17" fmla="*/ 1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133">
                    <a:moveTo>
                      <a:pt x="13" y="12"/>
                    </a:moveTo>
                    <a:cubicBezTo>
                      <a:pt x="8" y="14"/>
                      <a:pt x="3" y="16"/>
                      <a:pt x="0" y="17"/>
                    </a:cubicBezTo>
                    <a:cubicBezTo>
                      <a:pt x="8" y="38"/>
                      <a:pt x="18" y="63"/>
                      <a:pt x="29" y="85"/>
                    </a:cubicBezTo>
                    <a:cubicBezTo>
                      <a:pt x="40" y="105"/>
                      <a:pt x="52" y="123"/>
                      <a:pt x="65" y="133"/>
                    </a:cubicBezTo>
                    <a:cubicBezTo>
                      <a:pt x="68" y="133"/>
                      <a:pt x="72" y="133"/>
                      <a:pt x="74" y="133"/>
                    </a:cubicBezTo>
                    <a:cubicBezTo>
                      <a:pt x="86" y="133"/>
                      <a:pt x="93" y="127"/>
                      <a:pt x="91" y="113"/>
                    </a:cubicBezTo>
                    <a:cubicBezTo>
                      <a:pt x="90" y="98"/>
                      <a:pt x="62" y="21"/>
                      <a:pt x="56" y="10"/>
                    </a:cubicBezTo>
                    <a:cubicBezTo>
                      <a:pt x="51" y="0"/>
                      <a:pt x="45" y="0"/>
                      <a:pt x="45" y="0"/>
                    </a:cubicBezTo>
                    <a:cubicBezTo>
                      <a:pt x="45" y="0"/>
                      <a:pt x="28" y="6"/>
                      <a:pt x="13" y="12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8" name="Freeform 74">
                <a:extLst>
                  <a:ext uri="{FF2B5EF4-FFF2-40B4-BE49-F238E27FC236}">
                    <a16:creationId xmlns:a16="http://schemas.microsoft.com/office/drawing/2014/main" id="{378A3B04-E826-4C4F-A146-C0D05A6601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3850" y="2357605"/>
                <a:ext cx="1173162" cy="411163"/>
              </a:xfrm>
              <a:custGeom>
                <a:avLst/>
                <a:gdLst>
                  <a:gd name="T0" fmla="*/ 533 w 533"/>
                  <a:gd name="T1" fmla="*/ 99 h 186"/>
                  <a:gd name="T2" fmla="*/ 72 w 533"/>
                  <a:gd name="T3" fmla="*/ 124 h 186"/>
                  <a:gd name="T4" fmla="*/ 274 w 533"/>
                  <a:gd name="T5" fmla="*/ 89 h 186"/>
                  <a:gd name="T6" fmla="*/ 120 w 533"/>
                  <a:gd name="T7" fmla="*/ 143 h 186"/>
                  <a:gd name="T8" fmla="*/ 0 w 533"/>
                  <a:gd name="T9" fmla="*/ 159 h 186"/>
                  <a:gd name="T10" fmla="*/ 113 w 533"/>
                  <a:gd name="T11" fmla="*/ 166 h 186"/>
                  <a:gd name="T12" fmla="*/ 152 w 533"/>
                  <a:gd name="T13" fmla="*/ 161 h 186"/>
                  <a:gd name="T14" fmla="*/ 259 w 533"/>
                  <a:gd name="T15" fmla="*/ 136 h 186"/>
                  <a:gd name="T16" fmla="*/ 266 w 533"/>
                  <a:gd name="T17" fmla="*/ 136 h 186"/>
                  <a:gd name="T18" fmla="*/ 172 w 533"/>
                  <a:gd name="T19" fmla="*/ 185 h 186"/>
                  <a:gd name="T20" fmla="*/ 326 w 533"/>
                  <a:gd name="T21" fmla="*/ 138 h 186"/>
                  <a:gd name="T22" fmla="*/ 533 w 533"/>
                  <a:gd name="T23" fmla="*/ 9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3" h="186">
                    <a:moveTo>
                      <a:pt x="533" y="99"/>
                    </a:moveTo>
                    <a:cubicBezTo>
                      <a:pt x="386" y="0"/>
                      <a:pt x="207" y="78"/>
                      <a:pt x="72" y="124"/>
                    </a:cubicBezTo>
                    <a:cubicBezTo>
                      <a:pt x="177" y="116"/>
                      <a:pt x="275" y="89"/>
                      <a:pt x="274" y="89"/>
                    </a:cubicBezTo>
                    <a:cubicBezTo>
                      <a:pt x="264" y="92"/>
                      <a:pt x="179" y="131"/>
                      <a:pt x="120" y="143"/>
                    </a:cubicBezTo>
                    <a:cubicBezTo>
                      <a:pt x="61" y="154"/>
                      <a:pt x="0" y="159"/>
                      <a:pt x="0" y="159"/>
                    </a:cubicBezTo>
                    <a:cubicBezTo>
                      <a:pt x="0" y="159"/>
                      <a:pt x="30" y="176"/>
                      <a:pt x="113" y="166"/>
                    </a:cubicBezTo>
                    <a:cubicBezTo>
                      <a:pt x="126" y="165"/>
                      <a:pt x="139" y="163"/>
                      <a:pt x="152" y="161"/>
                    </a:cubicBezTo>
                    <a:cubicBezTo>
                      <a:pt x="200" y="152"/>
                      <a:pt x="241" y="140"/>
                      <a:pt x="259" y="136"/>
                    </a:cubicBezTo>
                    <a:cubicBezTo>
                      <a:pt x="266" y="134"/>
                      <a:pt x="269" y="134"/>
                      <a:pt x="266" y="136"/>
                    </a:cubicBezTo>
                    <a:cubicBezTo>
                      <a:pt x="256" y="144"/>
                      <a:pt x="165" y="186"/>
                      <a:pt x="172" y="185"/>
                    </a:cubicBezTo>
                    <a:cubicBezTo>
                      <a:pt x="246" y="175"/>
                      <a:pt x="288" y="156"/>
                      <a:pt x="326" y="138"/>
                    </a:cubicBezTo>
                    <a:cubicBezTo>
                      <a:pt x="379" y="113"/>
                      <a:pt x="424" y="90"/>
                      <a:pt x="533" y="99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8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9" name="Freeform 75">
                <a:extLst>
                  <a:ext uri="{FF2B5EF4-FFF2-40B4-BE49-F238E27FC236}">
                    <a16:creationId xmlns:a16="http://schemas.microsoft.com/office/drawing/2014/main" id="{6094333E-6A1D-4D76-9695-9F0494B58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9475" y="3345030"/>
                <a:ext cx="715962" cy="714375"/>
              </a:xfrm>
              <a:custGeom>
                <a:avLst/>
                <a:gdLst>
                  <a:gd name="T0" fmla="*/ 324 w 325"/>
                  <a:gd name="T1" fmla="*/ 47 h 324"/>
                  <a:gd name="T2" fmla="*/ 318 w 325"/>
                  <a:gd name="T3" fmla="*/ 1 h 324"/>
                  <a:gd name="T4" fmla="*/ 319 w 325"/>
                  <a:gd name="T5" fmla="*/ 0 h 324"/>
                  <a:gd name="T6" fmla="*/ 269 w 325"/>
                  <a:gd name="T7" fmla="*/ 35 h 324"/>
                  <a:gd name="T8" fmla="*/ 267 w 325"/>
                  <a:gd name="T9" fmla="*/ 116 h 324"/>
                  <a:gd name="T10" fmla="*/ 0 w 325"/>
                  <a:gd name="T11" fmla="*/ 310 h 324"/>
                  <a:gd name="T12" fmla="*/ 60 w 325"/>
                  <a:gd name="T13" fmla="*/ 314 h 324"/>
                  <a:gd name="T14" fmla="*/ 237 w 325"/>
                  <a:gd name="T15" fmla="*/ 184 h 324"/>
                  <a:gd name="T16" fmla="*/ 305 w 325"/>
                  <a:gd name="T17" fmla="*/ 102 h 324"/>
                  <a:gd name="T18" fmla="*/ 323 w 325"/>
                  <a:gd name="T19" fmla="*/ 79 h 324"/>
                  <a:gd name="T20" fmla="*/ 324 w 325"/>
                  <a:gd name="T21" fmla="*/ 47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5" h="324">
                    <a:moveTo>
                      <a:pt x="324" y="47"/>
                    </a:moveTo>
                    <a:cubicBezTo>
                      <a:pt x="324" y="33"/>
                      <a:pt x="323" y="17"/>
                      <a:pt x="318" y="1"/>
                    </a:cubicBezTo>
                    <a:cubicBezTo>
                      <a:pt x="319" y="0"/>
                      <a:pt x="319" y="0"/>
                      <a:pt x="319" y="0"/>
                    </a:cubicBezTo>
                    <a:cubicBezTo>
                      <a:pt x="305" y="12"/>
                      <a:pt x="285" y="28"/>
                      <a:pt x="269" y="35"/>
                    </a:cubicBezTo>
                    <a:cubicBezTo>
                      <a:pt x="269" y="35"/>
                      <a:pt x="284" y="86"/>
                      <a:pt x="267" y="116"/>
                    </a:cubicBezTo>
                    <a:cubicBezTo>
                      <a:pt x="229" y="181"/>
                      <a:pt x="100" y="324"/>
                      <a:pt x="0" y="310"/>
                    </a:cubicBezTo>
                    <a:cubicBezTo>
                      <a:pt x="11" y="317"/>
                      <a:pt x="44" y="318"/>
                      <a:pt x="60" y="314"/>
                    </a:cubicBezTo>
                    <a:cubicBezTo>
                      <a:pt x="114" y="303"/>
                      <a:pt x="178" y="247"/>
                      <a:pt x="237" y="184"/>
                    </a:cubicBezTo>
                    <a:cubicBezTo>
                      <a:pt x="261" y="157"/>
                      <a:pt x="284" y="129"/>
                      <a:pt x="305" y="102"/>
                    </a:cubicBezTo>
                    <a:cubicBezTo>
                      <a:pt x="311" y="94"/>
                      <a:pt x="317" y="87"/>
                      <a:pt x="323" y="79"/>
                    </a:cubicBezTo>
                    <a:cubicBezTo>
                      <a:pt x="323" y="79"/>
                      <a:pt x="325" y="66"/>
                      <a:pt x="324" y="47"/>
                    </a:cubicBezTo>
                    <a:close/>
                  </a:path>
                </a:pathLst>
              </a:custGeom>
              <a:solidFill>
                <a:srgbClr val="E2C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0" name="Freeform 76">
                <a:extLst>
                  <a:ext uri="{FF2B5EF4-FFF2-40B4-BE49-F238E27FC236}">
                    <a16:creationId xmlns:a16="http://schemas.microsoft.com/office/drawing/2014/main" id="{FD94498D-CF18-4EB8-8232-F82A4097B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2600" y="3753018"/>
                <a:ext cx="166687" cy="95250"/>
              </a:xfrm>
              <a:custGeom>
                <a:avLst/>
                <a:gdLst>
                  <a:gd name="T0" fmla="*/ 0 w 76"/>
                  <a:gd name="T1" fmla="*/ 31 h 43"/>
                  <a:gd name="T2" fmla="*/ 70 w 76"/>
                  <a:gd name="T3" fmla="*/ 43 h 43"/>
                  <a:gd name="T4" fmla="*/ 76 w 76"/>
                  <a:gd name="T5" fmla="*/ 0 h 43"/>
                  <a:gd name="T6" fmla="*/ 57 w 76"/>
                  <a:gd name="T7" fmla="*/ 26 h 43"/>
                  <a:gd name="T8" fmla="*/ 0 w 76"/>
                  <a:gd name="T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43">
                    <a:moveTo>
                      <a:pt x="0" y="31"/>
                    </a:moveTo>
                    <a:cubicBezTo>
                      <a:pt x="4" y="40"/>
                      <a:pt x="70" y="43"/>
                      <a:pt x="70" y="43"/>
                    </a:cubicBezTo>
                    <a:cubicBezTo>
                      <a:pt x="74" y="38"/>
                      <a:pt x="76" y="0"/>
                      <a:pt x="76" y="0"/>
                    </a:cubicBezTo>
                    <a:cubicBezTo>
                      <a:pt x="76" y="0"/>
                      <a:pt x="63" y="21"/>
                      <a:pt x="57" y="26"/>
                    </a:cubicBezTo>
                    <a:cubicBezTo>
                      <a:pt x="52" y="31"/>
                      <a:pt x="0" y="31"/>
                      <a:pt x="0" y="31"/>
                    </a:cubicBezTo>
                    <a:close/>
                  </a:path>
                </a:pathLst>
              </a:custGeom>
              <a:solidFill>
                <a:srgbClr val="E2C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1" name="Freeform 77">
                <a:extLst>
                  <a:ext uri="{FF2B5EF4-FFF2-40B4-BE49-F238E27FC236}">
                    <a16:creationId xmlns:a16="http://schemas.microsoft.com/office/drawing/2014/main" id="{A904161E-213B-4FCE-98E4-92EA56607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2587" y="3643480"/>
                <a:ext cx="338137" cy="198438"/>
              </a:xfrm>
              <a:custGeom>
                <a:avLst/>
                <a:gdLst>
                  <a:gd name="T0" fmla="*/ 3 w 154"/>
                  <a:gd name="T1" fmla="*/ 68 h 90"/>
                  <a:gd name="T2" fmla="*/ 0 w 154"/>
                  <a:gd name="T3" fmla="*/ 90 h 90"/>
                  <a:gd name="T4" fmla="*/ 36 w 154"/>
                  <a:gd name="T5" fmla="*/ 57 h 90"/>
                  <a:gd name="T6" fmla="*/ 53 w 154"/>
                  <a:gd name="T7" fmla="*/ 44 h 90"/>
                  <a:gd name="T8" fmla="*/ 154 w 154"/>
                  <a:gd name="T9" fmla="*/ 19 h 90"/>
                  <a:gd name="T10" fmla="*/ 142 w 154"/>
                  <a:gd name="T11" fmla="*/ 2 h 90"/>
                  <a:gd name="T12" fmla="*/ 137 w 154"/>
                  <a:gd name="T13" fmla="*/ 0 h 90"/>
                  <a:gd name="T14" fmla="*/ 112 w 154"/>
                  <a:gd name="T15" fmla="*/ 1 h 90"/>
                  <a:gd name="T16" fmla="*/ 72 w 154"/>
                  <a:gd name="T17" fmla="*/ 11 h 90"/>
                  <a:gd name="T18" fmla="*/ 51 w 154"/>
                  <a:gd name="T19" fmla="*/ 24 h 90"/>
                  <a:gd name="T20" fmla="*/ 30 w 154"/>
                  <a:gd name="T21" fmla="*/ 43 h 90"/>
                  <a:gd name="T22" fmla="*/ 14 w 154"/>
                  <a:gd name="T23" fmla="*/ 57 h 90"/>
                  <a:gd name="T24" fmla="*/ 3 w 154"/>
                  <a:gd name="T25" fmla="*/ 6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90">
                    <a:moveTo>
                      <a:pt x="3" y="68"/>
                    </a:moveTo>
                    <a:cubicBezTo>
                      <a:pt x="2" y="75"/>
                      <a:pt x="1" y="82"/>
                      <a:pt x="0" y="90"/>
                    </a:cubicBezTo>
                    <a:cubicBezTo>
                      <a:pt x="13" y="77"/>
                      <a:pt x="25" y="66"/>
                      <a:pt x="36" y="57"/>
                    </a:cubicBezTo>
                    <a:cubicBezTo>
                      <a:pt x="42" y="52"/>
                      <a:pt x="48" y="48"/>
                      <a:pt x="53" y="44"/>
                    </a:cubicBezTo>
                    <a:cubicBezTo>
                      <a:pt x="96" y="12"/>
                      <a:pt x="119" y="11"/>
                      <a:pt x="154" y="19"/>
                    </a:cubicBezTo>
                    <a:cubicBezTo>
                      <a:pt x="148" y="10"/>
                      <a:pt x="143" y="4"/>
                      <a:pt x="142" y="2"/>
                    </a:cubicBezTo>
                    <a:cubicBezTo>
                      <a:pt x="140" y="1"/>
                      <a:pt x="139" y="1"/>
                      <a:pt x="137" y="0"/>
                    </a:cubicBezTo>
                    <a:cubicBezTo>
                      <a:pt x="128" y="0"/>
                      <a:pt x="119" y="0"/>
                      <a:pt x="112" y="1"/>
                    </a:cubicBezTo>
                    <a:cubicBezTo>
                      <a:pt x="96" y="3"/>
                      <a:pt x="83" y="6"/>
                      <a:pt x="72" y="11"/>
                    </a:cubicBezTo>
                    <a:cubicBezTo>
                      <a:pt x="65" y="15"/>
                      <a:pt x="58" y="19"/>
                      <a:pt x="51" y="24"/>
                    </a:cubicBezTo>
                    <a:cubicBezTo>
                      <a:pt x="44" y="30"/>
                      <a:pt x="37" y="36"/>
                      <a:pt x="30" y="43"/>
                    </a:cubicBezTo>
                    <a:cubicBezTo>
                      <a:pt x="25" y="47"/>
                      <a:pt x="20" y="52"/>
                      <a:pt x="14" y="57"/>
                    </a:cubicBezTo>
                    <a:cubicBezTo>
                      <a:pt x="10" y="61"/>
                      <a:pt x="6" y="64"/>
                      <a:pt x="3" y="68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2" name="Freeform 78">
                <a:extLst>
                  <a:ext uri="{FF2B5EF4-FFF2-40B4-BE49-F238E27FC236}">
                    <a16:creationId xmlns:a16="http://schemas.microsoft.com/office/drawing/2014/main" id="{7E4C0AC9-A1EC-4CA2-B7DE-BA82186CAA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1650" y="4388018"/>
                <a:ext cx="500062" cy="287338"/>
              </a:xfrm>
              <a:custGeom>
                <a:avLst/>
                <a:gdLst>
                  <a:gd name="T0" fmla="*/ 172 w 227"/>
                  <a:gd name="T1" fmla="*/ 115 h 130"/>
                  <a:gd name="T2" fmla="*/ 209 w 227"/>
                  <a:gd name="T3" fmla="*/ 129 h 130"/>
                  <a:gd name="T4" fmla="*/ 223 w 227"/>
                  <a:gd name="T5" fmla="*/ 120 h 130"/>
                  <a:gd name="T6" fmla="*/ 227 w 227"/>
                  <a:gd name="T7" fmla="*/ 121 h 130"/>
                  <a:gd name="T8" fmla="*/ 173 w 227"/>
                  <a:gd name="T9" fmla="*/ 71 h 130"/>
                  <a:gd name="T10" fmla="*/ 4 w 227"/>
                  <a:gd name="T11" fmla="*/ 0 h 130"/>
                  <a:gd name="T12" fmla="*/ 1 w 227"/>
                  <a:gd name="T13" fmla="*/ 10 h 130"/>
                  <a:gd name="T14" fmla="*/ 0 w 227"/>
                  <a:gd name="T15" fmla="*/ 13 h 130"/>
                  <a:gd name="T16" fmla="*/ 90 w 227"/>
                  <a:gd name="T17" fmla="*/ 78 h 130"/>
                  <a:gd name="T18" fmla="*/ 172 w 227"/>
                  <a:gd name="T19" fmla="*/ 11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130">
                    <a:moveTo>
                      <a:pt x="172" y="115"/>
                    </a:moveTo>
                    <a:cubicBezTo>
                      <a:pt x="174" y="116"/>
                      <a:pt x="207" y="130"/>
                      <a:pt x="209" y="129"/>
                    </a:cubicBezTo>
                    <a:cubicBezTo>
                      <a:pt x="210" y="128"/>
                      <a:pt x="223" y="120"/>
                      <a:pt x="223" y="120"/>
                    </a:cubicBezTo>
                    <a:cubicBezTo>
                      <a:pt x="227" y="121"/>
                      <a:pt x="227" y="121"/>
                      <a:pt x="227" y="121"/>
                    </a:cubicBezTo>
                    <a:cubicBezTo>
                      <a:pt x="173" y="71"/>
                      <a:pt x="173" y="71"/>
                      <a:pt x="173" y="7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81" y="76"/>
                      <a:pt x="90" y="78"/>
                    </a:cubicBezTo>
                    <a:cubicBezTo>
                      <a:pt x="99" y="80"/>
                      <a:pt x="172" y="115"/>
                      <a:pt x="172" y="115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3" name="Freeform 79">
                <a:extLst>
                  <a:ext uri="{FF2B5EF4-FFF2-40B4-BE49-F238E27FC236}">
                    <a16:creationId xmlns:a16="http://schemas.microsoft.com/office/drawing/2014/main" id="{77DD2830-86A4-4F06-BB1D-F2024458B2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7675" y="4410243"/>
                <a:ext cx="544512" cy="349250"/>
              </a:xfrm>
              <a:custGeom>
                <a:avLst/>
                <a:gdLst>
                  <a:gd name="T0" fmla="*/ 25 w 247"/>
                  <a:gd name="T1" fmla="*/ 0 h 158"/>
                  <a:gd name="T2" fmla="*/ 20 w 247"/>
                  <a:gd name="T3" fmla="*/ 14 h 158"/>
                  <a:gd name="T4" fmla="*/ 0 w 247"/>
                  <a:gd name="T5" fmla="*/ 76 h 158"/>
                  <a:gd name="T6" fmla="*/ 157 w 247"/>
                  <a:gd name="T7" fmla="*/ 144 h 158"/>
                  <a:gd name="T8" fmla="*/ 224 w 247"/>
                  <a:gd name="T9" fmla="*/ 158 h 158"/>
                  <a:gd name="T10" fmla="*/ 247 w 247"/>
                  <a:gd name="T11" fmla="*/ 110 h 158"/>
                  <a:gd name="T12" fmla="*/ 192 w 247"/>
                  <a:gd name="T13" fmla="*/ 69 h 158"/>
                  <a:gd name="T14" fmla="*/ 25 w 247"/>
                  <a:gd name="T15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7" h="158">
                    <a:moveTo>
                      <a:pt x="25" y="0"/>
                    </a:moveTo>
                    <a:cubicBezTo>
                      <a:pt x="20" y="14"/>
                      <a:pt x="20" y="14"/>
                      <a:pt x="20" y="1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151" y="141"/>
                      <a:pt x="157" y="144"/>
                    </a:cubicBezTo>
                    <a:cubicBezTo>
                      <a:pt x="163" y="147"/>
                      <a:pt x="224" y="158"/>
                      <a:pt x="224" y="158"/>
                    </a:cubicBezTo>
                    <a:cubicBezTo>
                      <a:pt x="247" y="110"/>
                      <a:pt x="247" y="110"/>
                      <a:pt x="247" y="110"/>
                    </a:cubicBezTo>
                    <a:cubicBezTo>
                      <a:pt x="192" y="69"/>
                      <a:pt x="192" y="69"/>
                      <a:pt x="192" y="69"/>
                    </a:cubicBezTo>
                    <a:cubicBezTo>
                      <a:pt x="137" y="47"/>
                      <a:pt x="32" y="3"/>
                      <a:pt x="2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4" name="Freeform 80">
                <a:extLst>
                  <a:ext uri="{FF2B5EF4-FFF2-40B4-BE49-F238E27FC236}">
                    <a16:creationId xmlns:a16="http://schemas.microsoft.com/office/drawing/2014/main" id="{61E1D80B-8AF0-4760-899F-72CE7A682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88575" y="4275305"/>
                <a:ext cx="790575" cy="873125"/>
              </a:xfrm>
              <a:custGeom>
                <a:avLst/>
                <a:gdLst>
                  <a:gd name="T0" fmla="*/ 201 w 359"/>
                  <a:gd name="T1" fmla="*/ 0 h 396"/>
                  <a:gd name="T2" fmla="*/ 357 w 359"/>
                  <a:gd name="T3" fmla="*/ 253 h 396"/>
                  <a:gd name="T4" fmla="*/ 277 w 359"/>
                  <a:gd name="T5" fmla="*/ 372 h 396"/>
                  <a:gd name="T6" fmla="*/ 143 w 359"/>
                  <a:gd name="T7" fmla="*/ 364 h 396"/>
                  <a:gd name="T8" fmla="*/ 6 w 359"/>
                  <a:gd name="T9" fmla="*/ 99 h 396"/>
                  <a:gd name="T10" fmla="*/ 201 w 359"/>
                  <a:gd name="T11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9" h="396">
                    <a:moveTo>
                      <a:pt x="201" y="0"/>
                    </a:moveTo>
                    <a:cubicBezTo>
                      <a:pt x="206" y="14"/>
                      <a:pt x="355" y="230"/>
                      <a:pt x="357" y="253"/>
                    </a:cubicBezTo>
                    <a:cubicBezTo>
                      <a:pt x="359" y="276"/>
                      <a:pt x="339" y="347"/>
                      <a:pt x="277" y="372"/>
                    </a:cubicBezTo>
                    <a:cubicBezTo>
                      <a:pt x="215" y="396"/>
                      <a:pt x="156" y="390"/>
                      <a:pt x="143" y="364"/>
                    </a:cubicBezTo>
                    <a:cubicBezTo>
                      <a:pt x="129" y="338"/>
                      <a:pt x="0" y="120"/>
                      <a:pt x="6" y="99"/>
                    </a:cubicBezTo>
                    <a:cubicBezTo>
                      <a:pt x="13" y="79"/>
                      <a:pt x="202" y="2"/>
                      <a:pt x="201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5" name="Freeform 81">
                <a:extLst>
                  <a:ext uri="{FF2B5EF4-FFF2-40B4-BE49-F238E27FC236}">
                    <a16:creationId xmlns:a16="http://schemas.microsoft.com/office/drawing/2014/main" id="{174E3C0A-4898-43DF-9ACB-D77C7F099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787" y="4222918"/>
                <a:ext cx="619125" cy="493713"/>
              </a:xfrm>
              <a:custGeom>
                <a:avLst/>
                <a:gdLst>
                  <a:gd name="T0" fmla="*/ 15 w 281"/>
                  <a:gd name="T1" fmla="*/ 119 h 224"/>
                  <a:gd name="T2" fmla="*/ 70 w 281"/>
                  <a:gd name="T3" fmla="*/ 207 h 224"/>
                  <a:gd name="T4" fmla="*/ 265 w 281"/>
                  <a:gd name="T5" fmla="*/ 110 h 224"/>
                  <a:gd name="T6" fmla="*/ 272 w 281"/>
                  <a:gd name="T7" fmla="*/ 54 h 224"/>
                  <a:gd name="T8" fmla="*/ 240 w 281"/>
                  <a:gd name="T9" fmla="*/ 0 h 224"/>
                  <a:gd name="T10" fmla="*/ 15 w 281"/>
                  <a:gd name="T11" fmla="*/ 119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1" h="224">
                    <a:moveTo>
                      <a:pt x="15" y="119"/>
                    </a:moveTo>
                    <a:cubicBezTo>
                      <a:pt x="0" y="128"/>
                      <a:pt x="49" y="189"/>
                      <a:pt x="70" y="207"/>
                    </a:cubicBezTo>
                    <a:cubicBezTo>
                      <a:pt x="92" y="224"/>
                      <a:pt x="248" y="132"/>
                      <a:pt x="265" y="110"/>
                    </a:cubicBezTo>
                    <a:cubicBezTo>
                      <a:pt x="281" y="89"/>
                      <a:pt x="276" y="64"/>
                      <a:pt x="272" y="54"/>
                    </a:cubicBezTo>
                    <a:cubicBezTo>
                      <a:pt x="267" y="43"/>
                      <a:pt x="246" y="0"/>
                      <a:pt x="240" y="0"/>
                    </a:cubicBezTo>
                    <a:cubicBezTo>
                      <a:pt x="227" y="0"/>
                      <a:pt x="30" y="110"/>
                      <a:pt x="15" y="119"/>
                    </a:cubicBezTo>
                    <a:close/>
                  </a:path>
                </a:pathLst>
              </a:custGeom>
              <a:solidFill>
                <a:srgbClr val="FF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6" name="Freeform 82">
                <a:extLst>
                  <a:ext uri="{FF2B5EF4-FFF2-40B4-BE49-F238E27FC236}">
                    <a16:creationId xmlns:a16="http://schemas.microsoft.com/office/drawing/2014/main" id="{0FC2B025-CEBC-4C48-8EA3-DBA5CD96E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71025" y="3502193"/>
                <a:ext cx="1100137" cy="384175"/>
              </a:xfrm>
              <a:custGeom>
                <a:avLst/>
                <a:gdLst>
                  <a:gd name="T0" fmla="*/ 56 w 500"/>
                  <a:gd name="T1" fmla="*/ 43 h 174"/>
                  <a:gd name="T2" fmla="*/ 38 w 500"/>
                  <a:gd name="T3" fmla="*/ 40 h 174"/>
                  <a:gd name="T4" fmla="*/ 12 w 500"/>
                  <a:gd name="T5" fmla="*/ 21 h 174"/>
                  <a:gd name="T6" fmla="*/ 4 w 500"/>
                  <a:gd name="T7" fmla="*/ 0 h 174"/>
                  <a:gd name="T8" fmla="*/ 0 w 500"/>
                  <a:gd name="T9" fmla="*/ 10 h 174"/>
                  <a:gd name="T10" fmla="*/ 0 w 500"/>
                  <a:gd name="T11" fmla="*/ 20 h 174"/>
                  <a:gd name="T12" fmla="*/ 14 w 500"/>
                  <a:gd name="T13" fmla="*/ 44 h 174"/>
                  <a:gd name="T14" fmla="*/ 47 w 500"/>
                  <a:gd name="T15" fmla="*/ 64 h 174"/>
                  <a:gd name="T16" fmla="*/ 52 w 500"/>
                  <a:gd name="T17" fmla="*/ 66 h 174"/>
                  <a:gd name="T18" fmla="*/ 75 w 500"/>
                  <a:gd name="T19" fmla="*/ 70 h 174"/>
                  <a:gd name="T20" fmla="*/ 78 w 500"/>
                  <a:gd name="T21" fmla="*/ 70 h 174"/>
                  <a:gd name="T22" fmla="*/ 166 w 500"/>
                  <a:gd name="T23" fmla="*/ 57 h 174"/>
                  <a:gd name="T24" fmla="*/ 271 w 500"/>
                  <a:gd name="T25" fmla="*/ 58 h 174"/>
                  <a:gd name="T26" fmla="*/ 468 w 500"/>
                  <a:gd name="T27" fmla="*/ 161 h 174"/>
                  <a:gd name="T28" fmla="*/ 500 w 500"/>
                  <a:gd name="T29" fmla="*/ 153 h 174"/>
                  <a:gd name="T30" fmla="*/ 498 w 500"/>
                  <a:gd name="T31" fmla="*/ 134 h 174"/>
                  <a:gd name="T32" fmla="*/ 255 w 500"/>
                  <a:gd name="T33" fmla="*/ 31 h 174"/>
                  <a:gd name="T34" fmla="*/ 144 w 500"/>
                  <a:gd name="T35" fmla="*/ 34 h 174"/>
                  <a:gd name="T36" fmla="*/ 85 w 500"/>
                  <a:gd name="T37" fmla="*/ 42 h 174"/>
                  <a:gd name="T38" fmla="*/ 56 w 500"/>
                  <a:gd name="T39" fmla="*/ 4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00" h="174">
                    <a:moveTo>
                      <a:pt x="56" y="43"/>
                    </a:moveTo>
                    <a:cubicBezTo>
                      <a:pt x="49" y="42"/>
                      <a:pt x="44" y="41"/>
                      <a:pt x="38" y="40"/>
                    </a:cubicBezTo>
                    <a:cubicBezTo>
                      <a:pt x="25" y="36"/>
                      <a:pt x="17" y="29"/>
                      <a:pt x="12" y="21"/>
                    </a:cubicBezTo>
                    <a:cubicBezTo>
                      <a:pt x="8" y="14"/>
                      <a:pt x="5" y="7"/>
                      <a:pt x="4" y="0"/>
                    </a:cubicBezTo>
                    <a:cubicBezTo>
                      <a:pt x="2" y="4"/>
                      <a:pt x="1" y="7"/>
                      <a:pt x="0" y="10"/>
                    </a:cubicBezTo>
                    <a:cubicBezTo>
                      <a:pt x="0" y="14"/>
                      <a:pt x="0" y="17"/>
                      <a:pt x="0" y="20"/>
                    </a:cubicBezTo>
                    <a:cubicBezTo>
                      <a:pt x="2" y="29"/>
                      <a:pt x="7" y="37"/>
                      <a:pt x="14" y="44"/>
                    </a:cubicBezTo>
                    <a:cubicBezTo>
                      <a:pt x="23" y="52"/>
                      <a:pt x="35" y="60"/>
                      <a:pt x="47" y="64"/>
                    </a:cubicBezTo>
                    <a:cubicBezTo>
                      <a:pt x="49" y="65"/>
                      <a:pt x="50" y="65"/>
                      <a:pt x="52" y="66"/>
                    </a:cubicBezTo>
                    <a:cubicBezTo>
                      <a:pt x="60" y="68"/>
                      <a:pt x="67" y="70"/>
                      <a:pt x="75" y="70"/>
                    </a:cubicBezTo>
                    <a:cubicBezTo>
                      <a:pt x="76" y="70"/>
                      <a:pt x="77" y="70"/>
                      <a:pt x="78" y="70"/>
                    </a:cubicBezTo>
                    <a:cubicBezTo>
                      <a:pt x="100" y="70"/>
                      <a:pt x="130" y="63"/>
                      <a:pt x="166" y="57"/>
                    </a:cubicBezTo>
                    <a:cubicBezTo>
                      <a:pt x="198" y="52"/>
                      <a:pt x="217" y="54"/>
                      <a:pt x="271" y="58"/>
                    </a:cubicBezTo>
                    <a:cubicBezTo>
                      <a:pt x="326" y="62"/>
                      <a:pt x="432" y="134"/>
                      <a:pt x="468" y="161"/>
                    </a:cubicBezTo>
                    <a:cubicBezTo>
                      <a:pt x="484" y="173"/>
                      <a:pt x="496" y="174"/>
                      <a:pt x="500" y="153"/>
                    </a:cubicBezTo>
                    <a:cubicBezTo>
                      <a:pt x="500" y="148"/>
                      <a:pt x="498" y="140"/>
                      <a:pt x="498" y="134"/>
                    </a:cubicBezTo>
                    <a:cubicBezTo>
                      <a:pt x="425" y="132"/>
                      <a:pt x="349" y="43"/>
                      <a:pt x="255" y="31"/>
                    </a:cubicBezTo>
                    <a:cubicBezTo>
                      <a:pt x="217" y="26"/>
                      <a:pt x="179" y="29"/>
                      <a:pt x="144" y="34"/>
                    </a:cubicBezTo>
                    <a:cubicBezTo>
                      <a:pt x="123" y="37"/>
                      <a:pt x="103" y="40"/>
                      <a:pt x="85" y="42"/>
                    </a:cubicBezTo>
                    <a:cubicBezTo>
                      <a:pt x="75" y="43"/>
                      <a:pt x="65" y="43"/>
                      <a:pt x="56" y="4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7" name="Freeform 83">
                <a:extLst>
                  <a:ext uri="{FF2B5EF4-FFF2-40B4-BE49-F238E27FC236}">
                    <a16:creationId xmlns:a16="http://schemas.microsoft.com/office/drawing/2014/main" id="{20961BE4-2341-4EB1-91B8-1C416DCEF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2275" y="3892718"/>
                <a:ext cx="674687" cy="374650"/>
              </a:xfrm>
              <a:custGeom>
                <a:avLst/>
                <a:gdLst>
                  <a:gd name="T0" fmla="*/ 20 w 306"/>
                  <a:gd name="T1" fmla="*/ 8 h 170"/>
                  <a:gd name="T2" fmla="*/ 0 w 306"/>
                  <a:gd name="T3" fmla="*/ 21 h 170"/>
                  <a:gd name="T4" fmla="*/ 31 w 306"/>
                  <a:gd name="T5" fmla="*/ 75 h 170"/>
                  <a:gd name="T6" fmla="*/ 50 w 306"/>
                  <a:gd name="T7" fmla="*/ 109 h 170"/>
                  <a:gd name="T8" fmla="*/ 111 w 306"/>
                  <a:gd name="T9" fmla="*/ 78 h 170"/>
                  <a:gd name="T10" fmla="*/ 256 w 306"/>
                  <a:gd name="T11" fmla="*/ 155 h 170"/>
                  <a:gd name="T12" fmla="*/ 20 w 306"/>
                  <a:gd name="T13" fmla="*/ 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170">
                    <a:moveTo>
                      <a:pt x="20" y="8"/>
                    </a:moveTo>
                    <a:cubicBezTo>
                      <a:pt x="6" y="11"/>
                      <a:pt x="0" y="21"/>
                      <a:pt x="0" y="21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0" y="109"/>
                      <a:pt x="64" y="76"/>
                      <a:pt x="111" y="78"/>
                    </a:cubicBezTo>
                    <a:cubicBezTo>
                      <a:pt x="159" y="80"/>
                      <a:pt x="236" y="170"/>
                      <a:pt x="256" y="155"/>
                    </a:cubicBezTo>
                    <a:cubicBezTo>
                      <a:pt x="306" y="117"/>
                      <a:pt x="108" y="0"/>
                      <a:pt x="20" y="8"/>
                    </a:cubicBezTo>
                    <a:close/>
                  </a:path>
                </a:pathLst>
              </a:custGeom>
              <a:solidFill>
                <a:srgbClr val="FF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8" name="Freeform 84">
                <a:extLst>
                  <a:ext uri="{FF2B5EF4-FFF2-40B4-BE49-F238E27FC236}">
                    <a16:creationId xmlns:a16="http://schemas.microsoft.com/office/drawing/2014/main" id="{9710B31A-5205-4FAB-A892-4856AB8F8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5937" y="4016543"/>
                <a:ext cx="482600" cy="250825"/>
              </a:xfrm>
              <a:custGeom>
                <a:avLst/>
                <a:gdLst>
                  <a:gd name="T0" fmla="*/ 19 w 219"/>
                  <a:gd name="T1" fmla="*/ 39 h 114"/>
                  <a:gd name="T2" fmla="*/ 69 w 219"/>
                  <a:gd name="T3" fmla="*/ 22 h 114"/>
                  <a:gd name="T4" fmla="*/ 214 w 219"/>
                  <a:gd name="T5" fmla="*/ 99 h 114"/>
                  <a:gd name="T6" fmla="*/ 219 w 219"/>
                  <a:gd name="T7" fmla="*/ 93 h 114"/>
                  <a:gd name="T8" fmla="*/ 207 w 219"/>
                  <a:gd name="T9" fmla="*/ 89 h 114"/>
                  <a:gd name="T10" fmla="*/ 198 w 219"/>
                  <a:gd name="T11" fmla="*/ 83 h 114"/>
                  <a:gd name="T12" fmla="*/ 87 w 219"/>
                  <a:gd name="T13" fmla="*/ 10 h 114"/>
                  <a:gd name="T14" fmla="*/ 12 w 219"/>
                  <a:gd name="T15" fmla="*/ 23 h 114"/>
                  <a:gd name="T16" fmla="*/ 9 w 219"/>
                  <a:gd name="T17" fmla="*/ 26 h 114"/>
                  <a:gd name="T18" fmla="*/ 0 w 219"/>
                  <a:gd name="T19" fmla="*/ 38 h 114"/>
                  <a:gd name="T20" fmla="*/ 8 w 219"/>
                  <a:gd name="T21" fmla="*/ 53 h 114"/>
                  <a:gd name="T22" fmla="*/ 19 w 219"/>
                  <a:gd name="T23" fmla="*/ 3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114">
                    <a:moveTo>
                      <a:pt x="19" y="39"/>
                    </a:moveTo>
                    <a:cubicBezTo>
                      <a:pt x="27" y="30"/>
                      <a:pt x="43" y="20"/>
                      <a:pt x="69" y="22"/>
                    </a:cubicBezTo>
                    <a:cubicBezTo>
                      <a:pt x="117" y="24"/>
                      <a:pt x="194" y="114"/>
                      <a:pt x="214" y="99"/>
                    </a:cubicBezTo>
                    <a:cubicBezTo>
                      <a:pt x="216" y="97"/>
                      <a:pt x="218" y="95"/>
                      <a:pt x="219" y="93"/>
                    </a:cubicBezTo>
                    <a:cubicBezTo>
                      <a:pt x="216" y="93"/>
                      <a:pt x="212" y="91"/>
                      <a:pt x="207" y="89"/>
                    </a:cubicBezTo>
                    <a:cubicBezTo>
                      <a:pt x="204" y="87"/>
                      <a:pt x="201" y="85"/>
                      <a:pt x="198" y="83"/>
                    </a:cubicBezTo>
                    <a:cubicBezTo>
                      <a:pt x="169" y="64"/>
                      <a:pt x="113" y="18"/>
                      <a:pt x="87" y="10"/>
                    </a:cubicBezTo>
                    <a:cubicBezTo>
                      <a:pt x="60" y="2"/>
                      <a:pt x="32" y="0"/>
                      <a:pt x="12" y="23"/>
                    </a:cubicBezTo>
                    <a:cubicBezTo>
                      <a:pt x="11" y="24"/>
                      <a:pt x="10" y="25"/>
                      <a:pt x="9" y="26"/>
                    </a:cubicBezTo>
                    <a:cubicBezTo>
                      <a:pt x="5" y="31"/>
                      <a:pt x="2" y="34"/>
                      <a:pt x="0" y="38"/>
                    </a:cubicBezTo>
                    <a:cubicBezTo>
                      <a:pt x="2" y="43"/>
                      <a:pt x="5" y="48"/>
                      <a:pt x="8" y="53"/>
                    </a:cubicBezTo>
                    <a:cubicBezTo>
                      <a:pt x="8" y="53"/>
                      <a:pt x="11" y="47"/>
                      <a:pt x="19" y="39"/>
                    </a:cubicBezTo>
                    <a:close/>
                  </a:path>
                </a:pathLst>
              </a:custGeom>
              <a:solidFill>
                <a:srgbClr val="FF09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9" name="Freeform 85">
                <a:extLst>
                  <a:ext uri="{FF2B5EF4-FFF2-40B4-BE49-F238E27FC236}">
                    <a16:creationId xmlns:a16="http://schemas.microsoft.com/office/drawing/2014/main" id="{9C3924A1-808E-4F8D-8210-4BFA299AE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01337" y="4086393"/>
                <a:ext cx="619125" cy="769938"/>
              </a:xfrm>
              <a:custGeom>
                <a:avLst/>
                <a:gdLst>
                  <a:gd name="T0" fmla="*/ 189 w 281"/>
                  <a:gd name="T1" fmla="*/ 203 h 349"/>
                  <a:gd name="T2" fmla="*/ 84 w 281"/>
                  <a:gd name="T3" fmla="*/ 0 h 349"/>
                  <a:gd name="T4" fmla="*/ 20 w 281"/>
                  <a:gd name="T5" fmla="*/ 26 h 349"/>
                  <a:gd name="T6" fmla="*/ 0 w 281"/>
                  <a:gd name="T7" fmla="*/ 28 h 349"/>
                  <a:gd name="T8" fmla="*/ 179 w 281"/>
                  <a:gd name="T9" fmla="*/ 340 h 349"/>
                  <a:gd name="T10" fmla="*/ 206 w 281"/>
                  <a:gd name="T11" fmla="*/ 348 h 349"/>
                  <a:gd name="T12" fmla="*/ 281 w 281"/>
                  <a:gd name="T13" fmla="*/ 298 h 349"/>
                  <a:gd name="T14" fmla="*/ 189 w 281"/>
                  <a:gd name="T15" fmla="*/ 203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1" h="349">
                    <a:moveTo>
                      <a:pt x="189" y="203"/>
                    </a:moveTo>
                    <a:cubicBezTo>
                      <a:pt x="159" y="154"/>
                      <a:pt x="111" y="56"/>
                      <a:pt x="84" y="0"/>
                    </a:cubicBezTo>
                    <a:cubicBezTo>
                      <a:pt x="67" y="12"/>
                      <a:pt x="41" y="22"/>
                      <a:pt x="20" y="26"/>
                    </a:cubicBezTo>
                    <a:cubicBezTo>
                      <a:pt x="13" y="28"/>
                      <a:pt x="5" y="28"/>
                      <a:pt x="0" y="28"/>
                    </a:cubicBezTo>
                    <a:cubicBezTo>
                      <a:pt x="66" y="143"/>
                      <a:pt x="169" y="325"/>
                      <a:pt x="179" y="340"/>
                    </a:cubicBezTo>
                    <a:cubicBezTo>
                      <a:pt x="184" y="347"/>
                      <a:pt x="194" y="349"/>
                      <a:pt x="206" y="348"/>
                    </a:cubicBezTo>
                    <a:cubicBezTo>
                      <a:pt x="230" y="344"/>
                      <a:pt x="263" y="326"/>
                      <a:pt x="281" y="298"/>
                    </a:cubicBezTo>
                    <a:cubicBezTo>
                      <a:pt x="255" y="279"/>
                      <a:pt x="215" y="248"/>
                      <a:pt x="189" y="203"/>
                    </a:cubicBezTo>
                    <a:close/>
                  </a:path>
                </a:pathLst>
              </a:custGeom>
              <a:solidFill>
                <a:srgbClr val="FF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0" name="Freeform 86">
                <a:extLst>
                  <a:ext uri="{FF2B5EF4-FFF2-40B4-BE49-F238E27FC236}">
                    <a16:creationId xmlns:a16="http://schemas.microsoft.com/office/drawing/2014/main" id="{99E57FC8-1CB4-4C3D-9EDB-B637CCDBE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83825" y="4411830"/>
                <a:ext cx="695325" cy="736600"/>
              </a:xfrm>
              <a:custGeom>
                <a:avLst/>
                <a:gdLst>
                  <a:gd name="T0" fmla="*/ 203 w 316"/>
                  <a:gd name="T1" fmla="*/ 298 h 334"/>
                  <a:gd name="T2" fmla="*/ 110 w 316"/>
                  <a:gd name="T3" fmla="*/ 294 h 334"/>
                  <a:gd name="T4" fmla="*/ 103 w 316"/>
                  <a:gd name="T5" fmla="*/ 283 h 334"/>
                  <a:gd name="T6" fmla="*/ 29 w 316"/>
                  <a:gd name="T7" fmla="*/ 167 h 334"/>
                  <a:gd name="T8" fmla="*/ 1 w 316"/>
                  <a:gd name="T9" fmla="*/ 123 h 334"/>
                  <a:gd name="T10" fmla="*/ 0 w 316"/>
                  <a:gd name="T11" fmla="*/ 123 h 334"/>
                  <a:gd name="T12" fmla="*/ 23 w 316"/>
                  <a:gd name="T13" fmla="*/ 166 h 334"/>
                  <a:gd name="T14" fmla="*/ 85 w 316"/>
                  <a:gd name="T15" fmla="*/ 276 h 334"/>
                  <a:gd name="T16" fmla="*/ 100 w 316"/>
                  <a:gd name="T17" fmla="*/ 302 h 334"/>
                  <a:gd name="T18" fmla="*/ 234 w 316"/>
                  <a:gd name="T19" fmla="*/ 310 h 334"/>
                  <a:gd name="T20" fmla="*/ 314 w 316"/>
                  <a:gd name="T21" fmla="*/ 191 h 334"/>
                  <a:gd name="T22" fmla="*/ 197 w 316"/>
                  <a:gd name="T23" fmla="*/ 0 h 334"/>
                  <a:gd name="T24" fmla="*/ 194 w 316"/>
                  <a:gd name="T25" fmla="*/ 12 h 334"/>
                  <a:gd name="T26" fmla="*/ 286 w 316"/>
                  <a:gd name="T27" fmla="*/ 191 h 334"/>
                  <a:gd name="T28" fmla="*/ 203 w 316"/>
                  <a:gd name="T29" fmla="*/ 298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6" h="334">
                    <a:moveTo>
                      <a:pt x="203" y="298"/>
                    </a:moveTo>
                    <a:cubicBezTo>
                      <a:pt x="161" y="314"/>
                      <a:pt x="119" y="306"/>
                      <a:pt x="110" y="294"/>
                    </a:cubicBezTo>
                    <a:cubicBezTo>
                      <a:pt x="109" y="293"/>
                      <a:pt x="107" y="289"/>
                      <a:pt x="103" y="283"/>
                    </a:cubicBezTo>
                    <a:cubicBezTo>
                      <a:pt x="89" y="262"/>
                      <a:pt x="58" y="213"/>
                      <a:pt x="29" y="167"/>
                    </a:cubicBezTo>
                    <a:cubicBezTo>
                      <a:pt x="19" y="152"/>
                      <a:pt x="10" y="137"/>
                      <a:pt x="1" y="123"/>
                    </a:cubicBezTo>
                    <a:cubicBezTo>
                      <a:pt x="1" y="123"/>
                      <a:pt x="0" y="123"/>
                      <a:pt x="0" y="123"/>
                    </a:cubicBezTo>
                    <a:cubicBezTo>
                      <a:pt x="7" y="137"/>
                      <a:pt x="15" y="151"/>
                      <a:pt x="23" y="166"/>
                    </a:cubicBezTo>
                    <a:cubicBezTo>
                      <a:pt x="46" y="207"/>
                      <a:pt x="70" y="249"/>
                      <a:pt x="85" y="276"/>
                    </a:cubicBezTo>
                    <a:cubicBezTo>
                      <a:pt x="92" y="289"/>
                      <a:pt x="97" y="298"/>
                      <a:pt x="100" y="302"/>
                    </a:cubicBezTo>
                    <a:cubicBezTo>
                      <a:pt x="113" y="328"/>
                      <a:pt x="172" y="334"/>
                      <a:pt x="234" y="310"/>
                    </a:cubicBezTo>
                    <a:cubicBezTo>
                      <a:pt x="296" y="285"/>
                      <a:pt x="316" y="214"/>
                      <a:pt x="314" y="191"/>
                    </a:cubicBezTo>
                    <a:cubicBezTo>
                      <a:pt x="313" y="176"/>
                      <a:pt x="243" y="70"/>
                      <a:pt x="197" y="0"/>
                    </a:cubicBezTo>
                    <a:cubicBezTo>
                      <a:pt x="197" y="4"/>
                      <a:pt x="196" y="8"/>
                      <a:pt x="194" y="12"/>
                    </a:cubicBezTo>
                    <a:cubicBezTo>
                      <a:pt x="232" y="63"/>
                      <a:pt x="290" y="149"/>
                      <a:pt x="286" y="191"/>
                    </a:cubicBezTo>
                    <a:cubicBezTo>
                      <a:pt x="279" y="250"/>
                      <a:pt x="245" y="283"/>
                      <a:pt x="203" y="298"/>
                    </a:cubicBezTo>
                    <a:close/>
                  </a:path>
                </a:pathLst>
              </a:custGeom>
              <a:solidFill>
                <a:srgbClr val="FF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1" name="Oval 87">
                <a:extLst>
                  <a:ext uri="{FF2B5EF4-FFF2-40B4-BE49-F238E27FC236}">
                    <a16:creationId xmlns:a16="http://schemas.microsoft.com/office/drawing/2014/main" id="{766B4D49-2732-4154-B044-D3402291D2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67975" y="4461043"/>
                <a:ext cx="66675" cy="666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2" name="Freeform 88">
                <a:extLst>
                  <a:ext uri="{FF2B5EF4-FFF2-40B4-BE49-F238E27FC236}">
                    <a16:creationId xmlns:a16="http://schemas.microsoft.com/office/drawing/2014/main" id="{F0CC8833-9B81-438B-9179-3DA45CE34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20300" y="5810418"/>
                <a:ext cx="407987" cy="334963"/>
              </a:xfrm>
              <a:custGeom>
                <a:avLst/>
                <a:gdLst>
                  <a:gd name="T0" fmla="*/ 185 w 185"/>
                  <a:gd name="T1" fmla="*/ 33 h 152"/>
                  <a:gd name="T2" fmla="*/ 119 w 185"/>
                  <a:gd name="T3" fmla="*/ 8 h 152"/>
                  <a:gd name="T4" fmla="*/ 49 w 185"/>
                  <a:gd name="T5" fmla="*/ 91 h 152"/>
                  <a:gd name="T6" fmla="*/ 1 w 185"/>
                  <a:gd name="T7" fmla="*/ 121 h 152"/>
                  <a:gd name="T8" fmla="*/ 28 w 185"/>
                  <a:gd name="T9" fmla="*/ 139 h 152"/>
                  <a:gd name="T10" fmla="*/ 151 w 185"/>
                  <a:gd name="T11" fmla="*/ 111 h 152"/>
                  <a:gd name="T12" fmla="*/ 185 w 185"/>
                  <a:gd name="T13" fmla="*/ 3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152">
                    <a:moveTo>
                      <a:pt x="185" y="33"/>
                    </a:moveTo>
                    <a:cubicBezTo>
                      <a:pt x="175" y="32"/>
                      <a:pt x="132" y="0"/>
                      <a:pt x="119" y="8"/>
                    </a:cubicBezTo>
                    <a:cubicBezTo>
                      <a:pt x="107" y="17"/>
                      <a:pt x="91" y="71"/>
                      <a:pt x="49" y="91"/>
                    </a:cubicBezTo>
                    <a:cubicBezTo>
                      <a:pt x="7" y="112"/>
                      <a:pt x="0" y="112"/>
                      <a:pt x="1" y="121"/>
                    </a:cubicBezTo>
                    <a:cubicBezTo>
                      <a:pt x="2" y="130"/>
                      <a:pt x="14" y="137"/>
                      <a:pt x="28" y="139"/>
                    </a:cubicBezTo>
                    <a:cubicBezTo>
                      <a:pt x="42" y="142"/>
                      <a:pt x="123" y="152"/>
                      <a:pt x="151" y="111"/>
                    </a:cubicBezTo>
                    <a:cubicBezTo>
                      <a:pt x="180" y="70"/>
                      <a:pt x="185" y="33"/>
                      <a:pt x="185" y="3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3" name="Freeform 89">
                <a:extLst>
                  <a:ext uri="{FF2B5EF4-FFF2-40B4-BE49-F238E27FC236}">
                    <a16:creationId xmlns:a16="http://schemas.microsoft.com/office/drawing/2014/main" id="{BE01BA24-B0D3-49D0-BF14-0AB54D4DF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7162" y="3044993"/>
                <a:ext cx="182562" cy="328613"/>
              </a:xfrm>
              <a:custGeom>
                <a:avLst/>
                <a:gdLst>
                  <a:gd name="T0" fmla="*/ 22 w 83"/>
                  <a:gd name="T1" fmla="*/ 1 h 149"/>
                  <a:gd name="T2" fmla="*/ 26 w 83"/>
                  <a:gd name="T3" fmla="*/ 118 h 149"/>
                  <a:gd name="T4" fmla="*/ 0 w 83"/>
                  <a:gd name="T5" fmla="*/ 139 h 149"/>
                  <a:gd name="T6" fmla="*/ 44 w 83"/>
                  <a:gd name="T7" fmla="*/ 117 h 149"/>
                  <a:gd name="T8" fmla="*/ 40 w 83"/>
                  <a:gd name="T9" fmla="*/ 1 h 149"/>
                  <a:gd name="T10" fmla="*/ 16 w 83"/>
                  <a:gd name="T11" fmla="*/ 1 h 149"/>
                  <a:gd name="T12" fmla="*/ 22 w 83"/>
                  <a:gd name="T13" fmla="*/ 1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149">
                    <a:moveTo>
                      <a:pt x="22" y="1"/>
                    </a:moveTo>
                    <a:cubicBezTo>
                      <a:pt x="65" y="8"/>
                      <a:pt x="48" y="94"/>
                      <a:pt x="26" y="118"/>
                    </a:cubicBezTo>
                    <a:cubicBezTo>
                      <a:pt x="19" y="125"/>
                      <a:pt x="9" y="135"/>
                      <a:pt x="0" y="139"/>
                    </a:cubicBezTo>
                    <a:cubicBezTo>
                      <a:pt x="10" y="149"/>
                      <a:pt x="32" y="130"/>
                      <a:pt x="44" y="117"/>
                    </a:cubicBezTo>
                    <a:cubicBezTo>
                      <a:pt x="66" y="94"/>
                      <a:pt x="83" y="7"/>
                      <a:pt x="40" y="1"/>
                    </a:cubicBezTo>
                    <a:cubicBezTo>
                      <a:pt x="32" y="0"/>
                      <a:pt x="23" y="0"/>
                      <a:pt x="16" y="1"/>
                    </a:cubicBezTo>
                    <a:cubicBezTo>
                      <a:pt x="18" y="1"/>
                      <a:pt x="20" y="1"/>
                      <a:pt x="22" y="1"/>
                    </a:cubicBezTo>
                    <a:close/>
                  </a:path>
                </a:pathLst>
              </a:custGeom>
              <a:solidFill>
                <a:srgbClr val="B79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4" name="Freeform 90">
                <a:extLst>
                  <a:ext uri="{FF2B5EF4-FFF2-40B4-BE49-F238E27FC236}">
                    <a16:creationId xmlns:a16="http://schemas.microsoft.com/office/drawing/2014/main" id="{A5204AD6-41DE-45B2-9FCD-4CB533129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0175" y="2975143"/>
                <a:ext cx="231775" cy="454025"/>
              </a:xfrm>
              <a:custGeom>
                <a:avLst/>
                <a:gdLst>
                  <a:gd name="T0" fmla="*/ 32 w 105"/>
                  <a:gd name="T1" fmla="*/ 203 h 206"/>
                  <a:gd name="T2" fmla="*/ 82 w 105"/>
                  <a:gd name="T3" fmla="*/ 168 h 206"/>
                  <a:gd name="T4" fmla="*/ 95 w 105"/>
                  <a:gd name="T5" fmla="*/ 155 h 206"/>
                  <a:gd name="T6" fmla="*/ 104 w 105"/>
                  <a:gd name="T7" fmla="*/ 60 h 206"/>
                  <a:gd name="T8" fmla="*/ 100 w 105"/>
                  <a:gd name="T9" fmla="*/ 24 h 206"/>
                  <a:gd name="T10" fmla="*/ 18 w 105"/>
                  <a:gd name="T11" fmla="*/ 4 h 206"/>
                  <a:gd name="T12" fmla="*/ 0 w 105"/>
                  <a:gd name="T13" fmla="*/ 10 h 206"/>
                  <a:gd name="T14" fmla="*/ 93 w 105"/>
                  <a:gd name="T15" fmla="*/ 31 h 206"/>
                  <a:gd name="T16" fmla="*/ 82 w 105"/>
                  <a:gd name="T17" fmla="*/ 152 h 206"/>
                  <a:gd name="T18" fmla="*/ 14 w 105"/>
                  <a:gd name="T19" fmla="*/ 204 h 206"/>
                  <a:gd name="T20" fmla="*/ 15 w 105"/>
                  <a:gd name="T21" fmla="*/ 204 h 206"/>
                  <a:gd name="T22" fmla="*/ 32 w 105"/>
                  <a:gd name="T23" fmla="*/ 203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5" h="206">
                    <a:moveTo>
                      <a:pt x="32" y="203"/>
                    </a:moveTo>
                    <a:cubicBezTo>
                      <a:pt x="48" y="196"/>
                      <a:pt x="68" y="180"/>
                      <a:pt x="82" y="168"/>
                    </a:cubicBezTo>
                    <a:cubicBezTo>
                      <a:pt x="87" y="163"/>
                      <a:pt x="92" y="158"/>
                      <a:pt x="95" y="155"/>
                    </a:cubicBezTo>
                    <a:cubicBezTo>
                      <a:pt x="103" y="146"/>
                      <a:pt x="105" y="96"/>
                      <a:pt x="104" y="60"/>
                    </a:cubicBezTo>
                    <a:cubicBezTo>
                      <a:pt x="103" y="42"/>
                      <a:pt x="102" y="27"/>
                      <a:pt x="100" y="24"/>
                    </a:cubicBezTo>
                    <a:cubicBezTo>
                      <a:pt x="97" y="15"/>
                      <a:pt x="53" y="0"/>
                      <a:pt x="18" y="4"/>
                    </a:cubicBezTo>
                    <a:cubicBezTo>
                      <a:pt x="11" y="5"/>
                      <a:pt x="5" y="7"/>
                      <a:pt x="0" y="10"/>
                    </a:cubicBezTo>
                    <a:cubicBezTo>
                      <a:pt x="21" y="7"/>
                      <a:pt x="85" y="6"/>
                      <a:pt x="93" y="31"/>
                    </a:cubicBezTo>
                    <a:cubicBezTo>
                      <a:pt x="98" y="46"/>
                      <a:pt x="97" y="139"/>
                      <a:pt x="82" y="152"/>
                    </a:cubicBezTo>
                    <a:cubicBezTo>
                      <a:pt x="63" y="169"/>
                      <a:pt x="14" y="204"/>
                      <a:pt x="14" y="204"/>
                    </a:cubicBezTo>
                    <a:cubicBezTo>
                      <a:pt x="15" y="204"/>
                      <a:pt x="15" y="204"/>
                      <a:pt x="15" y="204"/>
                    </a:cubicBezTo>
                    <a:cubicBezTo>
                      <a:pt x="19" y="206"/>
                      <a:pt x="25" y="205"/>
                      <a:pt x="32" y="203"/>
                    </a:cubicBezTo>
                    <a:close/>
                  </a:path>
                </a:pathLst>
              </a:custGeom>
              <a:solidFill>
                <a:srgbClr val="E2C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5" name="Freeform 91">
                <a:extLst>
                  <a:ext uri="{FF2B5EF4-FFF2-40B4-BE49-F238E27FC236}">
                    <a16:creationId xmlns:a16="http://schemas.microsoft.com/office/drawing/2014/main" id="{73FEE68E-99EA-4C7C-BB5C-F1EBA420D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20300" y="5815180"/>
                <a:ext cx="407987" cy="306388"/>
              </a:xfrm>
              <a:custGeom>
                <a:avLst/>
                <a:gdLst>
                  <a:gd name="T0" fmla="*/ 72 w 185"/>
                  <a:gd name="T1" fmla="*/ 90 h 139"/>
                  <a:gd name="T2" fmla="*/ 122 w 185"/>
                  <a:gd name="T3" fmla="*/ 28 h 139"/>
                  <a:gd name="T4" fmla="*/ 171 w 185"/>
                  <a:gd name="T5" fmla="*/ 50 h 139"/>
                  <a:gd name="T6" fmla="*/ 179 w 185"/>
                  <a:gd name="T7" fmla="*/ 53 h 139"/>
                  <a:gd name="T8" fmla="*/ 185 w 185"/>
                  <a:gd name="T9" fmla="*/ 31 h 139"/>
                  <a:gd name="T10" fmla="*/ 176 w 185"/>
                  <a:gd name="T11" fmla="*/ 27 h 139"/>
                  <a:gd name="T12" fmla="*/ 119 w 185"/>
                  <a:gd name="T13" fmla="*/ 6 h 139"/>
                  <a:gd name="T14" fmla="*/ 49 w 185"/>
                  <a:gd name="T15" fmla="*/ 89 h 139"/>
                  <a:gd name="T16" fmla="*/ 1 w 185"/>
                  <a:gd name="T17" fmla="*/ 119 h 139"/>
                  <a:gd name="T18" fmla="*/ 28 w 185"/>
                  <a:gd name="T19" fmla="*/ 137 h 139"/>
                  <a:gd name="T20" fmla="*/ 38 w 185"/>
                  <a:gd name="T21" fmla="*/ 139 h 139"/>
                  <a:gd name="T22" fmla="*/ 35 w 185"/>
                  <a:gd name="T23" fmla="*/ 137 h 139"/>
                  <a:gd name="T24" fmla="*/ 11 w 185"/>
                  <a:gd name="T25" fmla="*/ 124 h 139"/>
                  <a:gd name="T26" fmla="*/ 72 w 185"/>
                  <a:gd name="T27" fmla="*/ 9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5" h="139">
                    <a:moveTo>
                      <a:pt x="72" y="90"/>
                    </a:moveTo>
                    <a:cubicBezTo>
                      <a:pt x="109" y="68"/>
                      <a:pt x="122" y="28"/>
                      <a:pt x="122" y="28"/>
                    </a:cubicBezTo>
                    <a:cubicBezTo>
                      <a:pt x="122" y="28"/>
                      <a:pt x="144" y="41"/>
                      <a:pt x="171" y="50"/>
                    </a:cubicBezTo>
                    <a:cubicBezTo>
                      <a:pt x="174" y="51"/>
                      <a:pt x="177" y="52"/>
                      <a:pt x="179" y="53"/>
                    </a:cubicBezTo>
                    <a:cubicBezTo>
                      <a:pt x="184" y="40"/>
                      <a:pt x="185" y="31"/>
                      <a:pt x="185" y="31"/>
                    </a:cubicBezTo>
                    <a:cubicBezTo>
                      <a:pt x="183" y="31"/>
                      <a:pt x="180" y="29"/>
                      <a:pt x="176" y="27"/>
                    </a:cubicBezTo>
                    <a:cubicBezTo>
                      <a:pt x="159" y="19"/>
                      <a:pt x="129" y="0"/>
                      <a:pt x="119" y="6"/>
                    </a:cubicBezTo>
                    <a:cubicBezTo>
                      <a:pt x="107" y="15"/>
                      <a:pt x="91" y="69"/>
                      <a:pt x="49" y="89"/>
                    </a:cubicBezTo>
                    <a:cubicBezTo>
                      <a:pt x="7" y="110"/>
                      <a:pt x="0" y="110"/>
                      <a:pt x="1" y="119"/>
                    </a:cubicBezTo>
                    <a:cubicBezTo>
                      <a:pt x="2" y="128"/>
                      <a:pt x="14" y="135"/>
                      <a:pt x="28" y="137"/>
                    </a:cubicBezTo>
                    <a:cubicBezTo>
                      <a:pt x="30" y="138"/>
                      <a:pt x="33" y="138"/>
                      <a:pt x="38" y="139"/>
                    </a:cubicBezTo>
                    <a:cubicBezTo>
                      <a:pt x="37" y="138"/>
                      <a:pt x="36" y="138"/>
                      <a:pt x="35" y="137"/>
                    </a:cubicBezTo>
                    <a:cubicBezTo>
                      <a:pt x="24" y="131"/>
                      <a:pt x="11" y="124"/>
                      <a:pt x="11" y="124"/>
                    </a:cubicBezTo>
                    <a:cubicBezTo>
                      <a:pt x="11" y="124"/>
                      <a:pt x="34" y="112"/>
                      <a:pt x="72" y="9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4BCD9640-D1A0-4326-8269-64CA145EDFA8}"/>
                </a:ext>
              </a:extLst>
            </p:cNvPr>
            <p:cNvGrpSpPr/>
            <p:nvPr/>
          </p:nvGrpSpPr>
          <p:grpSpPr>
            <a:xfrm>
              <a:off x="10452100" y="5454818"/>
              <a:ext cx="1038224" cy="668337"/>
              <a:chOff x="10452100" y="5454818"/>
              <a:chExt cx="1038224" cy="668337"/>
            </a:xfrm>
          </p:grpSpPr>
          <p:sp>
            <p:nvSpPr>
              <p:cNvPr id="149" name="Freeform 92">
                <a:extLst>
                  <a:ext uri="{FF2B5EF4-FFF2-40B4-BE49-F238E27FC236}">
                    <a16:creationId xmlns:a16="http://schemas.microsoft.com/office/drawing/2014/main" id="{29B895DC-DBEE-43C1-8D4F-0BFD0861D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0037" y="5900905"/>
                <a:ext cx="895350" cy="222250"/>
              </a:xfrm>
              <a:custGeom>
                <a:avLst/>
                <a:gdLst>
                  <a:gd name="T0" fmla="*/ 0 w 407"/>
                  <a:gd name="T1" fmla="*/ 0 h 101"/>
                  <a:gd name="T2" fmla="*/ 390 w 407"/>
                  <a:gd name="T3" fmla="*/ 0 h 101"/>
                  <a:gd name="T4" fmla="*/ 407 w 407"/>
                  <a:gd name="T5" fmla="*/ 21 h 101"/>
                  <a:gd name="T6" fmla="*/ 407 w 407"/>
                  <a:gd name="T7" fmla="*/ 80 h 101"/>
                  <a:gd name="T8" fmla="*/ 390 w 407"/>
                  <a:gd name="T9" fmla="*/ 101 h 101"/>
                  <a:gd name="T10" fmla="*/ 0 w 407"/>
                  <a:gd name="T11" fmla="*/ 101 h 101"/>
                  <a:gd name="T12" fmla="*/ 0 w 407"/>
                  <a:gd name="T13" fmla="*/ 90 h 101"/>
                  <a:gd name="T14" fmla="*/ 389 w 407"/>
                  <a:gd name="T15" fmla="*/ 90 h 101"/>
                  <a:gd name="T16" fmla="*/ 398 w 407"/>
                  <a:gd name="T17" fmla="*/ 80 h 101"/>
                  <a:gd name="T18" fmla="*/ 398 w 407"/>
                  <a:gd name="T19" fmla="*/ 21 h 101"/>
                  <a:gd name="T20" fmla="*/ 389 w 407"/>
                  <a:gd name="T21" fmla="*/ 11 h 101"/>
                  <a:gd name="T22" fmla="*/ 0 w 407"/>
                  <a:gd name="T23" fmla="*/ 11 h 101"/>
                  <a:gd name="T24" fmla="*/ 0 w 407"/>
                  <a:gd name="T2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7" h="101">
                    <a:moveTo>
                      <a:pt x="0" y="0"/>
                    </a:moveTo>
                    <a:cubicBezTo>
                      <a:pt x="390" y="0"/>
                      <a:pt x="390" y="0"/>
                      <a:pt x="390" y="0"/>
                    </a:cubicBezTo>
                    <a:cubicBezTo>
                      <a:pt x="399" y="0"/>
                      <a:pt x="407" y="9"/>
                      <a:pt x="407" y="21"/>
                    </a:cubicBezTo>
                    <a:cubicBezTo>
                      <a:pt x="407" y="80"/>
                      <a:pt x="407" y="80"/>
                      <a:pt x="407" y="80"/>
                    </a:cubicBezTo>
                    <a:cubicBezTo>
                      <a:pt x="407" y="92"/>
                      <a:pt x="399" y="101"/>
                      <a:pt x="39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389" y="90"/>
                      <a:pt x="389" y="90"/>
                      <a:pt x="389" y="90"/>
                    </a:cubicBezTo>
                    <a:cubicBezTo>
                      <a:pt x="394" y="90"/>
                      <a:pt x="398" y="86"/>
                      <a:pt x="398" y="80"/>
                    </a:cubicBezTo>
                    <a:cubicBezTo>
                      <a:pt x="398" y="21"/>
                      <a:pt x="398" y="21"/>
                      <a:pt x="398" y="21"/>
                    </a:cubicBezTo>
                    <a:cubicBezTo>
                      <a:pt x="398" y="15"/>
                      <a:pt x="394" y="11"/>
                      <a:pt x="389" y="11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0" name="Freeform 93">
                <a:extLst>
                  <a:ext uri="{FF2B5EF4-FFF2-40B4-BE49-F238E27FC236}">
                    <a16:creationId xmlns:a16="http://schemas.microsoft.com/office/drawing/2014/main" id="{D8AA8BC9-2020-4ADD-9644-1415619B1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7975" y="5924718"/>
                <a:ext cx="868362" cy="174625"/>
              </a:xfrm>
              <a:custGeom>
                <a:avLst/>
                <a:gdLst>
                  <a:gd name="T0" fmla="*/ 0 w 394"/>
                  <a:gd name="T1" fmla="*/ 0 h 79"/>
                  <a:gd name="T2" fmla="*/ 5 w 394"/>
                  <a:gd name="T3" fmla="*/ 39 h 79"/>
                  <a:gd name="T4" fmla="*/ 0 w 394"/>
                  <a:gd name="T5" fmla="*/ 79 h 79"/>
                  <a:gd name="T6" fmla="*/ 386 w 394"/>
                  <a:gd name="T7" fmla="*/ 79 h 79"/>
                  <a:gd name="T8" fmla="*/ 394 w 394"/>
                  <a:gd name="T9" fmla="*/ 69 h 79"/>
                  <a:gd name="T10" fmla="*/ 394 w 394"/>
                  <a:gd name="T11" fmla="*/ 10 h 79"/>
                  <a:gd name="T12" fmla="*/ 386 w 394"/>
                  <a:gd name="T13" fmla="*/ 0 h 79"/>
                  <a:gd name="T14" fmla="*/ 0 w 394"/>
                  <a:gd name="T1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4" h="79">
                    <a:moveTo>
                      <a:pt x="0" y="0"/>
                    </a:moveTo>
                    <a:cubicBezTo>
                      <a:pt x="4" y="12"/>
                      <a:pt x="5" y="26"/>
                      <a:pt x="5" y="39"/>
                    </a:cubicBezTo>
                    <a:cubicBezTo>
                      <a:pt x="5" y="53"/>
                      <a:pt x="4" y="67"/>
                      <a:pt x="0" y="79"/>
                    </a:cubicBezTo>
                    <a:cubicBezTo>
                      <a:pt x="386" y="79"/>
                      <a:pt x="386" y="79"/>
                      <a:pt x="386" y="79"/>
                    </a:cubicBezTo>
                    <a:cubicBezTo>
                      <a:pt x="390" y="79"/>
                      <a:pt x="394" y="75"/>
                      <a:pt x="394" y="69"/>
                    </a:cubicBezTo>
                    <a:cubicBezTo>
                      <a:pt x="394" y="10"/>
                      <a:pt x="394" y="10"/>
                      <a:pt x="394" y="10"/>
                    </a:cubicBezTo>
                    <a:cubicBezTo>
                      <a:pt x="394" y="4"/>
                      <a:pt x="390" y="0"/>
                      <a:pt x="3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1" name="Rectangle 94">
                <a:extLst>
                  <a:ext uri="{FF2B5EF4-FFF2-40B4-BE49-F238E27FC236}">
                    <a16:creationId xmlns:a16="http://schemas.microsoft.com/office/drawing/2014/main" id="{AC3A25C1-6968-4A39-AE07-5FC2437CCF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20362" y="5964405"/>
                <a:ext cx="777875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2" name="Rectangle 95">
                <a:extLst>
                  <a:ext uri="{FF2B5EF4-FFF2-40B4-BE49-F238E27FC236}">
                    <a16:creationId xmlns:a16="http://schemas.microsoft.com/office/drawing/2014/main" id="{C2BA4867-5291-44C4-908B-1437AD1265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20362" y="5996155"/>
                <a:ext cx="777875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3" name="Rectangle 96">
                <a:extLst>
                  <a:ext uri="{FF2B5EF4-FFF2-40B4-BE49-F238E27FC236}">
                    <a16:creationId xmlns:a16="http://schemas.microsoft.com/office/drawing/2014/main" id="{4A26466A-ED65-45AB-9761-EBCE74289F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20362" y="6035843"/>
                <a:ext cx="777875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4" name="Rectangle 97">
                <a:extLst>
                  <a:ext uri="{FF2B5EF4-FFF2-40B4-BE49-F238E27FC236}">
                    <a16:creationId xmlns:a16="http://schemas.microsoft.com/office/drawing/2014/main" id="{A8460391-B12C-49CC-BB52-30D27B1DDC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20362" y="6067593"/>
                <a:ext cx="777875" cy="793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5" name="Freeform 98">
                <a:extLst>
                  <a:ext uri="{FF2B5EF4-FFF2-40B4-BE49-F238E27FC236}">
                    <a16:creationId xmlns:a16="http://schemas.microsoft.com/office/drawing/2014/main" id="{1D9E3708-B7E9-49AA-9CDE-218433B2C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3387" y="5678655"/>
                <a:ext cx="896937" cy="222250"/>
              </a:xfrm>
              <a:custGeom>
                <a:avLst/>
                <a:gdLst>
                  <a:gd name="T0" fmla="*/ 0 w 407"/>
                  <a:gd name="T1" fmla="*/ 0 h 101"/>
                  <a:gd name="T2" fmla="*/ 390 w 407"/>
                  <a:gd name="T3" fmla="*/ 0 h 101"/>
                  <a:gd name="T4" fmla="*/ 407 w 407"/>
                  <a:gd name="T5" fmla="*/ 21 h 101"/>
                  <a:gd name="T6" fmla="*/ 407 w 407"/>
                  <a:gd name="T7" fmla="*/ 80 h 101"/>
                  <a:gd name="T8" fmla="*/ 390 w 407"/>
                  <a:gd name="T9" fmla="*/ 101 h 101"/>
                  <a:gd name="T10" fmla="*/ 0 w 407"/>
                  <a:gd name="T11" fmla="*/ 101 h 101"/>
                  <a:gd name="T12" fmla="*/ 0 w 407"/>
                  <a:gd name="T13" fmla="*/ 90 h 101"/>
                  <a:gd name="T14" fmla="*/ 389 w 407"/>
                  <a:gd name="T15" fmla="*/ 90 h 101"/>
                  <a:gd name="T16" fmla="*/ 398 w 407"/>
                  <a:gd name="T17" fmla="*/ 80 h 101"/>
                  <a:gd name="T18" fmla="*/ 398 w 407"/>
                  <a:gd name="T19" fmla="*/ 21 h 101"/>
                  <a:gd name="T20" fmla="*/ 389 w 407"/>
                  <a:gd name="T21" fmla="*/ 11 h 101"/>
                  <a:gd name="T22" fmla="*/ 0 w 407"/>
                  <a:gd name="T23" fmla="*/ 11 h 101"/>
                  <a:gd name="T24" fmla="*/ 0 w 407"/>
                  <a:gd name="T2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7" h="101">
                    <a:moveTo>
                      <a:pt x="0" y="0"/>
                    </a:moveTo>
                    <a:cubicBezTo>
                      <a:pt x="390" y="0"/>
                      <a:pt x="390" y="0"/>
                      <a:pt x="390" y="0"/>
                    </a:cubicBezTo>
                    <a:cubicBezTo>
                      <a:pt x="399" y="0"/>
                      <a:pt x="407" y="10"/>
                      <a:pt x="407" y="21"/>
                    </a:cubicBezTo>
                    <a:cubicBezTo>
                      <a:pt x="407" y="80"/>
                      <a:pt x="407" y="80"/>
                      <a:pt x="407" y="80"/>
                    </a:cubicBezTo>
                    <a:cubicBezTo>
                      <a:pt x="407" y="92"/>
                      <a:pt x="399" y="101"/>
                      <a:pt x="39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389" y="90"/>
                      <a:pt x="389" y="90"/>
                      <a:pt x="389" y="90"/>
                    </a:cubicBezTo>
                    <a:cubicBezTo>
                      <a:pt x="394" y="90"/>
                      <a:pt x="398" y="86"/>
                      <a:pt x="398" y="80"/>
                    </a:cubicBezTo>
                    <a:cubicBezTo>
                      <a:pt x="398" y="21"/>
                      <a:pt x="398" y="21"/>
                      <a:pt x="398" y="21"/>
                    </a:cubicBezTo>
                    <a:cubicBezTo>
                      <a:pt x="398" y="15"/>
                      <a:pt x="394" y="11"/>
                      <a:pt x="389" y="11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6" name="Freeform 99">
                <a:extLst>
                  <a:ext uri="{FF2B5EF4-FFF2-40B4-BE49-F238E27FC236}">
                    <a16:creationId xmlns:a16="http://schemas.microsoft.com/office/drawing/2014/main" id="{EFAF8B02-3568-4C4C-9D92-F7ACCC4FD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02912" y="5702468"/>
                <a:ext cx="868362" cy="174625"/>
              </a:xfrm>
              <a:custGeom>
                <a:avLst/>
                <a:gdLst>
                  <a:gd name="T0" fmla="*/ 0 w 394"/>
                  <a:gd name="T1" fmla="*/ 0 h 79"/>
                  <a:gd name="T2" fmla="*/ 5 w 394"/>
                  <a:gd name="T3" fmla="*/ 40 h 79"/>
                  <a:gd name="T4" fmla="*/ 0 w 394"/>
                  <a:gd name="T5" fmla="*/ 79 h 79"/>
                  <a:gd name="T6" fmla="*/ 386 w 394"/>
                  <a:gd name="T7" fmla="*/ 79 h 79"/>
                  <a:gd name="T8" fmla="*/ 394 w 394"/>
                  <a:gd name="T9" fmla="*/ 69 h 79"/>
                  <a:gd name="T10" fmla="*/ 394 w 394"/>
                  <a:gd name="T11" fmla="*/ 10 h 79"/>
                  <a:gd name="T12" fmla="*/ 386 w 394"/>
                  <a:gd name="T13" fmla="*/ 0 h 79"/>
                  <a:gd name="T14" fmla="*/ 0 w 394"/>
                  <a:gd name="T1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4" h="79">
                    <a:moveTo>
                      <a:pt x="0" y="0"/>
                    </a:moveTo>
                    <a:cubicBezTo>
                      <a:pt x="3" y="12"/>
                      <a:pt x="5" y="26"/>
                      <a:pt x="5" y="40"/>
                    </a:cubicBezTo>
                    <a:cubicBezTo>
                      <a:pt x="5" y="53"/>
                      <a:pt x="3" y="67"/>
                      <a:pt x="0" y="79"/>
                    </a:cubicBezTo>
                    <a:cubicBezTo>
                      <a:pt x="386" y="79"/>
                      <a:pt x="386" y="79"/>
                      <a:pt x="386" y="79"/>
                    </a:cubicBezTo>
                    <a:cubicBezTo>
                      <a:pt x="390" y="79"/>
                      <a:pt x="394" y="75"/>
                      <a:pt x="394" y="69"/>
                    </a:cubicBezTo>
                    <a:cubicBezTo>
                      <a:pt x="394" y="10"/>
                      <a:pt x="394" y="10"/>
                      <a:pt x="394" y="10"/>
                    </a:cubicBezTo>
                    <a:cubicBezTo>
                      <a:pt x="394" y="4"/>
                      <a:pt x="390" y="0"/>
                      <a:pt x="3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7" name="Rectangle 100">
                <a:extLst>
                  <a:ext uri="{FF2B5EF4-FFF2-40B4-BE49-F238E27FC236}">
                    <a16:creationId xmlns:a16="http://schemas.microsoft.com/office/drawing/2014/main" id="{37B972FD-1BCF-42F5-A728-44851264D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5300" y="5742155"/>
                <a:ext cx="776287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8" name="Rectangle 101">
                <a:extLst>
                  <a:ext uri="{FF2B5EF4-FFF2-40B4-BE49-F238E27FC236}">
                    <a16:creationId xmlns:a16="http://schemas.microsoft.com/office/drawing/2014/main" id="{391BB244-907F-4B1E-BF5D-D98DF5994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5300" y="5772318"/>
                <a:ext cx="776287" cy="793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9" name="Rectangle 102">
                <a:extLst>
                  <a:ext uri="{FF2B5EF4-FFF2-40B4-BE49-F238E27FC236}">
                    <a16:creationId xmlns:a16="http://schemas.microsoft.com/office/drawing/2014/main" id="{42FE64D2-5631-495E-A6E1-00E2AAD7F7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5300" y="5812005"/>
                <a:ext cx="776287" cy="793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0" name="Rectangle 103">
                <a:extLst>
                  <a:ext uri="{FF2B5EF4-FFF2-40B4-BE49-F238E27FC236}">
                    <a16:creationId xmlns:a16="http://schemas.microsoft.com/office/drawing/2014/main" id="{D3DAB011-3D2F-47E9-BD4F-1BB82DF5B8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5300" y="5845343"/>
                <a:ext cx="776287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1" name="Freeform 104">
                <a:extLst>
                  <a:ext uri="{FF2B5EF4-FFF2-40B4-BE49-F238E27FC236}">
                    <a16:creationId xmlns:a16="http://schemas.microsoft.com/office/drawing/2014/main" id="{876534EA-8C83-4663-BAAB-6DA37DDB0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52100" y="5454818"/>
                <a:ext cx="896937" cy="223838"/>
              </a:xfrm>
              <a:custGeom>
                <a:avLst/>
                <a:gdLst>
                  <a:gd name="T0" fmla="*/ 407 w 407"/>
                  <a:gd name="T1" fmla="*/ 0 h 101"/>
                  <a:gd name="T2" fmla="*/ 17 w 407"/>
                  <a:gd name="T3" fmla="*/ 0 h 101"/>
                  <a:gd name="T4" fmla="*/ 0 w 407"/>
                  <a:gd name="T5" fmla="*/ 21 h 101"/>
                  <a:gd name="T6" fmla="*/ 0 w 407"/>
                  <a:gd name="T7" fmla="*/ 80 h 101"/>
                  <a:gd name="T8" fmla="*/ 17 w 407"/>
                  <a:gd name="T9" fmla="*/ 101 h 101"/>
                  <a:gd name="T10" fmla="*/ 407 w 407"/>
                  <a:gd name="T11" fmla="*/ 101 h 101"/>
                  <a:gd name="T12" fmla="*/ 407 w 407"/>
                  <a:gd name="T13" fmla="*/ 90 h 101"/>
                  <a:gd name="T14" fmla="*/ 18 w 407"/>
                  <a:gd name="T15" fmla="*/ 90 h 101"/>
                  <a:gd name="T16" fmla="*/ 9 w 407"/>
                  <a:gd name="T17" fmla="*/ 80 h 101"/>
                  <a:gd name="T18" fmla="*/ 9 w 407"/>
                  <a:gd name="T19" fmla="*/ 21 h 101"/>
                  <a:gd name="T20" fmla="*/ 18 w 407"/>
                  <a:gd name="T21" fmla="*/ 11 h 101"/>
                  <a:gd name="T22" fmla="*/ 407 w 407"/>
                  <a:gd name="T23" fmla="*/ 11 h 101"/>
                  <a:gd name="T24" fmla="*/ 407 w 407"/>
                  <a:gd name="T2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7" h="101">
                    <a:moveTo>
                      <a:pt x="40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10"/>
                      <a:pt x="0" y="21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92"/>
                      <a:pt x="8" y="101"/>
                      <a:pt x="17" y="101"/>
                    </a:cubicBezTo>
                    <a:cubicBezTo>
                      <a:pt x="407" y="101"/>
                      <a:pt x="407" y="101"/>
                      <a:pt x="407" y="101"/>
                    </a:cubicBezTo>
                    <a:cubicBezTo>
                      <a:pt x="407" y="90"/>
                      <a:pt x="407" y="90"/>
                      <a:pt x="407" y="90"/>
                    </a:cubicBezTo>
                    <a:cubicBezTo>
                      <a:pt x="18" y="90"/>
                      <a:pt x="18" y="90"/>
                      <a:pt x="18" y="90"/>
                    </a:cubicBezTo>
                    <a:cubicBezTo>
                      <a:pt x="13" y="90"/>
                      <a:pt x="9" y="86"/>
                      <a:pt x="9" y="80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15"/>
                      <a:pt x="13" y="11"/>
                      <a:pt x="18" y="11"/>
                    </a:cubicBezTo>
                    <a:cubicBezTo>
                      <a:pt x="407" y="11"/>
                      <a:pt x="407" y="11"/>
                      <a:pt x="407" y="11"/>
                    </a:cubicBezTo>
                    <a:lnTo>
                      <a:pt x="4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2" name="Freeform 105">
                <a:extLst>
                  <a:ext uri="{FF2B5EF4-FFF2-40B4-BE49-F238E27FC236}">
                    <a16:creationId xmlns:a16="http://schemas.microsoft.com/office/drawing/2014/main" id="{00F77A86-19F3-42C1-A012-817DCD2F1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2737" y="5480218"/>
                <a:ext cx="868362" cy="173038"/>
              </a:xfrm>
              <a:custGeom>
                <a:avLst/>
                <a:gdLst>
                  <a:gd name="T0" fmla="*/ 394 w 394"/>
                  <a:gd name="T1" fmla="*/ 0 h 79"/>
                  <a:gd name="T2" fmla="*/ 389 w 394"/>
                  <a:gd name="T3" fmla="*/ 40 h 79"/>
                  <a:gd name="T4" fmla="*/ 394 w 394"/>
                  <a:gd name="T5" fmla="*/ 79 h 79"/>
                  <a:gd name="T6" fmla="*/ 8 w 394"/>
                  <a:gd name="T7" fmla="*/ 79 h 79"/>
                  <a:gd name="T8" fmla="*/ 0 w 394"/>
                  <a:gd name="T9" fmla="*/ 69 h 79"/>
                  <a:gd name="T10" fmla="*/ 0 w 394"/>
                  <a:gd name="T11" fmla="*/ 10 h 79"/>
                  <a:gd name="T12" fmla="*/ 8 w 394"/>
                  <a:gd name="T13" fmla="*/ 0 h 79"/>
                  <a:gd name="T14" fmla="*/ 394 w 394"/>
                  <a:gd name="T1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4" h="79">
                    <a:moveTo>
                      <a:pt x="394" y="0"/>
                    </a:moveTo>
                    <a:cubicBezTo>
                      <a:pt x="390" y="12"/>
                      <a:pt x="389" y="26"/>
                      <a:pt x="389" y="40"/>
                    </a:cubicBezTo>
                    <a:cubicBezTo>
                      <a:pt x="389" y="53"/>
                      <a:pt x="390" y="67"/>
                      <a:pt x="394" y="79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4" y="79"/>
                      <a:pt x="0" y="75"/>
                      <a:pt x="0" y="6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4" y="0"/>
                      <a:pt x="8" y="0"/>
                    </a:cubicBezTo>
                    <a:lnTo>
                      <a:pt x="394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3" name="Rectangle 106">
                <a:extLst>
                  <a:ext uri="{FF2B5EF4-FFF2-40B4-BE49-F238E27FC236}">
                    <a16:creationId xmlns:a16="http://schemas.microsoft.com/office/drawing/2014/main" id="{3450F07A-DEA6-46E0-96C1-4821C21BB7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12425" y="5519905"/>
                <a:ext cx="774700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4" name="Rectangle 107">
                <a:extLst>
                  <a:ext uri="{FF2B5EF4-FFF2-40B4-BE49-F238E27FC236}">
                    <a16:creationId xmlns:a16="http://schemas.microsoft.com/office/drawing/2014/main" id="{3CCA4C46-FC83-41F1-9B82-9E5A8AAA0D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12425" y="5550068"/>
                <a:ext cx="774700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5" name="Rectangle 108">
                <a:extLst>
                  <a:ext uri="{FF2B5EF4-FFF2-40B4-BE49-F238E27FC236}">
                    <a16:creationId xmlns:a16="http://schemas.microsoft.com/office/drawing/2014/main" id="{6E0789BE-63A9-4B34-B253-5022E683CB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12425" y="5589755"/>
                <a:ext cx="774700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6" name="Rectangle 109">
                <a:extLst>
                  <a:ext uri="{FF2B5EF4-FFF2-40B4-BE49-F238E27FC236}">
                    <a16:creationId xmlns:a16="http://schemas.microsoft.com/office/drawing/2014/main" id="{BB503572-6343-4595-A00C-7DE21BEB9B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12425" y="5623093"/>
                <a:ext cx="774700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B1A77956-F48B-4606-89B8-2960F7615097}"/>
                </a:ext>
              </a:extLst>
            </p:cNvPr>
            <p:cNvGrpSpPr/>
            <p:nvPr/>
          </p:nvGrpSpPr>
          <p:grpSpPr>
            <a:xfrm>
              <a:off x="6096000" y="4811880"/>
              <a:ext cx="1784350" cy="1306513"/>
              <a:chOff x="6096000" y="4811880"/>
              <a:chExt cx="1784350" cy="1306513"/>
            </a:xfrm>
          </p:grpSpPr>
          <p:sp>
            <p:nvSpPr>
              <p:cNvPr id="124" name="Freeform 44">
                <a:extLst>
                  <a:ext uri="{FF2B5EF4-FFF2-40B4-BE49-F238E27FC236}">
                    <a16:creationId xmlns:a16="http://schemas.microsoft.com/office/drawing/2014/main" id="{CDBBB53D-D4C4-4284-8867-AF4F07CAC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512" y="4811880"/>
                <a:ext cx="492125" cy="1295400"/>
              </a:xfrm>
              <a:custGeom>
                <a:avLst/>
                <a:gdLst>
                  <a:gd name="T0" fmla="*/ 223 w 223"/>
                  <a:gd name="T1" fmla="*/ 583 h 588"/>
                  <a:gd name="T2" fmla="*/ 211 w 223"/>
                  <a:gd name="T3" fmla="*/ 587 h 588"/>
                  <a:gd name="T4" fmla="*/ 207 w 223"/>
                  <a:gd name="T5" fmla="*/ 588 h 588"/>
                  <a:gd name="T6" fmla="*/ 0 w 223"/>
                  <a:gd name="T7" fmla="*/ 8 h 588"/>
                  <a:gd name="T8" fmla="*/ 5 w 223"/>
                  <a:gd name="T9" fmla="*/ 3 h 588"/>
                  <a:gd name="T10" fmla="*/ 15 w 223"/>
                  <a:gd name="T11" fmla="*/ 0 h 588"/>
                  <a:gd name="T12" fmla="*/ 223 w 223"/>
                  <a:gd name="T13" fmla="*/ 583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3" h="588">
                    <a:moveTo>
                      <a:pt x="223" y="583"/>
                    </a:moveTo>
                    <a:cubicBezTo>
                      <a:pt x="211" y="587"/>
                      <a:pt x="211" y="587"/>
                      <a:pt x="211" y="587"/>
                    </a:cubicBezTo>
                    <a:cubicBezTo>
                      <a:pt x="210" y="588"/>
                      <a:pt x="209" y="588"/>
                      <a:pt x="207" y="58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3" y="4"/>
                      <a:pt x="5" y="3"/>
                    </a:cubicBezTo>
                    <a:cubicBezTo>
                      <a:pt x="10" y="2"/>
                      <a:pt x="10" y="2"/>
                      <a:pt x="15" y="0"/>
                    </a:cubicBezTo>
                    <a:lnTo>
                      <a:pt x="223" y="583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5" name="Rectangle 45">
                <a:extLst>
                  <a:ext uri="{FF2B5EF4-FFF2-40B4-BE49-F238E27FC236}">
                    <a16:creationId xmlns:a16="http://schemas.microsoft.com/office/drawing/2014/main" id="{D1E13F66-CD93-4A62-ADD6-C7F4E9CA11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77025" y="6046955"/>
                <a:ext cx="68262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6" name="Rectangle 46">
                <a:extLst>
                  <a:ext uri="{FF2B5EF4-FFF2-40B4-BE49-F238E27FC236}">
                    <a16:creationId xmlns:a16="http://schemas.microsoft.com/office/drawing/2014/main" id="{548CB99B-DDD8-4058-9641-E554038C0F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2750" y="6046955"/>
                <a:ext cx="68262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7" name="Rectangle 47">
                <a:extLst>
                  <a:ext uri="{FF2B5EF4-FFF2-40B4-BE49-F238E27FC236}">
                    <a16:creationId xmlns:a16="http://schemas.microsoft.com/office/drawing/2014/main" id="{5CE366D4-C7B5-4085-A467-F30E0072D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6887" y="6046955"/>
                <a:ext cx="69850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8" name="Rectangle 48">
                <a:extLst>
                  <a:ext uri="{FF2B5EF4-FFF2-40B4-BE49-F238E27FC236}">
                    <a16:creationId xmlns:a16="http://schemas.microsoft.com/office/drawing/2014/main" id="{0BF215DB-10E3-409B-A8F7-04EF8592F5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2612" y="6046955"/>
                <a:ext cx="68262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9" name="Rectangle 49">
                <a:extLst>
                  <a:ext uri="{FF2B5EF4-FFF2-40B4-BE49-F238E27FC236}">
                    <a16:creationId xmlns:a16="http://schemas.microsoft.com/office/drawing/2014/main" id="{66FD5112-33FB-4E87-BAA9-6DC993205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8337" y="6046955"/>
                <a:ext cx="68262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0" name="Rectangle 50">
                <a:extLst>
                  <a:ext uri="{FF2B5EF4-FFF2-40B4-BE49-F238E27FC236}">
                    <a16:creationId xmlns:a16="http://schemas.microsoft.com/office/drawing/2014/main" id="{53F80972-99CF-44BA-B347-D08C4C2DC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2475" y="6046955"/>
                <a:ext cx="69850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1" name="Rectangle 51">
                <a:extLst>
                  <a:ext uri="{FF2B5EF4-FFF2-40B4-BE49-F238E27FC236}">
                    <a16:creationId xmlns:a16="http://schemas.microsoft.com/office/drawing/2014/main" id="{6B96762C-B382-47A6-A4EF-EE8636472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8200" y="6046955"/>
                <a:ext cx="68262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2" name="Rectangle 52">
                <a:extLst>
                  <a:ext uri="{FF2B5EF4-FFF2-40B4-BE49-F238E27FC236}">
                    <a16:creationId xmlns:a16="http://schemas.microsoft.com/office/drawing/2014/main" id="{8227842A-AB89-408F-84DB-6B1045D1D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73925" y="6046955"/>
                <a:ext cx="68262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3" name="Rectangle 53">
                <a:extLst>
                  <a:ext uri="{FF2B5EF4-FFF2-40B4-BE49-F238E27FC236}">
                    <a16:creationId xmlns:a16="http://schemas.microsoft.com/office/drawing/2014/main" id="{4BF3482D-29D2-4B7E-A8C0-6BB7FC12D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8062" y="6046955"/>
                <a:ext cx="69850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4" name="Freeform 54">
                <a:extLst>
                  <a:ext uri="{FF2B5EF4-FFF2-40B4-BE49-F238E27FC236}">
                    <a16:creationId xmlns:a16="http://schemas.microsoft.com/office/drawing/2014/main" id="{68B89787-39E3-48E2-9E7A-EE7B513A7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550" y="6050130"/>
                <a:ext cx="1320800" cy="68263"/>
              </a:xfrm>
              <a:custGeom>
                <a:avLst/>
                <a:gdLst>
                  <a:gd name="T0" fmla="*/ 578 w 599"/>
                  <a:gd name="T1" fmla="*/ 0 h 31"/>
                  <a:gd name="T2" fmla="*/ 15 w 599"/>
                  <a:gd name="T3" fmla="*/ 0 h 31"/>
                  <a:gd name="T4" fmla="*/ 0 w 599"/>
                  <a:gd name="T5" fmla="*/ 16 h 31"/>
                  <a:gd name="T6" fmla="*/ 15 w 599"/>
                  <a:gd name="T7" fmla="*/ 31 h 31"/>
                  <a:gd name="T8" fmla="*/ 578 w 599"/>
                  <a:gd name="T9" fmla="*/ 31 h 31"/>
                  <a:gd name="T10" fmla="*/ 588 w 599"/>
                  <a:gd name="T11" fmla="*/ 27 h 31"/>
                  <a:gd name="T12" fmla="*/ 578 w 599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31">
                    <a:moveTo>
                      <a:pt x="578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4"/>
                      <a:pt x="7" y="31"/>
                      <a:pt x="15" y="31"/>
                    </a:cubicBezTo>
                    <a:cubicBezTo>
                      <a:pt x="578" y="31"/>
                      <a:pt x="578" y="31"/>
                      <a:pt x="578" y="31"/>
                    </a:cubicBezTo>
                    <a:cubicBezTo>
                      <a:pt x="582" y="31"/>
                      <a:pt x="585" y="30"/>
                      <a:pt x="588" y="27"/>
                    </a:cubicBezTo>
                    <a:cubicBezTo>
                      <a:pt x="599" y="18"/>
                      <a:pt x="592" y="0"/>
                      <a:pt x="578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5" name="Rectangle 55">
                <a:extLst>
                  <a:ext uri="{FF2B5EF4-FFF2-40B4-BE49-F238E27FC236}">
                    <a16:creationId xmlns:a16="http://schemas.microsoft.com/office/drawing/2014/main" id="{B1EF0B04-1B69-4A9E-BC48-D60A7B443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77062" y="6064418"/>
                <a:ext cx="473075" cy="3492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6" name="Rectangle 110">
                <a:extLst>
                  <a:ext uri="{FF2B5EF4-FFF2-40B4-BE49-F238E27FC236}">
                    <a16:creationId xmlns:a16="http://schemas.microsoft.com/office/drawing/2014/main" id="{11FCC019-88CD-4B3F-BC30-0BF36BDB4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0937" y="6070768"/>
                <a:ext cx="107950" cy="23813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7" name="Rectangle 111">
                <a:extLst>
                  <a:ext uri="{FF2B5EF4-FFF2-40B4-BE49-F238E27FC236}">
                    <a16:creationId xmlns:a16="http://schemas.microsoft.com/office/drawing/2014/main" id="{CE1C5C27-4FE5-4912-89C3-6E3B62247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35875" y="6070768"/>
                <a:ext cx="104775" cy="23813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8" name="Rectangle 112">
                <a:extLst>
                  <a:ext uri="{FF2B5EF4-FFF2-40B4-BE49-F238E27FC236}">
                    <a16:creationId xmlns:a16="http://schemas.microsoft.com/office/drawing/2014/main" id="{C724EC2B-D81C-42FB-BF83-6DE7157F09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0987" y="6061243"/>
                <a:ext cx="7937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9" name="Rectangle 113">
                <a:extLst>
                  <a:ext uri="{FF2B5EF4-FFF2-40B4-BE49-F238E27FC236}">
                    <a16:creationId xmlns:a16="http://schemas.microsoft.com/office/drawing/2014/main" id="{BCEFF6C0-71FF-461D-A6C3-28E86A0FFA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0037" y="6061243"/>
                <a:ext cx="11112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0" name="Rectangle 114">
                <a:extLst>
                  <a:ext uri="{FF2B5EF4-FFF2-40B4-BE49-F238E27FC236}">
                    <a16:creationId xmlns:a16="http://schemas.microsoft.com/office/drawing/2014/main" id="{1CD8CE8F-989A-4581-A5CE-39365F96D0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72262" y="6061243"/>
                <a:ext cx="9525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1" name="Rectangle 115">
                <a:extLst>
                  <a:ext uri="{FF2B5EF4-FFF2-40B4-BE49-F238E27FC236}">
                    <a16:creationId xmlns:a16="http://schemas.microsoft.com/office/drawing/2014/main" id="{C25C441D-2F53-43B5-A25A-5DBB2DACDD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4487" y="6061243"/>
                <a:ext cx="9525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2" name="Rectangle 116">
                <a:extLst>
                  <a:ext uri="{FF2B5EF4-FFF2-40B4-BE49-F238E27FC236}">
                    <a16:creationId xmlns:a16="http://schemas.microsoft.com/office/drawing/2014/main" id="{6B6B357B-440B-4C12-8563-21E891542B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13537" y="6061243"/>
                <a:ext cx="11112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3" name="Rectangle 117">
                <a:extLst>
                  <a:ext uri="{FF2B5EF4-FFF2-40B4-BE49-F238E27FC236}">
                    <a16:creationId xmlns:a16="http://schemas.microsoft.com/office/drawing/2014/main" id="{A58C21B4-D77D-4F0C-B773-727F57800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5762" y="6061243"/>
                <a:ext cx="9525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4" name="Rectangle 118">
                <a:extLst>
                  <a:ext uri="{FF2B5EF4-FFF2-40B4-BE49-F238E27FC236}">
                    <a16:creationId xmlns:a16="http://schemas.microsoft.com/office/drawing/2014/main" id="{C3DB5F16-EDDF-403C-BDA2-E6C90598B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7987" y="6061243"/>
                <a:ext cx="9525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5" name="Rectangle 119">
                <a:extLst>
                  <a:ext uri="{FF2B5EF4-FFF2-40B4-BE49-F238E27FC236}">
                    <a16:creationId xmlns:a16="http://schemas.microsoft.com/office/drawing/2014/main" id="{19F6D113-01DE-4A51-ADB0-416DDFBCCD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78625" y="6061243"/>
                <a:ext cx="11112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6" name="Rectangle 120">
                <a:extLst>
                  <a:ext uri="{FF2B5EF4-FFF2-40B4-BE49-F238E27FC236}">
                    <a16:creationId xmlns:a16="http://schemas.microsoft.com/office/drawing/2014/main" id="{D52D4545-6AB5-4D53-9299-6453A004DF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0850" y="6061243"/>
                <a:ext cx="7937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7" name="Rectangle 121">
                <a:extLst>
                  <a:ext uri="{FF2B5EF4-FFF2-40B4-BE49-F238E27FC236}">
                    <a16:creationId xmlns:a16="http://schemas.microsoft.com/office/drawing/2014/main" id="{E4D353D5-39FB-499B-A9DD-6D5FE9D69F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1487" y="6061243"/>
                <a:ext cx="9525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8" name="Freeform 122">
                <a:extLst>
                  <a:ext uri="{FF2B5EF4-FFF2-40B4-BE49-F238E27FC236}">
                    <a16:creationId xmlns:a16="http://schemas.microsoft.com/office/drawing/2014/main" id="{434DA938-BF73-491C-9EAA-FF2F88757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4829343"/>
                <a:ext cx="492125" cy="1281113"/>
              </a:xfrm>
              <a:custGeom>
                <a:avLst/>
                <a:gdLst>
                  <a:gd name="T0" fmla="*/ 224 w 224"/>
                  <a:gd name="T1" fmla="*/ 580 h 581"/>
                  <a:gd name="T2" fmla="*/ 204 w 224"/>
                  <a:gd name="T3" fmla="*/ 568 h 581"/>
                  <a:gd name="T4" fmla="*/ 17 w 224"/>
                  <a:gd name="T5" fmla="*/ 0 h 581"/>
                  <a:gd name="T6" fmla="*/ 224 w 224"/>
                  <a:gd name="T7" fmla="*/ 58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4" h="581">
                    <a:moveTo>
                      <a:pt x="224" y="580"/>
                    </a:moveTo>
                    <a:cubicBezTo>
                      <a:pt x="216" y="581"/>
                      <a:pt x="207" y="577"/>
                      <a:pt x="204" y="568"/>
                    </a:cubicBezTo>
                    <a:cubicBezTo>
                      <a:pt x="53" y="150"/>
                      <a:pt x="0" y="27"/>
                      <a:pt x="17" y="0"/>
                    </a:cubicBezTo>
                    <a:lnTo>
                      <a:pt x="224" y="58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43325D80-8E71-4D2A-94C5-C7E91C2E1763}"/>
              </a:ext>
            </a:extLst>
          </p:cNvPr>
          <p:cNvGrpSpPr/>
          <p:nvPr userDrawn="1"/>
        </p:nvGrpSpPr>
        <p:grpSpPr>
          <a:xfrm>
            <a:off x="3924438" y="1935855"/>
            <a:ext cx="1338464" cy="2765056"/>
            <a:chOff x="3454400" y="2516981"/>
            <a:chExt cx="1338464" cy="2183929"/>
          </a:xfrm>
        </p:grpSpPr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0328AF0A-346C-4208-BEB0-74DE56C03673}"/>
                </a:ext>
              </a:extLst>
            </p:cNvPr>
            <p:cNvCxnSpPr/>
            <p:nvPr userDrawn="1"/>
          </p:nvCxnSpPr>
          <p:spPr>
            <a:xfrm flipV="1">
              <a:off x="4792862" y="2516981"/>
              <a:ext cx="2" cy="2183929"/>
            </a:xfrm>
            <a:prstGeom prst="line">
              <a:avLst/>
            </a:prstGeom>
            <a:ln w="57150">
              <a:solidFill>
                <a:srgbClr val="2F424C"/>
              </a:solidFill>
              <a:prstDash val="solid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1095CAC4-1CE8-4AA8-8585-45645F10FDCD}"/>
                </a:ext>
              </a:extLst>
            </p:cNvPr>
            <p:cNvCxnSpPr/>
            <p:nvPr userDrawn="1"/>
          </p:nvCxnSpPr>
          <p:spPr>
            <a:xfrm flipH="1">
              <a:off x="3454400" y="2540064"/>
              <a:ext cx="1338464" cy="0"/>
            </a:xfrm>
            <a:prstGeom prst="straightConnector1">
              <a:avLst/>
            </a:prstGeom>
            <a:ln w="57150">
              <a:solidFill>
                <a:srgbClr val="2F424C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3" name="Text Placeholder 144">
            <a:extLst>
              <a:ext uri="{FF2B5EF4-FFF2-40B4-BE49-F238E27FC236}">
                <a16:creationId xmlns:a16="http://schemas.microsoft.com/office/drawing/2014/main" id="{D84F8C80-9C50-4F2C-B648-296FE3E186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715" y="1735733"/>
            <a:ext cx="3657257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rgbClr val="2F42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Point Text 1</a:t>
            </a:r>
          </a:p>
        </p:txBody>
      </p:sp>
    </p:spTree>
    <p:extLst>
      <p:ext uri="{BB962C8B-B14F-4D97-AF65-F5344CB8AC3E}">
        <p14:creationId xmlns:p14="http://schemas.microsoft.com/office/powerpoint/2010/main" val="1816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Box 119">
            <a:extLst>
              <a:ext uri="{FF2B5EF4-FFF2-40B4-BE49-F238E27FC236}">
                <a16:creationId xmlns:a16="http://schemas.microsoft.com/office/drawing/2014/main" id="{B6C32542-CA5D-426C-B76F-F23611FCA809}"/>
              </a:ext>
            </a:extLst>
          </p:cNvPr>
          <p:cNvSpPr txBox="1"/>
          <p:nvPr userDrawn="1"/>
        </p:nvSpPr>
        <p:spPr>
          <a:xfrm>
            <a:off x="2912659" y="199841"/>
            <a:ext cx="6080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Topik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5FBA1D0-16EB-4C9E-9CEF-D0D0F2B5A657}"/>
              </a:ext>
            </a:extLst>
          </p:cNvPr>
          <p:cNvGrpSpPr/>
          <p:nvPr userDrawn="1"/>
        </p:nvGrpSpPr>
        <p:grpSpPr>
          <a:xfrm>
            <a:off x="4899421" y="2664575"/>
            <a:ext cx="4244578" cy="3003947"/>
            <a:chOff x="6096000" y="2221080"/>
            <a:chExt cx="5659437" cy="4005263"/>
          </a:xfrm>
        </p:grpSpPr>
        <p:sp>
          <p:nvSpPr>
            <p:cNvPr id="121" name="Oval 5">
              <a:extLst>
                <a:ext uri="{FF2B5EF4-FFF2-40B4-BE49-F238E27FC236}">
                  <a16:creationId xmlns:a16="http://schemas.microsoft.com/office/drawing/2014/main" id="{13415FD5-BC3A-4AA4-BBA2-AFF9B14C0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5400" y="6099343"/>
              <a:ext cx="5380037" cy="107950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2BD31835-9C3C-431A-8123-8E517795086A}"/>
                </a:ext>
              </a:extLst>
            </p:cNvPr>
            <p:cNvGrpSpPr/>
            <p:nvPr/>
          </p:nvGrpSpPr>
          <p:grpSpPr>
            <a:xfrm>
              <a:off x="7321550" y="2221080"/>
              <a:ext cx="4056062" cy="4005263"/>
              <a:chOff x="7321550" y="2221080"/>
              <a:chExt cx="4056062" cy="4005263"/>
            </a:xfrm>
          </p:grpSpPr>
          <p:sp>
            <p:nvSpPr>
              <p:cNvPr id="168" name="Freeform 6">
                <a:extLst>
                  <a:ext uri="{FF2B5EF4-FFF2-40B4-BE49-F238E27FC236}">
                    <a16:creationId xmlns:a16="http://schemas.microsoft.com/office/drawing/2014/main" id="{97139250-8233-404F-9251-17C04C56A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1550" y="4364205"/>
                <a:ext cx="1814512" cy="1576388"/>
              </a:xfrm>
              <a:custGeom>
                <a:avLst/>
                <a:gdLst>
                  <a:gd name="T0" fmla="*/ 823 w 823"/>
                  <a:gd name="T1" fmla="*/ 75 h 715"/>
                  <a:gd name="T2" fmla="*/ 672 w 823"/>
                  <a:gd name="T3" fmla="*/ 290 h 715"/>
                  <a:gd name="T4" fmla="*/ 317 w 823"/>
                  <a:gd name="T5" fmla="*/ 582 h 715"/>
                  <a:gd name="T6" fmla="*/ 274 w 823"/>
                  <a:gd name="T7" fmla="*/ 624 h 715"/>
                  <a:gd name="T8" fmla="*/ 143 w 823"/>
                  <a:gd name="T9" fmla="*/ 644 h 715"/>
                  <a:gd name="T10" fmla="*/ 75 w 823"/>
                  <a:gd name="T11" fmla="*/ 688 h 715"/>
                  <a:gd name="T12" fmla="*/ 34 w 823"/>
                  <a:gd name="T13" fmla="*/ 714 h 715"/>
                  <a:gd name="T14" fmla="*/ 29 w 823"/>
                  <a:gd name="T15" fmla="*/ 703 h 715"/>
                  <a:gd name="T16" fmla="*/ 27 w 823"/>
                  <a:gd name="T17" fmla="*/ 703 h 715"/>
                  <a:gd name="T18" fmla="*/ 17 w 823"/>
                  <a:gd name="T19" fmla="*/ 709 h 715"/>
                  <a:gd name="T20" fmla="*/ 9 w 823"/>
                  <a:gd name="T21" fmla="*/ 703 h 715"/>
                  <a:gd name="T22" fmla="*/ 14 w 823"/>
                  <a:gd name="T23" fmla="*/ 696 h 715"/>
                  <a:gd name="T24" fmla="*/ 13 w 823"/>
                  <a:gd name="T25" fmla="*/ 695 h 715"/>
                  <a:gd name="T26" fmla="*/ 7 w 823"/>
                  <a:gd name="T27" fmla="*/ 695 h 715"/>
                  <a:gd name="T28" fmla="*/ 36 w 823"/>
                  <a:gd name="T29" fmla="*/ 656 h 715"/>
                  <a:gd name="T30" fmla="*/ 112 w 823"/>
                  <a:gd name="T31" fmla="*/ 567 h 715"/>
                  <a:gd name="T32" fmla="*/ 267 w 823"/>
                  <a:gd name="T33" fmla="*/ 547 h 715"/>
                  <a:gd name="T34" fmla="*/ 608 w 823"/>
                  <a:gd name="T35" fmla="*/ 222 h 715"/>
                  <a:gd name="T36" fmla="*/ 727 w 823"/>
                  <a:gd name="T37" fmla="*/ 0 h 715"/>
                  <a:gd name="T38" fmla="*/ 823 w 823"/>
                  <a:gd name="T39" fmla="*/ 75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3" h="715">
                    <a:moveTo>
                      <a:pt x="823" y="75"/>
                    </a:moveTo>
                    <a:cubicBezTo>
                      <a:pt x="812" y="100"/>
                      <a:pt x="773" y="184"/>
                      <a:pt x="672" y="290"/>
                    </a:cubicBezTo>
                    <a:cubicBezTo>
                      <a:pt x="600" y="365"/>
                      <a:pt x="340" y="538"/>
                      <a:pt x="317" y="582"/>
                    </a:cubicBezTo>
                    <a:cubicBezTo>
                      <a:pt x="300" y="613"/>
                      <a:pt x="277" y="624"/>
                      <a:pt x="274" y="624"/>
                    </a:cubicBezTo>
                    <a:cubicBezTo>
                      <a:pt x="261" y="624"/>
                      <a:pt x="149" y="641"/>
                      <a:pt x="143" y="644"/>
                    </a:cubicBezTo>
                    <a:cubicBezTo>
                      <a:pt x="139" y="646"/>
                      <a:pt x="104" y="670"/>
                      <a:pt x="75" y="688"/>
                    </a:cubicBezTo>
                    <a:cubicBezTo>
                      <a:pt x="59" y="701"/>
                      <a:pt x="40" y="715"/>
                      <a:pt x="34" y="714"/>
                    </a:cubicBezTo>
                    <a:cubicBezTo>
                      <a:pt x="28" y="713"/>
                      <a:pt x="28" y="707"/>
                      <a:pt x="29" y="703"/>
                    </a:cubicBezTo>
                    <a:cubicBezTo>
                      <a:pt x="28" y="703"/>
                      <a:pt x="28" y="703"/>
                      <a:pt x="27" y="703"/>
                    </a:cubicBezTo>
                    <a:cubicBezTo>
                      <a:pt x="24" y="706"/>
                      <a:pt x="20" y="709"/>
                      <a:pt x="17" y="709"/>
                    </a:cubicBezTo>
                    <a:cubicBezTo>
                      <a:pt x="12" y="709"/>
                      <a:pt x="6" y="707"/>
                      <a:pt x="9" y="703"/>
                    </a:cubicBezTo>
                    <a:cubicBezTo>
                      <a:pt x="10" y="701"/>
                      <a:pt x="12" y="699"/>
                      <a:pt x="14" y="696"/>
                    </a:cubicBezTo>
                    <a:cubicBezTo>
                      <a:pt x="13" y="696"/>
                      <a:pt x="13" y="695"/>
                      <a:pt x="13" y="695"/>
                    </a:cubicBezTo>
                    <a:cubicBezTo>
                      <a:pt x="11" y="696"/>
                      <a:pt x="9" y="696"/>
                      <a:pt x="7" y="695"/>
                    </a:cubicBezTo>
                    <a:cubicBezTo>
                      <a:pt x="0" y="691"/>
                      <a:pt x="36" y="656"/>
                      <a:pt x="36" y="656"/>
                    </a:cubicBezTo>
                    <a:cubicBezTo>
                      <a:pt x="65" y="621"/>
                      <a:pt x="112" y="567"/>
                      <a:pt x="112" y="567"/>
                    </a:cubicBezTo>
                    <a:cubicBezTo>
                      <a:pt x="267" y="547"/>
                      <a:pt x="267" y="547"/>
                      <a:pt x="267" y="547"/>
                    </a:cubicBezTo>
                    <a:cubicBezTo>
                      <a:pt x="267" y="547"/>
                      <a:pt x="596" y="236"/>
                      <a:pt x="608" y="222"/>
                    </a:cubicBezTo>
                    <a:cubicBezTo>
                      <a:pt x="620" y="207"/>
                      <a:pt x="727" y="0"/>
                      <a:pt x="727" y="0"/>
                    </a:cubicBezTo>
                    <a:lnTo>
                      <a:pt x="823" y="75"/>
                    </a:lnTo>
                    <a:close/>
                  </a:path>
                </a:pathLst>
              </a:custGeom>
              <a:solidFill>
                <a:srgbClr val="E3C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9" name="Freeform 7">
                <a:extLst>
                  <a:ext uri="{FF2B5EF4-FFF2-40B4-BE49-F238E27FC236}">
                    <a16:creationId xmlns:a16="http://schemas.microsoft.com/office/drawing/2014/main" id="{8E131112-DAF4-4F9D-AF84-7CFC28523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4262" y="4034005"/>
                <a:ext cx="611187" cy="850900"/>
              </a:xfrm>
              <a:custGeom>
                <a:avLst/>
                <a:gdLst>
                  <a:gd name="T0" fmla="*/ 175 w 278"/>
                  <a:gd name="T1" fmla="*/ 0 h 386"/>
                  <a:gd name="T2" fmla="*/ 8 w 278"/>
                  <a:gd name="T3" fmla="*/ 304 h 386"/>
                  <a:gd name="T4" fmla="*/ 125 w 278"/>
                  <a:gd name="T5" fmla="*/ 377 h 386"/>
                  <a:gd name="T6" fmla="*/ 278 w 278"/>
                  <a:gd name="T7" fmla="*/ 100 h 386"/>
                  <a:gd name="T8" fmla="*/ 175 w 278"/>
                  <a:gd name="T9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8" h="386">
                    <a:moveTo>
                      <a:pt x="175" y="0"/>
                    </a:moveTo>
                    <a:cubicBezTo>
                      <a:pt x="162" y="13"/>
                      <a:pt x="0" y="300"/>
                      <a:pt x="8" y="304"/>
                    </a:cubicBezTo>
                    <a:cubicBezTo>
                      <a:pt x="17" y="309"/>
                      <a:pt x="119" y="386"/>
                      <a:pt x="125" y="377"/>
                    </a:cubicBezTo>
                    <a:cubicBezTo>
                      <a:pt x="130" y="367"/>
                      <a:pt x="278" y="100"/>
                      <a:pt x="278" y="100"/>
                    </a:cubicBez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0D13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0" name="Freeform 8">
                <a:extLst>
                  <a:ext uri="{FF2B5EF4-FFF2-40B4-BE49-F238E27FC236}">
                    <a16:creationId xmlns:a16="http://schemas.microsoft.com/office/drawing/2014/main" id="{CE9BB911-88D9-4F7D-81D2-B2D617FCB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55087" y="3832393"/>
                <a:ext cx="188912" cy="349250"/>
              </a:xfrm>
              <a:custGeom>
                <a:avLst/>
                <a:gdLst>
                  <a:gd name="T0" fmla="*/ 86 w 86"/>
                  <a:gd name="T1" fmla="*/ 29 h 158"/>
                  <a:gd name="T2" fmla="*/ 50 w 86"/>
                  <a:gd name="T3" fmla="*/ 0 h 158"/>
                  <a:gd name="T4" fmla="*/ 6 w 86"/>
                  <a:gd name="T5" fmla="*/ 88 h 158"/>
                  <a:gd name="T6" fmla="*/ 64 w 86"/>
                  <a:gd name="T7" fmla="*/ 149 h 158"/>
                  <a:gd name="T8" fmla="*/ 86 w 86"/>
                  <a:gd name="T9" fmla="*/ 2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58">
                    <a:moveTo>
                      <a:pt x="86" y="29"/>
                    </a:moveTo>
                    <a:cubicBezTo>
                      <a:pt x="83" y="26"/>
                      <a:pt x="50" y="0"/>
                      <a:pt x="50" y="0"/>
                    </a:cubicBezTo>
                    <a:cubicBezTo>
                      <a:pt x="50" y="0"/>
                      <a:pt x="0" y="82"/>
                      <a:pt x="6" y="88"/>
                    </a:cubicBezTo>
                    <a:cubicBezTo>
                      <a:pt x="12" y="93"/>
                      <a:pt x="62" y="158"/>
                      <a:pt x="64" y="149"/>
                    </a:cubicBezTo>
                    <a:cubicBezTo>
                      <a:pt x="66" y="140"/>
                      <a:pt x="86" y="29"/>
                      <a:pt x="86" y="2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1" name="Freeform 9">
                <a:extLst>
                  <a:ext uri="{FF2B5EF4-FFF2-40B4-BE49-F238E27FC236}">
                    <a16:creationId xmlns:a16="http://schemas.microsoft.com/office/drawing/2014/main" id="{6C34153E-CF24-40DF-B69E-120CA7F3D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2862" y="3400593"/>
                <a:ext cx="477837" cy="695325"/>
              </a:xfrm>
              <a:custGeom>
                <a:avLst/>
                <a:gdLst>
                  <a:gd name="T0" fmla="*/ 0 w 217"/>
                  <a:gd name="T1" fmla="*/ 103 h 315"/>
                  <a:gd name="T2" fmla="*/ 72 w 217"/>
                  <a:gd name="T3" fmla="*/ 245 h 315"/>
                  <a:gd name="T4" fmla="*/ 121 w 217"/>
                  <a:gd name="T5" fmla="*/ 289 h 315"/>
                  <a:gd name="T6" fmla="*/ 217 w 217"/>
                  <a:gd name="T7" fmla="*/ 117 h 315"/>
                  <a:gd name="T8" fmla="*/ 107 w 217"/>
                  <a:gd name="T9" fmla="*/ 0 h 315"/>
                  <a:gd name="T10" fmla="*/ 0 w 217"/>
                  <a:gd name="T11" fmla="*/ 103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7" h="315">
                    <a:moveTo>
                      <a:pt x="0" y="103"/>
                    </a:moveTo>
                    <a:cubicBezTo>
                      <a:pt x="7" y="108"/>
                      <a:pt x="60" y="174"/>
                      <a:pt x="72" y="245"/>
                    </a:cubicBezTo>
                    <a:cubicBezTo>
                      <a:pt x="84" y="315"/>
                      <a:pt x="117" y="296"/>
                      <a:pt x="121" y="289"/>
                    </a:cubicBezTo>
                    <a:cubicBezTo>
                      <a:pt x="217" y="117"/>
                      <a:pt x="217" y="117"/>
                      <a:pt x="217" y="117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E2C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2" name="Freeform 10">
                <a:extLst>
                  <a:ext uri="{FF2B5EF4-FFF2-40B4-BE49-F238E27FC236}">
                    <a16:creationId xmlns:a16="http://schemas.microsoft.com/office/drawing/2014/main" id="{BB19526E-31C9-4062-B216-5478ED4B3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1600" y="3489493"/>
                <a:ext cx="485775" cy="782638"/>
              </a:xfrm>
              <a:custGeom>
                <a:avLst/>
                <a:gdLst>
                  <a:gd name="T0" fmla="*/ 220 w 220"/>
                  <a:gd name="T1" fmla="*/ 46 h 355"/>
                  <a:gd name="T2" fmla="*/ 134 w 220"/>
                  <a:gd name="T3" fmla="*/ 7 h 355"/>
                  <a:gd name="T4" fmla="*/ 4 w 220"/>
                  <a:gd name="T5" fmla="*/ 243 h 355"/>
                  <a:gd name="T6" fmla="*/ 44 w 220"/>
                  <a:gd name="T7" fmla="*/ 347 h 355"/>
                  <a:gd name="T8" fmla="*/ 220 w 220"/>
                  <a:gd name="T9" fmla="*/ 46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355">
                    <a:moveTo>
                      <a:pt x="220" y="46"/>
                    </a:moveTo>
                    <a:cubicBezTo>
                      <a:pt x="212" y="42"/>
                      <a:pt x="138" y="0"/>
                      <a:pt x="134" y="7"/>
                    </a:cubicBezTo>
                    <a:cubicBezTo>
                      <a:pt x="130" y="13"/>
                      <a:pt x="0" y="236"/>
                      <a:pt x="4" y="243"/>
                    </a:cubicBezTo>
                    <a:cubicBezTo>
                      <a:pt x="7" y="249"/>
                      <a:pt x="42" y="355"/>
                      <a:pt x="44" y="347"/>
                    </a:cubicBezTo>
                    <a:cubicBezTo>
                      <a:pt x="46" y="339"/>
                      <a:pt x="220" y="46"/>
                      <a:pt x="220" y="46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3" name="Freeform 11">
                <a:extLst>
                  <a:ext uri="{FF2B5EF4-FFF2-40B4-BE49-F238E27FC236}">
                    <a16:creationId xmlns:a16="http://schemas.microsoft.com/office/drawing/2014/main" id="{33627719-879B-4C81-B2E7-507E8C832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7612" y="4994443"/>
                <a:ext cx="1089025" cy="741363"/>
              </a:xfrm>
              <a:custGeom>
                <a:avLst/>
                <a:gdLst>
                  <a:gd name="T0" fmla="*/ 462 w 494"/>
                  <a:gd name="T1" fmla="*/ 177 h 336"/>
                  <a:gd name="T2" fmla="*/ 82 w 494"/>
                  <a:gd name="T3" fmla="*/ 37 h 336"/>
                  <a:gd name="T4" fmla="*/ 21 w 494"/>
                  <a:gd name="T5" fmla="*/ 212 h 336"/>
                  <a:gd name="T6" fmla="*/ 450 w 494"/>
                  <a:gd name="T7" fmla="*/ 305 h 336"/>
                  <a:gd name="T8" fmla="*/ 462 w 494"/>
                  <a:gd name="T9" fmla="*/ 177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4" h="336">
                    <a:moveTo>
                      <a:pt x="462" y="177"/>
                    </a:moveTo>
                    <a:cubicBezTo>
                      <a:pt x="406" y="158"/>
                      <a:pt x="142" y="0"/>
                      <a:pt x="82" y="37"/>
                    </a:cubicBezTo>
                    <a:cubicBezTo>
                      <a:pt x="22" y="74"/>
                      <a:pt x="0" y="187"/>
                      <a:pt x="21" y="212"/>
                    </a:cubicBezTo>
                    <a:cubicBezTo>
                      <a:pt x="42" y="237"/>
                      <a:pt x="405" y="336"/>
                      <a:pt x="450" y="305"/>
                    </a:cubicBezTo>
                    <a:cubicBezTo>
                      <a:pt x="494" y="274"/>
                      <a:pt x="462" y="177"/>
                      <a:pt x="462" y="177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4" name="Freeform 12">
                <a:extLst>
                  <a:ext uri="{FF2B5EF4-FFF2-40B4-BE49-F238E27FC236}">
                    <a16:creationId xmlns:a16="http://schemas.microsoft.com/office/drawing/2014/main" id="{21E12707-B548-4A36-A94D-D5097F5DE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6387" y="5265905"/>
                <a:ext cx="403225" cy="193675"/>
              </a:xfrm>
              <a:custGeom>
                <a:avLst/>
                <a:gdLst>
                  <a:gd name="T0" fmla="*/ 183 w 183"/>
                  <a:gd name="T1" fmla="*/ 88 h 88"/>
                  <a:gd name="T2" fmla="*/ 22 w 183"/>
                  <a:gd name="T3" fmla="*/ 22 h 88"/>
                  <a:gd name="T4" fmla="*/ 0 w 183"/>
                  <a:gd name="T5" fmla="*/ 0 h 88"/>
                  <a:gd name="T6" fmla="*/ 4 w 183"/>
                  <a:gd name="T7" fmla="*/ 46 h 88"/>
                  <a:gd name="T8" fmla="*/ 3 w 183"/>
                  <a:gd name="T9" fmla="*/ 78 h 88"/>
                  <a:gd name="T10" fmla="*/ 183 w 183"/>
                  <a:gd name="T11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3" h="88">
                    <a:moveTo>
                      <a:pt x="183" y="88"/>
                    </a:moveTo>
                    <a:cubicBezTo>
                      <a:pt x="156" y="75"/>
                      <a:pt x="22" y="22"/>
                      <a:pt x="22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3" y="78"/>
                      <a:pt x="3" y="78"/>
                      <a:pt x="3" y="78"/>
                    </a:cubicBezTo>
                    <a:lnTo>
                      <a:pt x="183" y="88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5" name="Freeform 13">
                <a:extLst>
                  <a:ext uri="{FF2B5EF4-FFF2-40B4-BE49-F238E27FC236}">
                    <a16:creationId xmlns:a16="http://schemas.microsoft.com/office/drawing/2014/main" id="{C84B0058-D16D-416D-ABA1-6CEC3FC30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0675" y="4143543"/>
                <a:ext cx="1144587" cy="1484313"/>
              </a:xfrm>
              <a:custGeom>
                <a:avLst/>
                <a:gdLst>
                  <a:gd name="T0" fmla="*/ 0 w 520"/>
                  <a:gd name="T1" fmla="*/ 140 h 673"/>
                  <a:gd name="T2" fmla="*/ 114 w 520"/>
                  <a:gd name="T3" fmla="*/ 365 h 673"/>
                  <a:gd name="T4" fmla="*/ 163 w 520"/>
                  <a:gd name="T5" fmla="*/ 650 h 673"/>
                  <a:gd name="T6" fmla="*/ 520 w 520"/>
                  <a:gd name="T7" fmla="*/ 673 h 673"/>
                  <a:gd name="T8" fmla="*/ 386 w 520"/>
                  <a:gd name="T9" fmla="*/ 208 h 673"/>
                  <a:gd name="T10" fmla="*/ 244 w 520"/>
                  <a:gd name="T11" fmla="*/ 8 h 673"/>
                  <a:gd name="T12" fmla="*/ 0 w 520"/>
                  <a:gd name="T13" fmla="*/ 14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0" h="673">
                    <a:moveTo>
                      <a:pt x="0" y="140"/>
                    </a:moveTo>
                    <a:cubicBezTo>
                      <a:pt x="7" y="151"/>
                      <a:pt x="60" y="231"/>
                      <a:pt x="114" y="365"/>
                    </a:cubicBezTo>
                    <a:cubicBezTo>
                      <a:pt x="168" y="499"/>
                      <a:pt x="153" y="650"/>
                      <a:pt x="163" y="650"/>
                    </a:cubicBezTo>
                    <a:cubicBezTo>
                      <a:pt x="174" y="650"/>
                      <a:pt x="520" y="673"/>
                      <a:pt x="520" y="673"/>
                    </a:cubicBezTo>
                    <a:cubicBezTo>
                      <a:pt x="520" y="673"/>
                      <a:pt x="465" y="342"/>
                      <a:pt x="386" y="208"/>
                    </a:cubicBezTo>
                    <a:cubicBezTo>
                      <a:pt x="308" y="74"/>
                      <a:pt x="256" y="0"/>
                      <a:pt x="244" y="8"/>
                    </a:cubicBezTo>
                    <a:cubicBezTo>
                      <a:pt x="231" y="16"/>
                      <a:pt x="0" y="140"/>
                      <a:pt x="0" y="140"/>
                    </a:cubicBezTo>
                    <a:close/>
                  </a:path>
                </a:pathLst>
              </a:custGeom>
              <a:solidFill>
                <a:srgbClr val="0D13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6" name="Freeform 14">
                <a:extLst>
                  <a:ext uri="{FF2B5EF4-FFF2-40B4-BE49-F238E27FC236}">
                    <a16:creationId xmlns:a16="http://schemas.microsoft.com/office/drawing/2014/main" id="{DC760371-BDE6-4410-BF6D-82E1A21B1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9500" y="5719930"/>
                <a:ext cx="258762" cy="141288"/>
              </a:xfrm>
              <a:custGeom>
                <a:avLst/>
                <a:gdLst>
                  <a:gd name="T0" fmla="*/ 117 w 117"/>
                  <a:gd name="T1" fmla="*/ 0 h 64"/>
                  <a:gd name="T2" fmla="*/ 1 w 117"/>
                  <a:gd name="T3" fmla="*/ 48 h 64"/>
                  <a:gd name="T4" fmla="*/ 18 w 117"/>
                  <a:gd name="T5" fmla="*/ 63 h 64"/>
                  <a:gd name="T6" fmla="*/ 85 w 117"/>
                  <a:gd name="T7" fmla="*/ 41 h 64"/>
                  <a:gd name="T8" fmla="*/ 117 w 117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64">
                    <a:moveTo>
                      <a:pt x="117" y="0"/>
                    </a:moveTo>
                    <a:cubicBezTo>
                      <a:pt x="102" y="8"/>
                      <a:pt x="0" y="43"/>
                      <a:pt x="1" y="48"/>
                    </a:cubicBezTo>
                    <a:cubicBezTo>
                      <a:pt x="3" y="56"/>
                      <a:pt x="7" y="62"/>
                      <a:pt x="18" y="63"/>
                    </a:cubicBezTo>
                    <a:cubicBezTo>
                      <a:pt x="29" y="64"/>
                      <a:pt x="88" y="46"/>
                      <a:pt x="85" y="41"/>
                    </a:cubicBezTo>
                    <a:cubicBezTo>
                      <a:pt x="82" y="37"/>
                      <a:pt x="117" y="0"/>
                      <a:pt x="117" y="0"/>
                    </a:cubicBezTo>
                    <a:close/>
                  </a:path>
                </a:pathLst>
              </a:custGeom>
              <a:solidFill>
                <a:srgbClr val="F0D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7" name="Freeform 15">
                <a:extLst>
                  <a:ext uri="{FF2B5EF4-FFF2-40B4-BE49-F238E27FC236}">
                    <a16:creationId xmlns:a16="http://schemas.microsoft.com/office/drawing/2014/main" id="{CD73B08C-8BF1-410B-B4F8-7ADFB8866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7750" y="4473743"/>
                <a:ext cx="1814512" cy="1573213"/>
              </a:xfrm>
              <a:custGeom>
                <a:avLst/>
                <a:gdLst>
                  <a:gd name="T0" fmla="*/ 824 w 824"/>
                  <a:gd name="T1" fmla="*/ 75 h 713"/>
                  <a:gd name="T2" fmla="*/ 673 w 824"/>
                  <a:gd name="T3" fmla="*/ 290 h 713"/>
                  <a:gd name="T4" fmla="*/ 318 w 824"/>
                  <a:gd name="T5" fmla="*/ 582 h 713"/>
                  <a:gd name="T6" fmla="*/ 275 w 824"/>
                  <a:gd name="T7" fmla="*/ 624 h 713"/>
                  <a:gd name="T8" fmla="*/ 144 w 824"/>
                  <a:gd name="T9" fmla="*/ 643 h 713"/>
                  <a:gd name="T10" fmla="*/ 114 w 824"/>
                  <a:gd name="T11" fmla="*/ 663 h 713"/>
                  <a:gd name="T12" fmla="*/ 114 w 824"/>
                  <a:gd name="T13" fmla="*/ 663 h 713"/>
                  <a:gd name="T14" fmla="*/ 76 w 824"/>
                  <a:gd name="T15" fmla="*/ 687 h 713"/>
                  <a:gd name="T16" fmla="*/ 32 w 824"/>
                  <a:gd name="T17" fmla="*/ 712 h 713"/>
                  <a:gd name="T18" fmla="*/ 22 w 824"/>
                  <a:gd name="T19" fmla="*/ 706 h 713"/>
                  <a:gd name="T20" fmla="*/ 19 w 824"/>
                  <a:gd name="T21" fmla="*/ 707 h 713"/>
                  <a:gd name="T22" fmla="*/ 9 w 824"/>
                  <a:gd name="T23" fmla="*/ 699 h 713"/>
                  <a:gd name="T24" fmla="*/ 4 w 824"/>
                  <a:gd name="T25" fmla="*/ 687 h 713"/>
                  <a:gd name="T26" fmla="*/ 8 w 824"/>
                  <a:gd name="T27" fmla="*/ 682 h 713"/>
                  <a:gd name="T28" fmla="*/ 10 w 824"/>
                  <a:gd name="T29" fmla="*/ 675 h 713"/>
                  <a:gd name="T30" fmla="*/ 61 w 824"/>
                  <a:gd name="T31" fmla="*/ 627 h 713"/>
                  <a:gd name="T32" fmla="*/ 114 w 824"/>
                  <a:gd name="T33" fmla="*/ 567 h 713"/>
                  <a:gd name="T34" fmla="*/ 268 w 824"/>
                  <a:gd name="T35" fmla="*/ 547 h 713"/>
                  <a:gd name="T36" fmla="*/ 609 w 824"/>
                  <a:gd name="T37" fmla="*/ 221 h 713"/>
                  <a:gd name="T38" fmla="*/ 728 w 824"/>
                  <a:gd name="T39" fmla="*/ 0 h 713"/>
                  <a:gd name="T40" fmla="*/ 824 w 824"/>
                  <a:gd name="T41" fmla="*/ 75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24" h="713">
                    <a:moveTo>
                      <a:pt x="824" y="75"/>
                    </a:moveTo>
                    <a:cubicBezTo>
                      <a:pt x="813" y="99"/>
                      <a:pt x="774" y="184"/>
                      <a:pt x="673" y="290"/>
                    </a:cubicBezTo>
                    <a:cubicBezTo>
                      <a:pt x="602" y="365"/>
                      <a:pt x="342" y="538"/>
                      <a:pt x="318" y="582"/>
                    </a:cubicBezTo>
                    <a:cubicBezTo>
                      <a:pt x="302" y="613"/>
                      <a:pt x="278" y="624"/>
                      <a:pt x="275" y="624"/>
                    </a:cubicBezTo>
                    <a:cubicBezTo>
                      <a:pt x="262" y="624"/>
                      <a:pt x="150" y="640"/>
                      <a:pt x="144" y="643"/>
                    </a:cubicBezTo>
                    <a:cubicBezTo>
                      <a:pt x="142" y="644"/>
                      <a:pt x="130" y="653"/>
                      <a:pt x="114" y="663"/>
                    </a:cubicBezTo>
                    <a:cubicBezTo>
                      <a:pt x="114" y="663"/>
                      <a:pt x="114" y="663"/>
                      <a:pt x="114" y="663"/>
                    </a:cubicBezTo>
                    <a:cubicBezTo>
                      <a:pt x="103" y="671"/>
                      <a:pt x="89" y="680"/>
                      <a:pt x="76" y="687"/>
                    </a:cubicBezTo>
                    <a:cubicBezTo>
                      <a:pt x="57" y="699"/>
                      <a:pt x="37" y="711"/>
                      <a:pt x="32" y="712"/>
                    </a:cubicBezTo>
                    <a:cubicBezTo>
                      <a:pt x="25" y="713"/>
                      <a:pt x="21" y="712"/>
                      <a:pt x="22" y="706"/>
                    </a:cubicBezTo>
                    <a:cubicBezTo>
                      <a:pt x="21" y="707"/>
                      <a:pt x="20" y="707"/>
                      <a:pt x="19" y="707"/>
                    </a:cubicBezTo>
                    <a:cubicBezTo>
                      <a:pt x="11" y="708"/>
                      <a:pt x="7" y="707"/>
                      <a:pt x="9" y="699"/>
                    </a:cubicBezTo>
                    <a:cubicBezTo>
                      <a:pt x="3" y="699"/>
                      <a:pt x="0" y="696"/>
                      <a:pt x="4" y="687"/>
                    </a:cubicBezTo>
                    <a:cubicBezTo>
                      <a:pt x="5" y="686"/>
                      <a:pt x="6" y="684"/>
                      <a:pt x="8" y="682"/>
                    </a:cubicBezTo>
                    <a:cubicBezTo>
                      <a:pt x="8" y="680"/>
                      <a:pt x="9" y="678"/>
                      <a:pt x="10" y="675"/>
                    </a:cubicBezTo>
                    <a:cubicBezTo>
                      <a:pt x="13" y="669"/>
                      <a:pt x="41" y="645"/>
                      <a:pt x="61" y="627"/>
                    </a:cubicBezTo>
                    <a:cubicBezTo>
                      <a:pt x="87" y="597"/>
                      <a:pt x="114" y="567"/>
                      <a:pt x="114" y="567"/>
                    </a:cubicBezTo>
                    <a:cubicBezTo>
                      <a:pt x="268" y="547"/>
                      <a:pt x="268" y="547"/>
                      <a:pt x="268" y="547"/>
                    </a:cubicBezTo>
                    <a:cubicBezTo>
                      <a:pt x="268" y="547"/>
                      <a:pt x="597" y="236"/>
                      <a:pt x="609" y="221"/>
                    </a:cubicBezTo>
                    <a:cubicBezTo>
                      <a:pt x="621" y="207"/>
                      <a:pt x="728" y="0"/>
                      <a:pt x="728" y="0"/>
                    </a:cubicBezTo>
                    <a:lnTo>
                      <a:pt x="824" y="75"/>
                    </a:lnTo>
                    <a:close/>
                  </a:path>
                </a:pathLst>
              </a:custGeom>
              <a:solidFill>
                <a:srgbClr val="F0D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8" name="Freeform 16">
                <a:extLst>
                  <a:ext uri="{FF2B5EF4-FFF2-40B4-BE49-F238E27FC236}">
                    <a16:creationId xmlns:a16="http://schemas.microsoft.com/office/drawing/2014/main" id="{734DE2B4-F6FE-4B54-B43A-90FAC69D1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8550" y="4745205"/>
                <a:ext cx="1654175" cy="1298575"/>
              </a:xfrm>
              <a:custGeom>
                <a:avLst/>
                <a:gdLst>
                  <a:gd name="T0" fmla="*/ 751 w 751"/>
                  <a:gd name="T1" fmla="*/ 41 h 589"/>
                  <a:gd name="T2" fmla="*/ 650 w 751"/>
                  <a:gd name="T3" fmla="*/ 167 h 589"/>
                  <a:gd name="T4" fmla="*/ 295 w 751"/>
                  <a:gd name="T5" fmla="*/ 459 h 589"/>
                  <a:gd name="T6" fmla="*/ 252 w 751"/>
                  <a:gd name="T7" fmla="*/ 501 h 589"/>
                  <a:gd name="T8" fmla="*/ 121 w 751"/>
                  <a:gd name="T9" fmla="*/ 520 h 589"/>
                  <a:gd name="T10" fmla="*/ 91 w 751"/>
                  <a:gd name="T11" fmla="*/ 540 h 589"/>
                  <a:gd name="T12" fmla="*/ 91 w 751"/>
                  <a:gd name="T13" fmla="*/ 540 h 589"/>
                  <a:gd name="T14" fmla="*/ 53 w 751"/>
                  <a:gd name="T15" fmla="*/ 564 h 589"/>
                  <a:gd name="T16" fmla="*/ 9 w 751"/>
                  <a:gd name="T17" fmla="*/ 589 h 589"/>
                  <a:gd name="T18" fmla="*/ 0 w 751"/>
                  <a:gd name="T19" fmla="*/ 588 h 589"/>
                  <a:gd name="T20" fmla="*/ 5 w 751"/>
                  <a:gd name="T21" fmla="*/ 587 h 589"/>
                  <a:gd name="T22" fmla="*/ 115 w 751"/>
                  <a:gd name="T23" fmla="*/ 514 h 589"/>
                  <a:gd name="T24" fmla="*/ 249 w 751"/>
                  <a:gd name="T25" fmla="*/ 488 h 589"/>
                  <a:gd name="T26" fmla="*/ 285 w 751"/>
                  <a:gd name="T27" fmla="*/ 444 h 589"/>
                  <a:gd name="T28" fmla="*/ 645 w 751"/>
                  <a:gd name="T29" fmla="*/ 138 h 589"/>
                  <a:gd name="T30" fmla="*/ 725 w 751"/>
                  <a:gd name="T31" fmla="*/ 0 h 589"/>
                  <a:gd name="T32" fmla="*/ 751 w 751"/>
                  <a:gd name="T33" fmla="*/ 41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1" h="589">
                    <a:moveTo>
                      <a:pt x="751" y="41"/>
                    </a:moveTo>
                    <a:cubicBezTo>
                      <a:pt x="728" y="77"/>
                      <a:pt x="695" y="119"/>
                      <a:pt x="650" y="167"/>
                    </a:cubicBezTo>
                    <a:cubicBezTo>
                      <a:pt x="579" y="242"/>
                      <a:pt x="319" y="415"/>
                      <a:pt x="295" y="459"/>
                    </a:cubicBezTo>
                    <a:cubicBezTo>
                      <a:pt x="279" y="490"/>
                      <a:pt x="255" y="501"/>
                      <a:pt x="252" y="501"/>
                    </a:cubicBezTo>
                    <a:cubicBezTo>
                      <a:pt x="239" y="501"/>
                      <a:pt x="127" y="517"/>
                      <a:pt x="121" y="520"/>
                    </a:cubicBezTo>
                    <a:cubicBezTo>
                      <a:pt x="119" y="521"/>
                      <a:pt x="107" y="530"/>
                      <a:pt x="91" y="540"/>
                    </a:cubicBezTo>
                    <a:cubicBezTo>
                      <a:pt x="91" y="540"/>
                      <a:pt x="91" y="540"/>
                      <a:pt x="91" y="540"/>
                    </a:cubicBezTo>
                    <a:cubicBezTo>
                      <a:pt x="80" y="548"/>
                      <a:pt x="66" y="557"/>
                      <a:pt x="53" y="564"/>
                    </a:cubicBezTo>
                    <a:cubicBezTo>
                      <a:pt x="34" y="576"/>
                      <a:pt x="14" y="588"/>
                      <a:pt x="9" y="589"/>
                    </a:cubicBezTo>
                    <a:cubicBezTo>
                      <a:pt x="5" y="589"/>
                      <a:pt x="2" y="589"/>
                      <a:pt x="0" y="588"/>
                    </a:cubicBezTo>
                    <a:cubicBezTo>
                      <a:pt x="2" y="588"/>
                      <a:pt x="3" y="587"/>
                      <a:pt x="5" y="587"/>
                    </a:cubicBezTo>
                    <a:cubicBezTo>
                      <a:pt x="10" y="585"/>
                      <a:pt x="115" y="514"/>
                      <a:pt x="115" y="514"/>
                    </a:cubicBezTo>
                    <a:cubicBezTo>
                      <a:pt x="115" y="514"/>
                      <a:pt x="225" y="498"/>
                      <a:pt x="249" y="488"/>
                    </a:cubicBezTo>
                    <a:cubicBezTo>
                      <a:pt x="272" y="477"/>
                      <a:pt x="285" y="444"/>
                      <a:pt x="285" y="444"/>
                    </a:cubicBezTo>
                    <a:cubicBezTo>
                      <a:pt x="285" y="444"/>
                      <a:pt x="629" y="157"/>
                      <a:pt x="645" y="138"/>
                    </a:cubicBezTo>
                    <a:cubicBezTo>
                      <a:pt x="662" y="118"/>
                      <a:pt x="725" y="0"/>
                      <a:pt x="725" y="0"/>
                    </a:cubicBezTo>
                    <a:lnTo>
                      <a:pt x="751" y="41"/>
                    </a:lnTo>
                    <a:close/>
                  </a:path>
                </a:pathLst>
              </a:custGeom>
              <a:solidFill>
                <a:srgbClr val="E8C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9" name="Freeform 17">
                <a:extLst>
                  <a:ext uri="{FF2B5EF4-FFF2-40B4-BE49-F238E27FC236}">
                    <a16:creationId xmlns:a16="http://schemas.microsoft.com/office/drawing/2014/main" id="{51E76A8D-FDD0-419F-A086-D0B5EB320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7262" y="5551655"/>
                <a:ext cx="976312" cy="587375"/>
              </a:xfrm>
              <a:custGeom>
                <a:avLst/>
                <a:gdLst>
                  <a:gd name="T0" fmla="*/ 443 w 443"/>
                  <a:gd name="T1" fmla="*/ 133 h 266"/>
                  <a:gd name="T2" fmla="*/ 160 w 443"/>
                  <a:gd name="T3" fmla="*/ 200 h 266"/>
                  <a:gd name="T4" fmla="*/ 105 w 443"/>
                  <a:gd name="T5" fmla="*/ 45 h 266"/>
                  <a:gd name="T6" fmla="*/ 443 w 443"/>
                  <a:gd name="T7" fmla="*/ 133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3" h="266">
                    <a:moveTo>
                      <a:pt x="443" y="133"/>
                    </a:moveTo>
                    <a:cubicBezTo>
                      <a:pt x="387" y="245"/>
                      <a:pt x="262" y="266"/>
                      <a:pt x="160" y="200"/>
                    </a:cubicBezTo>
                    <a:cubicBezTo>
                      <a:pt x="67" y="140"/>
                      <a:pt x="0" y="89"/>
                      <a:pt x="105" y="45"/>
                    </a:cubicBezTo>
                    <a:cubicBezTo>
                      <a:pt x="211" y="0"/>
                      <a:pt x="443" y="133"/>
                      <a:pt x="443" y="13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0" name="Freeform 18">
                <a:extLst>
                  <a:ext uri="{FF2B5EF4-FFF2-40B4-BE49-F238E27FC236}">
                    <a16:creationId xmlns:a16="http://schemas.microsoft.com/office/drawing/2014/main" id="{B03E0240-F6EC-4C33-8B73-12FCB69BA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0412" y="5259555"/>
                <a:ext cx="2132012" cy="896938"/>
              </a:xfrm>
              <a:custGeom>
                <a:avLst/>
                <a:gdLst>
                  <a:gd name="T0" fmla="*/ 833 w 968"/>
                  <a:gd name="T1" fmla="*/ 108 h 407"/>
                  <a:gd name="T2" fmla="*/ 122 w 968"/>
                  <a:gd name="T3" fmla="*/ 22 h 407"/>
                  <a:gd name="T4" fmla="*/ 8 w 968"/>
                  <a:gd name="T5" fmla="*/ 178 h 407"/>
                  <a:gd name="T6" fmla="*/ 390 w 968"/>
                  <a:gd name="T7" fmla="*/ 308 h 407"/>
                  <a:gd name="T8" fmla="*/ 831 w 968"/>
                  <a:gd name="T9" fmla="*/ 385 h 407"/>
                  <a:gd name="T10" fmla="*/ 833 w 968"/>
                  <a:gd name="T11" fmla="*/ 108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8" h="407">
                    <a:moveTo>
                      <a:pt x="833" y="108"/>
                    </a:moveTo>
                    <a:cubicBezTo>
                      <a:pt x="792" y="98"/>
                      <a:pt x="209" y="0"/>
                      <a:pt x="122" y="22"/>
                    </a:cubicBezTo>
                    <a:cubicBezTo>
                      <a:pt x="35" y="44"/>
                      <a:pt x="0" y="123"/>
                      <a:pt x="8" y="178"/>
                    </a:cubicBezTo>
                    <a:cubicBezTo>
                      <a:pt x="16" y="234"/>
                      <a:pt x="291" y="279"/>
                      <a:pt x="390" y="308"/>
                    </a:cubicBezTo>
                    <a:cubicBezTo>
                      <a:pt x="489" y="337"/>
                      <a:pt x="685" y="407"/>
                      <a:pt x="831" y="385"/>
                    </a:cubicBezTo>
                    <a:cubicBezTo>
                      <a:pt x="968" y="364"/>
                      <a:pt x="937" y="105"/>
                      <a:pt x="833" y="108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1" name="Freeform 19">
                <a:extLst>
                  <a:ext uri="{FF2B5EF4-FFF2-40B4-BE49-F238E27FC236}">
                    <a16:creationId xmlns:a16="http://schemas.microsoft.com/office/drawing/2014/main" id="{D03C41F6-B0A7-448F-A5F7-D5594D00F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0575" y="5270668"/>
                <a:ext cx="1589087" cy="303213"/>
              </a:xfrm>
              <a:custGeom>
                <a:avLst/>
                <a:gdLst>
                  <a:gd name="T0" fmla="*/ 719 w 721"/>
                  <a:gd name="T1" fmla="*/ 85 h 138"/>
                  <a:gd name="T2" fmla="*/ 108 w 721"/>
                  <a:gd name="T3" fmla="*/ 17 h 138"/>
                  <a:gd name="T4" fmla="*/ 0 w 721"/>
                  <a:gd name="T5" fmla="*/ 114 h 138"/>
                  <a:gd name="T6" fmla="*/ 721 w 721"/>
                  <a:gd name="T7" fmla="*/ 138 h 138"/>
                  <a:gd name="T8" fmla="*/ 719 w 721"/>
                  <a:gd name="T9" fmla="*/ 85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1" h="138">
                    <a:moveTo>
                      <a:pt x="719" y="85"/>
                    </a:moveTo>
                    <a:cubicBezTo>
                      <a:pt x="538" y="54"/>
                      <a:pt x="175" y="0"/>
                      <a:pt x="108" y="17"/>
                    </a:cubicBezTo>
                    <a:cubicBezTo>
                      <a:pt x="50" y="32"/>
                      <a:pt x="15" y="72"/>
                      <a:pt x="0" y="114"/>
                    </a:cubicBezTo>
                    <a:cubicBezTo>
                      <a:pt x="142" y="7"/>
                      <a:pt x="594" y="104"/>
                      <a:pt x="721" y="138"/>
                    </a:cubicBezTo>
                    <a:cubicBezTo>
                      <a:pt x="721" y="138"/>
                      <a:pt x="720" y="111"/>
                      <a:pt x="719" y="8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2" name="Freeform 20">
                <a:extLst>
                  <a:ext uri="{FF2B5EF4-FFF2-40B4-BE49-F238E27FC236}">
                    <a16:creationId xmlns:a16="http://schemas.microsoft.com/office/drawing/2014/main" id="{FF6748C3-38CF-4A6E-9071-46DAABD09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2175" y="5607218"/>
                <a:ext cx="1752600" cy="265113"/>
              </a:xfrm>
              <a:custGeom>
                <a:avLst/>
                <a:gdLst>
                  <a:gd name="T0" fmla="*/ 796 w 796"/>
                  <a:gd name="T1" fmla="*/ 47 h 120"/>
                  <a:gd name="T2" fmla="*/ 704 w 796"/>
                  <a:gd name="T3" fmla="*/ 119 h 120"/>
                  <a:gd name="T4" fmla="*/ 423 w 796"/>
                  <a:gd name="T5" fmla="*/ 74 h 120"/>
                  <a:gd name="T6" fmla="*/ 68 w 796"/>
                  <a:gd name="T7" fmla="*/ 20 h 120"/>
                  <a:gd name="T8" fmla="*/ 11 w 796"/>
                  <a:gd name="T9" fmla="*/ 66 h 120"/>
                  <a:gd name="T10" fmla="*/ 0 w 796"/>
                  <a:gd name="T11" fmla="*/ 61 h 120"/>
                  <a:gd name="T12" fmla="*/ 64 w 796"/>
                  <a:gd name="T13" fmla="*/ 8 h 120"/>
                  <a:gd name="T14" fmla="*/ 425 w 796"/>
                  <a:gd name="T15" fmla="*/ 62 h 120"/>
                  <a:gd name="T16" fmla="*/ 704 w 796"/>
                  <a:gd name="T17" fmla="*/ 107 h 120"/>
                  <a:gd name="T18" fmla="*/ 785 w 796"/>
                  <a:gd name="T19" fmla="*/ 42 h 120"/>
                  <a:gd name="T20" fmla="*/ 796 w 796"/>
                  <a:gd name="T21" fmla="*/ 47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6" h="120">
                    <a:moveTo>
                      <a:pt x="796" y="47"/>
                    </a:moveTo>
                    <a:cubicBezTo>
                      <a:pt x="796" y="47"/>
                      <a:pt x="771" y="117"/>
                      <a:pt x="704" y="119"/>
                    </a:cubicBezTo>
                    <a:cubicBezTo>
                      <a:pt x="675" y="120"/>
                      <a:pt x="553" y="97"/>
                      <a:pt x="423" y="74"/>
                    </a:cubicBezTo>
                    <a:cubicBezTo>
                      <a:pt x="263" y="44"/>
                      <a:pt x="90" y="13"/>
                      <a:pt x="68" y="20"/>
                    </a:cubicBezTo>
                    <a:cubicBezTo>
                      <a:pt x="28" y="32"/>
                      <a:pt x="11" y="66"/>
                      <a:pt x="11" y="66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19" y="22"/>
                      <a:pt x="64" y="8"/>
                    </a:cubicBezTo>
                    <a:cubicBezTo>
                      <a:pt x="89" y="0"/>
                      <a:pt x="264" y="32"/>
                      <a:pt x="425" y="62"/>
                    </a:cubicBezTo>
                    <a:cubicBezTo>
                      <a:pt x="555" y="85"/>
                      <a:pt x="676" y="107"/>
                      <a:pt x="704" y="107"/>
                    </a:cubicBezTo>
                    <a:cubicBezTo>
                      <a:pt x="762" y="105"/>
                      <a:pt x="785" y="43"/>
                      <a:pt x="785" y="42"/>
                    </a:cubicBezTo>
                    <a:lnTo>
                      <a:pt x="796" y="47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3" name="Freeform 21">
                <a:extLst>
                  <a:ext uri="{FF2B5EF4-FFF2-40B4-BE49-F238E27FC236}">
                    <a16:creationId xmlns:a16="http://schemas.microsoft.com/office/drawing/2014/main" id="{BFF141F2-D462-443E-B16C-2DD14E853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8562" y="3586330"/>
                <a:ext cx="1847850" cy="2257425"/>
              </a:xfrm>
              <a:custGeom>
                <a:avLst/>
                <a:gdLst>
                  <a:gd name="T0" fmla="*/ 348 w 839"/>
                  <a:gd name="T1" fmla="*/ 0 h 1024"/>
                  <a:gd name="T2" fmla="*/ 250 w 839"/>
                  <a:gd name="T3" fmla="*/ 17 h 1024"/>
                  <a:gd name="T4" fmla="*/ 94 w 839"/>
                  <a:gd name="T5" fmla="*/ 368 h 1024"/>
                  <a:gd name="T6" fmla="*/ 14 w 839"/>
                  <a:gd name="T7" fmla="*/ 534 h 1024"/>
                  <a:gd name="T8" fmla="*/ 193 w 839"/>
                  <a:gd name="T9" fmla="*/ 632 h 1024"/>
                  <a:gd name="T10" fmla="*/ 230 w 839"/>
                  <a:gd name="T11" fmla="*/ 461 h 1024"/>
                  <a:gd name="T12" fmla="*/ 377 w 839"/>
                  <a:gd name="T13" fmla="*/ 620 h 1024"/>
                  <a:gd name="T14" fmla="*/ 420 w 839"/>
                  <a:gd name="T15" fmla="*/ 830 h 1024"/>
                  <a:gd name="T16" fmla="*/ 528 w 839"/>
                  <a:gd name="T17" fmla="*/ 955 h 1024"/>
                  <a:gd name="T18" fmla="*/ 724 w 839"/>
                  <a:gd name="T19" fmla="*/ 1006 h 1024"/>
                  <a:gd name="T20" fmla="*/ 839 w 839"/>
                  <a:gd name="T21" fmla="*/ 954 h 1024"/>
                  <a:gd name="T22" fmla="*/ 726 w 839"/>
                  <a:gd name="T23" fmla="*/ 641 h 1024"/>
                  <a:gd name="T24" fmla="*/ 478 w 839"/>
                  <a:gd name="T25" fmla="*/ 158 h 1024"/>
                  <a:gd name="T26" fmla="*/ 348 w 839"/>
                  <a:gd name="T27" fmla="*/ 0 h 1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9" h="1024">
                    <a:moveTo>
                      <a:pt x="348" y="0"/>
                    </a:moveTo>
                    <a:cubicBezTo>
                      <a:pt x="337" y="1"/>
                      <a:pt x="250" y="17"/>
                      <a:pt x="250" y="17"/>
                    </a:cubicBezTo>
                    <a:cubicBezTo>
                      <a:pt x="250" y="17"/>
                      <a:pt x="104" y="344"/>
                      <a:pt x="94" y="368"/>
                    </a:cubicBezTo>
                    <a:cubicBezTo>
                      <a:pt x="84" y="393"/>
                      <a:pt x="0" y="532"/>
                      <a:pt x="14" y="534"/>
                    </a:cubicBezTo>
                    <a:cubicBezTo>
                      <a:pt x="29" y="537"/>
                      <a:pt x="193" y="645"/>
                      <a:pt x="193" y="632"/>
                    </a:cubicBezTo>
                    <a:cubicBezTo>
                      <a:pt x="193" y="620"/>
                      <a:pt x="230" y="461"/>
                      <a:pt x="230" y="461"/>
                    </a:cubicBezTo>
                    <a:cubicBezTo>
                      <a:pt x="230" y="461"/>
                      <a:pt x="282" y="494"/>
                      <a:pt x="377" y="620"/>
                    </a:cubicBezTo>
                    <a:cubicBezTo>
                      <a:pt x="472" y="746"/>
                      <a:pt x="396" y="832"/>
                      <a:pt x="420" y="830"/>
                    </a:cubicBezTo>
                    <a:cubicBezTo>
                      <a:pt x="432" y="830"/>
                      <a:pt x="468" y="910"/>
                      <a:pt x="528" y="955"/>
                    </a:cubicBezTo>
                    <a:cubicBezTo>
                      <a:pt x="598" y="1007"/>
                      <a:pt x="694" y="1024"/>
                      <a:pt x="724" y="1006"/>
                    </a:cubicBezTo>
                    <a:cubicBezTo>
                      <a:pt x="779" y="972"/>
                      <a:pt x="839" y="954"/>
                      <a:pt x="839" y="954"/>
                    </a:cubicBezTo>
                    <a:cubicBezTo>
                      <a:pt x="839" y="954"/>
                      <a:pt x="734" y="653"/>
                      <a:pt x="726" y="641"/>
                    </a:cubicBezTo>
                    <a:cubicBezTo>
                      <a:pt x="718" y="629"/>
                      <a:pt x="544" y="238"/>
                      <a:pt x="478" y="158"/>
                    </a:cubicBezTo>
                    <a:cubicBezTo>
                      <a:pt x="412" y="77"/>
                      <a:pt x="348" y="0"/>
                      <a:pt x="348" y="0"/>
                    </a:cubicBezTo>
                    <a:close/>
                  </a:path>
                </a:pathLst>
              </a:custGeom>
              <a:solidFill>
                <a:srgbClr val="2F4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4" name="Freeform 22">
                <a:extLst>
                  <a:ext uri="{FF2B5EF4-FFF2-40B4-BE49-F238E27FC236}">
                    <a16:creationId xmlns:a16="http://schemas.microsoft.com/office/drawing/2014/main" id="{F2202D3F-F332-473E-A7F9-7F616A4644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6712" y="3586330"/>
                <a:ext cx="1371600" cy="1995488"/>
              </a:xfrm>
              <a:custGeom>
                <a:avLst/>
                <a:gdLst>
                  <a:gd name="T0" fmla="*/ 149 w 623"/>
                  <a:gd name="T1" fmla="*/ 0 h 905"/>
                  <a:gd name="T2" fmla="*/ 67 w 623"/>
                  <a:gd name="T3" fmla="*/ 14 h 905"/>
                  <a:gd name="T4" fmla="*/ 6 w 623"/>
                  <a:gd name="T5" fmla="*/ 118 h 905"/>
                  <a:gd name="T6" fmla="*/ 156 w 623"/>
                  <a:gd name="T7" fmla="*/ 71 h 905"/>
                  <a:gd name="T8" fmla="*/ 494 w 623"/>
                  <a:gd name="T9" fmla="*/ 706 h 905"/>
                  <a:gd name="T10" fmla="*/ 623 w 623"/>
                  <a:gd name="T11" fmla="*/ 905 h 905"/>
                  <a:gd name="T12" fmla="*/ 527 w 623"/>
                  <a:gd name="T13" fmla="*/ 641 h 905"/>
                  <a:gd name="T14" fmla="*/ 279 w 623"/>
                  <a:gd name="T15" fmla="*/ 158 h 905"/>
                  <a:gd name="T16" fmla="*/ 149 w 623"/>
                  <a:gd name="T17" fmla="*/ 0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3" h="905">
                    <a:moveTo>
                      <a:pt x="149" y="0"/>
                    </a:moveTo>
                    <a:cubicBezTo>
                      <a:pt x="141" y="1"/>
                      <a:pt x="93" y="9"/>
                      <a:pt x="67" y="14"/>
                    </a:cubicBezTo>
                    <a:cubicBezTo>
                      <a:pt x="63" y="30"/>
                      <a:pt x="0" y="121"/>
                      <a:pt x="6" y="118"/>
                    </a:cubicBezTo>
                    <a:cubicBezTo>
                      <a:pt x="21" y="111"/>
                      <a:pt x="116" y="23"/>
                      <a:pt x="156" y="71"/>
                    </a:cubicBezTo>
                    <a:cubicBezTo>
                      <a:pt x="232" y="161"/>
                      <a:pt x="454" y="629"/>
                      <a:pt x="494" y="706"/>
                    </a:cubicBezTo>
                    <a:cubicBezTo>
                      <a:pt x="537" y="786"/>
                      <a:pt x="590" y="868"/>
                      <a:pt x="623" y="905"/>
                    </a:cubicBezTo>
                    <a:cubicBezTo>
                      <a:pt x="592" y="819"/>
                      <a:pt x="533" y="650"/>
                      <a:pt x="527" y="641"/>
                    </a:cubicBezTo>
                    <a:cubicBezTo>
                      <a:pt x="519" y="629"/>
                      <a:pt x="345" y="238"/>
                      <a:pt x="279" y="158"/>
                    </a:cubicBezTo>
                    <a:cubicBezTo>
                      <a:pt x="213" y="77"/>
                      <a:pt x="149" y="0"/>
                      <a:pt x="14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5" name="Freeform 23">
                <a:extLst>
                  <a:ext uri="{FF2B5EF4-FFF2-40B4-BE49-F238E27FC236}">
                    <a16:creationId xmlns:a16="http://schemas.microsoft.com/office/drawing/2014/main" id="{65F59028-BE16-4B84-A05F-9227FDA24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5737" y="4164180"/>
                <a:ext cx="812800" cy="1362075"/>
              </a:xfrm>
              <a:custGeom>
                <a:avLst/>
                <a:gdLst>
                  <a:gd name="T0" fmla="*/ 0 w 369"/>
                  <a:gd name="T1" fmla="*/ 331 h 618"/>
                  <a:gd name="T2" fmla="*/ 76 w 369"/>
                  <a:gd name="T3" fmla="*/ 370 h 618"/>
                  <a:gd name="T4" fmla="*/ 113 w 369"/>
                  <a:gd name="T5" fmla="*/ 199 h 618"/>
                  <a:gd name="T6" fmla="*/ 255 w 369"/>
                  <a:gd name="T7" fmla="*/ 363 h 618"/>
                  <a:gd name="T8" fmla="*/ 299 w 369"/>
                  <a:gd name="T9" fmla="*/ 569 h 618"/>
                  <a:gd name="T10" fmla="*/ 342 w 369"/>
                  <a:gd name="T11" fmla="*/ 618 h 618"/>
                  <a:gd name="T12" fmla="*/ 363 w 369"/>
                  <a:gd name="T13" fmla="*/ 473 h 618"/>
                  <a:gd name="T14" fmla="*/ 224 w 369"/>
                  <a:gd name="T15" fmla="*/ 220 h 618"/>
                  <a:gd name="T16" fmla="*/ 170 w 369"/>
                  <a:gd name="T17" fmla="*/ 0 h 618"/>
                  <a:gd name="T18" fmla="*/ 24 w 369"/>
                  <a:gd name="T19" fmla="*/ 316 h 618"/>
                  <a:gd name="T20" fmla="*/ 0 w 369"/>
                  <a:gd name="T21" fmla="*/ 331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9" h="618">
                    <a:moveTo>
                      <a:pt x="0" y="331"/>
                    </a:moveTo>
                    <a:cubicBezTo>
                      <a:pt x="40" y="355"/>
                      <a:pt x="76" y="376"/>
                      <a:pt x="76" y="370"/>
                    </a:cubicBezTo>
                    <a:cubicBezTo>
                      <a:pt x="76" y="358"/>
                      <a:pt x="113" y="199"/>
                      <a:pt x="113" y="199"/>
                    </a:cubicBezTo>
                    <a:cubicBezTo>
                      <a:pt x="113" y="199"/>
                      <a:pt x="160" y="237"/>
                      <a:pt x="255" y="363"/>
                    </a:cubicBezTo>
                    <a:cubicBezTo>
                      <a:pt x="350" y="489"/>
                      <a:pt x="284" y="569"/>
                      <a:pt x="299" y="569"/>
                    </a:cubicBezTo>
                    <a:cubicBezTo>
                      <a:pt x="314" y="569"/>
                      <a:pt x="321" y="602"/>
                      <a:pt x="342" y="618"/>
                    </a:cubicBezTo>
                    <a:cubicBezTo>
                      <a:pt x="354" y="588"/>
                      <a:pt x="369" y="551"/>
                      <a:pt x="363" y="473"/>
                    </a:cubicBezTo>
                    <a:cubicBezTo>
                      <a:pt x="356" y="394"/>
                      <a:pt x="260" y="307"/>
                      <a:pt x="224" y="220"/>
                    </a:cubicBezTo>
                    <a:cubicBezTo>
                      <a:pt x="188" y="134"/>
                      <a:pt x="170" y="0"/>
                      <a:pt x="170" y="0"/>
                    </a:cubicBezTo>
                    <a:cubicBezTo>
                      <a:pt x="170" y="0"/>
                      <a:pt x="32" y="298"/>
                      <a:pt x="24" y="316"/>
                    </a:cubicBezTo>
                    <a:cubicBezTo>
                      <a:pt x="22" y="322"/>
                      <a:pt x="12" y="327"/>
                      <a:pt x="0" y="33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6" name="Freeform 24">
                <a:extLst>
                  <a:ext uri="{FF2B5EF4-FFF2-40B4-BE49-F238E27FC236}">
                    <a16:creationId xmlns:a16="http://schemas.microsoft.com/office/drawing/2014/main" id="{17FBC6D1-876C-406D-A0A5-0AAB219A4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5000" y="4602330"/>
                <a:ext cx="788987" cy="385763"/>
              </a:xfrm>
              <a:custGeom>
                <a:avLst/>
                <a:gdLst>
                  <a:gd name="T0" fmla="*/ 0 w 358"/>
                  <a:gd name="T1" fmla="*/ 40 h 175"/>
                  <a:gd name="T2" fmla="*/ 111 w 358"/>
                  <a:gd name="T3" fmla="*/ 92 h 175"/>
                  <a:gd name="T4" fmla="*/ 155 w 358"/>
                  <a:gd name="T5" fmla="*/ 94 h 175"/>
                  <a:gd name="T6" fmla="*/ 358 w 358"/>
                  <a:gd name="T7" fmla="*/ 175 h 175"/>
                  <a:gd name="T8" fmla="*/ 345 w 358"/>
                  <a:gd name="T9" fmla="*/ 122 h 175"/>
                  <a:gd name="T10" fmla="*/ 6 w 358"/>
                  <a:gd name="T11" fmla="*/ 2 h 175"/>
                  <a:gd name="T12" fmla="*/ 0 w 358"/>
                  <a:gd name="T13" fmla="*/ 4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8" h="175">
                    <a:moveTo>
                      <a:pt x="0" y="40"/>
                    </a:moveTo>
                    <a:cubicBezTo>
                      <a:pt x="0" y="40"/>
                      <a:pt x="98" y="94"/>
                      <a:pt x="111" y="92"/>
                    </a:cubicBezTo>
                    <a:cubicBezTo>
                      <a:pt x="125" y="89"/>
                      <a:pt x="155" y="94"/>
                      <a:pt x="155" y="94"/>
                    </a:cubicBezTo>
                    <a:cubicBezTo>
                      <a:pt x="358" y="175"/>
                      <a:pt x="358" y="175"/>
                      <a:pt x="358" y="175"/>
                    </a:cubicBezTo>
                    <a:cubicBezTo>
                      <a:pt x="345" y="122"/>
                      <a:pt x="345" y="122"/>
                      <a:pt x="345" y="122"/>
                    </a:cubicBezTo>
                    <a:cubicBezTo>
                      <a:pt x="345" y="122"/>
                      <a:pt x="0" y="4"/>
                      <a:pt x="6" y="2"/>
                    </a:cubicBezTo>
                    <a:cubicBezTo>
                      <a:pt x="12" y="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0D13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7" name="Freeform 25">
                <a:extLst>
                  <a:ext uri="{FF2B5EF4-FFF2-40B4-BE49-F238E27FC236}">
                    <a16:creationId xmlns:a16="http://schemas.microsoft.com/office/drawing/2014/main" id="{6B0E9327-F1E0-4864-B54C-78880ADD1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5150" y="5623093"/>
                <a:ext cx="1287462" cy="603250"/>
              </a:xfrm>
              <a:custGeom>
                <a:avLst/>
                <a:gdLst>
                  <a:gd name="T0" fmla="*/ 496 w 584"/>
                  <a:gd name="T1" fmla="*/ 202 h 274"/>
                  <a:gd name="T2" fmla="*/ 15 w 584"/>
                  <a:gd name="T3" fmla="*/ 156 h 274"/>
                  <a:gd name="T4" fmla="*/ 76 w 584"/>
                  <a:gd name="T5" fmla="*/ 20 h 274"/>
                  <a:gd name="T6" fmla="*/ 266 w 584"/>
                  <a:gd name="T7" fmla="*/ 42 h 274"/>
                  <a:gd name="T8" fmla="*/ 411 w 584"/>
                  <a:gd name="T9" fmla="*/ 48 h 274"/>
                  <a:gd name="T10" fmla="*/ 496 w 584"/>
                  <a:gd name="T11" fmla="*/ 202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4" h="274">
                    <a:moveTo>
                      <a:pt x="496" y="202"/>
                    </a:moveTo>
                    <a:cubicBezTo>
                      <a:pt x="425" y="217"/>
                      <a:pt x="75" y="274"/>
                      <a:pt x="15" y="156"/>
                    </a:cubicBezTo>
                    <a:cubicBezTo>
                      <a:pt x="0" y="126"/>
                      <a:pt x="22" y="40"/>
                      <a:pt x="76" y="20"/>
                    </a:cubicBezTo>
                    <a:cubicBezTo>
                      <a:pt x="129" y="0"/>
                      <a:pt x="214" y="32"/>
                      <a:pt x="266" y="42"/>
                    </a:cubicBezTo>
                    <a:cubicBezTo>
                      <a:pt x="318" y="51"/>
                      <a:pt x="329" y="54"/>
                      <a:pt x="411" y="48"/>
                    </a:cubicBezTo>
                    <a:cubicBezTo>
                      <a:pt x="584" y="37"/>
                      <a:pt x="550" y="189"/>
                      <a:pt x="496" y="202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8" name="Freeform 26">
                <a:extLst>
                  <a:ext uri="{FF2B5EF4-FFF2-40B4-BE49-F238E27FC236}">
                    <a16:creationId xmlns:a16="http://schemas.microsoft.com/office/drawing/2014/main" id="{F1E37310-D8A1-4325-861C-545934983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4362" y="5653255"/>
                <a:ext cx="1117600" cy="447675"/>
              </a:xfrm>
              <a:custGeom>
                <a:avLst/>
                <a:gdLst>
                  <a:gd name="T0" fmla="*/ 471 w 507"/>
                  <a:gd name="T1" fmla="*/ 175 h 203"/>
                  <a:gd name="T2" fmla="*/ 497 w 507"/>
                  <a:gd name="T3" fmla="*/ 151 h 203"/>
                  <a:gd name="T4" fmla="*/ 504 w 507"/>
                  <a:gd name="T5" fmla="*/ 104 h 203"/>
                  <a:gd name="T6" fmla="*/ 476 w 507"/>
                  <a:gd name="T7" fmla="*/ 62 h 203"/>
                  <a:gd name="T8" fmla="*/ 390 w 507"/>
                  <a:gd name="T9" fmla="*/ 47 h 203"/>
                  <a:gd name="T10" fmla="*/ 289 w 507"/>
                  <a:gd name="T11" fmla="*/ 48 h 203"/>
                  <a:gd name="T12" fmla="*/ 242 w 507"/>
                  <a:gd name="T13" fmla="*/ 40 h 203"/>
                  <a:gd name="T14" fmla="*/ 58 w 507"/>
                  <a:gd name="T15" fmla="*/ 18 h 203"/>
                  <a:gd name="T16" fmla="*/ 51 w 507"/>
                  <a:gd name="T17" fmla="*/ 21 h 203"/>
                  <a:gd name="T18" fmla="*/ 16 w 507"/>
                  <a:gd name="T19" fmla="*/ 59 h 203"/>
                  <a:gd name="T20" fmla="*/ 2 w 507"/>
                  <a:gd name="T21" fmla="*/ 104 h 203"/>
                  <a:gd name="T22" fmla="*/ 4 w 507"/>
                  <a:gd name="T23" fmla="*/ 136 h 203"/>
                  <a:gd name="T24" fmla="*/ 237 w 507"/>
                  <a:gd name="T25" fmla="*/ 202 h 203"/>
                  <a:gd name="T26" fmla="*/ 379 w 507"/>
                  <a:gd name="T27" fmla="*/ 191 h 203"/>
                  <a:gd name="T28" fmla="*/ 471 w 507"/>
                  <a:gd name="T29" fmla="*/ 17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7" h="203">
                    <a:moveTo>
                      <a:pt x="471" y="175"/>
                    </a:moveTo>
                    <a:cubicBezTo>
                      <a:pt x="483" y="173"/>
                      <a:pt x="492" y="161"/>
                      <a:pt x="497" y="151"/>
                    </a:cubicBezTo>
                    <a:cubicBezTo>
                      <a:pt x="504" y="137"/>
                      <a:pt x="507" y="120"/>
                      <a:pt x="504" y="104"/>
                    </a:cubicBezTo>
                    <a:cubicBezTo>
                      <a:pt x="501" y="86"/>
                      <a:pt x="491" y="72"/>
                      <a:pt x="476" y="62"/>
                    </a:cubicBezTo>
                    <a:cubicBezTo>
                      <a:pt x="452" y="47"/>
                      <a:pt x="417" y="45"/>
                      <a:pt x="390" y="47"/>
                    </a:cubicBezTo>
                    <a:cubicBezTo>
                      <a:pt x="357" y="49"/>
                      <a:pt x="322" y="52"/>
                      <a:pt x="289" y="48"/>
                    </a:cubicBezTo>
                    <a:cubicBezTo>
                      <a:pt x="273" y="46"/>
                      <a:pt x="257" y="43"/>
                      <a:pt x="242" y="40"/>
                    </a:cubicBezTo>
                    <a:cubicBezTo>
                      <a:pt x="191" y="31"/>
                      <a:pt x="107" y="0"/>
                      <a:pt x="58" y="18"/>
                    </a:cubicBezTo>
                    <a:cubicBezTo>
                      <a:pt x="56" y="19"/>
                      <a:pt x="53" y="20"/>
                      <a:pt x="51" y="21"/>
                    </a:cubicBezTo>
                    <a:cubicBezTo>
                      <a:pt x="36" y="29"/>
                      <a:pt x="24" y="44"/>
                      <a:pt x="16" y="59"/>
                    </a:cubicBezTo>
                    <a:cubicBezTo>
                      <a:pt x="9" y="73"/>
                      <a:pt x="4" y="89"/>
                      <a:pt x="2" y="104"/>
                    </a:cubicBezTo>
                    <a:cubicBezTo>
                      <a:pt x="1" y="113"/>
                      <a:pt x="0" y="128"/>
                      <a:pt x="4" y="136"/>
                    </a:cubicBezTo>
                    <a:cubicBezTo>
                      <a:pt x="37" y="201"/>
                      <a:pt x="176" y="203"/>
                      <a:pt x="237" y="202"/>
                    </a:cubicBezTo>
                    <a:cubicBezTo>
                      <a:pt x="284" y="201"/>
                      <a:pt x="332" y="197"/>
                      <a:pt x="379" y="191"/>
                    </a:cubicBezTo>
                    <a:cubicBezTo>
                      <a:pt x="409" y="187"/>
                      <a:pt x="441" y="182"/>
                      <a:pt x="471" y="175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9" name="Freeform 42">
                <a:extLst>
                  <a:ext uri="{FF2B5EF4-FFF2-40B4-BE49-F238E27FC236}">
                    <a16:creationId xmlns:a16="http://schemas.microsoft.com/office/drawing/2014/main" id="{1D8F8306-50DE-4E30-95DF-CD74C04F6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2587" y="3524418"/>
                <a:ext cx="569912" cy="317500"/>
              </a:xfrm>
              <a:custGeom>
                <a:avLst/>
                <a:gdLst>
                  <a:gd name="T0" fmla="*/ 259 w 259"/>
                  <a:gd name="T1" fmla="*/ 94 h 144"/>
                  <a:gd name="T2" fmla="*/ 0 w 259"/>
                  <a:gd name="T3" fmla="*/ 144 h 144"/>
                  <a:gd name="T4" fmla="*/ 61 w 259"/>
                  <a:gd name="T5" fmla="*/ 15 h 144"/>
                  <a:gd name="T6" fmla="*/ 255 w 259"/>
                  <a:gd name="T7" fmla="*/ 27 h 144"/>
                  <a:gd name="T8" fmla="*/ 259 w 259"/>
                  <a:gd name="T9" fmla="*/ 9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9" h="144">
                    <a:moveTo>
                      <a:pt x="259" y="94"/>
                    </a:moveTo>
                    <a:cubicBezTo>
                      <a:pt x="116" y="78"/>
                      <a:pt x="125" y="27"/>
                      <a:pt x="0" y="144"/>
                    </a:cubicBezTo>
                    <a:cubicBezTo>
                      <a:pt x="9" y="82"/>
                      <a:pt x="3" y="54"/>
                      <a:pt x="61" y="15"/>
                    </a:cubicBezTo>
                    <a:cubicBezTo>
                      <a:pt x="82" y="0"/>
                      <a:pt x="255" y="27"/>
                      <a:pt x="255" y="27"/>
                    </a:cubicBezTo>
                    <a:lnTo>
                      <a:pt x="259" y="9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0" name="Freeform 43">
                <a:extLst>
                  <a:ext uri="{FF2B5EF4-FFF2-40B4-BE49-F238E27FC236}">
                    <a16:creationId xmlns:a16="http://schemas.microsoft.com/office/drawing/2014/main" id="{1A296BB4-7EC0-46C9-8D1E-D601A1AE7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7200" y="4441993"/>
                <a:ext cx="1252537" cy="623888"/>
              </a:xfrm>
              <a:custGeom>
                <a:avLst/>
                <a:gdLst>
                  <a:gd name="T0" fmla="*/ 16 w 569"/>
                  <a:gd name="T1" fmla="*/ 0 h 283"/>
                  <a:gd name="T2" fmla="*/ 230 w 569"/>
                  <a:gd name="T3" fmla="*/ 90 h 283"/>
                  <a:gd name="T4" fmla="*/ 569 w 569"/>
                  <a:gd name="T5" fmla="*/ 177 h 283"/>
                  <a:gd name="T6" fmla="*/ 559 w 569"/>
                  <a:gd name="T7" fmla="*/ 283 h 283"/>
                  <a:gd name="T8" fmla="*/ 0 w 569"/>
                  <a:gd name="T9" fmla="*/ 53 h 283"/>
                  <a:gd name="T10" fmla="*/ 16 w 569"/>
                  <a:gd name="T11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9" h="283">
                    <a:moveTo>
                      <a:pt x="16" y="0"/>
                    </a:moveTo>
                    <a:cubicBezTo>
                      <a:pt x="16" y="0"/>
                      <a:pt x="120" y="43"/>
                      <a:pt x="230" y="90"/>
                    </a:cubicBezTo>
                    <a:cubicBezTo>
                      <a:pt x="340" y="137"/>
                      <a:pt x="569" y="177"/>
                      <a:pt x="569" y="177"/>
                    </a:cubicBezTo>
                    <a:cubicBezTo>
                      <a:pt x="559" y="283"/>
                      <a:pt x="559" y="283"/>
                      <a:pt x="559" y="283"/>
                    </a:cubicBezTo>
                    <a:cubicBezTo>
                      <a:pt x="0" y="53"/>
                      <a:pt x="0" y="53"/>
                      <a:pt x="0" y="53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1" name="Freeform 56">
                <a:extLst>
                  <a:ext uri="{FF2B5EF4-FFF2-40B4-BE49-F238E27FC236}">
                    <a16:creationId xmlns:a16="http://schemas.microsoft.com/office/drawing/2014/main" id="{A4492C5F-EDAD-46DE-AB6A-0ADEE1B40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8500" y="3773655"/>
                <a:ext cx="141287" cy="127000"/>
              </a:xfrm>
              <a:custGeom>
                <a:avLst/>
                <a:gdLst>
                  <a:gd name="T0" fmla="*/ 0 w 64"/>
                  <a:gd name="T1" fmla="*/ 46 h 58"/>
                  <a:gd name="T2" fmla="*/ 11 w 64"/>
                  <a:gd name="T3" fmla="*/ 58 h 58"/>
                  <a:gd name="T4" fmla="*/ 63 w 64"/>
                  <a:gd name="T5" fmla="*/ 21 h 58"/>
                  <a:gd name="T6" fmla="*/ 56 w 64"/>
                  <a:gd name="T7" fmla="*/ 0 h 58"/>
                  <a:gd name="T8" fmla="*/ 0 w 64"/>
                  <a:gd name="T9" fmla="*/ 4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58">
                    <a:moveTo>
                      <a:pt x="0" y="46"/>
                    </a:moveTo>
                    <a:cubicBezTo>
                      <a:pt x="2" y="48"/>
                      <a:pt x="6" y="57"/>
                      <a:pt x="11" y="58"/>
                    </a:cubicBezTo>
                    <a:cubicBezTo>
                      <a:pt x="15" y="58"/>
                      <a:pt x="61" y="26"/>
                      <a:pt x="63" y="21"/>
                    </a:cubicBezTo>
                    <a:cubicBezTo>
                      <a:pt x="64" y="15"/>
                      <a:pt x="56" y="0"/>
                      <a:pt x="56" y="0"/>
                    </a:cubicBez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E5E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2" name="Freeform 57">
                <a:extLst>
                  <a:ext uri="{FF2B5EF4-FFF2-40B4-BE49-F238E27FC236}">
                    <a16:creationId xmlns:a16="http://schemas.microsoft.com/office/drawing/2014/main" id="{2E9C4B21-06E6-4004-9344-8F86213A1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3700" y="2646530"/>
                <a:ext cx="1339850" cy="1401763"/>
              </a:xfrm>
              <a:custGeom>
                <a:avLst/>
                <a:gdLst>
                  <a:gd name="T0" fmla="*/ 51 w 608"/>
                  <a:gd name="T1" fmla="*/ 153 h 636"/>
                  <a:gd name="T2" fmla="*/ 3 w 608"/>
                  <a:gd name="T3" fmla="*/ 328 h 636"/>
                  <a:gd name="T4" fmla="*/ 53 w 608"/>
                  <a:gd name="T5" fmla="*/ 379 h 636"/>
                  <a:gd name="T6" fmla="*/ 68 w 608"/>
                  <a:gd name="T7" fmla="*/ 408 h 636"/>
                  <a:gd name="T8" fmla="*/ 40 w 608"/>
                  <a:gd name="T9" fmla="*/ 533 h 636"/>
                  <a:gd name="T10" fmla="*/ 110 w 608"/>
                  <a:gd name="T11" fmla="*/ 545 h 636"/>
                  <a:gd name="T12" fmla="*/ 134 w 608"/>
                  <a:gd name="T13" fmla="*/ 588 h 636"/>
                  <a:gd name="T14" fmla="*/ 150 w 608"/>
                  <a:gd name="T15" fmla="*/ 591 h 636"/>
                  <a:gd name="T16" fmla="*/ 163 w 608"/>
                  <a:gd name="T17" fmla="*/ 605 h 636"/>
                  <a:gd name="T18" fmla="*/ 193 w 608"/>
                  <a:gd name="T19" fmla="*/ 608 h 636"/>
                  <a:gd name="T20" fmla="*/ 280 w 608"/>
                  <a:gd name="T21" fmla="*/ 630 h 636"/>
                  <a:gd name="T22" fmla="*/ 525 w 608"/>
                  <a:gd name="T23" fmla="*/ 419 h 636"/>
                  <a:gd name="T24" fmla="*/ 598 w 608"/>
                  <a:gd name="T25" fmla="*/ 316 h 636"/>
                  <a:gd name="T26" fmla="*/ 558 w 608"/>
                  <a:gd name="T27" fmla="*/ 33 h 636"/>
                  <a:gd name="T28" fmla="*/ 137 w 608"/>
                  <a:gd name="T29" fmla="*/ 6 h 636"/>
                  <a:gd name="T30" fmla="*/ 51 w 608"/>
                  <a:gd name="T31" fmla="*/ 153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8" h="636">
                    <a:moveTo>
                      <a:pt x="51" y="153"/>
                    </a:moveTo>
                    <a:cubicBezTo>
                      <a:pt x="30" y="213"/>
                      <a:pt x="0" y="320"/>
                      <a:pt x="3" y="328"/>
                    </a:cubicBezTo>
                    <a:cubicBezTo>
                      <a:pt x="7" y="337"/>
                      <a:pt x="43" y="364"/>
                      <a:pt x="53" y="379"/>
                    </a:cubicBezTo>
                    <a:cubicBezTo>
                      <a:pt x="64" y="394"/>
                      <a:pt x="68" y="408"/>
                      <a:pt x="68" y="408"/>
                    </a:cubicBezTo>
                    <a:cubicBezTo>
                      <a:pt x="68" y="408"/>
                      <a:pt x="36" y="523"/>
                      <a:pt x="40" y="533"/>
                    </a:cubicBezTo>
                    <a:cubicBezTo>
                      <a:pt x="44" y="542"/>
                      <a:pt x="110" y="545"/>
                      <a:pt x="110" y="545"/>
                    </a:cubicBezTo>
                    <a:cubicBezTo>
                      <a:pt x="130" y="559"/>
                      <a:pt x="127" y="580"/>
                      <a:pt x="134" y="588"/>
                    </a:cubicBezTo>
                    <a:cubicBezTo>
                      <a:pt x="136" y="590"/>
                      <a:pt x="147" y="591"/>
                      <a:pt x="150" y="591"/>
                    </a:cubicBezTo>
                    <a:cubicBezTo>
                      <a:pt x="150" y="591"/>
                      <a:pt x="159" y="603"/>
                      <a:pt x="163" y="605"/>
                    </a:cubicBezTo>
                    <a:cubicBezTo>
                      <a:pt x="170" y="610"/>
                      <a:pt x="188" y="599"/>
                      <a:pt x="193" y="608"/>
                    </a:cubicBezTo>
                    <a:cubicBezTo>
                      <a:pt x="209" y="632"/>
                      <a:pt x="250" y="636"/>
                      <a:pt x="280" y="630"/>
                    </a:cubicBezTo>
                    <a:cubicBezTo>
                      <a:pt x="356" y="614"/>
                      <a:pt x="454" y="511"/>
                      <a:pt x="525" y="419"/>
                    </a:cubicBezTo>
                    <a:cubicBezTo>
                      <a:pt x="555" y="380"/>
                      <a:pt x="581" y="343"/>
                      <a:pt x="598" y="316"/>
                    </a:cubicBezTo>
                    <a:cubicBezTo>
                      <a:pt x="608" y="300"/>
                      <a:pt x="587" y="56"/>
                      <a:pt x="558" y="33"/>
                    </a:cubicBezTo>
                    <a:cubicBezTo>
                      <a:pt x="529" y="10"/>
                      <a:pt x="149" y="0"/>
                      <a:pt x="137" y="6"/>
                    </a:cubicBezTo>
                    <a:cubicBezTo>
                      <a:pt x="126" y="12"/>
                      <a:pt x="51" y="153"/>
                      <a:pt x="51" y="153"/>
                    </a:cubicBezTo>
                    <a:close/>
                  </a:path>
                </a:pathLst>
              </a:custGeom>
              <a:solidFill>
                <a:srgbClr val="F0D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3" name="Freeform 58">
                <a:extLst>
                  <a:ext uri="{FF2B5EF4-FFF2-40B4-BE49-F238E27FC236}">
                    <a16:creationId xmlns:a16="http://schemas.microsoft.com/office/drawing/2014/main" id="{B3C88ABF-5F83-4599-B865-12CFECDC3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0225" y="3167230"/>
                <a:ext cx="709612" cy="574675"/>
              </a:xfrm>
              <a:custGeom>
                <a:avLst/>
                <a:gdLst>
                  <a:gd name="T0" fmla="*/ 322 w 322"/>
                  <a:gd name="T1" fmla="*/ 22 h 261"/>
                  <a:gd name="T2" fmla="*/ 59 w 322"/>
                  <a:gd name="T3" fmla="*/ 143 h 261"/>
                  <a:gd name="T4" fmla="*/ 75 w 322"/>
                  <a:gd name="T5" fmla="*/ 235 h 261"/>
                  <a:gd name="T6" fmla="*/ 43 w 322"/>
                  <a:gd name="T7" fmla="*/ 248 h 261"/>
                  <a:gd name="T8" fmla="*/ 0 w 322"/>
                  <a:gd name="T9" fmla="*/ 136 h 261"/>
                  <a:gd name="T10" fmla="*/ 322 w 322"/>
                  <a:gd name="T11" fmla="*/ 0 h 261"/>
                  <a:gd name="T12" fmla="*/ 322 w 322"/>
                  <a:gd name="T13" fmla="*/ 22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261">
                    <a:moveTo>
                      <a:pt x="322" y="22"/>
                    </a:moveTo>
                    <a:cubicBezTo>
                      <a:pt x="319" y="23"/>
                      <a:pt x="59" y="143"/>
                      <a:pt x="59" y="143"/>
                    </a:cubicBezTo>
                    <a:cubicBezTo>
                      <a:pt x="59" y="143"/>
                      <a:pt x="76" y="218"/>
                      <a:pt x="75" y="235"/>
                    </a:cubicBezTo>
                    <a:cubicBezTo>
                      <a:pt x="73" y="252"/>
                      <a:pt x="54" y="261"/>
                      <a:pt x="43" y="248"/>
                    </a:cubicBezTo>
                    <a:cubicBezTo>
                      <a:pt x="33" y="235"/>
                      <a:pt x="0" y="136"/>
                      <a:pt x="0" y="136"/>
                    </a:cubicBezTo>
                    <a:cubicBezTo>
                      <a:pt x="322" y="0"/>
                      <a:pt x="322" y="0"/>
                      <a:pt x="322" y="0"/>
                    </a:cubicBezTo>
                    <a:lnTo>
                      <a:pt x="322" y="22"/>
                    </a:lnTo>
                    <a:close/>
                  </a:path>
                </a:pathLst>
              </a:custGeom>
              <a:solidFill>
                <a:srgbClr val="D0B4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4" name="Freeform 59">
                <a:extLst>
                  <a:ext uri="{FF2B5EF4-FFF2-40B4-BE49-F238E27FC236}">
                    <a16:creationId xmlns:a16="http://schemas.microsoft.com/office/drawing/2014/main" id="{FEB0F3DB-F3B8-4856-82FB-6BEEF6597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887" y="3248193"/>
                <a:ext cx="381000" cy="153988"/>
              </a:xfrm>
              <a:custGeom>
                <a:avLst/>
                <a:gdLst>
                  <a:gd name="T0" fmla="*/ 12 w 173"/>
                  <a:gd name="T1" fmla="*/ 33 h 70"/>
                  <a:gd name="T2" fmla="*/ 4 w 173"/>
                  <a:gd name="T3" fmla="*/ 51 h 70"/>
                  <a:gd name="T4" fmla="*/ 29 w 173"/>
                  <a:gd name="T5" fmla="*/ 65 h 70"/>
                  <a:gd name="T6" fmla="*/ 132 w 173"/>
                  <a:gd name="T7" fmla="*/ 38 h 70"/>
                  <a:gd name="T8" fmla="*/ 172 w 173"/>
                  <a:gd name="T9" fmla="*/ 35 h 70"/>
                  <a:gd name="T10" fmla="*/ 146 w 173"/>
                  <a:gd name="T11" fmla="*/ 12 h 70"/>
                  <a:gd name="T12" fmla="*/ 12 w 173"/>
                  <a:gd name="T13" fmla="*/ 3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3" h="70">
                    <a:moveTo>
                      <a:pt x="12" y="33"/>
                    </a:moveTo>
                    <a:cubicBezTo>
                      <a:pt x="4" y="39"/>
                      <a:pt x="0" y="40"/>
                      <a:pt x="4" y="51"/>
                    </a:cubicBezTo>
                    <a:cubicBezTo>
                      <a:pt x="8" y="62"/>
                      <a:pt x="17" y="70"/>
                      <a:pt x="29" y="65"/>
                    </a:cubicBezTo>
                    <a:cubicBezTo>
                      <a:pt x="41" y="60"/>
                      <a:pt x="116" y="38"/>
                      <a:pt x="132" y="38"/>
                    </a:cubicBezTo>
                    <a:cubicBezTo>
                      <a:pt x="147" y="39"/>
                      <a:pt x="173" y="45"/>
                      <a:pt x="172" y="35"/>
                    </a:cubicBezTo>
                    <a:cubicBezTo>
                      <a:pt x="170" y="24"/>
                      <a:pt x="162" y="18"/>
                      <a:pt x="146" y="12"/>
                    </a:cubicBezTo>
                    <a:cubicBezTo>
                      <a:pt x="117" y="0"/>
                      <a:pt x="31" y="22"/>
                      <a:pt x="12" y="3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5" name="Freeform 60">
                <a:extLst>
                  <a:ext uri="{FF2B5EF4-FFF2-40B4-BE49-F238E27FC236}">
                    <a16:creationId xmlns:a16="http://schemas.microsoft.com/office/drawing/2014/main" id="{A6B0783A-835B-40B4-9F2F-627162BBD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7350" y="3314868"/>
                <a:ext cx="350837" cy="85725"/>
              </a:xfrm>
              <a:custGeom>
                <a:avLst/>
                <a:gdLst>
                  <a:gd name="T0" fmla="*/ 0 w 159"/>
                  <a:gd name="T1" fmla="*/ 28 h 39"/>
                  <a:gd name="T2" fmla="*/ 21 w 159"/>
                  <a:gd name="T3" fmla="*/ 35 h 39"/>
                  <a:gd name="T4" fmla="*/ 124 w 159"/>
                  <a:gd name="T5" fmla="*/ 8 h 39"/>
                  <a:gd name="T6" fmla="*/ 159 w 159"/>
                  <a:gd name="T7" fmla="*/ 10 h 39"/>
                  <a:gd name="T8" fmla="*/ 115 w 159"/>
                  <a:gd name="T9" fmla="*/ 0 h 39"/>
                  <a:gd name="T10" fmla="*/ 14 w 159"/>
                  <a:gd name="T11" fmla="*/ 29 h 39"/>
                  <a:gd name="T12" fmla="*/ 0 w 159"/>
                  <a:gd name="T13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39">
                    <a:moveTo>
                      <a:pt x="0" y="28"/>
                    </a:moveTo>
                    <a:cubicBezTo>
                      <a:pt x="4" y="35"/>
                      <a:pt x="12" y="39"/>
                      <a:pt x="21" y="35"/>
                    </a:cubicBezTo>
                    <a:cubicBezTo>
                      <a:pt x="33" y="30"/>
                      <a:pt x="108" y="8"/>
                      <a:pt x="124" y="8"/>
                    </a:cubicBezTo>
                    <a:cubicBezTo>
                      <a:pt x="134" y="9"/>
                      <a:pt x="150" y="12"/>
                      <a:pt x="159" y="10"/>
                    </a:cubicBezTo>
                    <a:cubicBezTo>
                      <a:pt x="148" y="5"/>
                      <a:pt x="131" y="0"/>
                      <a:pt x="115" y="0"/>
                    </a:cubicBezTo>
                    <a:cubicBezTo>
                      <a:pt x="88" y="1"/>
                      <a:pt x="32" y="28"/>
                      <a:pt x="14" y="29"/>
                    </a:cubicBezTo>
                    <a:cubicBezTo>
                      <a:pt x="9" y="30"/>
                      <a:pt x="4" y="29"/>
                      <a:pt x="0" y="28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6" name="Freeform 61">
                <a:extLst>
                  <a:ext uri="{FF2B5EF4-FFF2-40B4-BE49-F238E27FC236}">
                    <a16:creationId xmlns:a16="http://schemas.microsoft.com/office/drawing/2014/main" id="{E396DDE0-4D12-4118-BE2E-F0C4ABFEB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8112" y="2221080"/>
                <a:ext cx="1693862" cy="1300163"/>
              </a:xfrm>
              <a:custGeom>
                <a:avLst/>
                <a:gdLst>
                  <a:gd name="T0" fmla="*/ 633 w 769"/>
                  <a:gd name="T1" fmla="*/ 173 h 590"/>
                  <a:gd name="T2" fmla="*/ 0 w 769"/>
                  <a:gd name="T3" fmla="*/ 205 h 590"/>
                  <a:gd name="T4" fmla="*/ 446 w 769"/>
                  <a:gd name="T5" fmla="*/ 308 h 590"/>
                  <a:gd name="T6" fmla="*/ 492 w 769"/>
                  <a:gd name="T7" fmla="*/ 456 h 590"/>
                  <a:gd name="T8" fmla="*/ 507 w 769"/>
                  <a:gd name="T9" fmla="*/ 579 h 590"/>
                  <a:gd name="T10" fmla="*/ 547 w 769"/>
                  <a:gd name="T11" fmla="*/ 423 h 590"/>
                  <a:gd name="T12" fmla="*/ 637 w 769"/>
                  <a:gd name="T13" fmla="*/ 365 h 590"/>
                  <a:gd name="T14" fmla="*/ 654 w 769"/>
                  <a:gd name="T15" fmla="*/ 511 h 590"/>
                  <a:gd name="T16" fmla="*/ 659 w 769"/>
                  <a:gd name="T17" fmla="*/ 589 h 590"/>
                  <a:gd name="T18" fmla="*/ 738 w 769"/>
                  <a:gd name="T19" fmla="*/ 454 h 590"/>
                  <a:gd name="T20" fmla="*/ 633 w 769"/>
                  <a:gd name="T21" fmla="*/ 173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9" h="590">
                    <a:moveTo>
                      <a:pt x="633" y="173"/>
                    </a:moveTo>
                    <a:cubicBezTo>
                      <a:pt x="411" y="0"/>
                      <a:pt x="109" y="261"/>
                      <a:pt x="0" y="205"/>
                    </a:cubicBezTo>
                    <a:cubicBezTo>
                      <a:pt x="104" y="380"/>
                      <a:pt x="316" y="364"/>
                      <a:pt x="446" y="308"/>
                    </a:cubicBezTo>
                    <a:cubicBezTo>
                      <a:pt x="446" y="308"/>
                      <a:pt x="472" y="383"/>
                      <a:pt x="492" y="456"/>
                    </a:cubicBezTo>
                    <a:cubicBezTo>
                      <a:pt x="512" y="530"/>
                      <a:pt x="501" y="590"/>
                      <a:pt x="507" y="579"/>
                    </a:cubicBezTo>
                    <a:cubicBezTo>
                      <a:pt x="556" y="496"/>
                      <a:pt x="528" y="466"/>
                      <a:pt x="547" y="423"/>
                    </a:cubicBezTo>
                    <a:cubicBezTo>
                      <a:pt x="562" y="391"/>
                      <a:pt x="578" y="333"/>
                      <a:pt x="637" y="365"/>
                    </a:cubicBezTo>
                    <a:cubicBezTo>
                      <a:pt x="685" y="392"/>
                      <a:pt x="667" y="461"/>
                      <a:pt x="654" y="511"/>
                    </a:cubicBezTo>
                    <a:cubicBezTo>
                      <a:pt x="664" y="550"/>
                      <a:pt x="659" y="589"/>
                      <a:pt x="659" y="589"/>
                    </a:cubicBezTo>
                    <a:cubicBezTo>
                      <a:pt x="709" y="569"/>
                      <a:pt x="726" y="511"/>
                      <a:pt x="738" y="454"/>
                    </a:cubicBezTo>
                    <a:cubicBezTo>
                      <a:pt x="769" y="308"/>
                      <a:pt x="725" y="184"/>
                      <a:pt x="633" y="17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7" name="Freeform 62">
                <a:extLst>
                  <a:ext uri="{FF2B5EF4-FFF2-40B4-BE49-F238E27FC236}">
                    <a16:creationId xmlns:a16="http://schemas.microsoft.com/office/drawing/2014/main" id="{883ADD0E-C49A-4E2A-98C0-BFB9F4929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9562" y="2911643"/>
                <a:ext cx="201612" cy="608013"/>
              </a:xfrm>
              <a:custGeom>
                <a:avLst/>
                <a:gdLst>
                  <a:gd name="T0" fmla="*/ 14 w 92"/>
                  <a:gd name="T1" fmla="*/ 125 h 276"/>
                  <a:gd name="T2" fmla="*/ 0 w 92"/>
                  <a:gd name="T3" fmla="*/ 198 h 276"/>
                  <a:gd name="T4" fmla="*/ 5 w 92"/>
                  <a:gd name="T5" fmla="*/ 276 h 276"/>
                  <a:gd name="T6" fmla="*/ 84 w 92"/>
                  <a:gd name="T7" fmla="*/ 141 h 276"/>
                  <a:gd name="T8" fmla="*/ 92 w 92"/>
                  <a:gd name="T9" fmla="*/ 88 h 276"/>
                  <a:gd name="T10" fmla="*/ 68 w 92"/>
                  <a:gd name="T11" fmla="*/ 181 h 276"/>
                  <a:gd name="T12" fmla="*/ 69 w 92"/>
                  <a:gd name="T13" fmla="*/ 148 h 276"/>
                  <a:gd name="T14" fmla="*/ 73 w 92"/>
                  <a:gd name="T15" fmla="*/ 48 h 276"/>
                  <a:gd name="T16" fmla="*/ 70 w 92"/>
                  <a:gd name="T17" fmla="*/ 79 h 276"/>
                  <a:gd name="T18" fmla="*/ 32 w 92"/>
                  <a:gd name="T19" fmla="*/ 206 h 276"/>
                  <a:gd name="T20" fmla="*/ 40 w 92"/>
                  <a:gd name="T21" fmla="*/ 108 h 276"/>
                  <a:gd name="T22" fmla="*/ 33 w 92"/>
                  <a:gd name="T23" fmla="*/ 0 h 276"/>
                  <a:gd name="T24" fmla="*/ 23 w 92"/>
                  <a:gd name="T25" fmla="*/ 89 h 276"/>
                  <a:gd name="T26" fmla="*/ 14 w 92"/>
                  <a:gd name="T27" fmla="*/ 125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" h="276">
                    <a:moveTo>
                      <a:pt x="14" y="125"/>
                    </a:moveTo>
                    <a:cubicBezTo>
                      <a:pt x="12" y="150"/>
                      <a:pt x="6" y="176"/>
                      <a:pt x="0" y="198"/>
                    </a:cubicBezTo>
                    <a:cubicBezTo>
                      <a:pt x="10" y="237"/>
                      <a:pt x="5" y="276"/>
                      <a:pt x="5" y="276"/>
                    </a:cubicBezTo>
                    <a:cubicBezTo>
                      <a:pt x="55" y="256"/>
                      <a:pt x="72" y="198"/>
                      <a:pt x="84" y="141"/>
                    </a:cubicBezTo>
                    <a:cubicBezTo>
                      <a:pt x="88" y="123"/>
                      <a:pt x="91" y="105"/>
                      <a:pt x="92" y="88"/>
                    </a:cubicBezTo>
                    <a:cubicBezTo>
                      <a:pt x="83" y="133"/>
                      <a:pt x="73" y="174"/>
                      <a:pt x="68" y="181"/>
                    </a:cubicBezTo>
                    <a:cubicBezTo>
                      <a:pt x="57" y="197"/>
                      <a:pt x="68" y="184"/>
                      <a:pt x="69" y="148"/>
                    </a:cubicBezTo>
                    <a:cubicBezTo>
                      <a:pt x="70" y="111"/>
                      <a:pt x="73" y="48"/>
                      <a:pt x="73" y="48"/>
                    </a:cubicBezTo>
                    <a:cubicBezTo>
                      <a:pt x="73" y="48"/>
                      <a:pt x="73" y="59"/>
                      <a:pt x="70" y="79"/>
                    </a:cubicBezTo>
                    <a:cubicBezTo>
                      <a:pt x="67" y="99"/>
                      <a:pt x="35" y="196"/>
                      <a:pt x="32" y="206"/>
                    </a:cubicBezTo>
                    <a:cubicBezTo>
                      <a:pt x="28" y="216"/>
                      <a:pt x="34" y="183"/>
                      <a:pt x="40" y="108"/>
                    </a:cubicBezTo>
                    <a:cubicBezTo>
                      <a:pt x="47" y="32"/>
                      <a:pt x="33" y="0"/>
                      <a:pt x="33" y="0"/>
                    </a:cubicBezTo>
                    <a:cubicBezTo>
                      <a:pt x="33" y="0"/>
                      <a:pt x="34" y="35"/>
                      <a:pt x="23" y="89"/>
                    </a:cubicBezTo>
                    <a:cubicBezTo>
                      <a:pt x="20" y="101"/>
                      <a:pt x="17" y="114"/>
                      <a:pt x="14" y="125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8" name="Freeform 63">
                <a:extLst>
                  <a:ext uri="{FF2B5EF4-FFF2-40B4-BE49-F238E27FC236}">
                    <a16:creationId xmlns:a16="http://schemas.microsoft.com/office/drawing/2014/main" id="{78829EE3-59EB-4A74-A16C-36AA4AA2D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4462" y="2684630"/>
                <a:ext cx="1130300" cy="819150"/>
              </a:xfrm>
              <a:custGeom>
                <a:avLst/>
                <a:gdLst>
                  <a:gd name="T0" fmla="*/ 488 w 513"/>
                  <a:gd name="T1" fmla="*/ 133 h 372"/>
                  <a:gd name="T2" fmla="*/ 462 w 513"/>
                  <a:gd name="T3" fmla="*/ 60 h 372"/>
                  <a:gd name="T4" fmla="*/ 333 w 513"/>
                  <a:gd name="T5" fmla="*/ 53 h 372"/>
                  <a:gd name="T6" fmla="*/ 370 w 513"/>
                  <a:gd name="T7" fmla="*/ 73 h 372"/>
                  <a:gd name="T8" fmla="*/ 270 w 513"/>
                  <a:gd name="T9" fmla="*/ 75 h 372"/>
                  <a:gd name="T10" fmla="*/ 170 w 513"/>
                  <a:gd name="T11" fmla="*/ 52 h 372"/>
                  <a:gd name="T12" fmla="*/ 239 w 513"/>
                  <a:gd name="T13" fmla="*/ 93 h 372"/>
                  <a:gd name="T14" fmla="*/ 100 w 513"/>
                  <a:gd name="T15" fmla="*/ 59 h 372"/>
                  <a:gd name="T16" fmla="*/ 0 w 513"/>
                  <a:gd name="T17" fmla="*/ 0 h 372"/>
                  <a:gd name="T18" fmla="*/ 91 w 513"/>
                  <a:gd name="T19" fmla="*/ 96 h 372"/>
                  <a:gd name="T20" fmla="*/ 19 w 513"/>
                  <a:gd name="T21" fmla="*/ 70 h 372"/>
                  <a:gd name="T22" fmla="*/ 62 w 513"/>
                  <a:gd name="T23" fmla="*/ 110 h 372"/>
                  <a:gd name="T24" fmla="*/ 137 w 513"/>
                  <a:gd name="T25" fmla="*/ 141 h 372"/>
                  <a:gd name="T26" fmla="*/ 54 w 513"/>
                  <a:gd name="T27" fmla="*/ 135 h 372"/>
                  <a:gd name="T28" fmla="*/ 223 w 513"/>
                  <a:gd name="T29" fmla="*/ 175 h 372"/>
                  <a:gd name="T30" fmla="*/ 305 w 513"/>
                  <a:gd name="T31" fmla="*/ 163 h 372"/>
                  <a:gd name="T32" fmla="*/ 455 w 513"/>
                  <a:gd name="T33" fmla="*/ 135 h 372"/>
                  <a:gd name="T34" fmla="*/ 489 w 513"/>
                  <a:gd name="T35" fmla="*/ 246 h 372"/>
                  <a:gd name="T36" fmla="*/ 502 w 513"/>
                  <a:gd name="T37" fmla="*/ 370 h 372"/>
                  <a:gd name="T38" fmla="*/ 503 w 513"/>
                  <a:gd name="T39" fmla="*/ 372 h 372"/>
                  <a:gd name="T40" fmla="*/ 503 w 513"/>
                  <a:gd name="T41" fmla="*/ 372 h 372"/>
                  <a:gd name="T42" fmla="*/ 488 w 513"/>
                  <a:gd name="T43" fmla="*/ 133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3" h="372">
                    <a:moveTo>
                      <a:pt x="488" y="133"/>
                    </a:moveTo>
                    <a:cubicBezTo>
                      <a:pt x="462" y="61"/>
                      <a:pt x="462" y="60"/>
                      <a:pt x="462" y="60"/>
                    </a:cubicBezTo>
                    <a:cubicBezTo>
                      <a:pt x="462" y="60"/>
                      <a:pt x="339" y="55"/>
                      <a:pt x="333" y="53"/>
                    </a:cubicBezTo>
                    <a:cubicBezTo>
                      <a:pt x="327" y="51"/>
                      <a:pt x="364" y="73"/>
                      <a:pt x="370" y="73"/>
                    </a:cubicBezTo>
                    <a:cubicBezTo>
                      <a:pt x="376" y="73"/>
                      <a:pt x="328" y="81"/>
                      <a:pt x="270" y="75"/>
                    </a:cubicBezTo>
                    <a:cubicBezTo>
                      <a:pt x="211" y="70"/>
                      <a:pt x="176" y="56"/>
                      <a:pt x="170" y="52"/>
                    </a:cubicBezTo>
                    <a:cubicBezTo>
                      <a:pt x="165" y="49"/>
                      <a:pt x="223" y="89"/>
                      <a:pt x="239" y="93"/>
                    </a:cubicBezTo>
                    <a:cubicBezTo>
                      <a:pt x="255" y="98"/>
                      <a:pt x="180" y="89"/>
                      <a:pt x="100" y="59"/>
                    </a:cubicBezTo>
                    <a:cubicBezTo>
                      <a:pt x="25" y="31"/>
                      <a:pt x="2" y="3"/>
                      <a:pt x="0" y="0"/>
                    </a:cubicBezTo>
                    <a:cubicBezTo>
                      <a:pt x="25" y="40"/>
                      <a:pt x="56" y="72"/>
                      <a:pt x="91" y="96"/>
                    </a:cubicBezTo>
                    <a:cubicBezTo>
                      <a:pt x="46" y="86"/>
                      <a:pt x="19" y="70"/>
                      <a:pt x="19" y="70"/>
                    </a:cubicBezTo>
                    <a:cubicBezTo>
                      <a:pt x="19" y="70"/>
                      <a:pt x="25" y="83"/>
                      <a:pt x="62" y="110"/>
                    </a:cubicBezTo>
                    <a:cubicBezTo>
                      <a:pt x="99" y="137"/>
                      <a:pt x="137" y="141"/>
                      <a:pt x="137" y="141"/>
                    </a:cubicBezTo>
                    <a:cubicBezTo>
                      <a:pt x="137" y="141"/>
                      <a:pt x="58" y="137"/>
                      <a:pt x="54" y="135"/>
                    </a:cubicBezTo>
                    <a:cubicBezTo>
                      <a:pt x="50" y="134"/>
                      <a:pt x="144" y="178"/>
                      <a:pt x="223" y="175"/>
                    </a:cubicBezTo>
                    <a:cubicBezTo>
                      <a:pt x="256" y="174"/>
                      <a:pt x="283" y="168"/>
                      <a:pt x="305" y="163"/>
                    </a:cubicBezTo>
                    <a:cubicBezTo>
                      <a:pt x="360" y="164"/>
                      <a:pt x="413" y="154"/>
                      <a:pt x="455" y="135"/>
                    </a:cubicBezTo>
                    <a:cubicBezTo>
                      <a:pt x="455" y="135"/>
                      <a:pt x="469" y="173"/>
                      <a:pt x="489" y="246"/>
                    </a:cubicBezTo>
                    <a:cubicBezTo>
                      <a:pt x="506" y="309"/>
                      <a:pt x="500" y="363"/>
                      <a:pt x="502" y="370"/>
                    </a:cubicBezTo>
                    <a:cubicBezTo>
                      <a:pt x="503" y="372"/>
                      <a:pt x="503" y="372"/>
                      <a:pt x="503" y="372"/>
                    </a:cubicBezTo>
                    <a:cubicBezTo>
                      <a:pt x="503" y="372"/>
                      <a:pt x="503" y="372"/>
                      <a:pt x="503" y="372"/>
                    </a:cubicBezTo>
                    <a:cubicBezTo>
                      <a:pt x="503" y="372"/>
                      <a:pt x="513" y="204"/>
                      <a:pt x="488" y="13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9" name="Freeform 64">
                <a:extLst>
                  <a:ext uri="{FF2B5EF4-FFF2-40B4-BE49-F238E27FC236}">
                    <a16:creationId xmlns:a16="http://schemas.microsoft.com/office/drawing/2014/main" id="{04517266-4908-4681-9981-B5CF11F51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7675" y="3100555"/>
                <a:ext cx="931862" cy="657225"/>
              </a:xfrm>
              <a:custGeom>
                <a:avLst/>
                <a:gdLst>
                  <a:gd name="T0" fmla="*/ 0 w 423"/>
                  <a:gd name="T1" fmla="*/ 154 h 298"/>
                  <a:gd name="T2" fmla="*/ 96 w 423"/>
                  <a:gd name="T3" fmla="*/ 288 h 298"/>
                  <a:gd name="T4" fmla="*/ 110 w 423"/>
                  <a:gd name="T5" fmla="*/ 272 h 298"/>
                  <a:gd name="T6" fmla="*/ 86 w 423"/>
                  <a:gd name="T7" fmla="*/ 168 h 298"/>
                  <a:gd name="T8" fmla="*/ 423 w 423"/>
                  <a:gd name="T9" fmla="*/ 18 h 298"/>
                  <a:gd name="T10" fmla="*/ 418 w 423"/>
                  <a:gd name="T11" fmla="*/ 0 h 298"/>
                  <a:gd name="T12" fmla="*/ 0 w 423"/>
                  <a:gd name="T13" fmla="*/ 154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3" h="298">
                    <a:moveTo>
                      <a:pt x="0" y="154"/>
                    </a:moveTo>
                    <a:cubicBezTo>
                      <a:pt x="21" y="203"/>
                      <a:pt x="54" y="298"/>
                      <a:pt x="96" y="288"/>
                    </a:cubicBezTo>
                    <a:cubicBezTo>
                      <a:pt x="104" y="287"/>
                      <a:pt x="108" y="282"/>
                      <a:pt x="110" y="272"/>
                    </a:cubicBezTo>
                    <a:cubicBezTo>
                      <a:pt x="114" y="255"/>
                      <a:pt x="86" y="168"/>
                      <a:pt x="86" y="168"/>
                    </a:cubicBezTo>
                    <a:cubicBezTo>
                      <a:pt x="423" y="18"/>
                      <a:pt x="423" y="18"/>
                      <a:pt x="423" y="18"/>
                    </a:cubicBezTo>
                    <a:cubicBezTo>
                      <a:pt x="418" y="0"/>
                      <a:pt x="418" y="0"/>
                      <a:pt x="418" y="0"/>
                    </a:cubicBezTo>
                    <a:cubicBezTo>
                      <a:pt x="296" y="44"/>
                      <a:pt x="128" y="97"/>
                      <a:pt x="0" y="154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0" name="Freeform 65">
                <a:extLst>
                  <a:ext uri="{FF2B5EF4-FFF2-40B4-BE49-F238E27FC236}">
                    <a16:creationId xmlns:a16="http://schemas.microsoft.com/office/drawing/2014/main" id="{5859EEF2-E1B5-4753-80FC-F81ECCA6A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8737" y="2975143"/>
                <a:ext cx="309562" cy="469900"/>
              </a:xfrm>
              <a:custGeom>
                <a:avLst/>
                <a:gdLst>
                  <a:gd name="T0" fmla="*/ 0 w 141"/>
                  <a:gd name="T1" fmla="*/ 50 h 213"/>
                  <a:gd name="T2" fmla="*/ 51 w 141"/>
                  <a:gd name="T3" fmla="*/ 4 h 213"/>
                  <a:gd name="T4" fmla="*/ 133 w 141"/>
                  <a:gd name="T5" fmla="*/ 24 h 213"/>
                  <a:gd name="T6" fmla="*/ 128 w 141"/>
                  <a:gd name="T7" fmla="*/ 155 h 213"/>
                  <a:gd name="T8" fmla="*/ 47 w 141"/>
                  <a:gd name="T9" fmla="*/ 204 h 213"/>
                  <a:gd name="T10" fmla="*/ 3 w 141"/>
                  <a:gd name="T11" fmla="*/ 152 h 213"/>
                  <a:gd name="T12" fmla="*/ 0 w 141"/>
                  <a:gd name="T13" fmla="*/ 5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" h="213">
                    <a:moveTo>
                      <a:pt x="0" y="50"/>
                    </a:moveTo>
                    <a:cubicBezTo>
                      <a:pt x="0" y="50"/>
                      <a:pt x="17" y="8"/>
                      <a:pt x="51" y="4"/>
                    </a:cubicBezTo>
                    <a:cubicBezTo>
                      <a:pt x="86" y="0"/>
                      <a:pt x="130" y="15"/>
                      <a:pt x="133" y="24"/>
                    </a:cubicBezTo>
                    <a:cubicBezTo>
                      <a:pt x="137" y="34"/>
                      <a:pt x="141" y="142"/>
                      <a:pt x="128" y="155"/>
                    </a:cubicBezTo>
                    <a:cubicBezTo>
                      <a:pt x="114" y="169"/>
                      <a:pt x="66" y="213"/>
                      <a:pt x="47" y="204"/>
                    </a:cubicBezTo>
                    <a:cubicBezTo>
                      <a:pt x="28" y="194"/>
                      <a:pt x="3" y="152"/>
                      <a:pt x="3" y="152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0D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1" name="Freeform 66">
                <a:extLst>
                  <a:ext uri="{FF2B5EF4-FFF2-40B4-BE49-F238E27FC236}">
                    <a16:creationId xmlns:a16="http://schemas.microsoft.com/office/drawing/2014/main" id="{19B0FC73-96CE-4C1E-A577-120A9510B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2712" y="3037055"/>
                <a:ext cx="227012" cy="339725"/>
              </a:xfrm>
              <a:custGeom>
                <a:avLst/>
                <a:gdLst>
                  <a:gd name="T0" fmla="*/ 2 w 103"/>
                  <a:gd name="T1" fmla="*/ 32 h 154"/>
                  <a:gd name="T2" fmla="*/ 60 w 103"/>
                  <a:gd name="T3" fmla="*/ 5 h 154"/>
                  <a:gd name="T4" fmla="*/ 64 w 103"/>
                  <a:gd name="T5" fmla="*/ 121 h 154"/>
                  <a:gd name="T6" fmla="*/ 18 w 103"/>
                  <a:gd name="T7" fmla="*/ 142 h 154"/>
                  <a:gd name="T8" fmla="*/ 18 w 103"/>
                  <a:gd name="T9" fmla="*/ 101 h 154"/>
                  <a:gd name="T10" fmla="*/ 30 w 103"/>
                  <a:gd name="T11" fmla="*/ 75 h 154"/>
                  <a:gd name="T12" fmla="*/ 6 w 103"/>
                  <a:gd name="T13" fmla="*/ 70 h 154"/>
                  <a:gd name="T14" fmla="*/ 2 w 103"/>
                  <a:gd name="T15" fmla="*/ 3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154">
                    <a:moveTo>
                      <a:pt x="2" y="32"/>
                    </a:moveTo>
                    <a:cubicBezTo>
                      <a:pt x="0" y="12"/>
                      <a:pt x="30" y="0"/>
                      <a:pt x="60" y="5"/>
                    </a:cubicBezTo>
                    <a:cubicBezTo>
                      <a:pt x="103" y="11"/>
                      <a:pt x="86" y="98"/>
                      <a:pt x="64" y="121"/>
                    </a:cubicBezTo>
                    <a:cubicBezTo>
                      <a:pt x="52" y="135"/>
                      <a:pt x="29" y="154"/>
                      <a:pt x="18" y="142"/>
                    </a:cubicBezTo>
                    <a:cubicBezTo>
                      <a:pt x="8" y="131"/>
                      <a:pt x="18" y="101"/>
                      <a:pt x="18" y="101"/>
                    </a:cubicBezTo>
                    <a:cubicBezTo>
                      <a:pt x="18" y="101"/>
                      <a:pt x="36" y="84"/>
                      <a:pt x="30" y="75"/>
                    </a:cubicBezTo>
                    <a:cubicBezTo>
                      <a:pt x="24" y="65"/>
                      <a:pt x="9" y="78"/>
                      <a:pt x="6" y="70"/>
                    </a:cubicBezTo>
                    <a:cubicBezTo>
                      <a:pt x="3" y="61"/>
                      <a:pt x="2" y="32"/>
                      <a:pt x="2" y="32"/>
                    </a:cubicBezTo>
                    <a:close/>
                  </a:path>
                </a:pathLst>
              </a:custGeom>
              <a:solidFill>
                <a:srgbClr val="C19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2" name="Freeform 67">
                <a:extLst>
                  <a:ext uri="{FF2B5EF4-FFF2-40B4-BE49-F238E27FC236}">
                    <a16:creationId xmlns:a16="http://schemas.microsoft.com/office/drawing/2014/main" id="{7AA218D4-7D2D-45B2-AC33-1E3856F6D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2150" y="3479968"/>
                <a:ext cx="1585912" cy="2292350"/>
              </a:xfrm>
              <a:custGeom>
                <a:avLst/>
                <a:gdLst>
                  <a:gd name="T0" fmla="*/ 0 w 720"/>
                  <a:gd name="T1" fmla="*/ 75 h 1040"/>
                  <a:gd name="T2" fmla="*/ 179 w 720"/>
                  <a:gd name="T3" fmla="*/ 6 h 1040"/>
                  <a:gd name="T4" fmla="*/ 454 w 720"/>
                  <a:gd name="T5" fmla="*/ 208 h 1040"/>
                  <a:gd name="T6" fmla="*/ 718 w 720"/>
                  <a:gd name="T7" fmla="*/ 644 h 1040"/>
                  <a:gd name="T8" fmla="*/ 421 w 720"/>
                  <a:gd name="T9" fmla="*/ 801 h 1040"/>
                  <a:gd name="T10" fmla="*/ 0 w 720"/>
                  <a:gd name="T11" fmla="*/ 75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0" h="1040">
                    <a:moveTo>
                      <a:pt x="0" y="75"/>
                    </a:moveTo>
                    <a:cubicBezTo>
                      <a:pt x="14" y="64"/>
                      <a:pt x="108" y="12"/>
                      <a:pt x="179" y="6"/>
                    </a:cubicBezTo>
                    <a:cubicBezTo>
                      <a:pt x="249" y="0"/>
                      <a:pt x="349" y="92"/>
                      <a:pt x="454" y="208"/>
                    </a:cubicBezTo>
                    <a:cubicBezTo>
                      <a:pt x="559" y="323"/>
                      <a:pt x="716" y="582"/>
                      <a:pt x="718" y="644"/>
                    </a:cubicBezTo>
                    <a:cubicBezTo>
                      <a:pt x="720" y="706"/>
                      <a:pt x="503" y="1040"/>
                      <a:pt x="421" y="801"/>
                    </a:cubicBezTo>
                    <a:cubicBezTo>
                      <a:pt x="338" y="562"/>
                      <a:pt x="0" y="75"/>
                      <a:pt x="0" y="7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3" name="Freeform 68">
                <a:extLst>
                  <a:ext uri="{FF2B5EF4-FFF2-40B4-BE49-F238E27FC236}">
                    <a16:creationId xmlns:a16="http://schemas.microsoft.com/office/drawing/2014/main" id="{32EF7CD8-2427-47DC-A97B-CB8B96D59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2150" y="3586330"/>
                <a:ext cx="1579562" cy="1957388"/>
              </a:xfrm>
              <a:custGeom>
                <a:avLst/>
                <a:gdLst>
                  <a:gd name="T0" fmla="*/ 0 w 717"/>
                  <a:gd name="T1" fmla="*/ 27 h 888"/>
                  <a:gd name="T2" fmla="*/ 48 w 717"/>
                  <a:gd name="T3" fmla="*/ 0 h 888"/>
                  <a:gd name="T4" fmla="*/ 213 w 717"/>
                  <a:gd name="T5" fmla="*/ 264 h 888"/>
                  <a:gd name="T6" fmla="*/ 481 w 717"/>
                  <a:gd name="T7" fmla="*/ 741 h 888"/>
                  <a:gd name="T8" fmla="*/ 643 w 717"/>
                  <a:gd name="T9" fmla="*/ 699 h 888"/>
                  <a:gd name="T10" fmla="*/ 717 w 717"/>
                  <a:gd name="T11" fmla="*/ 605 h 888"/>
                  <a:gd name="T12" fmla="*/ 470 w 717"/>
                  <a:gd name="T13" fmla="*/ 827 h 888"/>
                  <a:gd name="T14" fmla="*/ 439 w 717"/>
                  <a:gd name="T15" fmla="*/ 793 h 888"/>
                  <a:gd name="T16" fmla="*/ 421 w 717"/>
                  <a:gd name="T17" fmla="*/ 753 h 888"/>
                  <a:gd name="T18" fmla="*/ 0 w 717"/>
                  <a:gd name="T19" fmla="*/ 27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7" h="888">
                    <a:moveTo>
                      <a:pt x="0" y="27"/>
                    </a:moveTo>
                    <a:cubicBezTo>
                      <a:pt x="5" y="22"/>
                      <a:pt x="24" y="12"/>
                      <a:pt x="48" y="0"/>
                    </a:cubicBezTo>
                    <a:cubicBezTo>
                      <a:pt x="79" y="61"/>
                      <a:pt x="160" y="188"/>
                      <a:pt x="213" y="264"/>
                    </a:cubicBezTo>
                    <a:cubicBezTo>
                      <a:pt x="281" y="361"/>
                      <a:pt x="435" y="700"/>
                      <a:pt x="481" y="741"/>
                    </a:cubicBezTo>
                    <a:cubicBezTo>
                      <a:pt x="528" y="782"/>
                      <a:pt x="605" y="759"/>
                      <a:pt x="643" y="699"/>
                    </a:cubicBezTo>
                    <a:cubicBezTo>
                      <a:pt x="667" y="662"/>
                      <a:pt x="697" y="627"/>
                      <a:pt x="717" y="605"/>
                    </a:cubicBezTo>
                    <a:cubicBezTo>
                      <a:pt x="706" y="671"/>
                      <a:pt x="563" y="888"/>
                      <a:pt x="470" y="827"/>
                    </a:cubicBezTo>
                    <a:cubicBezTo>
                      <a:pt x="460" y="816"/>
                      <a:pt x="449" y="805"/>
                      <a:pt x="439" y="793"/>
                    </a:cubicBezTo>
                    <a:cubicBezTo>
                      <a:pt x="432" y="782"/>
                      <a:pt x="426" y="769"/>
                      <a:pt x="421" y="753"/>
                    </a:cubicBezTo>
                    <a:cubicBezTo>
                      <a:pt x="338" y="514"/>
                      <a:pt x="0" y="27"/>
                      <a:pt x="0" y="27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4" name="Freeform 69">
                <a:extLst>
                  <a:ext uri="{FF2B5EF4-FFF2-40B4-BE49-F238E27FC236}">
                    <a16:creationId xmlns:a16="http://schemas.microsoft.com/office/drawing/2014/main" id="{7B954972-973E-48F0-A366-D93C383BD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2150" y="3532355"/>
                <a:ext cx="977900" cy="373063"/>
              </a:xfrm>
              <a:custGeom>
                <a:avLst/>
                <a:gdLst>
                  <a:gd name="T0" fmla="*/ 0 w 444"/>
                  <a:gd name="T1" fmla="*/ 51 h 169"/>
                  <a:gd name="T2" fmla="*/ 94 w 444"/>
                  <a:gd name="T3" fmla="*/ 4 h 169"/>
                  <a:gd name="T4" fmla="*/ 184 w 444"/>
                  <a:gd name="T5" fmla="*/ 2 h 169"/>
                  <a:gd name="T6" fmla="*/ 342 w 444"/>
                  <a:gd name="T7" fmla="*/ 62 h 169"/>
                  <a:gd name="T8" fmla="*/ 441 w 444"/>
                  <a:gd name="T9" fmla="*/ 145 h 169"/>
                  <a:gd name="T10" fmla="*/ 415 w 444"/>
                  <a:gd name="T11" fmla="*/ 164 h 169"/>
                  <a:gd name="T12" fmla="*/ 211 w 444"/>
                  <a:gd name="T13" fmla="*/ 60 h 169"/>
                  <a:gd name="T14" fmla="*/ 39 w 444"/>
                  <a:gd name="T15" fmla="*/ 71 h 169"/>
                  <a:gd name="T16" fmla="*/ 10 w 444"/>
                  <a:gd name="T17" fmla="*/ 65 h 169"/>
                  <a:gd name="T18" fmla="*/ 0 w 444"/>
                  <a:gd name="T19" fmla="*/ 5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4" h="169">
                    <a:moveTo>
                      <a:pt x="0" y="51"/>
                    </a:moveTo>
                    <a:cubicBezTo>
                      <a:pt x="9" y="44"/>
                      <a:pt x="48" y="21"/>
                      <a:pt x="94" y="4"/>
                    </a:cubicBezTo>
                    <a:cubicBezTo>
                      <a:pt x="121" y="1"/>
                      <a:pt x="152" y="0"/>
                      <a:pt x="184" y="2"/>
                    </a:cubicBezTo>
                    <a:cubicBezTo>
                      <a:pt x="276" y="6"/>
                      <a:pt x="316" y="45"/>
                      <a:pt x="342" y="62"/>
                    </a:cubicBezTo>
                    <a:cubicBezTo>
                      <a:pt x="368" y="80"/>
                      <a:pt x="439" y="131"/>
                      <a:pt x="441" y="145"/>
                    </a:cubicBezTo>
                    <a:cubicBezTo>
                      <a:pt x="444" y="160"/>
                      <a:pt x="439" y="169"/>
                      <a:pt x="415" y="164"/>
                    </a:cubicBezTo>
                    <a:cubicBezTo>
                      <a:pt x="391" y="158"/>
                      <a:pt x="270" y="71"/>
                      <a:pt x="211" y="60"/>
                    </a:cubicBezTo>
                    <a:cubicBezTo>
                      <a:pt x="152" y="48"/>
                      <a:pt x="50" y="70"/>
                      <a:pt x="39" y="71"/>
                    </a:cubicBezTo>
                    <a:cubicBezTo>
                      <a:pt x="34" y="71"/>
                      <a:pt x="21" y="70"/>
                      <a:pt x="10" y="65"/>
                    </a:cubicBezTo>
                    <a:cubicBezTo>
                      <a:pt x="4" y="56"/>
                      <a:pt x="0" y="51"/>
                      <a:pt x="0" y="51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5" name="Freeform 70">
                <a:extLst>
                  <a:ext uri="{FF2B5EF4-FFF2-40B4-BE49-F238E27FC236}">
                    <a16:creationId xmlns:a16="http://schemas.microsoft.com/office/drawing/2014/main" id="{D302989E-6278-45AA-B0BA-6E5E50097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2275" y="3938755"/>
                <a:ext cx="795337" cy="947738"/>
              </a:xfrm>
              <a:custGeom>
                <a:avLst/>
                <a:gdLst>
                  <a:gd name="T0" fmla="*/ 0 w 361"/>
                  <a:gd name="T1" fmla="*/ 0 h 430"/>
                  <a:gd name="T2" fmla="*/ 221 w 361"/>
                  <a:gd name="T3" fmla="*/ 88 h 430"/>
                  <a:gd name="T4" fmla="*/ 343 w 361"/>
                  <a:gd name="T5" fmla="*/ 350 h 430"/>
                  <a:gd name="T6" fmla="*/ 233 w 361"/>
                  <a:gd name="T7" fmla="*/ 407 h 430"/>
                  <a:gd name="T8" fmla="*/ 0 w 361"/>
                  <a:gd name="T9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1" h="430">
                    <a:moveTo>
                      <a:pt x="0" y="0"/>
                    </a:moveTo>
                    <a:cubicBezTo>
                      <a:pt x="31" y="8"/>
                      <a:pt x="161" y="17"/>
                      <a:pt x="221" y="88"/>
                    </a:cubicBezTo>
                    <a:cubicBezTo>
                      <a:pt x="281" y="158"/>
                      <a:pt x="361" y="298"/>
                      <a:pt x="343" y="350"/>
                    </a:cubicBezTo>
                    <a:cubicBezTo>
                      <a:pt x="324" y="401"/>
                      <a:pt x="248" y="430"/>
                      <a:pt x="233" y="407"/>
                    </a:cubicBezTo>
                    <a:cubicBezTo>
                      <a:pt x="219" y="38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6" name="Freeform 71">
                <a:extLst>
                  <a:ext uri="{FF2B5EF4-FFF2-40B4-BE49-F238E27FC236}">
                    <a16:creationId xmlns:a16="http://schemas.microsoft.com/office/drawing/2014/main" id="{7E3DD7E3-6F45-4840-95B5-B23E6281C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7362" y="3991143"/>
                <a:ext cx="296862" cy="179388"/>
              </a:xfrm>
              <a:custGeom>
                <a:avLst/>
                <a:gdLst>
                  <a:gd name="T0" fmla="*/ 83 w 135"/>
                  <a:gd name="T1" fmla="*/ 0 h 81"/>
                  <a:gd name="T2" fmla="*/ 126 w 135"/>
                  <a:gd name="T3" fmla="*/ 27 h 81"/>
                  <a:gd name="T4" fmla="*/ 16 w 135"/>
                  <a:gd name="T5" fmla="*/ 67 h 81"/>
                  <a:gd name="T6" fmla="*/ 29 w 135"/>
                  <a:gd name="T7" fmla="*/ 13 h 81"/>
                  <a:gd name="T8" fmla="*/ 83 w 135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81">
                    <a:moveTo>
                      <a:pt x="83" y="0"/>
                    </a:moveTo>
                    <a:cubicBezTo>
                      <a:pt x="83" y="0"/>
                      <a:pt x="135" y="4"/>
                      <a:pt x="126" y="27"/>
                    </a:cubicBezTo>
                    <a:cubicBezTo>
                      <a:pt x="117" y="49"/>
                      <a:pt x="32" y="81"/>
                      <a:pt x="16" y="67"/>
                    </a:cubicBezTo>
                    <a:cubicBezTo>
                      <a:pt x="0" y="53"/>
                      <a:pt x="12" y="25"/>
                      <a:pt x="29" y="13"/>
                    </a:cubicBezTo>
                    <a:cubicBezTo>
                      <a:pt x="47" y="0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C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7" name="Freeform 72">
                <a:extLst>
                  <a:ext uri="{FF2B5EF4-FFF2-40B4-BE49-F238E27FC236}">
                    <a16:creationId xmlns:a16="http://schemas.microsoft.com/office/drawing/2014/main" id="{DA8AE0B3-D4D6-417A-9A13-ABC1107C2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4512" y="3433930"/>
                <a:ext cx="1212850" cy="458788"/>
              </a:xfrm>
              <a:custGeom>
                <a:avLst/>
                <a:gdLst>
                  <a:gd name="T0" fmla="*/ 507 w 550"/>
                  <a:gd name="T1" fmla="*/ 201 h 208"/>
                  <a:gd name="T2" fmla="*/ 289 w 550"/>
                  <a:gd name="T3" fmla="*/ 81 h 208"/>
                  <a:gd name="T4" fmla="*/ 91 w 550"/>
                  <a:gd name="T5" fmla="*/ 101 h 208"/>
                  <a:gd name="T6" fmla="*/ 21 w 550"/>
                  <a:gd name="T7" fmla="*/ 31 h 208"/>
                  <a:gd name="T8" fmla="*/ 286 w 550"/>
                  <a:gd name="T9" fmla="*/ 25 h 208"/>
                  <a:gd name="T10" fmla="*/ 507 w 550"/>
                  <a:gd name="T11" fmla="*/ 2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0" h="208">
                    <a:moveTo>
                      <a:pt x="507" y="201"/>
                    </a:moveTo>
                    <a:cubicBezTo>
                      <a:pt x="492" y="194"/>
                      <a:pt x="371" y="88"/>
                      <a:pt x="289" y="81"/>
                    </a:cubicBezTo>
                    <a:cubicBezTo>
                      <a:pt x="206" y="75"/>
                      <a:pt x="131" y="102"/>
                      <a:pt x="91" y="101"/>
                    </a:cubicBezTo>
                    <a:cubicBezTo>
                      <a:pt x="51" y="100"/>
                      <a:pt x="0" y="62"/>
                      <a:pt x="21" y="31"/>
                    </a:cubicBezTo>
                    <a:cubicBezTo>
                      <a:pt x="41" y="0"/>
                      <a:pt x="133" y="0"/>
                      <a:pt x="286" y="25"/>
                    </a:cubicBezTo>
                    <a:cubicBezTo>
                      <a:pt x="550" y="67"/>
                      <a:pt x="521" y="208"/>
                      <a:pt x="507" y="20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8" name="Freeform 73">
                <a:extLst>
                  <a:ext uri="{FF2B5EF4-FFF2-40B4-BE49-F238E27FC236}">
                    <a16:creationId xmlns:a16="http://schemas.microsoft.com/office/drawing/2014/main" id="{264430C8-27EA-46BC-8318-2FD586D32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0375" y="3429168"/>
                <a:ext cx="204787" cy="293688"/>
              </a:xfrm>
              <a:custGeom>
                <a:avLst/>
                <a:gdLst>
                  <a:gd name="T0" fmla="*/ 13 w 93"/>
                  <a:gd name="T1" fmla="*/ 12 h 133"/>
                  <a:gd name="T2" fmla="*/ 0 w 93"/>
                  <a:gd name="T3" fmla="*/ 17 h 133"/>
                  <a:gd name="T4" fmla="*/ 29 w 93"/>
                  <a:gd name="T5" fmla="*/ 85 h 133"/>
                  <a:gd name="T6" fmla="*/ 65 w 93"/>
                  <a:gd name="T7" fmla="*/ 133 h 133"/>
                  <a:gd name="T8" fmla="*/ 74 w 93"/>
                  <a:gd name="T9" fmla="*/ 133 h 133"/>
                  <a:gd name="T10" fmla="*/ 91 w 93"/>
                  <a:gd name="T11" fmla="*/ 113 h 133"/>
                  <a:gd name="T12" fmla="*/ 56 w 93"/>
                  <a:gd name="T13" fmla="*/ 10 h 133"/>
                  <a:gd name="T14" fmla="*/ 45 w 93"/>
                  <a:gd name="T15" fmla="*/ 0 h 133"/>
                  <a:gd name="T16" fmla="*/ 13 w 93"/>
                  <a:gd name="T17" fmla="*/ 1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133">
                    <a:moveTo>
                      <a:pt x="13" y="12"/>
                    </a:moveTo>
                    <a:cubicBezTo>
                      <a:pt x="8" y="14"/>
                      <a:pt x="3" y="16"/>
                      <a:pt x="0" y="17"/>
                    </a:cubicBezTo>
                    <a:cubicBezTo>
                      <a:pt x="8" y="38"/>
                      <a:pt x="18" y="63"/>
                      <a:pt x="29" y="85"/>
                    </a:cubicBezTo>
                    <a:cubicBezTo>
                      <a:pt x="40" y="105"/>
                      <a:pt x="52" y="123"/>
                      <a:pt x="65" y="133"/>
                    </a:cubicBezTo>
                    <a:cubicBezTo>
                      <a:pt x="68" y="133"/>
                      <a:pt x="72" y="133"/>
                      <a:pt x="74" y="133"/>
                    </a:cubicBezTo>
                    <a:cubicBezTo>
                      <a:pt x="86" y="133"/>
                      <a:pt x="93" y="127"/>
                      <a:pt x="91" y="113"/>
                    </a:cubicBezTo>
                    <a:cubicBezTo>
                      <a:pt x="90" y="98"/>
                      <a:pt x="62" y="21"/>
                      <a:pt x="56" y="10"/>
                    </a:cubicBezTo>
                    <a:cubicBezTo>
                      <a:pt x="51" y="0"/>
                      <a:pt x="45" y="0"/>
                      <a:pt x="45" y="0"/>
                    </a:cubicBezTo>
                    <a:cubicBezTo>
                      <a:pt x="45" y="0"/>
                      <a:pt x="28" y="6"/>
                      <a:pt x="13" y="12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9" name="Freeform 74">
                <a:extLst>
                  <a:ext uri="{FF2B5EF4-FFF2-40B4-BE49-F238E27FC236}">
                    <a16:creationId xmlns:a16="http://schemas.microsoft.com/office/drawing/2014/main" id="{860CA2A5-0700-4404-80BF-7A6796934F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3850" y="2357605"/>
                <a:ext cx="1173162" cy="411163"/>
              </a:xfrm>
              <a:custGeom>
                <a:avLst/>
                <a:gdLst>
                  <a:gd name="T0" fmla="*/ 533 w 533"/>
                  <a:gd name="T1" fmla="*/ 99 h 186"/>
                  <a:gd name="T2" fmla="*/ 72 w 533"/>
                  <a:gd name="T3" fmla="*/ 124 h 186"/>
                  <a:gd name="T4" fmla="*/ 274 w 533"/>
                  <a:gd name="T5" fmla="*/ 89 h 186"/>
                  <a:gd name="T6" fmla="*/ 120 w 533"/>
                  <a:gd name="T7" fmla="*/ 143 h 186"/>
                  <a:gd name="T8" fmla="*/ 0 w 533"/>
                  <a:gd name="T9" fmla="*/ 159 h 186"/>
                  <a:gd name="T10" fmla="*/ 113 w 533"/>
                  <a:gd name="T11" fmla="*/ 166 h 186"/>
                  <a:gd name="T12" fmla="*/ 152 w 533"/>
                  <a:gd name="T13" fmla="*/ 161 h 186"/>
                  <a:gd name="T14" fmla="*/ 259 w 533"/>
                  <a:gd name="T15" fmla="*/ 136 h 186"/>
                  <a:gd name="T16" fmla="*/ 266 w 533"/>
                  <a:gd name="T17" fmla="*/ 136 h 186"/>
                  <a:gd name="T18" fmla="*/ 172 w 533"/>
                  <a:gd name="T19" fmla="*/ 185 h 186"/>
                  <a:gd name="T20" fmla="*/ 326 w 533"/>
                  <a:gd name="T21" fmla="*/ 138 h 186"/>
                  <a:gd name="T22" fmla="*/ 533 w 533"/>
                  <a:gd name="T23" fmla="*/ 9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3" h="186">
                    <a:moveTo>
                      <a:pt x="533" y="99"/>
                    </a:moveTo>
                    <a:cubicBezTo>
                      <a:pt x="386" y="0"/>
                      <a:pt x="207" y="78"/>
                      <a:pt x="72" y="124"/>
                    </a:cubicBezTo>
                    <a:cubicBezTo>
                      <a:pt x="177" y="116"/>
                      <a:pt x="275" y="89"/>
                      <a:pt x="274" y="89"/>
                    </a:cubicBezTo>
                    <a:cubicBezTo>
                      <a:pt x="264" y="92"/>
                      <a:pt x="179" y="131"/>
                      <a:pt x="120" y="143"/>
                    </a:cubicBezTo>
                    <a:cubicBezTo>
                      <a:pt x="61" y="154"/>
                      <a:pt x="0" y="159"/>
                      <a:pt x="0" y="159"/>
                    </a:cubicBezTo>
                    <a:cubicBezTo>
                      <a:pt x="0" y="159"/>
                      <a:pt x="30" y="176"/>
                      <a:pt x="113" y="166"/>
                    </a:cubicBezTo>
                    <a:cubicBezTo>
                      <a:pt x="126" y="165"/>
                      <a:pt x="139" y="163"/>
                      <a:pt x="152" y="161"/>
                    </a:cubicBezTo>
                    <a:cubicBezTo>
                      <a:pt x="200" y="152"/>
                      <a:pt x="241" y="140"/>
                      <a:pt x="259" y="136"/>
                    </a:cubicBezTo>
                    <a:cubicBezTo>
                      <a:pt x="266" y="134"/>
                      <a:pt x="269" y="134"/>
                      <a:pt x="266" y="136"/>
                    </a:cubicBezTo>
                    <a:cubicBezTo>
                      <a:pt x="256" y="144"/>
                      <a:pt x="165" y="186"/>
                      <a:pt x="172" y="185"/>
                    </a:cubicBezTo>
                    <a:cubicBezTo>
                      <a:pt x="246" y="175"/>
                      <a:pt x="288" y="156"/>
                      <a:pt x="326" y="138"/>
                    </a:cubicBezTo>
                    <a:cubicBezTo>
                      <a:pt x="379" y="113"/>
                      <a:pt x="424" y="90"/>
                      <a:pt x="533" y="99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8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0" name="Freeform 75">
                <a:extLst>
                  <a:ext uri="{FF2B5EF4-FFF2-40B4-BE49-F238E27FC236}">
                    <a16:creationId xmlns:a16="http://schemas.microsoft.com/office/drawing/2014/main" id="{75643DF0-0DB9-4E55-9383-1BE85236C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9475" y="3345030"/>
                <a:ext cx="715962" cy="714375"/>
              </a:xfrm>
              <a:custGeom>
                <a:avLst/>
                <a:gdLst>
                  <a:gd name="T0" fmla="*/ 324 w 325"/>
                  <a:gd name="T1" fmla="*/ 47 h 324"/>
                  <a:gd name="T2" fmla="*/ 318 w 325"/>
                  <a:gd name="T3" fmla="*/ 1 h 324"/>
                  <a:gd name="T4" fmla="*/ 319 w 325"/>
                  <a:gd name="T5" fmla="*/ 0 h 324"/>
                  <a:gd name="T6" fmla="*/ 269 w 325"/>
                  <a:gd name="T7" fmla="*/ 35 h 324"/>
                  <a:gd name="T8" fmla="*/ 267 w 325"/>
                  <a:gd name="T9" fmla="*/ 116 h 324"/>
                  <a:gd name="T10" fmla="*/ 0 w 325"/>
                  <a:gd name="T11" fmla="*/ 310 h 324"/>
                  <a:gd name="T12" fmla="*/ 60 w 325"/>
                  <a:gd name="T13" fmla="*/ 314 h 324"/>
                  <a:gd name="T14" fmla="*/ 237 w 325"/>
                  <a:gd name="T15" fmla="*/ 184 h 324"/>
                  <a:gd name="T16" fmla="*/ 305 w 325"/>
                  <a:gd name="T17" fmla="*/ 102 h 324"/>
                  <a:gd name="T18" fmla="*/ 323 w 325"/>
                  <a:gd name="T19" fmla="*/ 79 h 324"/>
                  <a:gd name="T20" fmla="*/ 324 w 325"/>
                  <a:gd name="T21" fmla="*/ 47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5" h="324">
                    <a:moveTo>
                      <a:pt x="324" y="47"/>
                    </a:moveTo>
                    <a:cubicBezTo>
                      <a:pt x="324" y="33"/>
                      <a:pt x="323" y="17"/>
                      <a:pt x="318" y="1"/>
                    </a:cubicBezTo>
                    <a:cubicBezTo>
                      <a:pt x="319" y="0"/>
                      <a:pt x="319" y="0"/>
                      <a:pt x="319" y="0"/>
                    </a:cubicBezTo>
                    <a:cubicBezTo>
                      <a:pt x="305" y="12"/>
                      <a:pt x="285" y="28"/>
                      <a:pt x="269" y="35"/>
                    </a:cubicBezTo>
                    <a:cubicBezTo>
                      <a:pt x="269" y="35"/>
                      <a:pt x="284" y="86"/>
                      <a:pt x="267" y="116"/>
                    </a:cubicBezTo>
                    <a:cubicBezTo>
                      <a:pt x="229" y="181"/>
                      <a:pt x="100" y="324"/>
                      <a:pt x="0" y="310"/>
                    </a:cubicBezTo>
                    <a:cubicBezTo>
                      <a:pt x="11" y="317"/>
                      <a:pt x="44" y="318"/>
                      <a:pt x="60" y="314"/>
                    </a:cubicBezTo>
                    <a:cubicBezTo>
                      <a:pt x="114" y="303"/>
                      <a:pt x="178" y="247"/>
                      <a:pt x="237" y="184"/>
                    </a:cubicBezTo>
                    <a:cubicBezTo>
                      <a:pt x="261" y="157"/>
                      <a:pt x="284" y="129"/>
                      <a:pt x="305" y="102"/>
                    </a:cubicBezTo>
                    <a:cubicBezTo>
                      <a:pt x="311" y="94"/>
                      <a:pt x="317" y="87"/>
                      <a:pt x="323" y="79"/>
                    </a:cubicBezTo>
                    <a:cubicBezTo>
                      <a:pt x="323" y="79"/>
                      <a:pt x="325" y="66"/>
                      <a:pt x="324" y="47"/>
                    </a:cubicBezTo>
                    <a:close/>
                  </a:path>
                </a:pathLst>
              </a:custGeom>
              <a:solidFill>
                <a:srgbClr val="E2C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1" name="Freeform 76">
                <a:extLst>
                  <a:ext uri="{FF2B5EF4-FFF2-40B4-BE49-F238E27FC236}">
                    <a16:creationId xmlns:a16="http://schemas.microsoft.com/office/drawing/2014/main" id="{8872AAD3-9B84-4DBF-AA28-B393B3F9C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2600" y="3753018"/>
                <a:ext cx="166687" cy="95250"/>
              </a:xfrm>
              <a:custGeom>
                <a:avLst/>
                <a:gdLst>
                  <a:gd name="T0" fmla="*/ 0 w 76"/>
                  <a:gd name="T1" fmla="*/ 31 h 43"/>
                  <a:gd name="T2" fmla="*/ 70 w 76"/>
                  <a:gd name="T3" fmla="*/ 43 h 43"/>
                  <a:gd name="T4" fmla="*/ 76 w 76"/>
                  <a:gd name="T5" fmla="*/ 0 h 43"/>
                  <a:gd name="T6" fmla="*/ 57 w 76"/>
                  <a:gd name="T7" fmla="*/ 26 h 43"/>
                  <a:gd name="T8" fmla="*/ 0 w 76"/>
                  <a:gd name="T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43">
                    <a:moveTo>
                      <a:pt x="0" y="31"/>
                    </a:moveTo>
                    <a:cubicBezTo>
                      <a:pt x="4" y="40"/>
                      <a:pt x="70" y="43"/>
                      <a:pt x="70" y="43"/>
                    </a:cubicBezTo>
                    <a:cubicBezTo>
                      <a:pt x="74" y="38"/>
                      <a:pt x="76" y="0"/>
                      <a:pt x="76" y="0"/>
                    </a:cubicBezTo>
                    <a:cubicBezTo>
                      <a:pt x="76" y="0"/>
                      <a:pt x="63" y="21"/>
                      <a:pt x="57" y="26"/>
                    </a:cubicBezTo>
                    <a:cubicBezTo>
                      <a:pt x="52" y="31"/>
                      <a:pt x="0" y="31"/>
                      <a:pt x="0" y="31"/>
                    </a:cubicBezTo>
                    <a:close/>
                  </a:path>
                </a:pathLst>
              </a:custGeom>
              <a:solidFill>
                <a:srgbClr val="E2C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2" name="Freeform 77">
                <a:extLst>
                  <a:ext uri="{FF2B5EF4-FFF2-40B4-BE49-F238E27FC236}">
                    <a16:creationId xmlns:a16="http://schemas.microsoft.com/office/drawing/2014/main" id="{DEAB47E2-ECCD-4B21-ABAA-53CE36AB4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2587" y="3643480"/>
                <a:ext cx="338137" cy="198438"/>
              </a:xfrm>
              <a:custGeom>
                <a:avLst/>
                <a:gdLst>
                  <a:gd name="T0" fmla="*/ 3 w 154"/>
                  <a:gd name="T1" fmla="*/ 68 h 90"/>
                  <a:gd name="T2" fmla="*/ 0 w 154"/>
                  <a:gd name="T3" fmla="*/ 90 h 90"/>
                  <a:gd name="T4" fmla="*/ 36 w 154"/>
                  <a:gd name="T5" fmla="*/ 57 h 90"/>
                  <a:gd name="T6" fmla="*/ 53 w 154"/>
                  <a:gd name="T7" fmla="*/ 44 h 90"/>
                  <a:gd name="T8" fmla="*/ 154 w 154"/>
                  <a:gd name="T9" fmla="*/ 19 h 90"/>
                  <a:gd name="T10" fmla="*/ 142 w 154"/>
                  <a:gd name="T11" fmla="*/ 2 h 90"/>
                  <a:gd name="T12" fmla="*/ 137 w 154"/>
                  <a:gd name="T13" fmla="*/ 0 h 90"/>
                  <a:gd name="T14" fmla="*/ 112 w 154"/>
                  <a:gd name="T15" fmla="*/ 1 h 90"/>
                  <a:gd name="T16" fmla="*/ 72 w 154"/>
                  <a:gd name="T17" fmla="*/ 11 h 90"/>
                  <a:gd name="T18" fmla="*/ 51 w 154"/>
                  <a:gd name="T19" fmla="*/ 24 h 90"/>
                  <a:gd name="T20" fmla="*/ 30 w 154"/>
                  <a:gd name="T21" fmla="*/ 43 h 90"/>
                  <a:gd name="T22" fmla="*/ 14 w 154"/>
                  <a:gd name="T23" fmla="*/ 57 h 90"/>
                  <a:gd name="T24" fmla="*/ 3 w 154"/>
                  <a:gd name="T25" fmla="*/ 6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90">
                    <a:moveTo>
                      <a:pt x="3" y="68"/>
                    </a:moveTo>
                    <a:cubicBezTo>
                      <a:pt x="2" y="75"/>
                      <a:pt x="1" y="82"/>
                      <a:pt x="0" y="90"/>
                    </a:cubicBezTo>
                    <a:cubicBezTo>
                      <a:pt x="13" y="77"/>
                      <a:pt x="25" y="66"/>
                      <a:pt x="36" y="57"/>
                    </a:cubicBezTo>
                    <a:cubicBezTo>
                      <a:pt x="42" y="52"/>
                      <a:pt x="48" y="48"/>
                      <a:pt x="53" y="44"/>
                    </a:cubicBezTo>
                    <a:cubicBezTo>
                      <a:pt x="96" y="12"/>
                      <a:pt x="119" y="11"/>
                      <a:pt x="154" y="19"/>
                    </a:cubicBezTo>
                    <a:cubicBezTo>
                      <a:pt x="148" y="10"/>
                      <a:pt x="143" y="4"/>
                      <a:pt x="142" y="2"/>
                    </a:cubicBezTo>
                    <a:cubicBezTo>
                      <a:pt x="140" y="1"/>
                      <a:pt x="139" y="1"/>
                      <a:pt x="137" y="0"/>
                    </a:cubicBezTo>
                    <a:cubicBezTo>
                      <a:pt x="128" y="0"/>
                      <a:pt x="119" y="0"/>
                      <a:pt x="112" y="1"/>
                    </a:cubicBezTo>
                    <a:cubicBezTo>
                      <a:pt x="96" y="3"/>
                      <a:pt x="83" y="6"/>
                      <a:pt x="72" y="11"/>
                    </a:cubicBezTo>
                    <a:cubicBezTo>
                      <a:pt x="65" y="15"/>
                      <a:pt x="58" y="19"/>
                      <a:pt x="51" y="24"/>
                    </a:cubicBezTo>
                    <a:cubicBezTo>
                      <a:pt x="44" y="30"/>
                      <a:pt x="37" y="36"/>
                      <a:pt x="30" y="43"/>
                    </a:cubicBezTo>
                    <a:cubicBezTo>
                      <a:pt x="25" y="47"/>
                      <a:pt x="20" y="52"/>
                      <a:pt x="14" y="57"/>
                    </a:cubicBezTo>
                    <a:cubicBezTo>
                      <a:pt x="10" y="61"/>
                      <a:pt x="6" y="64"/>
                      <a:pt x="3" y="68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3" name="Freeform 78">
                <a:extLst>
                  <a:ext uri="{FF2B5EF4-FFF2-40B4-BE49-F238E27FC236}">
                    <a16:creationId xmlns:a16="http://schemas.microsoft.com/office/drawing/2014/main" id="{8AFCA8A9-0297-4E80-A6CD-021926806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1650" y="4388018"/>
                <a:ext cx="500062" cy="287338"/>
              </a:xfrm>
              <a:custGeom>
                <a:avLst/>
                <a:gdLst>
                  <a:gd name="T0" fmla="*/ 172 w 227"/>
                  <a:gd name="T1" fmla="*/ 115 h 130"/>
                  <a:gd name="T2" fmla="*/ 209 w 227"/>
                  <a:gd name="T3" fmla="*/ 129 h 130"/>
                  <a:gd name="T4" fmla="*/ 223 w 227"/>
                  <a:gd name="T5" fmla="*/ 120 h 130"/>
                  <a:gd name="T6" fmla="*/ 227 w 227"/>
                  <a:gd name="T7" fmla="*/ 121 h 130"/>
                  <a:gd name="T8" fmla="*/ 173 w 227"/>
                  <a:gd name="T9" fmla="*/ 71 h 130"/>
                  <a:gd name="T10" fmla="*/ 4 w 227"/>
                  <a:gd name="T11" fmla="*/ 0 h 130"/>
                  <a:gd name="T12" fmla="*/ 1 w 227"/>
                  <a:gd name="T13" fmla="*/ 10 h 130"/>
                  <a:gd name="T14" fmla="*/ 0 w 227"/>
                  <a:gd name="T15" fmla="*/ 13 h 130"/>
                  <a:gd name="T16" fmla="*/ 90 w 227"/>
                  <a:gd name="T17" fmla="*/ 78 h 130"/>
                  <a:gd name="T18" fmla="*/ 172 w 227"/>
                  <a:gd name="T19" fmla="*/ 11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130">
                    <a:moveTo>
                      <a:pt x="172" y="115"/>
                    </a:moveTo>
                    <a:cubicBezTo>
                      <a:pt x="174" y="116"/>
                      <a:pt x="207" y="130"/>
                      <a:pt x="209" y="129"/>
                    </a:cubicBezTo>
                    <a:cubicBezTo>
                      <a:pt x="210" y="128"/>
                      <a:pt x="223" y="120"/>
                      <a:pt x="223" y="120"/>
                    </a:cubicBezTo>
                    <a:cubicBezTo>
                      <a:pt x="227" y="121"/>
                      <a:pt x="227" y="121"/>
                      <a:pt x="227" y="121"/>
                    </a:cubicBezTo>
                    <a:cubicBezTo>
                      <a:pt x="173" y="71"/>
                      <a:pt x="173" y="71"/>
                      <a:pt x="173" y="7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81" y="76"/>
                      <a:pt x="90" y="78"/>
                    </a:cubicBezTo>
                    <a:cubicBezTo>
                      <a:pt x="99" y="80"/>
                      <a:pt x="172" y="115"/>
                      <a:pt x="172" y="115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4" name="Freeform 79">
                <a:extLst>
                  <a:ext uri="{FF2B5EF4-FFF2-40B4-BE49-F238E27FC236}">
                    <a16:creationId xmlns:a16="http://schemas.microsoft.com/office/drawing/2014/main" id="{F55F158A-54C4-4B1D-B42A-27BBFFB628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7675" y="4410243"/>
                <a:ext cx="544512" cy="349250"/>
              </a:xfrm>
              <a:custGeom>
                <a:avLst/>
                <a:gdLst>
                  <a:gd name="T0" fmla="*/ 25 w 247"/>
                  <a:gd name="T1" fmla="*/ 0 h 158"/>
                  <a:gd name="T2" fmla="*/ 20 w 247"/>
                  <a:gd name="T3" fmla="*/ 14 h 158"/>
                  <a:gd name="T4" fmla="*/ 0 w 247"/>
                  <a:gd name="T5" fmla="*/ 76 h 158"/>
                  <a:gd name="T6" fmla="*/ 157 w 247"/>
                  <a:gd name="T7" fmla="*/ 144 h 158"/>
                  <a:gd name="T8" fmla="*/ 224 w 247"/>
                  <a:gd name="T9" fmla="*/ 158 h 158"/>
                  <a:gd name="T10" fmla="*/ 247 w 247"/>
                  <a:gd name="T11" fmla="*/ 110 h 158"/>
                  <a:gd name="T12" fmla="*/ 192 w 247"/>
                  <a:gd name="T13" fmla="*/ 69 h 158"/>
                  <a:gd name="T14" fmla="*/ 25 w 247"/>
                  <a:gd name="T15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7" h="158">
                    <a:moveTo>
                      <a:pt x="25" y="0"/>
                    </a:moveTo>
                    <a:cubicBezTo>
                      <a:pt x="20" y="14"/>
                      <a:pt x="20" y="14"/>
                      <a:pt x="20" y="1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151" y="141"/>
                      <a:pt x="157" y="144"/>
                    </a:cubicBezTo>
                    <a:cubicBezTo>
                      <a:pt x="163" y="147"/>
                      <a:pt x="224" y="158"/>
                      <a:pt x="224" y="158"/>
                    </a:cubicBezTo>
                    <a:cubicBezTo>
                      <a:pt x="247" y="110"/>
                      <a:pt x="247" y="110"/>
                      <a:pt x="247" y="110"/>
                    </a:cubicBezTo>
                    <a:cubicBezTo>
                      <a:pt x="192" y="69"/>
                      <a:pt x="192" y="69"/>
                      <a:pt x="192" y="69"/>
                    </a:cubicBezTo>
                    <a:cubicBezTo>
                      <a:pt x="137" y="47"/>
                      <a:pt x="32" y="3"/>
                      <a:pt x="2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5" name="Freeform 80">
                <a:extLst>
                  <a:ext uri="{FF2B5EF4-FFF2-40B4-BE49-F238E27FC236}">
                    <a16:creationId xmlns:a16="http://schemas.microsoft.com/office/drawing/2014/main" id="{EE741FE7-22F2-4F65-BEFB-F5FD15735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88575" y="4275305"/>
                <a:ext cx="790575" cy="873125"/>
              </a:xfrm>
              <a:custGeom>
                <a:avLst/>
                <a:gdLst>
                  <a:gd name="T0" fmla="*/ 201 w 359"/>
                  <a:gd name="T1" fmla="*/ 0 h 396"/>
                  <a:gd name="T2" fmla="*/ 357 w 359"/>
                  <a:gd name="T3" fmla="*/ 253 h 396"/>
                  <a:gd name="T4" fmla="*/ 277 w 359"/>
                  <a:gd name="T5" fmla="*/ 372 h 396"/>
                  <a:gd name="T6" fmla="*/ 143 w 359"/>
                  <a:gd name="T7" fmla="*/ 364 h 396"/>
                  <a:gd name="T8" fmla="*/ 6 w 359"/>
                  <a:gd name="T9" fmla="*/ 99 h 396"/>
                  <a:gd name="T10" fmla="*/ 201 w 359"/>
                  <a:gd name="T11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9" h="396">
                    <a:moveTo>
                      <a:pt x="201" y="0"/>
                    </a:moveTo>
                    <a:cubicBezTo>
                      <a:pt x="206" y="14"/>
                      <a:pt x="355" y="230"/>
                      <a:pt x="357" y="253"/>
                    </a:cubicBezTo>
                    <a:cubicBezTo>
                      <a:pt x="359" y="276"/>
                      <a:pt x="339" y="347"/>
                      <a:pt x="277" y="372"/>
                    </a:cubicBezTo>
                    <a:cubicBezTo>
                      <a:pt x="215" y="396"/>
                      <a:pt x="156" y="390"/>
                      <a:pt x="143" y="364"/>
                    </a:cubicBezTo>
                    <a:cubicBezTo>
                      <a:pt x="129" y="338"/>
                      <a:pt x="0" y="120"/>
                      <a:pt x="6" y="99"/>
                    </a:cubicBezTo>
                    <a:cubicBezTo>
                      <a:pt x="13" y="79"/>
                      <a:pt x="202" y="2"/>
                      <a:pt x="201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6" name="Freeform 81">
                <a:extLst>
                  <a:ext uri="{FF2B5EF4-FFF2-40B4-BE49-F238E27FC236}">
                    <a16:creationId xmlns:a16="http://schemas.microsoft.com/office/drawing/2014/main" id="{1B03CD1C-8B5F-4D47-BD4C-7AF78F145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787" y="4222918"/>
                <a:ext cx="619125" cy="493713"/>
              </a:xfrm>
              <a:custGeom>
                <a:avLst/>
                <a:gdLst>
                  <a:gd name="T0" fmla="*/ 15 w 281"/>
                  <a:gd name="T1" fmla="*/ 119 h 224"/>
                  <a:gd name="T2" fmla="*/ 70 w 281"/>
                  <a:gd name="T3" fmla="*/ 207 h 224"/>
                  <a:gd name="T4" fmla="*/ 265 w 281"/>
                  <a:gd name="T5" fmla="*/ 110 h 224"/>
                  <a:gd name="T6" fmla="*/ 272 w 281"/>
                  <a:gd name="T7" fmla="*/ 54 h 224"/>
                  <a:gd name="T8" fmla="*/ 240 w 281"/>
                  <a:gd name="T9" fmla="*/ 0 h 224"/>
                  <a:gd name="T10" fmla="*/ 15 w 281"/>
                  <a:gd name="T11" fmla="*/ 119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1" h="224">
                    <a:moveTo>
                      <a:pt x="15" y="119"/>
                    </a:moveTo>
                    <a:cubicBezTo>
                      <a:pt x="0" y="128"/>
                      <a:pt x="49" y="189"/>
                      <a:pt x="70" y="207"/>
                    </a:cubicBezTo>
                    <a:cubicBezTo>
                      <a:pt x="92" y="224"/>
                      <a:pt x="248" y="132"/>
                      <a:pt x="265" y="110"/>
                    </a:cubicBezTo>
                    <a:cubicBezTo>
                      <a:pt x="281" y="89"/>
                      <a:pt x="276" y="64"/>
                      <a:pt x="272" y="54"/>
                    </a:cubicBezTo>
                    <a:cubicBezTo>
                      <a:pt x="267" y="43"/>
                      <a:pt x="246" y="0"/>
                      <a:pt x="240" y="0"/>
                    </a:cubicBezTo>
                    <a:cubicBezTo>
                      <a:pt x="227" y="0"/>
                      <a:pt x="30" y="110"/>
                      <a:pt x="15" y="119"/>
                    </a:cubicBezTo>
                    <a:close/>
                  </a:path>
                </a:pathLst>
              </a:custGeom>
              <a:solidFill>
                <a:srgbClr val="FF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7" name="Freeform 82">
                <a:extLst>
                  <a:ext uri="{FF2B5EF4-FFF2-40B4-BE49-F238E27FC236}">
                    <a16:creationId xmlns:a16="http://schemas.microsoft.com/office/drawing/2014/main" id="{3EEAECE7-F885-4B1B-9CA9-1EBC2DB20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71025" y="3502193"/>
                <a:ext cx="1100137" cy="384175"/>
              </a:xfrm>
              <a:custGeom>
                <a:avLst/>
                <a:gdLst>
                  <a:gd name="T0" fmla="*/ 56 w 500"/>
                  <a:gd name="T1" fmla="*/ 43 h 174"/>
                  <a:gd name="T2" fmla="*/ 38 w 500"/>
                  <a:gd name="T3" fmla="*/ 40 h 174"/>
                  <a:gd name="T4" fmla="*/ 12 w 500"/>
                  <a:gd name="T5" fmla="*/ 21 h 174"/>
                  <a:gd name="T6" fmla="*/ 4 w 500"/>
                  <a:gd name="T7" fmla="*/ 0 h 174"/>
                  <a:gd name="T8" fmla="*/ 0 w 500"/>
                  <a:gd name="T9" fmla="*/ 10 h 174"/>
                  <a:gd name="T10" fmla="*/ 0 w 500"/>
                  <a:gd name="T11" fmla="*/ 20 h 174"/>
                  <a:gd name="T12" fmla="*/ 14 w 500"/>
                  <a:gd name="T13" fmla="*/ 44 h 174"/>
                  <a:gd name="T14" fmla="*/ 47 w 500"/>
                  <a:gd name="T15" fmla="*/ 64 h 174"/>
                  <a:gd name="T16" fmla="*/ 52 w 500"/>
                  <a:gd name="T17" fmla="*/ 66 h 174"/>
                  <a:gd name="T18" fmla="*/ 75 w 500"/>
                  <a:gd name="T19" fmla="*/ 70 h 174"/>
                  <a:gd name="T20" fmla="*/ 78 w 500"/>
                  <a:gd name="T21" fmla="*/ 70 h 174"/>
                  <a:gd name="T22" fmla="*/ 166 w 500"/>
                  <a:gd name="T23" fmla="*/ 57 h 174"/>
                  <a:gd name="T24" fmla="*/ 271 w 500"/>
                  <a:gd name="T25" fmla="*/ 58 h 174"/>
                  <a:gd name="T26" fmla="*/ 468 w 500"/>
                  <a:gd name="T27" fmla="*/ 161 h 174"/>
                  <a:gd name="T28" fmla="*/ 500 w 500"/>
                  <a:gd name="T29" fmla="*/ 153 h 174"/>
                  <a:gd name="T30" fmla="*/ 498 w 500"/>
                  <a:gd name="T31" fmla="*/ 134 h 174"/>
                  <a:gd name="T32" fmla="*/ 255 w 500"/>
                  <a:gd name="T33" fmla="*/ 31 h 174"/>
                  <a:gd name="T34" fmla="*/ 144 w 500"/>
                  <a:gd name="T35" fmla="*/ 34 h 174"/>
                  <a:gd name="T36" fmla="*/ 85 w 500"/>
                  <a:gd name="T37" fmla="*/ 42 h 174"/>
                  <a:gd name="T38" fmla="*/ 56 w 500"/>
                  <a:gd name="T39" fmla="*/ 4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00" h="174">
                    <a:moveTo>
                      <a:pt x="56" y="43"/>
                    </a:moveTo>
                    <a:cubicBezTo>
                      <a:pt x="49" y="42"/>
                      <a:pt x="44" y="41"/>
                      <a:pt x="38" y="40"/>
                    </a:cubicBezTo>
                    <a:cubicBezTo>
                      <a:pt x="25" y="36"/>
                      <a:pt x="17" y="29"/>
                      <a:pt x="12" y="21"/>
                    </a:cubicBezTo>
                    <a:cubicBezTo>
                      <a:pt x="8" y="14"/>
                      <a:pt x="5" y="7"/>
                      <a:pt x="4" y="0"/>
                    </a:cubicBezTo>
                    <a:cubicBezTo>
                      <a:pt x="2" y="4"/>
                      <a:pt x="1" y="7"/>
                      <a:pt x="0" y="10"/>
                    </a:cubicBezTo>
                    <a:cubicBezTo>
                      <a:pt x="0" y="14"/>
                      <a:pt x="0" y="17"/>
                      <a:pt x="0" y="20"/>
                    </a:cubicBezTo>
                    <a:cubicBezTo>
                      <a:pt x="2" y="29"/>
                      <a:pt x="7" y="37"/>
                      <a:pt x="14" y="44"/>
                    </a:cubicBezTo>
                    <a:cubicBezTo>
                      <a:pt x="23" y="52"/>
                      <a:pt x="35" y="60"/>
                      <a:pt x="47" y="64"/>
                    </a:cubicBezTo>
                    <a:cubicBezTo>
                      <a:pt x="49" y="65"/>
                      <a:pt x="50" y="65"/>
                      <a:pt x="52" y="66"/>
                    </a:cubicBezTo>
                    <a:cubicBezTo>
                      <a:pt x="60" y="68"/>
                      <a:pt x="67" y="70"/>
                      <a:pt x="75" y="70"/>
                    </a:cubicBezTo>
                    <a:cubicBezTo>
                      <a:pt x="76" y="70"/>
                      <a:pt x="77" y="70"/>
                      <a:pt x="78" y="70"/>
                    </a:cubicBezTo>
                    <a:cubicBezTo>
                      <a:pt x="100" y="70"/>
                      <a:pt x="130" y="63"/>
                      <a:pt x="166" y="57"/>
                    </a:cubicBezTo>
                    <a:cubicBezTo>
                      <a:pt x="198" y="52"/>
                      <a:pt x="217" y="54"/>
                      <a:pt x="271" y="58"/>
                    </a:cubicBezTo>
                    <a:cubicBezTo>
                      <a:pt x="326" y="62"/>
                      <a:pt x="432" y="134"/>
                      <a:pt x="468" y="161"/>
                    </a:cubicBezTo>
                    <a:cubicBezTo>
                      <a:pt x="484" y="173"/>
                      <a:pt x="496" y="174"/>
                      <a:pt x="500" y="153"/>
                    </a:cubicBezTo>
                    <a:cubicBezTo>
                      <a:pt x="500" y="148"/>
                      <a:pt x="498" y="140"/>
                      <a:pt x="498" y="134"/>
                    </a:cubicBezTo>
                    <a:cubicBezTo>
                      <a:pt x="425" y="132"/>
                      <a:pt x="349" y="43"/>
                      <a:pt x="255" y="31"/>
                    </a:cubicBezTo>
                    <a:cubicBezTo>
                      <a:pt x="217" y="26"/>
                      <a:pt x="179" y="29"/>
                      <a:pt x="144" y="34"/>
                    </a:cubicBezTo>
                    <a:cubicBezTo>
                      <a:pt x="123" y="37"/>
                      <a:pt x="103" y="40"/>
                      <a:pt x="85" y="42"/>
                    </a:cubicBezTo>
                    <a:cubicBezTo>
                      <a:pt x="75" y="43"/>
                      <a:pt x="65" y="43"/>
                      <a:pt x="56" y="4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8" name="Freeform 83">
                <a:extLst>
                  <a:ext uri="{FF2B5EF4-FFF2-40B4-BE49-F238E27FC236}">
                    <a16:creationId xmlns:a16="http://schemas.microsoft.com/office/drawing/2014/main" id="{3EE8CE6E-102E-47B7-A37C-18372F669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2275" y="3892718"/>
                <a:ext cx="674687" cy="374650"/>
              </a:xfrm>
              <a:custGeom>
                <a:avLst/>
                <a:gdLst>
                  <a:gd name="T0" fmla="*/ 20 w 306"/>
                  <a:gd name="T1" fmla="*/ 8 h 170"/>
                  <a:gd name="T2" fmla="*/ 0 w 306"/>
                  <a:gd name="T3" fmla="*/ 21 h 170"/>
                  <a:gd name="T4" fmla="*/ 31 w 306"/>
                  <a:gd name="T5" fmla="*/ 75 h 170"/>
                  <a:gd name="T6" fmla="*/ 50 w 306"/>
                  <a:gd name="T7" fmla="*/ 109 h 170"/>
                  <a:gd name="T8" fmla="*/ 111 w 306"/>
                  <a:gd name="T9" fmla="*/ 78 h 170"/>
                  <a:gd name="T10" fmla="*/ 256 w 306"/>
                  <a:gd name="T11" fmla="*/ 155 h 170"/>
                  <a:gd name="T12" fmla="*/ 20 w 306"/>
                  <a:gd name="T13" fmla="*/ 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170">
                    <a:moveTo>
                      <a:pt x="20" y="8"/>
                    </a:moveTo>
                    <a:cubicBezTo>
                      <a:pt x="6" y="11"/>
                      <a:pt x="0" y="21"/>
                      <a:pt x="0" y="21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0" y="109"/>
                      <a:pt x="64" y="76"/>
                      <a:pt x="111" y="78"/>
                    </a:cubicBezTo>
                    <a:cubicBezTo>
                      <a:pt x="159" y="80"/>
                      <a:pt x="236" y="170"/>
                      <a:pt x="256" y="155"/>
                    </a:cubicBezTo>
                    <a:cubicBezTo>
                      <a:pt x="306" y="117"/>
                      <a:pt x="108" y="0"/>
                      <a:pt x="20" y="8"/>
                    </a:cubicBezTo>
                    <a:close/>
                  </a:path>
                </a:pathLst>
              </a:custGeom>
              <a:solidFill>
                <a:srgbClr val="FF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9" name="Freeform 84">
                <a:extLst>
                  <a:ext uri="{FF2B5EF4-FFF2-40B4-BE49-F238E27FC236}">
                    <a16:creationId xmlns:a16="http://schemas.microsoft.com/office/drawing/2014/main" id="{CB7BAB93-29A1-457F-BD0B-13D586862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5937" y="4016543"/>
                <a:ext cx="482600" cy="250825"/>
              </a:xfrm>
              <a:custGeom>
                <a:avLst/>
                <a:gdLst>
                  <a:gd name="T0" fmla="*/ 19 w 219"/>
                  <a:gd name="T1" fmla="*/ 39 h 114"/>
                  <a:gd name="T2" fmla="*/ 69 w 219"/>
                  <a:gd name="T3" fmla="*/ 22 h 114"/>
                  <a:gd name="T4" fmla="*/ 214 w 219"/>
                  <a:gd name="T5" fmla="*/ 99 h 114"/>
                  <a:gd name="T6" fmla="*/ 219 w 219"/>
                  <a:gd name="T7" fmla="*/ 93 h 114"/>
                  <a:gd name="T8" fmla="*/ 207 w 219"/>
                  <a:gd name="T9" fmla="*/ 89 h 114"/>
                  <a:gd name="T10" fmla="*/ 198 w 219"/>
                  <a:gd name="T11" fmla="*/ 83 h 114"/>
                  <a:gd name="T12" fmla="*/ 87 w 219"/>
                  <a:gd name="T13" fmla="*/ 10 h 114"/>
                  <a:gd name="T14" fmla="*/ 12 w 219"/>
                  <a:gd name="T15" fmla="*/ 23 h 114"/>
                  <a:gd name="T16" fmla="*/ 9 w 219"/>
                  <a:gd name="T17" fmla="*/ 26 h 114"/>
                  <a:gd name="T18" fmla="*/ 0 w 219"/>
                  <a:gd name="T19" fmla="*/ 38 h 114"/>
                  <a:gd name="T20" fmla="*/ 8 w 219"/>
                  <a:gd name="T21" fmla="*/ 53 h 114"/>
                  <a:gd name="T22" fmla="*/ 19 w 219"/>
                  <a:gd name="T23" fmla="*/ 3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114">
                    <a:moveTo>
                      <a:pt x="19" y="39"/>
                    </a:moveTo>
                    <a:cubicBezTo>
                      <a:pt x="27" y="30"/>
                      <a:pt x="43" y="20"/>
                      <a:pt x="69" y="22"/>
                    </a:cubicBezTo>
                    <a:cubicBezTo>
                      <a:pt x="117" y="24"/>
                      <a:pt x="194" y="114"/>
                      <a:pt x="214" y="99"/>
                    </a:cubicBezTo>
                    <a:cubicBezTo>
                      <a:pt x="216" y="97"/>
                      <a:pt x="218" y="95"/>
                      <a:pt x="219" y="93"/>
                    </a:cubicBezTo>
                    <a:cubicBezTo>
                      <a:pt x="216" y="93"/>
                      <a:pt x="212" y="91"/>
                      <a:pt x="207" y="89"/>
                    </a:cubicBezTo>
                    <a:cubicBezTo>
                      <a:pt x="204" y="87"/>
                      <a:pt x="201" y="85"/>
                      <a:pt x="198" y="83"/>
                    </a:cubicBezTo>
                    <a:cubicBezTo>
                      <a:pt x="169" y="64"/>
                      <a:pt x="113" y="18"/>
                      <a:pt x="87" y="10"/>
                    </a:cubicBezTo>
                    <a:cubicBezTo>
                      <a:pt x="60" y="2"/>
                      <a:pt x="32" y="0"/>
                      <a:pt x="12" y="23"/>
                    </a:cubicBezTo>
                    <a:cubicBezTo>
                      <a:pt x="11" y="24"/>
                      <a:pt x="10" y="25"/>
                      <a:pt x="9" y="26"/>
                    </a:cubicBezTo>
                    <a:cubicBezTo>
                      <a:pt x="5" y="31"/>
                      <a:pt x="2" y="34"/>
                      <a:pt x="0" y="38"/>
                    </a:cubicBezTo>
                    <a:cubicBezTo>
                      <a:pt x="2" y="43"/>
                      <a:pt x="5" y="48"/>
                      <a:pt x="8" y="53"/>
                    </a:cubicBezTo>
                    <a:cubicBezTo>
                      <a:pt x="8" y="53"/>
                      <a:pt x="11" y="47"/>
                      <a:pt x="19" y="39"/>
                    </a:cubicBezTo>
                    <a:close/>
                  </a:path>
                </a:pathLst>
              </a:custGeom>
              <a:solidFill>
                <a:srgbClr val="FF09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0" name="Freeform 85">
                <a:extLst>
                  <a:ext uri="{FF2B5EF4-FFF2-40B4-BE49-F238E27FC236}">
                    <a16:creationId xmlns:a16="http://schemas.microsoft.com/office/drawing/2014/main" id="{959A37CA-166E-4BAA-AE3E-131C1E612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01337" y="4086393"/>
                <a:ext cx="619125" cy="769938"/>
              </a:xfrm>
              <a:custGeom>
                <a:avLst/>
                <a:gdLst>
                  <a:gd name="T0" fmla="*/ 189 w 281"/>
                  <a:gd name="T1" fmla="*/ 203 h 349"/>
                  <a:gd name="T2" fmla="*/ 84 w 281"/>
                  <a:gd name="T3" fmla="*/ 0 h 349"/>
                  <a:gd name="T4" fmla="*/ 20 w 281"/>
                  <a:gd name="T5" fmla="*/ 26 h 349"/>
                  <a:gd name="T6" fmla="*/ 0 w 281"/>
                  <a:gd name="T7" fmla="*/ 28 h 349"/>
                  <a:gd name="T8" fmla="*/ 179 w 281"/>
                  <a:gd name="T9" fmla="*/ 340 h 349"/>
                  <a:gd name="T10" fmla="*/ 206 w 281"/>
                  <a:gd name="T11" fmla="*/ 348 h 349"/>
                  <a:gd name="T12" fmla="*/ 281 w 281"/>
                  <a:gd name="T13" fmla="*/ 298 h 349"/>
                  <a:gd name="T14" fmla="*/ 189 w 281"/>
                  <a:gd name="T15" fmla="*/ 203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1" h="349">
                    <a:moveTo>
                      <a:pt x="189" y="203"/>
                    </a:moveTo>
                    <a:cubicBezTo>
                      <a:pt x="159" y="154"/>
                      <a:pt x="111" y="56"/>
                      <a:pt x="84" y="0"/>
                    </a:cubicBezTo>
                    <a:cubicBezTo>
                      <a:pt x="67" y="12"/>
                      <a:pt x="41" y="22"/>
                      <a:pt x="20" y="26"/>
                    </a:cubicBezTo>
                    <a:cubicBezTo>
                      <a:pt x="13" y="28"/>
                      <a:pt x="5" y="28"/>
                      <a:pt x="0" y="28"/>
                    </a:cubicBezTo>
                    <a:cubicBezTo>
                      <a:pt x="66" y="143"/>
                      <a:pt x="169" y="325"/>
                      <a:pt x="179" y="340"/>
                    </a:cubicBezTo>
                    <a:cubicBezTo>
                      <a:pt x="184" y="347"/>
                      <a:pt x="194" y="349"/>
                      <a:pt x="206" y="348"/>
                    </a:cubicBezTo>
                    <a:cubicBezTo>
                      <a:pt x="230" y="344"/>
                      <a:pt x="263" y="326"/>
                      <a:pt x="281" y="298"/>
                    </a:cubicBezTo>
                    <a:cubicBezTo>
                      <a:pt x="255" y="279"/>
                      <a:pt x="215" y="248"/>
                      <a:pt x="189" y="203"/>
                    </a:cubicBezTo>
                    <a:close/>
                  </a:path>
                </a:pathLst>
              </a:custGeom>
              <a:solidFill>
                <a:srgbClr val="FF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1" name="Freeform 86">
                <a:extLst>
                  <a:ext uri="{FF2B5EF4-FFF2-40B4-BE49-F238E27FC236}">
                    <a16:creationId xmlns:a16="http://schemas.microsoft.com/office/drawing/2014/main" id="{196DB248-A576-44AA-AE9C-464AEF795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83825" y="4411830"/>
                <a:ext cx="695325" cy="736600"/>
              </a:xfrm>
              <a:custGeom>
                <a:avLst/>
                <a:gdLst>
                  <a:gd name="T0" fmla="*/ 203 w 316"/>
                  <a:gd name="T1" fmla="*/ 298 h 334"/>
                  <a:gd name="T2" fmla="*/ 110 w 316"/>
                  <a:gd name="T3" fmla="*/ 294 h 334"/>
                  <a:gd name="T4" fmla="*/ 103 w 316"/>
                  <a:gd name="T5" fmla="*/ 283 h 334"/>
                  <a:gd name="T6" fmla="*/ 29 w 316"/>
                  <a:gd name="T7" fmla="*/ 167 h 334"/>
                  <a:gd name="T8" fmla="*/ 1 w 316"/>
                  <a:gd name="T9" fmla="*/ 123 h 334"/>
                  <a:gd name="T10" fmla="*/ 0 w 316"/>
                  <a:gd name="T11" fmla="*/ 123 h 334"/>
                  <a:gd name="T12" fmla="*/ 23 w 316"/>
                  <a:gd name="T13" fmla="*/ 166 h 334"/>
                  <a:gd name="T14" fmla="*/ 85 w 316"/>
                  <a:gd name="T15" fmla="*/ 276 h 334"/>
                  <a:gd name="T16" fmla="*/ 100 w 316"/>
                  <a:gd name="T17" fmla="*/ 302 h 334"/>
                  <a:gd name="T18" fmla="*/ 234 w 316"/>
                  <a:gd name="T19" fmla="*/ 310 h 334"/>
                  <a:gd name="T20" fmla="*/ 314 w 316"/>
                  <a:gd name="T21" fmla="*/ 191 h 334"/>
                  <a:gd name="T22" fmla="*/ 197 w 316"/>
                  <a:gd name="T23" fmla="*/ 0 h 334"/>
                  <a:gd name="T24" fmla="*/ 194 w 316"/>
                  <a:gd name="T25" fmla="*/ 12 h 334"/>
                  <a:gd name="T26" fmla="*/ 286 w 316"/>
                  <a:gd name="T27" fmla="*/ 191 h 334"/>
                  <a:gd name="T28" fmla="*/ 203 w 316"/>
                  <a:gd name="T29" fmla="*/ 298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6" h="334">
                    <a:moveTo>
                      <a:pt x="203" y="298"/>
                    </a:moveTo>
                    <a:cubicBezTo>
                      <a:pt x="161" y="314"/>
                      <a:pt x="119" y="306"/>
                      <a:pt x="110" y="294"/>
                    </a:cubicBezTo>
                    <a:cubicBezTo>
                      <a:pt x="109" y="293"/>
                      <a:pt x="107" y="289"/>
                      <a:pt x="103" y="283"/>
                    </a:cubicBezTo>
                    <a:cubicBezTo>
                      <a:pt x="89" y="262"/>
                      <a:pt x="58" y="213"/>
                      <a:pt x="29" y="167"/>
                    </a:cubicBezTo>
                    <a:cubicBezTo>
                      <a:pt x="19" y="152"/>
                      <a:pt x="10" y="137"/>
                      <a:pt x="1" y="123"/>
                    </a:cubicBezTo>
                    <a:cubicBezTo>
                      <a:pt x="1" y="123"/>
                      <a:pt x="0" y="123"/>
                      <a:pt x="0" y="123"/>
                    </a:cubicBezTo>
                    <a:cubicBezTo>
                      <a:pt x="7" y="137"/>
                      <a:pt x="15" y="151"/>
                      <a:pt x="23" y="166"/>
                    </a:cubicBezTo>
                    <a:cubicBezTo>
                      <a:pt x="46" y="207"/>
                      <a:pt x="70" y="249"/>
                      <a:pt x="85" y="276"/>
                    </a:cubicBezTo>
                    <a:cubicBezTo>
                      <a:pt x="92" y="289"/>
                      <a:pt x="97" y="298"/>
                      <a:pt x="100" y="302"/>
                    </a:cubicBezTo>
                    <a:cubicBezTo>
                      <a:pt x="113" y="328"/>
                      <a:pt x="172" y="334"/>
                      <a:pt x="234" y="310"/>
                    </a:cubicBezTo>
                    <a:cubicBezTo>
                      <a:pt x="296" y="285"/>
                      <a:pt x="316" y="214"/>
                      <a:pt x="314" y="191"/>
                    </a:cubicBezTo>
                    <a:cubicBezTo>
                      <a:pt x="313" y="176"/>
                      <a:pt x="243" y="70"/>
                      <a:pt x="197" y="0"/>
                    </a:cubicBezTo>
                    <a:cubicBezTo>
                      <a:pt x="197" y="4"/>
                      <a:pt x="196" y="8"/>
                      <a:pt x="194" y="12"/>
                    </a:cubicBezTo>
                    <a:cubicBezTo>
                      <a:pt x="232" y="63"/>
                      <a:pt x="290" y="149"/>
                      <a:pt x="286" y="191"/>
                    </a:cubicBezTo>
                    <a:cubicBezTo>
                      <a:pt x="279" y="250"/>
                      <a:pt x="245" y="283"/>
                      <a:pt x="203" y="298"/>
                    </a:cubicBezTo>
                    <a:close/>
                  </a:path>
                </a:pathLst>
              </a:custGeom>
              <a:solidFill>
                <a:srgbClr val="FF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2" name="Oval 87">
                <a:extLst>
                  <a:ext uri="{FF2B5EF4-FFF2-40B4-BE49-F238E27FC236}">
                    <a16:creationId xmlns:a16="http://schemas.microsoft.com/office/drawing/2014/main" id="{32A13A4F-9AF9-48EE-8E80-3C8CD0B83E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67975" y="4461043"/>
                <a:ext cx="66675" cy="666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3" name="Freeform 88">
                <a:extLst>
                  <a:ext uri="{FF2B5EF4-FFF2-40B4-BE49-F238E27FC236}">
                    <a16:creationId xmlns:a16="http://schemas.microsoft.com/office/drawing/2014/main" id="{E8189925-EB15-4A1A-AB8B-006C3A1CC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20300" y="5810418"/>
                <a:ext cx="407987" cy="334963"/>
              </a:xfrm>
              <a:custGeom>
                <a:avLst/>
                <a:gdLst>
                  <a:gd name="T0" fmla="*/ 185 w 185"/>
                  <a:gd name="T1" fmla="*/ 33 h 152"/>
                  <a:gd name="T2" fmla="*/ 119 w 185"/>
                  <a:gd name="T3" fmla="*/ 8 h 152"/>
                  <a:gd name="T4" fmla="*/ 49 w 185"/>
                  <a:gd name="T5" fmla="*/ 91 h 152"/>
                  <a:gd name="T6" fmla="*/ 1 w 185"/>
                  <a:gd name="T7" fmla="*/ 121 h 152"/>
                  <a:gd name="T8" fmla="*/ 28 w 185"/>
                  <a:gd name="T9" fmla="*/ 139 h 152"/>
                  <a:gd name="T10" fmla="*/ 151 w 185"/>
                  <a:gd name="T11" fmla="*/ 111 h 152"/>
                  <a:gd name="T12" fmla="*/ 185 w 185"/>
                  <a:gd name="T13" fmla="*/ 3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152">
                    <a:moveTo>
                      <a:pt x="185" y="33"/>
                    </a:moveTo>
                    <a:cubicBezTo>
                      <a:pt x="175" y="32"/>
                      <a:pt x="132" y="0"/>
                      <a:pt x="119" y="8"/>
                    </a:cubicBezTo>
                    <a:cubicBezTo>
                      <a:pt x="107" y="17"/>
                      <a:pt x="91" y="71"/>
                      <a:pt x="49" y="91"/>
                    </a:cubicBezTo>
                    <a:cubicBezTo>
                      <a:pt x="7" y="112"/>
                      <a:pt x="0" y="112"/>
                      <a:pt x="1" y="121"/>
                    </a:cubicBezTo>
                    <a:cubicBezTo>
                      <a:pt x="2" y="130"/>
                      <a:pt x="14" y="137"/>
                      <a:pt x="28" y="139"/>
                    </a:cubicBezTo>
                    <a:cubicBezTo>
                      <a:pt x="42" y="142"/>
                      <a:pt x="123" y="152"/>
                      <a:pt x="151" y="111"/>
                    </a:cubicBezTo>
                    <a:cubicBezTo>
                      <a:pt x="180" y="70"/>
                      <a:pt x="185" y="33"/>
                      <a:pt x="185" y="3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4" name="Freeform 89">
                <a:extLst>
                  <a:ext uri="{FF2B5EF4-FFF2-40B4-BE49-F238E27FC236}">
                    <a16:creationId xmlns:a16="http://schemas.microsoft.com/office/drawing/2014/main" id="{3362AEE1-2FEE-48DE-A5DB-E0E9546F0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7162" y="3044993"/>
                <a:ext cx="182562" cy="328613"/>
              </a:xfrm>
              <a:custGeom>
                <a:avLst/>
                <a:gdLst>
                  <a:gd name="T0" fmla="*/ 22 w 83"/>
                  <a:gd name="T1" fmla="*/ 1 h 149"/>
                  <a:gd name="T2" fmla="*/ 26 w 83"/>
                  <a:gd name="T3" fmla="*/ 118 h 149"/>
                  <a:gd name="T4" fmla="*/ 0 w 83"/>
                  <a:gd name="T5" fmla="*/ 139 h 149"/>
                  <a:gd name="T6" fmla="*/ 44 w 83"/>
                  <a:gd name="T7" fmla="*/ 117 h 149"/>
                  <a:gd name="T8" fmla="*/ 40 w 83"/>
                  <a:gd name="T9" fmla="*/ 1 h 149"/>
                  <a:gd name="T10" fmla="*/ 16 w 83"/>
                  <a:gd name="T11" fmla="*/ 1 h 149"/>
                  <a:gd name="T12" fmla="*/ 22 w 83"/>
                  <a:gd name="T13" fmla="*/ 1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149">
                    <a:moveTo>
                      <a:pt x="22" y="1"/>
                    </a:moveTo>
                    <a:cubicBezTo>
                      <a:pt x="65" y="8"/>
                      <a:pt x="48" y="94"/>
                      <a:pt x="26" y="118"/>
                    </a:cubicBezTo>
                    <a:cubicBezTo>
                      <a:pt x="19" y="125"/>
                      <a:pt x="9" y="135"/>
                      <a:pt x="0" y="139"/>
                    </a:cubicBezTo>
                    <a:cubicBezTo>
                      <a:pt x="10" y="149"/>
                      <a:pt x="32" y="130"/>
                      <a:pt x="44" y="117"/>
                    </a:cubicBezTo>
                    <a:cubicBezTo>
                      <a:pt x="66" y="94"/>
                      <a:pt x="83" y="7"/>
                      <a:pt x="40" y="1"/>
                    </a:cubicBezTo>
                    <a:cubicBezTo>
                      <a:pt x="32" y="0"/>
                      <a:pt x="23" y="0"/>
                      <a:pt x="16" y="1"/>
                    </a:cubicBezTo>
                    <a:cubicBezTo>
                      <a:pt x="18" y="1"/>
                      <a:pt x="20" y="1"/>
                      <a:pt x="22" y="1"/>
                    </a:cubicBezTo>
                    <a:close/>
                  </a:path>
                </a:pathLst>
              </a:custGeom>
              <a:solidFill>
                <a:srgbClr val="B79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5" name="Freeform 90">
                <a:extLst>
                  <a:ext uri="{FF2B5EF4-FFF2-40B4-BE49-F238E27FC236}">
                    <a16:creationId xmlns:a16="http://schemas.microsoft.com/office/drawing/2014/main" id="{2AC2A7F3-435B-40C9-A306-16EEFEBD2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0175" y="2975143"/>
                <a:ext cx="231775" cy="454025"/>
              </a:xfrm>
              <a:custGeom>
                <a:avLst/>
                <a:gdLst>
                  <a:gd name="T0" fmla="*/ 32 w 105"/>
                  <a:gd name="T1" fmla="*/ 203 h 206"/>
                  <a:gd name="T2" fmla="*/ 82 w 105"/>
                  <a:gd name="T3" fmla="*/ 168 h 206"/>
                  <a:gd name="T4" fmla="*/ 95 w 105"/>
                  <a:gd name="T5" fmla="*/ 155 h 206"/>
                  <a:gd name="T6" fmla="*/ 104 w 105"/>
                  <a:gd name="T7" fmla="*/ 60 h 206"/>
                  <a:gd name="T8" fmla="*/ 100 w 105"/>
                  <a:gd name="T9" fmla="*/ 24 h 206"/>
                  <a:gd name="T10" fmla="*/ 18 w 105"/>
                  <a:gd name="T11" fmla="*/ 4 h 206"/>
                  <a:gd name="T12" fmla="*/ 0 w 105"/>
                  <a:gd name="T13" fmla="*/ 10 h 206"/>
                  <a:gd name="T14" fmla="*/ 93 w 105"/>
                  <a:gd name="T15" fmla="*/ 31 h 206"/>
                  <a:gd name="T16" fmla="*/ 82 w 105"/>
                  <a:gd name="T17" fmla="*/ 152 h 206"/>
                  <a:gd name="T18" fmla="*/ 14 w 105"/>
                  <a:gd name="T19" fmla="*/ 204 h 206"/>
                  <a:gd name="T20" fmla="*/ 15 w 105"/>
                  <a:gd name="T21" fmla="*/ 204 h 206"/>
                  <a:gd name="T22" fmla="*/ 32 w 105"/>
                  <a:gd name="T23" fmla="*/ 203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5" h="206">
                    <a:moveTo>
                      <a:pt x="32" y="203"/>
                    </a:moveTo>
                    <a:cubicBezTo>
                      <a:pt x="48" y="196"/>
                      <a:pt x="68" y="180"/>
                      <a:pt x="82" y="168"/>
                    </a:cubicBezTo>
                    <a:cubicBezTo>
                      <a:pt x="87" y="163"/>
                      <a:pt x="92" y="158"/>
                      <a:pt x="95" y="155"/>
                    </a:cubicBezTo>
                    <a:cubicBezTo>
                      <a:pt x="103" y="146"/>
                      <a:pt x="105" y="96"/>
                      <a:pt x="104" y="60"/>
                    </a:cubicBezTo>
                    <a:cubicBezTo>
                      <a:pt x="103" y="42"/>
                      <a:pt x="102" y="27"/>
                      <a:pt x="100" y="24"/>
                    </a:cubicBezTo>
                    <a:cubicBezTo>
                      <a:pt x="97" y="15"/>
                      <a:pt x="53" y="0"/>
                      <a:pt x="18" y="4"/>
                    </a:cubicBezTo>
                    <a:cubicBezTo>
                      <a:pt x="11" y="5"/>
                      <a:pt x="5" y="7"/>
                      <a:pt x="0" y="10"/>
                    </a:cubicBezTo>
                    <a:cubicBezTo>
                      <a:pt x="21" y="7"/>
                      <a:pt x="85" y="6"/>
                      <a:pt x="93" y="31"/>
                    </a:cubicBezTo>
                    <a:cubicBezTo>
                      <a:pt x="98" y="46"/>
                      <a:pt x="97" y="139"/>
                      <a:pt x="82" y="152"/>
                    </a:cubicBezTo>
                    <a:cubicBezTo>
                      <a:pt x="63" y="169"/>
                      <a:pt x="14" y="204"/>
                      <a:pt x="14" y="204"/>
                    </a:cubicBezTo>
                    <a:cubicBezTo>
                      <a:pt x="15" y="204"/>
                      <a:pt x="15" y="204"/>
                      <a:pt x="15" y="204"/>
                    </a:cubicBezTo>
                    <a:cubicBezTo>
                      <a:pt x="19" y="206"/>
                      <a:pt x="25" y="205"/>
                      <a:pt x="32" y="203"/>
                    </a:cubicBezTo>
                    <a:close/>
                  </a:path>
                </a:pathLst>
              </a:custGeom>
              <a:solidFill>
                <a:srgbClr val="E2C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6" name="Freeform 91">
                <a:extLst>
                  <a:ext uri="{FF2B5EF4-FFF2-40B4-BE49-F238E27FC236}">
                    <a16:creationId xmlns:a16="http://schemas.microsoft.com/office/drawing/2014/main" id="{71A4E995-67D1-4884-BEBC-49628FE34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20300" y="5815180"/>
                <a:ext cx="407987" cy="306388"/>
              </a:xfrm>
              <a:custGeom>
                <a:avLst/>
                <a:gdLst>
                  <a:gd name="T0" fmla="*/ 72 w 185"/>
                  <a:gd name="T1" fmla="*/ 90 h 139"/>
                  <a:gd name="T2" fmla="*/ 122 w 185"/>
                  <a:gd name="T3" fmla="*/ 28 h 139"/>
                  <a:gd name="T4" fmla="*/ 171 w 185"/>
                  <a:gd name="T5" fmla="*/ 50 h 139"/>
                  <a:gd name="T6" fmla="*/ 179 w 185"/>
                  <a:gd name="T7" fmla="*/ 53 h 139"/>
                  <a:gd name="T8" fmla="*/ 185 w 185"/>
                  <a:gd name="T9" fmla="*/ 31 h 139"/>
                  <a:gd name="T10" fmla="*/ 176 w 185"/>
                  <a:gd name="T11" fmla="*/ 27 h 139"/>
                  <a:gd name="T12" fmla="*/ 119 w 185"/>
                  <a:gd name="T13" fmla="*/ 6 h 139"/>
                  <a:gd name="T14" fmla="*/ 49 w 185"/>
                  <a:gd name="T15" fmla="*/ 89 h 139"/>
                  <a:gd name="T16" fmla="*/ 1 w 185"/>
                  <a:gd name="T17" fmla="*/ 119 h 139"/>
                  <a:gd name="T18" fmla="*/ 28 w 185"/>
                  <a:gd name="T19" fmla="*/ 137 h 139"/>
                  <a:gd name="T20" fmla="*/ 38 w 185"/>
                  <a:gd name="T21" fmla="*/ 139 h 139"/>
                  <a:gd name="T22" fmla="*/ 35 w 185"/>
                  <a:gd name="T23" fmla="*/ 137 h 139"/>
                  <a:gd name="T24" fmla="*/ 11 w 185"/>
                  <a:gd name="T25" fmla="*/ 124 h 139"/>
                  <a:gd name="T26" fmla="*/ 72 w 185"/>
                  <a:gd name="T27" fmla="*/ 9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5" h="139">
                    <a:moveTo>
                      <a:pt x="72" y="90"/>
                    </a:moveTo>
                    <a:cubicBezTo>
                      <a:pt x="109" y="68"/>
                      <a:pt x="122" y="28"/>
                      <a:pt x="122" y="28"/>
                    </a:cubicBezTo>
                    <a:cubicBezTo>
                      <a:pt x="122" y="28"/>
                      <a:pt x="144" y="41"/>
                      <a:pt x="171" y="50"/>
                    </a:cubicBezTo>
                    <a:cubicBezTo>
                      <a:pt x="174" y="51"/>
                      <a:pt x="177" y="52"/>
                      <a:pt x="179" y="53"/>
                    </a:cubicBezTo>
                    <a:cubicBezTo>
                      <a:pt x="184" y="40"/>
                      <a:pt x="185" y="31"/>
                      <a:pt x="185" y="31"/>
                    </a:cubicBezTo>
                    <a:cubicBezTo>
                      <a:pt x="183" y="31"/>
                      <a:pt x="180" y="29"/>
                      <a:pt x="176" y="27"/>
                    </a:cubicBezTo>
                    <a:cubicBezTo>
                      <a:pt x="159" y="19"/>
                      <a:pt x="129" y="0"/>
                      <a:pt x="119" y="6"/>
                    </a:cubicBezTo>
                    <a:cubicBezTo>
                      <a:pt x="107" y="15"/>
                      <a:pt x="91" y="69"/>
                      <a:pt x="49" y="89"/>
                    </a:cubicBezTo>
                    <a:cubicBezTo>
                      <a:pt x="7" y="110"/>
                      <a:pt x="0" y="110"/>
                      <a:pt x="1" y="119"/>
                    </a:cubicBezTo>
                    <a:cubicBezTo>
                      <a:pt x="2" y="128"/>
                      <a:pt x="14" y="135"/>
                      <a:pt x="28" y="137"/>
                    </a:cubicBezTo>
                    <a:cubicBezTo>
                      <a:pt x="30" y="138"/>
                      <a:pt x="33" y="138"/>
                      <a:pt x="38" y="139"/>
                    </a:cubicBezTo>
                    <a:cubicBezTo>
                      <a:pt x="37" y="138"/>
                      <a:pt x="36" y="138"/>
                      <a:pt x="35" y="137"/>
                    </a:cubicBezTo>
                    <a:cubicBezTo>
                      <a:pt x="24" y="131"/>
                      <a:pt x="11" y="124"/>
                      <a:pt x="11" y="124"/>
                    </a:cubicBezTo>
                    <a:cubicBezTo>
                      <a:pt x="11" y="124"/>
                      <a:pt x="34" y="112"/>
                      <a:pt x="72" y="9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C50CAAED-AE7C-4273-ABF7-76520CA531B3}"/>
                </a:ext>
              </a:extLst>
            </p:cNvPr>
            <p:cNvGrpSpPr/>
            <p:nvPr/>
          </p:nvGrpSpPr>
          <p:grpSpPr>
            <a:xfrm>
              <a:off x="10452100" y="5454818"/>
              <a:ext cx="1038224" cy="668337"/>
              <a:chOff x="10452100" y="5454818"/>
              <a:chExt cx="1038224" cy="668337"/>
            </a:xfrm>
          </p:grpSpPr>
          <p:sp>
            <p:nvSpPr>
              <p:cNvPr id="150" name="Freeform 92">
                <a:extLst>
                  <a:ext uri="{FF2B5EF4-FFF2-40B4-BE49-F238E27FC236}">
                    <a16:creationId xmlns:a16="http://schemas.microsoft.com/office/drawing/2014/main" id="{D3F5911F-140B-4CC4-B43D-83B36AEB6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0037" y="5900905"/>
                <a:ext cx="895350" cy="222250"/>
              </a:xfrm>
              <a:custGeom>
                <a:avLst/>
                <a:gdLst>
                  <a:gd name="T0" fmla="*/ 0 w 407"/>
                  <a:gd name="T1" fmla="*/ 0 h 101"/>
                  <a:gd name="T2" fmla="*/ 390 w 407"/>
                  <a:gd name="T3" fmla="*/ 0 h 101"/>
                  <a:gd name="T4" fmla="*/ 407 w 407"/>
                  <a:gd name="T5" fmla="*/ 21 h 101"/>
                  <a:gd name="T6" fmla="*/ 407 w 407"/>
                  <a:gd name="T7" fmla="*/ 80 h 101"/>
                  <a:gd name="T8" fmla="*/ 390 w 407"/>
                  <a:gd name="T9" fmla="*/ 101 h 101"/>
                  <a:gd name="T10" fmla="*/ 0 w 407"/>
                  <a:gd name="T11" fmla="*/ 101 h 101"/>
                  <a:gd name="T12" fmla="*/ 0 w 407"/>
                  <a:gd name="T13" fmla="*/ 90 h 101"/>
                  <a:gd name="T14" fmla="*/ 389 w 407"/>
                  <a:gd name="T15" fmla="*/ 90 h 101"/>
                  <a:gd name="T16" fmla="*/ 398 w 407"/>
                  <a:gd name="T17" fmla="*/ 80 h 101"/>
                  <a:gd name="T18" fmla="*/ 398 w 407"/>
                  <a:gd name="T19" fmla="*/ 21 h 101"/>
                  <a:gd name="T20" fmla="*/ 389 w 407"/>
                  <a:gd name="T21" fmla="*/ 11 h 101"/>
                  <a:gd name="T22" fmla="*/ 0 w 407"/>
                  <a:gd name="T23" fmla="*/ 11 h 101"/>
                  <a:gd name="T24" fmla="*/ 0 w 407"/>
                  <a:gd name="T2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7" h="101">
                    <a:moveTo>
                      <a:pt x="0" y="0"/>
                    </a:moveTo>
                    <a:cubicBezTo>
                      <a:pt x="390" y="0"/>
                      <a:pt x="390" y="0"/>
                      <a:pt x="390" y="0"/>
                    </a:cubicBezTo>
                    <a:cubicBezTo>
                      <a:pt x="399" y="0"/>
                      <a:pt x="407" y="9"/>
                      <a:pt x="407" y="21"/>
                    </a:cubicBezTo>
                    <a:cubicBezTo>
                      <a:pt x="407" y="80"/>
                      <a:pt x="407" y="80"/>
                      <a:pt x="407" y="80"/>
                    </a:cubicBezTo>
                    <a:cubicBezTo>
                      <a:pt x="407" y="92"/>
                      <a:pt x="399" y="101"/>
                      <a:pt x="39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389" y="90"/>
                      <a:pt x="389" y="90"/>
                      <a:pt x="389" y="90"/>
                    </a:cubicBezTo>
                    <a:cubicBezTo>
                      <a:pt x="394" y="90"/>
                      <a:pt x="398" y="86"/>
                      <a:pt x="398" y="80"/>
                    </a:cubicBezTo>
                    <a:cubicBezTo>
                      <a:pt x="398" y="21"/>
                      <a:pt x="398" y="21"/>
                      <a:pt x="398" y="21"/>
                    </a:cubicBezTo>
                    <a:cubicBezTo>
                      <a:pt x="398" y="15"/>
                      <a:pt x="394" y="11"/>
                      <a:pt x="389" y="11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1" name="Freeform 93">
                <a:extLst>
                  <a:ext uri="{FF2B5EF4-FFF2-40B4-BE49-F238E27FC236}">
                    <a16:creationId xmlns:a16="http://schemas.microsoft.com/office/drawing/2014/main" id="{9F5C9596-9845-4D88-8D22-8004897AF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7975" y="5924718"/>
                <a:ext cx="868362" cy="174625"/>
              </a:xfrm>
              <a:custGeom>
                <a:avLst/>
                <a:gdLst>
                  <a:gd name="T0" fmla="*/ 0 w 394"/>
                  <a:gd name="T1" fmla="*/ 0 h 79"/>
                  <a:gd name="T2" fmla="*/ 5 w 394"/>
                  <a:gd name="T3" fmla="*/ 39 h 79"/>
                  <a:gd name="T4" fmla="*/ 0 w 394"/>
                  <a:gd name="T5" fmla="*/ 79 h 79"/>
                  <a:gd name="T6" fmla="*/ 386 w 394"/>
                  <a:gd name="T7" fmla="*/ 79 h 79"/>
                  <a:gd name="T8" fmla="*/ 394 w 394"/>
                  <a:gd name="T9" fmla="*/ 69 h 79"/>
                  <a:gd name="T10" fmla="*/ 394 w 394"/>
                  <a:gd name="T11" fmla="*/ 10 h 79"/>
                  <a:gd name="T12" fmla="*/ 386 w 394"/>
                  <a:gd name="T13" fmla="*/ 0 h 79"/>
                  <a:gd name="T14" fmla="*/ 0 w 394"/>
                  <a:gd name="T1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4" h="79">
                    <a:moveTo>
                      <a:pt x="0" y="0"/>
                    </a:moveTo>
                    <a:cubicBezTo>
                      <a:pt x="4" y="12"/>
                      <a:pt x="5" y="26"/>
                      <a:pt x="5" y="39"/>
                    </a:cubicBezTo>
                    <a:cubicBezTo>
                      <a:pt x="5" y="53"/>
                      <a:pt x="4" y="67"/>
                      <a:pt x="0" y="79"/>
                    </a:cubicBezTo>
                    <a:cubicBezTo>
                      <a:pt x="386" y="79"/>
                      <a:pt x="386" y="79"/>
                      <a:pt x="386" y="79"/>
                    </a:cubicBezTo>
                    <a:cubicBezTo>
                      <a:pt x="390" y="79"/>
                      <a:pt x="394" y="75"/>
                      <a:pt x="394" y="69"/>
                    </a:cubicBezTo>
                    <a:cubicBezTo>
                      <a:pt x="394" y="10"/>
                      <a:pt x="394" y="10"/>
                      <a:pt x="394" y="10"/>
                    </a:cubicBezTo>
                    <a:cubicBezTo>
                      <a:pt x="394" y="4"/>
                      <a:pt x="390" y="0"/>
                      <a:pt x="3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2" name="Rectangle 94">
                <a:extLst>
                  <a:ext uri="{FF2B5EF4-FFF2-40B4-BE49-F238E27FC236}">
                    <a16:creationId xmlns:a16="http://schemas.microsoft.com/office/drawing/2014/main" id="{252ED310-9618-4178-84F1-841491470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20362" y="5964405"/>
                <a:ext cx="777875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3" name="Rectangle 95">
                <a:extLst>
                  <a:ext uri="{FF2B5EF4-FFF2-40B4-BE49-F238E27FC236}">
                    <a16:creationId xmlns:a16="http://schemas.microsoft.com/office/drawing/2014/main" id="{87089517-2813-476D-B528-8D185B892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20362" y="5996155"/>
                <a:ext cx="777875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4" name="Rectangle 96">
                <a:extLst>
                  <a:ext uri="{FF2B5EF4-FFF2-40B4-BE49-F238E27FC236}">
                    <a16:creationId xmlns:a16="http://schemas.microsoft.com/office/drawing/2014/main" id="{092601CC-1B72-4821-8A1F-70C5723BE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20362" y="6035843"/>
                <a:ext cx="777875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5" name="Rectangle 97">
                <a:extLst>
                  <a:ext uri="{FF2B5EF4-FFF2-40B4-BE49-F238E27FC236}">
                    <a16:creationId xmlns:a16="http://schemas.microsoft.com/office/drawing/2014/main" id="{D2B90E64-321A-49F5-A71D-B680AD5AA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20362" y="6067593"/>
                <a:ext cx="777875" cy="793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6" name="Freeform 98">
                <a:extLst>
                  <a:ext uri="{FF2B5EF4-FFF2-40B4-BE49-F238E27FC236}">
                    <a16:creationId xmlns:a16="http://schemas.microsoft.com/office/drawing/2014/main" id="{B7C5C5DC-7806-43D9-8B39-9D0D0C052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3387" y="5678655"/>
                <a:ext cx="896937" cy="222250"/>
              </a:xfrm>
              <a:custGeom>
                <a:avLst/>
                <a:gdLst>
                  <a:gd name="T0" fmla="*/ 0 w 407"/>
                  <a:gd name="T1" fmla="*/ 0 h 101"/>
                  <a:gd name="T2" fmla="*/ 390 w 407"/>
                  <a:gd name="T3" fmla="*/ 0 h 101"/>
                  <a:gd name="T4" fmla="*/ 407 w 407"/>
                  <a:gd name="T5" fmla="*/ 21 h 101"/>
                  <a:gd name="T6" fmla="*/ 407 w 407"/>
                  <a:gd name="T7" fmla="*/ 80 h 101"/>
                  <a:gd name="T8" fmla="*/ 390 w 407"/>
                  <a:gd name="T9" fmla="*/ 101 h 101"/>
                  <a:gd name="T10" fmla="*/ 0 w 407"/>
                  <a:gd name="T11" fmla="*/ 101 h 101"/>
                  <a:gd name="T12" fmla="*/ 0 w 407"/>
                  <a:gd name="T13" fmla="*/ 90 h 101"/>
                  <a:gd name="T14" fmla="*/ 389 w 407"/>
                  <a:gd name="T15" fmla="*/ 90 h 101"/>
                  <a:gd name="T16" fmla="*/ 398 w 407"/>
                  <a:gd name="T17" fmla="*/ 80 h 101"/>
                  <a:gd name="T18" fmla="*/ 398 w 407"/>
                  <a:gd name="T19" fmla="*/ 21 h 101"/>
                  <a:gd name="T20" fmla="*/ 389 w 407"/>
                  <a:gd name="T21" fmla="*/ 11 h 101"/>
                  <a:gd name="T22" fmla="*/ 0 w 407"/>
                  <a:gd name="T23" fmla="*/ 11 h 101"/>
                  <a:gd name="T24" fmla="*/ 0 w 407"/>
                  <a:gd name="T2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7" h="101">
                    <a:moveTo>
                      <a:pt x="0" y="0"/>
                    </a:moveTo>
                    <a:cubicBezTo>
                      <a:pt x="390" y="0"/>
                      <a:pt x="390" y="0"/>
                      <a:pt x="390" y="0"/>
                    </a:cubicBezTo>
                    <a:cubicBezTo>
                      <a:pt x="399" y="0"/>
                      <a:pt x="407" y="10"/>
                      <a:pt x="407" y="21"/>
                    </a:cubicBezTo>
                    <a:cubicBezTo>
                      <a:pt x="407" y="80"/>
                      <a:pt x="407" y="80"/>
                      <a:pt x="407" y="80"/>
                    </a:cubicBezTo>
                    <a:cubicBezTo>
                      <a:pt x="407" y="92"/>
                      <a:pt x="399" y="101"/>
                      <a:pt x="39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389" y="90"/>
                      <a:pt x="389" y="90"/>
                      <a:pt x="389" y="90"/>
                    </a:cubicBezTo>
                    <a:cubicBezTo>
                      <a:pt x="394" y="90"/>
                      <a:pt x="398" y="86"/>
                      <a:pt x="398" y="80"/>
                    </a:cubicBezTo>
                    <a:cubicBezTo>
                      <a:pt x="398" y="21"/>
                      <a:pt x="398" y="21"/>
                      <a:pt x="398" y="21"/>
                    </a:cubicBezTo>
                    <a:cubicBezTo>
                      <a:pt x="398" y="15"/>
                      <a:pt x="394" y="11"/>
                      <a:pt x="389" y="11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7" name="Freeform 99">
                <a:extLst>
                  <a:ext uri="{FF2B5EF4-FFF2-40B4-BE49-F238E27FC236}">
                    <a16:creationId xmlns:a16="http://schemas.microsoft.com/office/drawing/2014/main" id="{96588A0A-E23F-47A5-B47D-3C7A44BAD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02912" y="5702468"/>
                <a:ext cx="868362" cy="174625"/>
              </a:xfrm>
              <a:custGeom>
                <a:avLst/>
                <a:gdLst>
                  <a:gd name="T0" fmla="*/ 0 w 394"/>
                  <a:gd name="T1" fmla="*/ 0 h 79"/>
                  <a:gd name="T2" fmla="*/ 5 w 394"/>
                  <a:gd name="T3" fmla="*/ 40 h 79"/>
                  <a:gd name="T4" fmla="*/ 0 w 394"/>
                  <a:gd name="T5" fmla="*/ 79 h 79"/>
                  <a:gd name="T6" fmla="*/ 386 w 394"/>
                  <a:gd name="T7" fmla="*/ 79 h 79"/>
                  <a:gd name="T8" fmla="*/ 394 w 394"/>
                  <a:gd name="T9" fmla="*/ 69 h 79"/>
                  <a:gd name="T10" fmla="*/ 394 w 394"/>
                  <a:gd name="T11" fmla="*/ 10 h 79"/>
                  <a:gd name="T12" fmla="*/ 386 w 394"/>
                  <a:gd name="T13" fmla="*/ 0 h 79"/>
                  <a:gd name="T14" fmla="*/ 0 w 394"/>
                  <a:gd name="T1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4" h="79">
                    <a:moveTo>
                      <a:pt x="0" y="0"/>
                    </a:moveTo>
                    <a:cubicBezTo>
                      <a:pt x="3" y="12"/>
                      <a:pt x="5" y="26"/>
                      <a:pt x="5" y="40"/>
                    </a:cubicBezTo>
                    <a:cubicBezTo>
                      <a:pt x="5" y="53"/>
                      <a:pt x="3" y="67"/>
                      <a:pt x="0" y="79"/>
                    </a:cubicBezTo>
                    <a:cubicBezTo>
                      <a:pt x="386" y="79"/>
                      <a:pt x="386" y="79"/>
                      <a:pt x="386" y="79"/>
                    </a:cubicBezTo>
                    <a:cubicBezTo>
                      <a:pt x="390" y="79"/>
                      <a:pt x="394" y="75"/>
                      <a:pt x="394" y="69"/>
                    </a:cubicBezTo>
                    <a:cubicBezTo>
                      <a:pt x="394" y="10"/>
                      <a:pt x="394" y="10"/>
                      <a:pt x="394" y="10"/>
                    </a:cubicBezTo>
                    <a:cubicBezTo>
                      <a:pt x="394" y="4"/>
                      <a:pt x="390" y="0"/>
                      <a:pt x="3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8" name="Rectangle 100">
                <a:extLst>
                  <a:ext uri="{FF2B5EF4-FFF2-40B4-BE49-F238E27FC236}">
                    <a16:creationId xmlns:a16="http://schemas.microsoft.com/office/drawing/2014/main" id="{06228C02-4093-490C-A8DD-6858B00585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5300" y="5742155"/>
                <a:ext cx="776287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9" name="Rectangle 101">
                <a:extLst>
                  <a:ext uri="{FF2B5EF4-FFF2-40B4-BE49-F238E27FC236}">
                    <a16:creationId xmlns:a16="http://schemas.microsoft.com/office/drawing/2014/main" id="{B78CE69C-0F70-4D0E-9A21-E0FBD2BC6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5300" y="5772318"/>
                <a:ext cx="776287" cy="793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0" name="Rectangle 102">
                <a:extLst>
                  <a:ext uri="{FF2B5EF4-FFF2-40B4-BE49-F238E27FC236}">
                    <a16:creationId xmlns:a16="http://schemas.microsoft.com/office/drawing/2014/main" id="{5275B7CE-2D8C-44BF-ADA3-B67A7C04D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5300" y="5812005"/>
                <a:ext cx="776287" cy="793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1" name="Rectangle 103">
                <a:extLst>
                  <a:ext uri="{FF2B5EF4-FFF2-40B4-BE49-F238E27FC236}">
                    <a16:creationId xmlns:a16="http://schemas.microsoft.com/office/drawing/2014/main" id="{4255593A-545E-4384-AA0B-DB46F186C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5300" y="5845343"/>
                <a:ext cx="776287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2" name="Freeform 104">
                <a:extLst>
                  <a:ext uri="{FF2B5EF4-FFF2-40B4-BE49-F238E27FC236}">
                    <a16:creationId xmlns:a16="http://schemas.microsoft.com/office/drawing/2014/main" id="{9F13EDAF-35F4-4930-B3A8-37673EDF2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52100" y="5454818"/>
                <a:ext cx="896937" cy="223838"/>
              </a:xfrm>
              <a:custGeom>
                <a:avLst/>
                <a:gdLst>
                  <a:gd name="T0" fmla="*/ 407 w 407"/>
                  <a:gd name="T1" fmla="*/ 0 h 101"/>
                  <a:gd name="T2" fmla="*/ 17 w 407"/>
                  <a:gd name="T3" fmla="*/ 0 h 101"/>
                  <a:gd name="T4" fmla="*/ 0 w 407"/>
                  <a:gd name="T5" fmla="*/ 21 h 101"/>
                  <a:gd name="T6" fmla="*/ 0 w 407"/>
                  <a:gd name="T7" fmla="*/ 80 h 101"/>
                  <a:gd name="T8" fmla="*/ 17 w 407"/>
                  <a:gd name="T9" fmla="*/ 101 h 101"/>
                  <a:gd name="T10" fmla="*/ 407 w 407"/>
                  <a:gd name="T11" fmla="*/ 101 h 101"/>
                  <a:gd name="T12" fmla="*/ 407 w 407"/>
                  <a:gd name="T13" fmla="*/ 90 h 101"/>
                  <a:gd name="T14" fmla="*/ 18 w 407"/>
                  <a:gd name="T15" fmla="*/ 90 h 101"/>
                  <a:gd name="T16" fmla="*/ 9 w 407"/>
                  <a:gd name="T17" fmla="*/ 80 h 101"/>
                  <a:gd name="T18" fmla="*/ 9 w 407"/>
                  <a:gd name="T19" fmla="*/ 21 h 101"/>
                  <a:gd name="T20" fmla="*/ 18 w 407"/>
                  <a:gd name="T21" fmla="*/ 11 h 101"/>
                  <a:gd name="T22" fmla="*/ 407 w 407"/>
                  <a:gd name="T23" fmla="*/ 11 h 101"/>
                  <a:gd name="T24" fmla="*/ 407 w 407"/>
                  <a:gd name="T2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7" h="101">
                    <a:moveTo>
                      <a:pt x="40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10"/>
                      <a:pt x="0" y="21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92"/>
                      <a:pt x="8" y="101"/>
                      <a:pt x="17" y="101"/>
                    </a:cubicBezTo>
                    <a:cubicBezTo>
                      <a:pt x="407" y="101"/>
                      <a:pt x="407" y="101"/>
                      <a:pt x="407" y="101"/>
                    </a:cubicBezTo>
                    <a:cubicBezTo>
                      <a:pt x="407" y="90"/>
                      <a:pt x="407" y="90"/>
                      <a:pt x="407" y="90"/>
                    </a:cubicBezTo>
                    <a:cubicBezTo>
                      <a:pt x="18" y="90"/>
                      <a:pt x="18" y="90"/>
                      <a:pt x="18" y="90"/>
                    </a:cubicBezTo>
                    <a:cubicBezTo>
                      <a:pt x="13" y="90"/>
                      <a:pt x="9" y="86"/>
                      <a:pt x="9" y="80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15"/>
                      <a:pt x="13" y="11"/>
                      <a:pt x="18" y="11"/>
                    </a:cubicBezTo>
                    <a:cubicBezTo>
                      <a:pt x="407" y="11"/>
                      <a:pt x="407" y="11"/>
                      <a:pt x="407" y="11"/>
                    </a:cubicBezTo>
                    <a:lnTo>
                      <a:pt x="4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3" name="Freeform 105">
                <a:extLst>
                  <a:ext uri="{FF2B5EF4-FFF2-40B4-BE49-F238E27FC236}">
                    <a16:creationId xmlns:a16="http://schemas.microsoft.com/office/drawing/2014/main" id="{17019E5C-034F-4E90-B8E1-6305808D4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2737" y="5480218"/>
                <a:ext cx="868362" cy="173038"/>
              </a:xfrm>
              <a:custGeom>
                <a:avLst/>
                <a:gdLst>
                  <a:gd name="T0" fmla="*/ 394 w 394"/>
                  <a:gd name="T1" fmla="*/ 0 h 79"/>
                  <a:gd name="T2" fmla="*/ 389 w 394"/>
                  <a:gd name="T3" fmla="*/ 40 h 79"/>
                  <a:gd name="T4" fmla="*/ 394 w 394"/>
                  <a:gd name="T5" fmla="*/ 79 h 79"/>
                  <a:gd name="T6" fmla="*/ 8 w 394"/>
                  <a:gd name="T7" fmla="*/ 79 h 79"/>
                  <a:gd name="T8" fmla="*/ 0 w 394"/>
                  <a:gd name="T9" fmla="*/ 69 h 79"/>
                  <a:gd name="T10" fmla="*/ 0 w 394"/>
                  <a:gd name="T11" fmla="*/ 10 h 79"/>
                  <a:gd name="T12" fmla="*/ 8 w 394"/>
                  <a:gd name="T13" fmla="*/ 0 h 79"/>
                  <a:gd name="T14" fmla="*/ 394 w 394"/>
                  <a:gd name="T1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4" h="79">
                    <a:moveTo>
                      <a:pt x="394" y="0"/>
                    </a:moveTo>
                    <a:cubicBezTo>
                      <a:pt x="390" y="12"/>
                      <a:pt x="389" y="26"/>
                      <a:pt x="389" y="40"/>
                    </a:cubicBezTo>
                    <a:cubicBezTo>
                      <a:pt x="389" y="53"/>
                      <a:pt x="390" y="67"/>
                      <a:pt x="394" y="79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4" y="79"/>
                      <a:pt x="0" y="75"/>
                      <a:pt x="0" y="6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4" y="0"/>
                      <a:pt x="8" y="0"/>
                    </a:cubicBezTo>
                    <a:lnTo>
                      <a:pt x="394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4" name="Rectangle 106">
                <a:extLst>
                  <a:ext uri="{FF2B5EF4-FFF2-40B4-BE49-F238E27FC236}">
                    <a16:creationId xmlns:a16="http://schemas.microsoft.com/office/drawing/2014/main" id="{03DF434C-8DBE-402B-A8DC-FEDA2D45C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12425" y="5519905"/>
                <a:ext cx="774700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5" name="Rectangle 107">
                <a:extLst>
                  <a:ext uri="{FF2B5EF4-FFF2-40B4-BE49-F238E27FC236}">
                    <a16:creationId xmlns:a16="http://schemas.microsoft.com/office/drawing/2014/main" id="{6D8446FF-50D6-4F24-AD71-830112CFF2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12425" y="5550068"/>
                <a:ext cx="774700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6" name="Rectangle 108">
                <a:extLst>
                  <a:ext uri="{FF2B5EF4-FFF2-40B4-BE49-F238E27FC236}">
                    <a16:creationId xmlns:a16="http://schemas.microsoft.com/office/drawing/2014/main" id="{1EFC2E5B-7EC1-40C0-B41D-6B7311D40E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12425" y="5589755"/>
                <a:ext cx="774700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7" name="Rectangle 109">
                <a:extLst>
                  <a:ext uri="{FF2B5EF4-FFF2-40B4-BE49-F238E27FC236}">
                    <a16:creationId xmlns:a16="http://schemas.microsoft.com/office/drawing/2014/main" id="{779EA7A7-08F5-428A-B5DE-D8733CE5B5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12425" y="5623093"/>
                <a:ext cx="774700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45D6584-4624-458C-8153-914017D1053D}"/>
                </a:ext>
              </a:extLst>
            </p:cNvPr>
            <p:cNvGrpSpPr/>
            <p:nvPr/>
          </p:nvGrpSpPr>
          <p:grpSpPr>
            <a:xfrm>
              <a:off x="6096000" y="4811880"/>
              <a:ext cx="1784350" cy="1306513"/>
              <a:chOff x="6096000" y="4811880"/>
              <a:chExt cx="1784350" cy="1306513"/>
            </a:xfrm>
          </p:grpSpPr>
          <p:sp>
            <p:nvSpPr>
              <p:cNvPr id="125" name="Freeform 44">
                <a:extLst>
                  <a:ext uri="{FF2B5EF4-FFF2-40B4-BE49-F238E27FC236}">
                    <a16:creationId xmlns:a16="http://schemas.microsoft.com/office/drawing/2014/main" id="{AD0010CE-CB04-4E34-8722-48B7F6363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512" y="4811880"/>
                <a:ext cx="492125" cy="1295400"/>
              </a:xfrm>
              <a:custGeom>
                <a:avLst/>
                <a:gdLst>
                  <a:gd name="T0" fmla="*/ 223 w 223"/>
                  <a:gd name="T1" fmla="*/ 583 h 588"/>
                  <a:gd name="T2" fmla="*/ 211 w 223"/>
                  <a:gd name="T3" fmla="*/ 587 h 588"/>
                  <a:gd name="T4" fmla="*/ 207 w 223"/>
                  <a:gd name="T5" fmla="*/ 588 h 588"/>
                  <a:gd name="T6" fmla="*/ 0 w 223"/>
                  <a:gd name="T7" fmla="*/ 8 h 588"/>
                  <a:gd name="T8" fmla="*/ 5 w 223"/>
                  <a:gd name="T9" fmla="*/ 3 h 588"/>
                  <a:gd name="T10" fmla="*/ 15 w 223"/>
                  <a:gd name="T11" fmla="*/ 0 h 588"/>
                  <a:gd name="T12" fmla="*/ 223 w 223"/>
                  <a:gd name="T13" fmla="*/ 583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3" h="588">
                    <a:moveTo>
                      <a:pt x="223" y="583"/>
                    </a:moveTo>
                    <a:cubicBezTo>
                      <a:pt x="211" y="587"/>
                      <a:pt x="211" y="587"/>
                      <a:pt x="211" y="587"/>
                    </a:cubicBezTo>
                    <a:cubicBezTo>
                      <a:pt x="210" y="588"/>
                      <a:pt x="209" y="588"/>
                      <a:pt x="207" y="58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3" y="4"/>
                      <a:pt x="5" y="3"/>
                    </a:cubicBezTo>
                    <a:cubicBezTo>
                      <a:pt x="10" y="2"/>
                      <a:pt x="10" y="2"/>
                      <a:pt x="15" y="0"/>
                    </a:cubicBezTo>
                    <a:lnTo>
                      <a:pt x="223" y="583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6" name="Rectangle 45">
                <a:extLst>
                  <a:ext uri="{FF2B5EF4-FFF2-40B4-BE49-F238E27FC236}">
                    <a16:creationId xmlns:a16="http://schemas.microsoft.com/office/drawing/2014/main" id="{D340CE70-2A2A-4413-8E88-E5B9F0204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77025" y="6046955"/>
                <a:ext cx="68262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7" name="Rectangle 46">
                <a:extLst>
                  <a:ext uri="{FF2B5EF4-FFF2-40B4-BE49-F238E27FC236}">
                    <a16:creationId xmlns:a16="http://schemas.microsoft.com/office/drawing/2014/main" id="{AFF2CF63-E12D-45D9-9544-14661C36A0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2750" y="6046955"/>
                <a:ext cx="68262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8" name="Rectangle 47">
                <a:extLst>
                  <a:ext uri="{FF2B5EF4-FFF2-40B4-BE49-F238E27FC236}">
                    <a16:creationId xmlns:a16="http://schemas.microsoft.com/office/drawing/2014/main" id="{455E25F0-1D30-4806-9490-BD38ECEA6C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6887" y="6046955"/>
                <a:ext cx="69850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9" name="Rectangle 48">
                <a:extLst>
                  <a:ext uri="{FF2B5EF4-FFF2-40B4-BE49-F238E27FC236}">
                    <a16:creationId xmlns:a16="http://schemas.microsoft.com/office/drawing/2014/main" id="{8A32C4B0-1E41-426F-BE03-E1C6F861D1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2612" y="6046955"/>
                <a:ext cx="68262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0" name="Rectangle 49">
                <a:extLst>
                  <a:ext uri="{FF2B5EF4-FFF2-40B4-BE49-F238E27FC236}">
                    <a16:creationId xmlns:a16="http://schemas.microsoft.com/office/drawing/2014/main" id="{567836C5-3AA9-4500-BC08-CFDCDB3E82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8337" y="6046955"/>
                <a:ext cx="68262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1" name="Rectangle 50">
                <a:extLst>
                  <a:ext uri="{FF2B5EF4-FFF2-40B4-BE49-F238E27FC236}">
                    <a16:creationId xmlns:a16="http://schemas.microsoft.com/office/drawing/2014/main" id="{13041001-8E93-4108-9183-F6CB48260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2475" y="6046955"/>
                <a:ext cx="69850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2" name="Rectangle 51">
                <a:extLst>
                  <a:ext uri="{FF2B5EF4-FFF2-40B4-BE49-F238E27FC236}">
                    <a16:creationId xmlns:a16="http://schemas.microsoft.com/office/drawing/2014/main" id="{769B53A7-596E-4501-A2A0-5924E4B6F6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8200" y="6046955"/>
                <a:ext cx="68262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3" name="Rectangle 52">
                <a:extLst>
                  <a:ext uri="{FF2B5EF4-FFF2-40B4-BE49-F238E27FC236}">
                    <a16:creationId xmlns:a16="http://schemas.microsoft.com/office/drawing/2014/main" id="{24AEF8BD-80E0-4995-986D-25F46C237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73925" y="6046955"/>
                <a:ext cx="68262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4" name="Rectangle 53">
                <a:extLst>
                  <a:ext uri="{FF2B5EF4-FFF2-40B4-BE49-F238E27FC236}">
                    <a16:creationId xmlns:a16="http://schemas.microsoft.com/office/drawing/2014/main" id="{890413BC-C3EF-4845-BB7E-7B5C7E1115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8062" y="6046955"/>
                <a:ext cx="69850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5" name="Freeform 54">
                <a:extLst>
                  <a:ext uri="{FF2B5EF4-FFF2-40B4-BE49-F238E27FC236}">
                    <a16:creationId xmlns:a16="http://schemas.microsoft.com/office/drawing/2014/main" id="{1579D2F7-80C5-4CAC-91EB-02A1317E1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550" y="6050130"/>
                <a:ext cx="1320800" cy="68263"/>
              </a:xfrm>
              <a:custGeom>
                <a:avLst/>
                <a:gdLst>
                  <a:gd name="T0" fmla="*/ 578 w 599"/>
                  <a:gd name="T1" fmla="*/ 0 h 31"/>
                  <a:gd name="T2" fmla="*/ 15 w 599"/>
                  <a:gd name="T3" fmla="*/ 0 h 31"/>
                  <a:gd name="T4" fmla="*/ 0 w 599"/>
                  <a:gd name="T5" fmla="*/ 16 h 31"/>
                  <a:gd name="T6" fmla="*/ 15 w 599"/>
                  <a:gd name="T7" fmla="*/ 31 h 31"/>
                  <a:gd name="T8" fmla="*/ 578 w 599"/>
                  <a:gd name="T9" fmla="*/ 31 h 31"/>
                  <a:gd name="T10" fmla="*/ 588 w 599"/>
                  <a:gd name="T11" fmla="*/ 27 h 31"/>
                  <a:gd name="T12" fmla="*/ 578 w 599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31">
                    <a:moveTo>
                      <a:pt x="578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4"/>
                      <a:pt x="7" y="31"/>
                      <a:pt x="15" y="31"/>
                    </a:cubicBezTo>
                    <a:cubicBezTo>
                      <a:pt x="578" y="31"/>
                      <a:pt x="578" y="31"/>
                      <a:pt x="578" y="31"/>
                    </a:cubicBezTo>
                    <a:cubicBezTo>
                      <a:pt x="582" y="31"/>
                      <a:pt x="585" y="30"/>
                      <a:pt x="588" y="27"/>
                    </a:cubicBezTo>
                    <a:cubicBezTo>
                      <a:pt x="599" y="18"/>
                      <a:pt x="592" y="0"/>
                      <a:pt x="578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6" name="Rectangle 55">
                <a:extLst>
                  <a:ext uri="{FF2B5EF4-FFF2-40B4-BE49-F238E27FC236}">
                    <a16:creationId xmlns:a16="http://schemas.microsoft.com/office/drawing/2014/main" id="{9CB3E4B5-8C54-4E8F-900A-C078ADA46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77062" y="6064418"/>
                <a:ext cx="473075" cy="3492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7" name="Rectangle 110">
                <a:extLst>
                  <a:ext uri="{FF2B5EF4-FFF2-40B4-BE49-F238E27FC236}">
                    <a16:creationId xmlns:a16="http://schemas.microsoft.com/office/drawing/2014/main" id="{846EAB47-DAA9-48A4-ABEC-82F32D97B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0937" y="6070768"/>
                <a:ext cx="107950" cy="23813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8" name="Rectangle 111">
                <a:extLst>
                  <a:ext uri="{FF2B5EF4-FFF2-40B4-BE49-F238E27FC236}">
                    <a16:creationId xmlns:a16="http://schemas.microsoft.com/office/drawing/2014/main" id="{D715B70A-86B1-40CB-BE8F-4520E44AFF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35875" y="6070768"/>
                <a:ext cx="104775" cy="23813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9" name="Rectangle 112">
                <a:extLst>
                  <a:ext uri="{FF2B5EF4-FFF2-40B4-BE49-F238E27FC236}">
                    <a16:creationId xmlns:a16="http://schemas.microsoft.com/office/drawing/2014/main" id="{140E47D6-932D-4055-8720-706E1B983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0987" y="6061243"/>
                <a:ext cx="7937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0" name="Rectangle 113">
                <a:extLst>
                  <a:ext uri="{FF2B5EF4-FFF2-40B4-BE49-F238E27FC236}">
                    <a16:creationId xmlns:a16="http://schemas.microsoft.com/office/drawing/2014/main" id="{04AB3734-163B-44B2-9EBA-57F7071B23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0037" y="6061243"/>
                <a:ext cx="11112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1" name="Rectangle 114">
                <a:extLst>
                  <a:ext uri="{FF2B5EF4-FFF2-40B4-BE49-F238E27FC236}">
                    <a16:creationId xmlns:a16="http://schemas.microsoft.com/office/drawing/2014/main" id="{7CA16008-E872-4AFD-B887-C70A7AB2AE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72262" y="6061243"/>
                <a:ext cx="9525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2" name="Rectangle 115">
                <a:extLst>
                  <a:ext uri="{FF2B5EF4-FFF2-40B4-BE49-F238E27FC236}">
                    <a16:creationId xmlns:a16="http://schemas.microsoft.com/office/drawing/2014/main" id="{24163F3F-14CB-440D-86BC-9369C243B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4487" y="6061243"/>
                <a:ext cx="9525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3" name="Rectangle 116">
                <a:extLst>
                  <a:ext uri="{FF2B5EF4-FFF2-40B4-BE49-F238E27FC236}">
                    <a16:creationId xmlns:a16="http://schemas.microsoft.com/office/drawing/2014/main" id="{D086F8F3-7962-4B2A-8396-ADD8D4656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13537" y="6061243"/>
                <a:ext cx="11112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4" name="Rectangle 117">
                <a:extLst>
                  <a:ext uri="{FF2B5EF4-FFF2-40B4-BE49-F238E27FC236}">
                    <a16:creationId xmlns:a16="http://schemas.microsoft.com/office/drawing/2014/main" id="{B421316B-CF48-418B-82C8-84946FFC0A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5762" y="6061243"/>
                <a:ext cx="9525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5" name="Rectangle 118">
                <a:extLst>
                  <a:ext uri="{FF2B5EF4-FFF2-40B4-BE49-F238E27FC236}">
                    <a16:creationId xmlns:a16="http://schemas.microsoft.com/office/drawing/2014/main" id="{7E769129-D334-4F99-9BE2-DE78C0660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7987" y="6061243"/>
                <a:ext cx="9525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6" name="Rectangle 119">
                <a:extLst>
                  <a:ext uri="{FF2B5EF4-FFF2-40B4-BE49-F238E27FC236}">
                    <a16:creationId xmlns:a16="http://schemas.microsoft.com/office/drawing/2014/main" id="{A9EE79F8-A13C-46DC-88CE-1AB0AC04C2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78625" y="6061243"/>
                <a:ext cx="11112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7" name="Rectangle 120">
                <a:extLst>
                  <a:ext uri="{FF2B5EF4-FFF2-40B4-BE49-F238E27FC236}">
                    <a16:creationId xmlns:a16="http://schemas.microsoft.com/office/drawing/2014/main" id="{0321670A-DC7C-45A5-8632-BEA4C0B28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0850" y="6061243"/>
                <a:ext cx="7937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8" name="Rectangle 121">
                <a:extLst>
                  <a:ext uri="{FF2B5EF4-FFF2-40B4-BE49-F238E27FC236}">
                    <a16:creationId xmlns:a16="http://schemas.microsoft.com/office/drawing/2014/main" id="{7A402D60-B289-436F-AF3B-C9AD9CADAB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1487" y="6061243"/>
                <a:ext cx="9525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9" name="Freeform 122">
                <a:extLst>
                  <a:ext uri="{FF2B5EF4-FFF2-40B4-BE49-F238E27FC236}">
                    <a16:creationId xmlns:a16="http://schemas.microsoft.com/office/drawing/2014/main" id="{323BA253-084D-4D38-886A-A34D1382C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4829343"/>
                <a:ext cx="492125" cy="1281113"/>
              </a:xfrm>
              <a:custGeom>
                <a:avLst/>
                <a:gdLst>
                  <a:gd name="T0" fmla="*/ 224 w 224"/>
                  <a:gd name="T1" fmla="*/ 580 h 581"/>
                  <a:gd name="T2" fmla="*/ 204 w 224"/>
                  <a:gd name="T3" fmla="*/ 568 h 581"/>
                  <a:gd name="T4" fmla="*/ 17 w 224"/>
                  <a:gd name="T5" fmla="*/ 0 h 581"/>
                  <a:gd name="T6" fmla="*/ 224 w 224"/>
                  <a:gd name="T7" fmla="*/ 58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4" h="581">
                    <a:moveTo>
                      <a:pt x="224" y="580"/>
                    </a:moveTo>
                    <a:cubicBezTo>
                      <a:pt x="216" y="581"/>
                      <a:pt x="207" y="577"/>
                      <a:pt x="204" y="568"/>
                    </a:cubicBezTo>
                    <a:cubicBezTo>
                      <a:pt x="53" y="150"/>
                      <a:pt x="0" y="27"/>
                      <a:pt x="17" y="0"/>
                    </a:cubicBezTo>
                    <a:lnTo>
                      <a:pt x="224" y="58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07648843-3B46-4CB0-B1E3-3F6E59795BE0}"/>
              </a:ext>
            </a:extLst>
          </p:cNvPr>
          <p:cNvGrpSpPr/>
          <p:nvPr userDrawn="1"/>
        </p:nvGrpSpPr>
        <p:grpSpPr>
          <a:xfrm>
            <a:off x="3924438" y="3075342"/>
            <a:ext cx="973534" cy="1429942"/>
            <a:chOff x="3454400" y="3484916"/>
            <a:chExt cx="973534" cy="1020367"/>
          </a:xfrm>
        </p:grpSpPr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4A1C01EA-8051-430C-8FD0-FC406400E3C1}"/>
                </a:ext>
              </a:extLst>
            </p:cNvPr>
            <p:cNvCxnSpPr/>
            <p:nvPr userDrawn="1"/>
          </p:nvCxnSpPr>
          <p:spPr>
            <a:xfrm flipV="1">
              <a:off x="4427933" y="3484916"/>
              <a:ext cx="1" cy="1020367"/>
            </a:xfrm>
            <a:prstGeom prst="line">
              <a:avLst/>
            </a:prstGeom>
            <a:ln w="57150">
              <a:solidFill>
                <a:srgbClr val="2F424C"/>
              </a:solidFill>
              <a:prstDash val="solid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303F70C1-0B46-4F8A-BBB5-14693AAD155E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454400" y="3511503"/>
              <a:ext cx="973534" cy="0"/>
            </a:xfrm>
            <a:prstGeom prst="straightConnector1">
              <a:avLst/>
            </a:prstGeom>
            <a:ln w="57150">
              <a:solidFill>
                <a:srgbClr val="2F424C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10427323-1DD2-4BE0-B26E-17DAA418FD8E}"/>
              </a:ext>
            </a:extLst>
          </p:cNvPr>
          <p:cNvGrpSpPr/>
          <p:nvPr userDrawn="1"/>
        </p:nvGrpSpPr>
        <p:grpSpPr>
          <a:xfrm>
            <a:off x="3924438" y="1935855"/>
            <a:ext cx="1338464" cy="2765056"/>
            <a:chOff x="3454400" y="2516981"/>
            <a:chExt cx="1338464" cy="2183929"/>
          </a:xfrm>
        </p:grpSpPr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33E11C8A-7D9B-43EB-8794-CF10A993567C}"/>
                </a:ext>
              </a:extLst>
            </p:cNvPr>
            <p:cNvCxnSpPr/>
            <p:nvPr userDrawn="1"/>
          </p:nvCxnSpPr>
          <p:spPr>
            <a:xfrm flipV="1">
              <a:off x="4792862" y="2516981"/>
              <a:ext cx="2" cy="2183929"/>
            </a:xfrm>
            <a:prstGeom prst="line">
              <a:avLst/>
            </a:prstGeom>
            <a:ln w="57150">
              <a:solidFill>
                <a:srgbClr val="2F424C"/>
              </a:solidFill>
              <a:prstDash val="solid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B6AD9430-DD44-4D65-BAF5-81C183543830}"/>
                </a:ext>
              </a:extLst>
            </p:cNvPr>
            <p:cNvCxnSpPr/>
            <p:nvPr userDrawn="1"/>
          </p:nvCxnSpPr>
          <p:spPr>
            <a:xfrm flipH="1">
              <a:off x="3454400" y="2540064"/>
              <a:ext cx="1338464" cy="0"/>
            </a:xfrm>
            <a:prstGeom prst="straightConnector1">
              <a:avLst/>
            </a:prstGeom>
            <a:ln w="57150">
              <a:solidFill>
                <a:srgbClr val="2F424C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4" name="Text Placeholder 144">
            <a:extLst>
              <a:ext uri="{FF2B5EF4-FFF2-40B4-BE49-F238E27FC236}">
                <a16:creationId xmlns:a16="http://schemas.microsoft.com/office/drawing/2014/main" id="{BECB5049-E106-4CED-9C59-9EAB5687DC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715" y="1735733"/>
            <a:ext cx="3657257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rgbClr val="2F42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Point Text 1</a:t>
            </a:r>
          </a:p>
        </p:txBody>
      </p:sp>
      <p:sp>
        <p:nvSpPr>
          <p:cNvPr id="235" name="Text Placeholder 144">
            <a:extLst>
              <a:ext uri="{FF2B5EF4-FFF2-40B4-BE49-F238E27FC236}">
                <a16:creationId xmlns:a16="http://schemas.microsoft.com/office/drawing/2014/main" id="{1A6E0EE4-E04E-4BBD-B8F5-1557DB2145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2714" y="2890927"/>
            <a:ext cx="3657258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rgbClr val="2F42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Point Text 2</a:t>
            </a:r>
          </a:p>
        </p:txBody>
      </p:sp>
    </p:spTree>
    <p:extLst>
      <p:ext uri="{BB962C8B-B14F-4D97-AF65-F5344CB8AC3E}">
        <p14:creationId xmlns:p14="http://schemas.microsoft.com/office/powerpoint/2010/main" val="428015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Box 119">
            <a:extLst>
              <a:ext uri="{FF2B5EF4-FFF2-40B4-BE49-F238E27FC236}">
                <a16:creationId xmlns:a16="http://schemas.microsoft.com/office/drawing/2014/main" id="{ED23FC5B-6A88-40AC-BF04-03DF3364D74B}"/>
              </a:ext>
            </a:extLst>
          </p:cNvPr>
          <p:cNvSpPr txBox="1"/>
          <p:nvPr userDrawn="1"/>
        </p:nvSpPr>
        <p:spPr>
          <a:xfrm>
            <a:off x="2912659" y="199841"/>
            <a:ext cx="6080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Topik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FBD01A7-1C9D-4A9A-BC0A-FBA65492B7A5}"/>
              </a:ext>
            </a:extLst>
          </p:cNvPr>
          <p:cNvGrpSpPr/>
          <p:nvPr userDrawn="1"/>
        </p:nvGrpSpPr>
        <p:grpSpPr>
          <a:xfrm>
            <a:off x="4899421" y="2664575"/>
            <a:ext cx="4244578" cy="3003947"/>
            <a:chOff x="6096000" y="2221080"/>
            <a:chExt cx="5659437" cy="4005263"/>
          </a:xfrm>
        </p:grpSpPr>
        <p:sp>
          <p:nvSpPr>
            <p:cNvPr id="122" name="Oval 5">
              <a:extLst>
                <a:ext uri="{FF2B5EF4-FFF2-40B4-BE49-F238E27FC236}">
                  <a16:creationId xmlns:a16="http://schemas.microsoft.com/office/drawing/2014/main" id="{5837E615-29D3-48E1-9770-BAF134A9D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5400" y="6099343"/>
              <a:ext cx="5380037" cy="107950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43B65187-EF79-4BC8-867B-C322781F10F5}"/>
                </a:ext>
              </a:extLst>
            </p:cNvPr>
            <p:cNvGrpSpPr/>
            <p:nvPr/>
          </p:nvGrpSpPr>
          <p:grpSpPr>
            <a:xfrm>
              <a:off x="7321550" y="2221080"/>
              <a:ext cx="4056062" cy="4005263"/>
              <a:chOff x="7321550" y="2221080"/>
              <a:chExt cx="4056062" cy="4005263"/>
            </a:xfrm>
          </p:grpSpPr>
          <p:sp>
            <p:nvSpPr>
              <p:cNvPr id="169" name="Freeform 6">
                <a:extLst>
                  <a:ext uri="{FF2B5EF4-FFF2-40B4-BE49-F238E27FC236}">
                    <a16:creationId xmlns:a16="http://schemas.microsoft.com/office/drawing/2014/main" id="{AD0FAC1C-6655-4D9B-8282-06997771A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1550" y="4364205"/>
                <a:ext cx="1814512" cy="1576388"/>
              </a:xfrm>
              <a:custGeom>
                <a:avLst/>
                <a:gdLst>
                  <a:gd name="T0" fmla="*/ 823 w 823"/>
                  <a:gd name="T1" fmla="*/ 75 h 715"/>
                  <a:gd name="T2" fmla="*/ 672 w 823"/>
                  <a:gd name="T3" fmla="*/ 290 h 715"/>
                  <a:gd name="T4" fmla="*/ 317 w 823"/>
                  <a:gd name="T5" fmla="*/ 582 h 715"/>
                  <a:gd name="T6" fmla="*/ 274 w 823"/>
                  <a:gd name="T7" fmla="*/ 624 h 715"/>
                  <a:gd name="T8" fmla="*/ 143 w 823"/>
                  <a:gd name="T9" fmla="*/ 644 h 715"/>
                  <a:gd name="T10" fmla="*/ 75 w 823"/>
                  <a:gd name="T11" fmla="*/ 688 h 715"/>
                  <a:gd name="T12" fmla="*/ 34 w 823"/>
                  <a:gd name="T13" fmla="*/ 714 h 715"/>
                  <a:gd name="T14" fmla="*/ 29 w 823"/>
                  <a:gd name="T15" fmla="*/ 703 h 715"/>
                  <a:gd name="T16" fmla="*/ 27 w 823"/>
                  <a:gd name="T17" fmla="*/ 703 h 715"/>
                  <a:gd name="T18" fmla="*/ 17 w 823"/>
                  <a:gd name="T19" fmla="*/ 709 h 715"/>
                  <a:gd name="T20" fmla="*/ 9 w 823"/>
                  <a:gd name="T21" fmla="*/ 703 h 715"/>
                  <a:gd name="T22" fmla="*/ 14 w 823"/>
                  <a:gd name="T23" fmla="*/ 696 h 715"/>
                  <a:gd name="T24" fmla="*/ 13 w 823"/>
                  <a:gd name="T25" fmla="*/ 695 h 715"/>
                  <a:gd name="T26" fmla="*/ 7 w 823"/>
                  <a:gd name="T27" fmla="*/ 695 h 715"/>
                  <a:gd name="T28" fmla="*/ 36 w 823"/>
                  <a:gd name="T29" fmla="*/ 656 h 715"/>
                  <a:gd name="T30" fmla="*/ 112 w 823"/>
                  <a:gd name="T31" fmla="*/ 567 h 715"/>
                  <a:gd name="T32" fmla="*/ 267 w 823"/>
                  <a:gd name="T33" fmla="*/ 547 h 715"/>
                  <a:gd name="T34" fmla="*/ 608 w 823"/>
                  <a:gd name="T35" fmla="*/ 222 h 715"/>
                  <a:gd name="T36" fmla="*/ 727 w 823"/>
                  <a:gd name="T37" fmla="*/ 0 h 715"/>
                  <a:gd name="T38" fmla="*/ 823 w 823"/>
                  <a:gd name="T39" fmla="*/ 75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3" h="715">
                    <a:moveTo>
                      <a:pt x="823" y="75"/>
                    </a:moveTo>
                    <a:cubicBezTo>
                      <a:pt x="812" y="100"/>
                      <a:pt x="773" y="184"/>
                      <a:pt x="672" y="290"/>
                    </a:cubicBezTo>
                    <a:cubicBezTo>
                      <a:pt x="600" y="365"/>
                      <a:pt x="340" y="538"/>
                      <a:pt x="317" y="582"/>
                    </a:cubicBezTo>
                    <a:cubicBezTo>
                      <a:pt x="300" y="613"/>
                      <a:pt x="277" y="624"/>
                      <a:pt x="274" y="624"/>
                    </a:cubicBezTo>
                    <a:cubicBezTo>
                      <a:pt x="261" y="624"/>
                      <a:pt x="149" y="641"/>
                      <a:pt x="143" y="644"/>
                    </a:cubicBezTo>
                    <a:cubicBezTo>
                      <a:pt x="139" y="646"/>
                      <a:pt x="104" y="670"/>
                      <a:pt x="75" y="688"/>
                    </a:cubicBezTo>
                    <a:cubicBezTo>
                      <a:pt x="59" y="701"/>
                      <a:pt x="40" y="715"/>
                      <a:pt x="34" y="714"/>
                    </a:cubicBezTo>
                    <a:cubicBezTo>
                      <a:pt x="28" y="713"/>
                      <a:pt x="28" y="707"/>
                      <a:pt x="29" y="703"/>
                    </a:cubicBezTo>
                    <a:cubicBezTo>
                      <a:pt x="28" y="703"/>
                      <a:pt x="28" y="703"/>
                      <a:pt x="27" y="703"/>
                    </a:cubicBezTo>
                    <a:cubicBezTo>
                      <a:pt x="24" y="706"/>
                      <a:pt x="20" y="709"/>
                      <a:pt x="17" y="709"/>
                    </a:cubicBezTo>
                    <a:cubicBezTo>
                      <a:pt x="12" y="709"/>
                      <a:pt x="6" y="707"/>
                      <a:pt x="9" y="703"/>
                    </a:cubicBezTo>
                    <a:cubicBezTo>
                      <a:pt x="10" y="701"/>
                      <a:pt x="12" y="699"/>
                      <a:pt x="14" y="696"/>
                    </a:cubicBezTo>
                    <a:cubicBezTo>
                      <a:pt x="13" y="696"/>
                      <a:pt x="13" y="695"/>
                      <a:pt x="13" y="695"/>
                    </a:cubicBezTo>
                    <a:cubicBezTo>
                      <a:pt x="11" y="696"/>
                      <a:pt x="9" y="696"/>
                      <a:pt x="7" y="695"/>
                    </a:cubicBezTo>
                    <a:cubicBezTo>
                      <a:pt x="0" y="691"/>
                      <a:pt x="36" y="656"/>
                      <a:pt x="36" y="656"/>
                    </a:cubicBezTo>
                    <a:cubicBezTo>
                      <a:pt x="65" y="621"/>
                      <a:pt x="112" y="567"/>
                      <a:pt x="112" y="567"/>
                    </a:cubicBezTo>
                    <a:cubicBezTo>
                      <a:pt x="267" y="547"/>
                      <a:pt x="267" y="547"/>
                      <a:pt x="267" y="547"/>
                    </a:cubicBezTo>
                    <a:cubicBezTo>
                      <a:pt x="267" y="547"/>
                      <a:pt x="596" y="236"/>
                      <a:pt x="608" y="222"/>
                    </a:cubicBezTo>
                    <a:cubicBezTo>
                      <a:pt x="620" y="207"/>
                      <a:pt x="727" y="0"/>
                      <a:pt x="727" y="0"/>
                    </a:cubicBezTo>
                    <a:lnTo>
                      <a:pt x="823" y="75"/>
                    </a:lnTo>
                    <a:close/>
                  </a:path>
                </a:pathLst>
              </a:custGeom>
              <a:solidFill>
                <a:srgbClr val="E3C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0" name="Freeform 7">
                <a:extLst>
                  <a:ext uri="{FF2B5EF4-FFF2-40B4-BE49-F238E27FC236}">
                    <a16:creationId xmlns:a16="http://schemas.microsoft.com/office/drawing/2014/main" id="{4E115DB8-92F3-413C-BE27-E11A696AE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4262" y="4034005"/>
                <a:ext cx="611187" cy="850900"/>
              </a:xfrm>
              <a:custGeom>
                <a:avLst/>
                <a:gdLst>
                  <a:gd name="T0" fmla="*/ 175 w 278"/>
                  <a:gd name="T1" fmla="*/ 0 h 386"/>
                  <a:gd name="T2" fmla="*/ 8 w 278"/>
                  <a:gd name="T3" fmla="*/ 304 h 386"/>
                  <a:gd name="T4" fmla="*/ 125 w 278"/>
                  <a:gd name="T5" fmla="*/ 377 h 386"/>
                  <a:gd name="T6" fmla="*/ 278 w 278"/>
                  <a:gd name="T7" fmla="*/ 100 h 386"/>
                  <a:gd name="T8" fmla="*/ 175 w 278"/>
                  <a:gd name="T9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8" h="386">
                    <a:moveTo>
                      <a:pt x="175" y="0"/>
                    </a:moveTo>
                    <a:cubicBezTo>
                      <a:pt x="162" y="13"/>
                      <a:pt x="0" y="300"/>
                      <a:pt x="8" y="304"/>
                    </a:cubicBezTo>
                    <a:cubicBezTo>
                      <a:pt x="17" y="309"/>
                      <a:pt x="119" y="386"/>
                      <a:pt x="125" y="377"/>
                    </a:cubicBezTo>
                    <a:cubicBezTo>
                      <a:pt x="130" y="367"/>
                      <a:pt x="278" y="100"/>
                      <a:pt x="278" y="100"/>
                    </a:cubicBez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0D13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1" name="Freeform 8">
                <a:extLst>
                  <a:ext uri="{FF2B5EF4-FFF2-40B4-BE49-F238E27FC236}">
                    <a16:creationId xmlns:a16="http://schemas.microsoft.com/office/drawing/2014/main" id="{4B6FD916-54E3-4814-A74C-A82F12312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55087" y="3832393"/>
                <a:ext cx="188912" cy="349250"/>
              </a:xfrm>
              <a:custGeom>
                <a:avLst/>
                <a:gdLst>
                  <a:gd name="T0" fmla="*/ 86 w 86"/>
                  <a:gd name="T1" fmla="*/ 29 h 158"/>
                  <a:gd name="T2" fmla="*/ 50 w 86"/>
                  <a:gd name="T3" fmla="*/ 0 h 158"/>
                  <a:gd name="T4" fmla="*/ 6 w 86"/>
                  <a:gd name="T5" fmla="*/ 88 h 158"/>
                  <a:gd name="T6" fmla="*/ 64 w 86"/>
                  <a:gd name="T7" fmla="*/ 149 h 158"/>
                  <a:gd name="T8" fmla="*/ 86 w 86"/>
                  <a:gd name="T9" fmla="*/ 2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58">
                    <a:moveTo>
                      <a:pt x="86" y="29"/>
                    </a:moveTo>
                    <a:cubicBezTo>
                      <a:pt x="83" y="26"/>
                      <a:pt x="50" y="0"/>
                      <a:pt x="50" y="0"/>
                    </a:cubicBezTo>
                    <a:cubicBezTo>
                      <a:pt x="50" y="0"/>
                      <a:pt x="0" y="82"/>
                      <a:pt x="6" y="88"/>
                    </a:cubicBezTo>
                    <a:cubicBezTo>
                      <a:pt x="12" y="93"/>
                      <a:pt x="62" y="158"/>
                      <a:pt x="64" y="149"/>
                    </a:cubicBezTo>
                    <a:cubicBezTo>
                      <a:pt x="66" y="140"/>
                      <a:pt x="86" y="29"/>
                      <a:pt x="86" y="2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2" name="Freeform 9">
                <a:extLst>
                  <a:ext uri="{FF2B5EF4-FFF2-40B4-BE49-F238E27FC236}">
                    <a16:creationId xmlns:a16="http://schemas.microsoft.com/office/drawing/2014/main" id="{0FD9E396-6F86-4587-92CB-111C336CC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2862" y="3400593"/>
                <a:ext cx="477837" cy="695325"/>
              </a:xfrm>
              <a:custGeom>
                <a:avLst/>
                <a:gdLst>
                  <a:gd name="T0" fmla="*/ 0 w 217"/>
                  <a:gd name="T1" fmla="*/ 103 h 315"/>
                  <a:gd name="T2" fmla="*/ 72 w 217"/>
                  <a:gd name="T3" fmla="*/ 245 h 315"/>
                  <a:gd name="T4" fmla="*/ 121 w 217"/>
                  <a:gd name="T5" fmla="*/ 289 h 315"/>
                  <a:gd name="T6" fmla="*/ 217 w 217"/>
                  <a:gd name="T7" fmla="*/ 117 h 315"/>
                  <a:gd name="T8" fmla="*/ 107 w 217"/>
                  <a:gd name="T9" fmla="*/ 0 h 315"/>
                  <a:gd name="T10" fmla="*/ 0 w 217"/>
                  <a:gd name="T11" fmla="*/ 103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7" h="315">
                    <a:moveTo>
                      <a:pt x="0" y="103"/>
                    </a:moveTo>
                    <a:cubicBezTo>
                      <a:pt x="7" y="108"/>
                      <a:pt x="60" y="174"/>
                      <a:pt x="72" y="245"/>
                    </a:cubicBezTo>
                    <a:cubicBezTo>
                      <a:pt x="84" y="315"/>
                      <a:pt x="117" y="296"/>
                      <a:pt x="121" y="289"/>
                    </a:cubicBezTo>
                    <a:cubicBezTo>
                      <a:pt x="217" y="117"/>
                      <a:pt x="217" y="117"/>
                      <a:pt x="217" y="117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E2C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3" name="Freeform 10">
                <a:extLst>
                  <a:ext uri="{FF2B5EF4-FFF2-40B4-BE49-F238E27FC236}">
                    <a16:creationId xmlns:a16="http://schemas.microsoft.com/office/drawing/2014/main" id="{A76FAA9C-1B12-4FA3-8EE6-44FA3AEBC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1600" y="3489493"/>
                <a:ext cx="485775" cy="782638"/>
              </a:xfrm>
              <a:custGeom>
                <a:avLst/>
                <a:gdLst>
                  <a:gd name="T0" fmla="*/ 220 w 220"/>
                  <a:gd name="T1" fmla="*/ 46 h 355"/>
                  <a:gd name="T2" fmla="*/ 134 w 220"/>
                  <a:gd name="T3" fmla="*/ 7 h 355"/>
                  <a:gd name="T4" fmla="*/ 4 w 220"/>
                  <a:gd name="T5" fmla="*/ 243 h 355"/>
                  <a:gd name="T6" fmla="*/ 44 w 220"/>
                  <a:gd name="T7" fmla="*/ 347 h 355"/>
                  <a:gd name="T8" fmla="*/ 220 w 220"/>
                  <a:gd name="T9" fmla="*/ 46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355">
                    <a:moveTo>
                      <a:pt x="220" y="46"/>
                    </a:moveTo>
                    <a:cubicBezTo>
                      <a:pt x="212" y="42"/>
                      <a:pt x="138" y="0"/>
                      <a:pt x="134" y="7"/>
                    </a:cubicBezTo>
                    <a:cubicBezTo>
                      <a:pt x="130" y="13"/>
                      <a:pt x="0" y="236"/>
                      <a:pt x="4" y="243"/>
                    </a:cubicBezTo>
                    <a:cubicBezTo>
                      <a:pt x="7" y="249"/>
                      <a:pt x="42" y="355"/>
                      <a:pt x="44" y="347"/>
                    </a:cubicBezTo>
                    <a:cubicBezTo>
                      <a:pt x="46" y="339"/>
                      <a:pt x="220" y="46"/>
                      <a:pt x="220" y="46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4" name="Freeform 11">
                <a:extLst>
                  <a:ext uri="{FF2B5EF4-FFF2-40B4-BE49-F238E27FC236}">
                    <a16:creationId xmlns:a16="http://schemas.microsoft.com/office/drawing/2014/main" id="{ED577353-C0A6-4C08-9EF5-A4451C93D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7612" y="4994443"/>
                <a:ext cx="1089025" cy="741363"/>
              </a:xfrm>
              <a:custGeom>
                <a:avLst/>
                <a:gdLst>
                  <a:gd name="T0" fmla="*/ 462 w 494"/>
                  <a:gd name="T1" fmla="*/ 177 h 336"/>
                  <a:gd name="T2" fmla="*/ 82 w 494"/>
                  <a:gd name="T3" fmla="*/ 37 h 336"/>
                  <a:gd name="T4" fmla="*/ 21 w 494"/>
                  <a:gd name="T5" fmla="*/ 212 h 336"/>
                  <a:gd name="T6" fmla="*/ 450 w 494"/>
                  <a:gd name="T7" fmla="*/ 305 h 336"/>
                  <a:gd name="T8" fmla="*/ 462 w 494"/>
                  <a:gd name="T9" fmla="*/ 177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4" h="336">
                    <a:moveTo>
                      <a:pt x="462" y="177"/>
                    </a:moveTo>
                    <a:cubicBezTo>
                      <a:pt x="406" y="158"/>
                      <a:pt x="142" y="0"/>
                      <a:pt x="82" y="37"/>
                    </a:cubicBezTo>
                    <a:cubicBezTo>
                      <a:pt x="22" y="74"/>
                      <a:pt x="0" y="187"/>
                      <a:pt x="21" y="212"/>
                    </a:cubicBezTo>
                    <a:cubicBezTo>
                      <a:pt x="42" y="237"/>
                      <a:pt x="405" y="336"/>
                      <a:pt x="450" y="305"/>
                    </a:cubicBezTo>
                    <a:cubicBezTo>
                      <a:pt x="494" y="274"/>
                      <a:pt x="462" y="177"/>
                      <a:pt x="462" y="177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5" name="Freeform 12">
                <a:extLst>
                  <a:ext uri="{FF2B5EF4-FFF2-40B4-BE49-F238E27FC236}">
                    <a16:creationId xmlns:a16="http://schemas.microsoft.com/office/drawing/2014/main" id="{2724F6D2-08F1-4BDF-BE8C-D6C45F2E2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6387" y="5265905"/>
                <a:ext cx="403225" cy="193675"/>
              </a:xfrm>
              <a:custGeom>
                <a:avLst/>
                <a:gdLst>
                  <a:gd name="T0" fmla="*/ 183 w 183"/>
                  <a:gd name="T1" fmla="*/ 88 h 88"/>
                  <a:gd name="T2" fmla="*/ 22 w 183"/>
                  <a:gd name="T3" fmla="*/ 22 h 88"/>
                  <a:gd name="T4" fmla="*/ 0 w 183"/>
                  <a:gd name="T5" fmla="*/ 0 h 88"/>
                  <a:gd name="T6" fmla="*/ 4 w 183"/>
                  <a:gd name="T7" fmla="*/ 46 h 88"/>
                  <a:gd name="T8" fmla="*/ 3 w 183"/>
                  <a:gd name="T9" fmla="*/ 78 h 88"/>
                  <a:gd name="T10" fmla="*/ 183 w 183"/>
                  <a:gd name="T11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3" h="88">
                    <a:moveTo>
                      <a:pt x="183" y="88"/>
                    </a:moveTo>
                    <a:cubicBezTo>
                      <a:pt x="156" y="75"/>
                      <a:pt x="22" y="22"/>
                      <a:pt x="22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3" y="78"/>
                      <a:pt x="3" y="78"/>
                      <a:pt x="3" y="78"/>
                    </a:cubicBezTo>
                    <a:lnTo>
                      <a:pt x="183" y="88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6" name="Freeform 13">
                <a:extLst>
                  <a:ext uri="{FF2B5EF4-FFF2-40B4-BE49-F238E27FC236}">
                    <a16:creationId xmlns:a16="http://schemas.microsoft.com/office/drawing/2014/main" id="{D0DE17F2-4483-494C-BEF9-81F057EC6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0675" y="4143543"/>
                <a:ext cx="1144587" cy="1484313"/>
              </a:xfrm>
              <a:custGeom>
                <a:avLst/>
                <a:gdLst>
                  <a:gd name="T0" fmla="*/ 0 w 520"/>
                  <a:gd name="T1" fmla="*/ 140 h 673"/>
                  <a:gd name="T2" fmla="*/ 114 w 520"/>
                  <a:gd name="T3" fmla="*/ 365 h 673"/>
                  <a:gd name="T4" fmla="*/ 163 w 520"/>
                  <a:gd name="T5" fmla="*/ 650 h 673"/>
                  <a:gd name="T6" fmla="*/ 520 w 520"/>
                  <a:gd name="T7" fmla="*/ 673 h 673"/>
                  <a:gd name="T8" fmla="*/ 386 w 520"/>
                  <a:gd name="T9" fmla="*/ 208 h 673"/>
                  <a:gd name="T10" fmla="*/ 244 w 520"/>
                  <a:gd name="T11" fmla="*/ 8 h 673"/>
                  <a:gd name="T12" fmla="*/ 0 w 520"/>
                  <a:gd name="T13" fmla="*/ 14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0" h="673">
                    <a:moveTo>
                      <a:pt x="0" y="140"/>
                    </a:moveTo>
                    <a:cubicBezTo>
                      <a:pt x="7" y="151"/>
                      <a:pt x="60" y="231"/>
                      <a:pt x="114" y="365"/>
                    </a:cubicBezTo>
                    <a:cubicBezTo>
                      <a:pt x="168" y="499"/>
                      <a:pt x="153" y="650"/>
                      <a:pt x="163" y="650"/>
                    </a:cubicBezTo>
                    <a:cubicBezTo>
                      <a:pt x="174" y="650"/>
                      <a:pt x="520" y="673"/>
                      <a:pt x="520" y="673"/>
                    </a:cubicBezTo>
                    <a:cubicBezTo>
                      <a:pt x="520" y="673"/>
                      <a:pt x="465" y="342"/>
                      <a:pt x="386" y="208"/>
                    </a:cubicBezTo>
                    <a:cubicBezTo>
                      <a:pt x="308" y="74"/>
                      <a:pt x="256" y="0"/>
                      <a:pt x="244" y="8"/>
                    </a:cubicBezTo>
                    <a:cubicBezTo>
                      <a:pt x="231" y="16"/>
                      <a:pt x="0" y="140"/>
                      <a:pt x="0" y="140"/>
                    </a:cubicBezTo>
                    <a:close/>
                  </a:path>
                </a:pathLst>
              </a:custGeom>
              <a:solidFill>
                <a:srgbClr val="0D13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7" name="Freeform 14">
                <a:extLst>
                  <a:ext uri="{FF2B5EF4-FFF2-40B4-BE49-F238E27FC236}">
                    <a16:creationId xmlns:a16="http://schemas.microsoft.com/office/drawing/2014/main" id="{AA17EF6D-9CD1-4646-9AB9-0B4203DA4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9500" y="5719930"/>
                <a:ext cx="258762" cy="141288"/>
              </a:xfrm>
              <a:custGeom>
                <a:avLst/>
                <a:gdLst>
                  <a:gd name="T0" fmla="*/ 117 w 117"/>
                  <a:gd name="T1" fmla="*/ 0 h 64"/>
                  <a:gd name="T2" fmla="*/ 1 w 117"/>
                  <a:gd name="T3" fmla="*/ 48 h 64"/>
                  <a:gd name="T4" fmla="*/ 18 w 117"/>
                  <a:gd name="T5" fmla="*/ 63 h 64"/>
                  <a:gd name="T6" fmla="*/ 85 w 117"/>
                  <a:gd name="T7" fmla="*/ 41 h 64"/>
                  <a:gd name="T8" fmla="*/ 117 w 117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64">
                    <a:moveTo>
                      <a:pt x="117" y="0"/>
                    </a:moveTo>
                    <a:cubicBezTo>
                      <a:pt x="102" y="8"/>
                      <a:pt x="0" y="43"/>
                      <a:pt x="1" y="48"/>
                    </a:cubicBezTo>
                    <a:cubicBezTo>
                      <a:pt x="3" y="56"/>
                      <a:pt x="7" y="62"/>
                      <a:pt x="18" y="63"/>
                    </a:cubicBezTo>
                    <a:cubicBezTo>
                      <a:pt x="29" y="64"/>
                      <a:pt x="88" y="46"/>
                      <a:pt x="85" y="41"/>
                    </a:cubicBezTo>
                    <a:cubicBezTo>
                      <a:pt x="82" y="37"/>
                      <a:pt x="117" y="0"/>
                      <a:pt x="117" y="0"/>
                    </a:cubicBezTo>
                    <a:close/>
                  </a:path>
                </a:pathLst>
              </a:custGeom>
              <a:solidFill>
                <a:srgbClr val="F0D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8" name="Freeform 15">
                <a:extLst>
                  <a:ext uri="{FF2B5EF4-FFF2-40B4-BE49-F238E27FC236}">
                    <a16:creationId xmlns:a16="http://schemas.microsoft.com/office/drawing/2014/main" id="{7DE266C1-4247-45BF-BC8E-5DA214A97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7750" y="4473743"/>
                <a:ext cx="1814512" cy="1573213"/>
              </a:xfrm>
              <a:custGeom>
                <a:avLst/>
                <a:gdLst>
                  <a:gd name="T0" fmla="*/ 824 w 824"/>
                  <a:gd name="T1" fmla="*/ 75 h 713"/>
                  <a:gd name="T2" fmla="*/ 673 w 824"/>
                  <a:gd name="T3" fmla="*/ 290 h 713"/>
                  <a:gd name="T4" fmla="*/ 318 w 824"/>
                  <a:gd name="T5" fmla="*/ 582 h 713"/>
                  <a:gd name="T6" fmla="*/ 275 w 824"/>
                  <a:gd name="T7" fmla="*/ 624 h 713"/>
                  <a:gd name="T8" fmla="*/ 144 w 824"/>
                  <a:gd name="T9" fmla="*/ 643 h 713"/>
                  <a:gd name="T10" fmla="*/ 114 w 824"/>
                  <a:gd name="T11" fmla="*/ 663 h 713"/>
                  <a:gd name="T12" fmla="*/ 114 w 824"/>
                  <a:gd name="T13" fmla="*/ 663 h 713"/>
                  <a:gd name="T14" fmla="*/ 76 w 824"/>
                  <a:gd name="T15" fmla="*/ 687 h 713"/>
                  <a:gd name="T16" fmla="*/ 32 w 824"/>
                  <a:gd name="T17" fmla="*/ 712 h 713"/>
                  <a:gd name="T18" fmla="*/ 22 w 824"/>
                  <a:gd name="T19" fmla="*/ 706 h 713"/>
                  <a:gd name="T20" fmla="*/ 19 w 824"/>
                  <a:gd name="T21" fmla="*/ 707 h 713"/>
                  <a:gd name="T22" fmla="*/ 9 w 824"/>
                  <a:gd name="T23" fmla="*/ 699 h 713"/>
                  <a:gd name="T24" fmla="*/ 4 w 824"/>
                  <a:gd name="T25" fmla="*/ 687 h 713"/>
                  <a:gd name="T26" fmla="*/ 8 w 824"/>
                  <a:gd name="T27" fmla="*/ 682 h 713"/>
                  <a:gd name="T28" fmla="*/ 10 w 824"/>
                  <a:gd name="T29" fmla="*/ 675 h 713"/>
                  <a:gd name="T30" fmla="*/ 61 w 824"/>
                  <a:gd name="T31" fmla="*/ 627 h 713"/>
                  <a:gd name="T32" fmla="*/ 114 w 824"/>
                  <a:gd name="T33" fmla="*/ 567 h 713"/>
                  <a:gd name="T34" fmla="*/ 268 w 824"/>
                  <a:gd name="T35" fmla="*/ 547 h 713"/>
                  <a:gd name="T36" fmla="*/ 609 w 824"/>
                  <a:gd name="T37" fmla="*/ 221 h 713"/>
                  <a:gd name="T38" fmla="*/ 728 w 824"/>
                  <a:gd name="T39" fmla="*/ 0 h 713"/>
                  <a:gd name="T40" fmla="*/ 824 w 824"/>
                  <a:gd name="T41" fmla="*/ 75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24" h="713">
                    <a:moveTo>
                      <a:pt x="824" y="75"/>
                    </a:moveTo>
                    <a:cubicBezTo>
                      <a:pt x="813" y="99"/>
                      <a:pt x="774" y="184"/>
                      <a:pt x="673" y="290"/>
                    </a:cubicBezTo>
                    <a:cubicBezTo>
                      <a:pt x="602" y="365"/>
                      <a:pt x="342" y="538"/>
                      <a:pt x="318" y="582"/>
                    </a:cubicBezTo>
                    <a:cubicBezTo>
                      <a:pt x="302" y="613"/>
                      <a:pt x="278" y="624"/>
                      <a:pt x="275" y="624"/>
                    </a:cubicBezTo>
                    <a:cubicBezTo>
                      <a:pt x="262" y="624"/>
                      <a:pt x="150" y="640"/>
                      <a:pt x="144" y="643"/>
                    </a:cubicBezTo>
                    <a:cubicBezTo>
                      <a:pt x="142" y="644"/>
                      <a:pt x="130" y="653"/>
                      <a:pt x="114" y="663"/>
                    </a:cubicBezTo>
                    <a:cubicBezTo>
                      <a:pt x="114" y="663"/>
                      <a:pt x="114" y="663"/>
                      <a:pt x="114" y="663"/>
                    </a:cubicBezTo>
                    <a:cubicBezTo>
                      <a:pt x="103" y="671"/>
                      <a:pt x="89" y="680"/>
                      <a:pt x="76" y="687"/>
                    </a:cubicBezTo>
                    <a:cubicBezTo>
                      <a:pt x="57" y="699"/>
                      <a:pt x="37" y="711"/>
                      <a:pt x="32" y="712"/>
                    </a:cubicBezTo>
                    <a:cubicBezTo>
                      <a:pt x="25" y="713"/>
                      <a:pt x="21" y="712"/>
                      <a:pt x="22" y="706"/>
                    </a:cubicBezTo>
                    <a:cubicBezTo>
                      <a:pt x="21" y="707"/>
                      <a:pt x="20" y="707"/>
                      <a:pt x="19" y="707"/>
                    </a:cubicBezTo>
                    <a:cubicBezTo>
                      <a:pt x="11" y="708"/>
                      <a:pt x="7" y="707"/>
                      <a:pt x="9" y="699"/>
                    </a:cubicBezTo>
                    <a:cubicBezTo>
                      <a:pt x="3" y="699"/>
                      <a:pt x="0" y="696"/>
                      <a:pt x="4" y="687"/>
                    </a:cubicBezTo>
                    <a:cubicBezTo>
                      <a:pt x="5" y="686"/>
                      <a:pt x="6" y="684"/>
                      <a:pt x="8" y="682"/>
                    </a:cubicBezTo>
                    <a:cubicBezTo>
                      <a:pt x="8" y="680"/>
                      <a:pt x="9" y="678"/>
                      <a:pt x="10" y="675"/>
                    </a:cubicBezTo>
                    <a:cubicBezTo>
                      <a:pt x="13" y="669"/>
                      <a:pt x="41" y="645"/>
                      <a:pt x="61" y="627"/>
                    </a:cubicBezTo>
                    <a:cubicBezTo>
                      <a:pt x="87" y="597"/>
                      <a:pt x="114" y="567"/>
                      <a:pt x="114" y="567"/>
                    </a:cubicBezTo>
                    <a:cubicBezTo>
                      <a:pt x="268" y="547"/>
                      <a:pt x="268" y="547"/>
                      <a:pt x="268" y="547"/>
                    </a:cubicBezTo>
                    <a:cubicBezTo>
                      <a:pt x="268" y="547"/>
                      <a:pt x="597" y="236"/>
                      <a:pt x="609" y="221"/>
                    </a:cubicBezTo>
                    <a:cubicBezTo>
                      <a:pt x="621" y="207"/>
                      <a:pt x="728" y="0"/>
                      <a:pt x="728" y="0"/>
                    </a:cubicBezTo>
                    <a:lnTo>
                      <a:pt x="824" y="75"/>
                    </a:lnTo>
                    <a:close/>
                  </a:path>
                </a:pathLst>
              </a:custGeom>
              <a:solidFill>
                <a:srgbClr val="F0D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9" name="Freeform 16">
                <a:extLst>
                  <a:ext uri="{FF2B5EF4-FFF2-40B4-BE49-F238E27FC236}">
                    <a16:creationId xmlns:a16="http://schemas.microsoft.com/office/drawing/2014/main" id="{3D8F6CBA-6636-46EC-8F98-2F2A88EFC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8550" y="4745205"/>
                <a:ext cx="1654175" cy="1298575"/>
              </a:xfrm>
              <a:custGeom>
                <a:avLst/>
                <a:gdLst>
                  <a:gd name="T0" fmla="*/ 751 w 751"/>
                  <a:gd name="T1" fmla="*/ 41 h 589"/>
                  <a:gd name="T2" fmla="*/ 650 w 751"/>
                  <a:gd name="T3" fmla="*/ 167 h 589"/>
                  <a:gd name="T4" fmla="*/ 295 w 751"/>
                  <a:gd name="T5" fmla="*/ 459 h 589"/>
                  <a:gd name="T6" fmla="*/ 252 w 751"/>
                  <a:gd name="T7" fmla="*/ 501 h 589"/>
                  <a:gd name="T8" fmla="*/ 121 w 751"/>
                  <a:gd name="T9" fmla="*/ 520 h 589"/>
                  <a:gd name="T10" fmla="*/ 91 w 751"/>
                  <a:gd name="T11" fmla="*/ 540 h 589"/>
                  <a:gd name="T12" fmla="*/ 91 w 751"/>
                  <a:gd name="T13" fmla="*/ 540 h 589"/>
                  <a:gd name="T14" fmla="*/ 53 w 751"/>
                  <a:gd name="T15" fmla="*/ 564 h 589"/>
                  <a:gd name="T16" fmla="*/ 9 w 751"/>
                  <a:gd name="T17" fmla="*/ 589 h 589"/>
                  <a:gd name="T18" fmla="*/ 0 w 751"/>
                  <a:gd name="T19" fmla="*/ 588 h 589"/>
                  <a:gd name="T20" fmla="*/ 5 w 751"/>
                  <a:gd name="T21" fmla="*/ 587 h 589"/>
                  <a:gd name="T22" fmla="*/ 115 w 751"/>
                  <a:gd name="T23" fmla="*/ 514 h 589"/>
                  <a:gd name="T24" fmla="*/ 249 w 751"/>
                  <a:gd name="T25" fmla="*/ 488 h 589"/>
                  <a:gd name="T26" fmla="*/ 285 w 751"/>
                  <a:gd name="T27" fmla="*/ 444 h 589"/>
                  <a:gd name="T28" fmla="*/ 645 w 751"/>
                  <a:gd name="T29" fmla="*/ 138 h 589"/>
                  <a:gd name="T30" fmla="*/ 725 w 751"/>
                  <a:gd name="T31" fmla="*/ 0 h 589"/>
                  <a:gd name="T32" fmla="*/ 751 w 751"/>
                  <a:gd name="T33" fmla="*/ 41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1" h="589">
                    <a:moveTo>
                      <a:pt x="751" y="41"/>
                    </a:moveTo>
                    <a:cubicBezTo>
                      <a:pt x="728" y="77"/>
                      <a:pt x="695" y="119"/>
                      <a:pt x="650" y="167"/>
                    </a:cubicBezTo>
                    <a:cubicBezTo>
                      <a:pt x="579" y="242"/>
                      <a:pt x="319" y="415"/>
                      <a:pt x="295" y="459"/>
                    </a:cubicBezTo>
                    <a:cubicBezTo>
                      <a:pt x="279" y="490"/>
                      <a:pt x="255" y="501"/>
                      <a:pt x="252" y="501"/>
                    </a:cubicBezTo>
                    <a:cubicBezTo>
                      <a:pt x="239" y="501"/>
                      <a:pt x="127" y="517"/>
                      <a:pt x="121" y="520"/>
                    </a:cubicBezTo>
                    <a:cubicBezTo>
                      <a:pt x="119" y="521"/>
                      <a:pt x="107" y="530"/>
                      <a:pt x="91" y="540"/>
                    </a:cubicBezTo>
                    <a:cubicBezTo>
                      <a:pt x="91" y="540"/>
                      <a:pt x="91" y="540"/>
                      <a:pt x="91" y="540"/>
                    </a:cubicBezTo>
                    <a:cubicBezTo>
                      <a:pt x="80" y="548"/>
                      <a:pt x="66" y="557"/>
                      <a:pt x="53" y="564"/>
                    </a:cubicBezTo>
                    <a:cubicBezTo>
                      <a:pt x="34" y="576"/>
                      <a:pt x="14" y="588"/>
                      <a:pt x="9" y="589"/>
                    </a:cubicBezTo>
                    <a:cubicBezTo>
                      <a:pt x="5" y="589"/>
                      <a:pt x="2" y="589"/>
                      <a:pt x="0" y="588"/>
                    </a:cubicBezTo>
                    <a:cubicBezTo>
                      <a:pt x="2" y="588"/>
                      <a:pt x="3" y="587"/>
                      <a:pt x="5" y="587"/>
                    </a:cubicBezTo>
                    <a:cubicBezTo>
                      <a:pt x="10" y="585"/>
                      <a:pt x="115" y="514"/>
                      <a:pt x="115" y="514"/>
                    </a:cubicBezTo>
                    <a:cubicBezTo>
                      <a:pt x="115" y="514"/>
                      <a:pt x="225" y="498"/>
                      <a:pt x="249" y="488"/>
                    </a:cubicBezTo>
                    <a:cubicBezTo>
                      <a:pt x="272" y="477"/>
                      <a:pt x="285" y="444"/>
                      <a:pt x="285" y="444"/>
                    </a:cubicBezTo>
                    <a:cubicBezTo>
                      <a:pt x="285" y="444"/>
                      <a:pt x="629" y="157"/>
                      <a:pt x="645" y="138"/>
                    </a:cubicBezTo>
                    <a:cubicBezTo>
                      <a:pt x="662" y="118"/>
                      <a:pt x="725" y="0"/>
                      <a:pt x="725" y="0"/>
                    </a:cubicBezTo>
                    <a:lnTo>
                      <a:pt x="751" y="41"/>
                    </a:lnTo>
                    <a:close/>
                  </a:path>
                </a:pathLst>
              </a:custGeom>
              <a:solidFill>
                <a:srgbClr val="E8C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0" name="Freeform 17">
                <a:extLst>
                  <a:ext uri="{FF2B5EF4-FFF2-40B4-BE49-F238E27FC236}">
                    <a16:creationId xmlns:a16="http://schemas.microsoft.com/office/drawing/2014/main" id="{77E4EABB-AD04-403A-B611-EE866D94F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7262" y="5551655"/>
                <a:ext cx="976312" cy="587375"/>
              </a:xfrm>
              <a:custGeom>
                <a:avLst/>
                <a:gdLst>
                  <a:gd name="T0" fmla="*/ 443 w 443"/>
                  <a:gd name="T1" fmla="*/ 133 h 266"/>
                  <a:gd name="T2" fmla="*/ 160 w 443"/>
                  <a:gd name="T3" fmla="*/ 200 h 266"/>
                  <a:gd name="T4" fmla="*/ 105 w 443"/>
                  <a:gd name="T5" fmla="*/ 45 h 266"/>
                  <a:gd name="T6" fmla="*/ 443 w 443"/>
                  <a:gd name="T7" fmla="*/ 133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3" h="266">
                    <a:moveTo>
                      <a:pt x="443" y="133"/>
                    </a:moveTo>
                    <a:cubicBezTo>
                      <a:pt x="387" y="245"/>
                      <a:pt x="262" y="266"/>
                      <a:pt x="160" y="200"/>
                    </a:cubicBezTo>
                    <a:cubicBezTo>
                      <a:pt x="67" y="140"/>
                      <a:pt x="0" y="89"/>
                      <a:pt x="105" y="45"/>
                    </a:cubicBezTo>
                    <a:cubicBezTo>
                      <a:pt x="211" y="0"/>
                      <a:pt x="443" y="133"/>
                      <a:pt x="443" y="13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1" name="Freeform 18">
                <a:extLst>
                  <a:ext uri="{FF2B5EF4-FFF2-40B4-BE49-F238E27FC236}">
                    <a16:creationId xmlns:a16="http://schemas.microsoft.com/office/drawing/2014/main" id="{15027420-80C8-480F-8DFE-E81F3B310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0412" y="5259555"/>
                <a:ext cx="2132012" cy="896938"/>
              </a:xfrm>
              <a:custGeom>
                <a:avLst/>
                <a:gdLst>
                  <a:gd name="T0" fmla="*/ 833 w 968"/>
                  <a:gd name="T1" fmla="*/ 108 h 407"/>
                  <a:gd name="T2" fmla="*/ 122 w 968"/>
                  <a:gd name="T3" fmla="*/ 22 h 407"/>
                  <a:gd name="T4" fmla="*/ 8 w 968"/>
                  <a:gd name="T5" fmla="*/ 178 h 407"/>
                  <a:gd name="T6" fmla="*/ 390 w 968"/>
                  <a:gd name="T7" fmla="*/ 308 h 407"/>
                  <a:gd name="T8" fmla="*/ 831 w 968"/>
                  <a:gd name="T9" fmla="*/ 385 h 407"/>
                  <a:gd name="T10" fmla="*/ 833 w 968"/>
                  <a:gd name="T11" fmla="*/ 108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8" h="407">
                    <a:moveTo>
                      <a:pt x="833" y="108"/>
                    </a:moveTo>
                    <a:cubicBezTo>
                      <a:pt x="792" y="98"/>
                      <a:pt x="209" y="0"/>
                      <a:pt x="122" y="22"/>
                    </a:cubicBezTo>
                    <a:cubicBezTo>
                      <a:pt x="35" y="44"/>
                      <a:pt x="0" y="123"/>
                      <a:pt x="8" y="178"/>
                    </a:cubicBezTo>
                    <a:cubicBezTo>
                      <a:pt x="16" y="234"/>
                      <a:pt x="291" y="279"/>
                      <a:pt x="390" y="308"/>
                    </a:cubicBezTo>
                    <a:cubicBezTo>
                      <a:pt x="489" y="337"/>
                      <a:pt x="685" y="407"/>
                      <a:pt x="831" y="385"/>
                    </a:cubicBezTo>
                    <a:cubicBezTo>
                      <a:pt x="968" y="364"/>
                      <a:pt x="937" y="105"/>
                      <a:pt x="833" y="108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2" name="Freeform 19">
                <a:extLst>
                  <a:ext uri="{FF2B5EF4-FFF2-40B4-BE49-F238E27FC236}">
                    <a16:creationId xmlns:a16="http://schemas.microsoft.com/office/drawing/2014/main" id="{233E6A0B-9FBE-4FD1-92C2-7124B6894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0575" y="5270668"/>
                <a:ext cx="1589087" cy="303213"/>
              </a:xfrm>
              <a:custGeom>
                <a:avLst/>
                <a:gdLst>
                  <a:gd name="T0" fmla="*/ 719 w 721"/>
                  <a:gd name="T1" fmla="*/ 85 h 138"/>
                  <a:gd name="T2" fmla="*/ 108 w 721"/>
                  <a:gd name="T3" fmla="*/ 17 h 138"/>
                  <a:gd name="T4" fmla="*/ 0 w 721"/>
                  <a:gd name="T5" fmla="*/ 114 h 138"/>
                  <a:gd name="T6" fmla="*/ 721 w 721"/>
                  <a:gd name="T7" fmla="*/ 138 h 138"/>
                  <a:gd name="T8" fmla="*/ 719 w 721"/>
                  <a:gd name="T9" fmla="*/ 85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1" h="138">
                    <a:moveTo>
                      <a:pt x="719" y="85"/>
                    </a:moveTo>
                    <a:cubicBezTo>
                      <a:pt x="538" y="54"/>
                      <a:pt x="175" y="0"/>
                      <a:pt x="108" y="17"/>
                    </a:cubicBezTo>
                    <a:cubicBezTo>
                      <a:pt x="50" y="32"/>
                      <a:pt x="15" y="72"/>
                      <a:pt x="0" y="114"/>
                    </a:cubicBezTo>
                    <a:cubicBezTo>
                      <a:pt x="142" y="7"/>
                      <a:pt x="594" y="104"/>
                      <a:pt x="721" y="138"/>
                    </a:cubicBezTo>
                    <a:cubicBezTo>
                      <a:pt x="721" y="138"/>
                      <a:pt x="720" y="111"/>
                      <a:pt x="719" y="8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3" name="Freeform 20">
                <a:extLst>
                  <a:ext uri="{FF2B5EF4-FFF2-40B4-BE49-F238E27FC236}">
                    <a16:creationId xmlns:a16="http://schemas.microsoft.com/office/drawing/2014/main" id="{9DBFE604-6FE1-454C-9B77-6EA7BB620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2175" y="5607218"/>
                <a:ext cx="1752600" cy="265113"/>
              </a:xfrm>
              <a:custGeom>
                <a:avLst/>
                <a:gdLst>
                  <a:gd name="T0" fmla="*/ 796 w 796"/>
                  <a:gd name="T1" fmla="*/ 47 h 120"/>
                  <a:gd name="T2" fmla="*/ 704 w 796"/>
                  <a:gd name="T3" fmla="*/ 119 h 120"/>
                  <a:gd name="T4" fmla="*/ 423 w 796"/>
                  <a:gd name="T5" fmla="*/ 74 h 120"/>
                  <a:gd name="T6" fmla="*/ 68 w 796"/>
                  <a:gd name="T7" fmla="*/ 20 h 120"/>
                  <a:gd name="T8" fmla="*/ 11 w 796"/>
                  <a:gd name="T9" fmla="*/ 66 h 120"/>
                  <a:gd name="T10" fmla="*/ 0 w 796"/>
                  <a:gd name="T11" fmla="*/ 61 h 120"/>
                  <a:gd name="T12" fmla="*/ 64 w 796"/>
                  <a:gd name="T13" fmla="*/ 8 h 120"/>
                  <a:gd name="T14" fmla="*/ 425 w 796"/>
                  <a:gd name="T15" fmla="*/ 62 h 120"/>
                  <a:gd name="T16" fmla="*/ 704 w 796"/>
                  <a:gd name="T17" fmla="*/ 107 h 120"/>
                  <a:gd name="T18" fmla="*/ 785 w 796"/>
                  <a:gd name="T19" fmla="*/ 42 h 120"/>
                  <a:gd name="T20" fmla="*/ 796 w 796"/>
                  <a:gd name="T21" fmla="*/ 47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6" h="120">
                    <a:moveTo>
                      <a:pt x="796" y="47"/>
                    </a:moveTo>
                    <a:cubicBezTo>
                      <a:pt x="796" y="47"/>
                      <a:pt x="771" y="117"/>
                      <a:pt x="704" y="119"/>
                    </a:cubicBezTo>
                    <a:cubicBezTo>
                      <a:pt x="675" y="120"/>
                      <a:pt x="553" y="97"/>
                      <a:pt x="423" y="74"/>
                    </a:cubicBezTo>
                    <a:cubicBezTo>
                      <a:pt x="263" y="44"/>
                      <a:pt x="90" y="13"/>
                      <a:pt x="68" y="20"/>
                    </a:cubicBezTo>
                    <a:cubicBezTo>
                      <a:pt x="28" y="32"/>
                      <a:pt x="11" y="66"/>
                      <a:pt x="11" y="66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19" y="22"/>
                      <a:pt x="64" y="8"/>
                    </a:cubicBezTo>
                    <a:cubicBezTo>
                      <a:pt x="89" y="0"/>
                      <a:pt x="264" y="32"/>
                      <a:pt x="425" y="62"/>
                    </a:cubicBezTo>
                    <a:cubicBezTo>
                      <a:pt x="555" y="85"/>
                      <a:pt x="676" y="107"/>
                      <a:pt x="704" y="107"/>
                    </a:cubicBezTo>
                    <a:cubicBezTo>
                      <a:pt x="762" y="105"/>
                      <a:pt x="785" y="43"/>
                      <a:pt x="785" y="42"/>
                    </a:cubicBezTo>
                    <a:lnTo>
                      <a:pt x="796" y="47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4" name="Freeform 21">
                <a:extLst>
                  <a:ext uri="{FF2B5EF4-FFF2-40B4-BE49-F238E27FC236}">
                    <a16:creationId xmlns:a16="http://schemas.microsoft.com/office/drawing/2014/main" id="{1C7650D8-8677-4DA6-9088-8E8A0139B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8562" y="3586330"/>
                <a:ext cx="1847850" cy="2257425"/>
              </a:xfrm>
              <a:custGeom>
                <a:avLst/>
                <a:gdLst>
                  <a:gd name="T0" fmla="*/ 348 w 839"/>
                  <a:gd name="T1" fmla="*/ 0 h 1024"/>
                  <a:gd name="T2" fmla="*/ 250 w 839"/>
                  <a:gd name="T3" fmla="*/ 17 h 1024"/>
                  <a:gd name="T4" fmla="*/ 94 w 839"/>
                  <a:gd name="T5" fmla="*/ 368 h 1024"/>
                  <a:gd name="T6" fmla="*/ 14 w 839"/>
                  <a:gd name="T7" fmla="*/ 534 h 1024"/>
                  <a:gd name="T8" fmla="*/ 193 w 839"/>
                  <a:gd name="T9" fmla="*/ 632 h 1024"/>
                  <a:gd name="T10" fmla="*/ 230 w 839"/>
                  <a:gd name="T11" fmla="*/ 461 h 1024"/>
                  <a:gd name="T12" fmla="*/ 377 w 839"/>
                  <a:gd name="T13" fmla="*/ 620 h 1024"/>
                  <a:gd name="T14" fmla="*/ 420 w 839"/>
                  <a:gd name="T15" fmla="*/ 830 h 1024"/>
                  <a:gd name="T16" fmla="*/ 528 w 839"/>
                  <a:gd name="T17" fmla="*/ 955 h 1024"/>
                  <a:gd name="T18" fmla="*/ 724 w 839"/>
                  <a:gd name="T19" fmla="*/ 1006 h 1024"/>
                  <a:gd name="T20" fmla="*/ 839 w 839"/>
                  <a:gd name="T21" fmla="*/ 954 h 1024"/>
                  <a:gd name="T22" fmla="*/ 726 w 839"/>
                  <a:gd name="T23" fmla="*/ 641 h 1024"/>
                  <a:gd name="T24" fmla="*/ 478 w 839"/>
                  <a:gd name="T25" fmla="*/ 158 h 1024"/>
                  <a:gd name="T26" fmla="*/ 348 w 839"/>
                  <a:gd name="T27" fmla="*/ 0 h 1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9" h="1024">
                    <a:moveTo>
                      <a:pt x="348" y="0"/>
                    </a:moveTo>
                    <a:cubicBezTo>
                      <a:pt x="337" y="1"/>
                      <a:pt x="250" y="17"/>
                      <a:pt x="250" y="17"/>
                    </a:cubicBezTo>
                    <a:cubicBezTo>
                      <a:pt x="250" y="17"/>
                      <a:pt x="104" y="344"/>
                      <a:pt x="94" y="368"/>
                    </a:cubicBezTo>
                    <a:cubicBezTo>
                      <a:pt x="84" y="393"/>
                      <a:pt x="0" y="532"/>
                      <a:pt x="14" y="534"/>
                    </a:cubicBezTo>
                    <a:cubicBezTo>
                      <a:pt x="29" y="537"/>
                      <a:pt x="193" y="645"/>
                      <a:pt x="193" y="632"/>
                    </a:cubicBezTo>
                    <a:cubicBezTo>
                      <a:pt x="193" y="620"/>
                      <a:pt x="230" y="461"/>
                      <a:pt x="230" y="461"/>
                    </a:cubicBezTo>
                    <a:cubicBezTo>
                      <a:pt x="230" y="461"/>
                      <a:pt x="282" y="494"/>
                      <a:pt x="377" y="620"/>
                    </a:cubicBezTo>
                    <a:cubicBezTo>
                      <a:pt x="472" y="746"/>
                      <a:pt x="396" y="832"/>
                      <a:pt x="420" y="830"/>
                    </a:cubicBezTo>
                    <a:cubicBezTo>
                      <a:pt x="432" y="830"/>
                      <a:pt x="468" y="910"/>
                      <a:pt x="528" y="955"/>
                    </a:cubicBezTo>
                    <a:cubicBezTo>
                      <a:pt x="598" y="1007"/>
                      <a:pt x="694" y="1024"/>
                      <a:pt x="724" y="1006"/>
                    </a:cubicBezTo>
                    <a:cubicBezTo>
                      <a:pt x="779" y="972"/>
                      <a:pt x="839" y="954"/>
                      <a:pt x="839" y="954"/>
                    </a:cubicBezTo>
                    <a:cubicBezTo>
                      <a:pt x="839" y="954"/>
                      <a:pt x="734" y="653"/>
                      <a:pt x="726" y="641"/>
                    </a:cubicBezTo>
                    <a:cubicBezTo>
                      <a:pt x="718" y="629"/>
                      <a:pt x="544" y="238"/>
                      <a:pt x="478" y="158"/>
                    </a:cubicBezTo>
                    <a:cubicBezTo>
                      <a:pt x="412" y="77"/>
                      <a:pt x="348" y="0"/>
                      <a:pt x="348" y="0"/>
                    </a:cubicBezTo>
                    <a:close/>
                  </a:path>
                </a:pathLst>
              </a:custGeom>
              <a:solidFill>
                <a:srgbClr val="2F4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5" name="Freeform 22">
                <a:extLst>
                  <a:ext uri="{FF2B5EF4-FFF2-40B4-BE49-F238E27FC236}">
                    <a16:creationId xmlns:a16="http://schemas.microsoft.com/office/drawing/2014/main" id="{6CBF0144-E202-40C1-98B8-1CA6271AF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6712" y="3586330"/>
                <a:ext cx="1371600" cy="1995488"/>
              </a:xfrm>
              <a:custGeom>
                <a:avLst/>
                <a:gdLst>
                  <a:gd name="T0" fmla="*/ 149 w 623"/>
                  <a:gd name="T1" fmla="*/ 0 h 905"/>
                  <a:gd name="T2" fmla="*/ 67 w 623"/>
                  <a:gd name="T3" fmla="*/ 14 h 905"/>
                  <a:gd name="T4" fmla="*/ 6 w 623"/>
                  <a:gd name="T5" fmla="*/ 118 h 905"/>
                  <a:gd name="T6" fmla="*/ 156 w 623"/>
                  <a:gd name="T7" fmla="*/ 71 h 905"/>
                  <a:gd name="T8" fmla="*/ 494 w 623"/>
                  <a:gd name="T9" fmla="*/ 706 h 905"/>
                  <a:gd name="T10" fmla="*/ 623 w 623"/>
                  <a:gd name="T11" fmla="*/ 905 h 905"/>
                  <a:gd name="T12" fmla="*/ 527 w 623"/>
                  <a:gd name="T13" fmla="*/ 641 h 905"/>
                  <a:gd name="T14" fmla="*/ 279 w 623"/>
                  <a:gd name="T15" fmla="*/ 158 h 905"/>
                  <a:gd name="T16" fmla="*/ 149 w 623"/>
                  <a:gd name="T17" fmla="*/ 0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3" h="905">
                    <a:moveTo>
                      <a:pt x="149" y="0"/>
                    </a:moveTo>
                    <a:cubicBezTo>
                      <a:pt x="141" y="1"/>
                      <a:pt x="93" y="9"/>
                      <a:pt x="67" y="14"/>
                    </a:cubicBezTo>
                    <a:cubicBezTo>
                      <a:pt x="63" y="30"/>
                      <a:pt x="0" y="121"/>
                      <a:pt x="6" y="118"/>
                    </a:cubicBezTo>
                    <a:cubicBezTo>
                      <a:pt x="21" y="111"/>
                      <a:pt x="116" y="23"/>
                      <a:pt x="156" y="71"/>
                    </a:cubicBezTo>
                    <a:cubicBezTo>
                      <a:pt x="232" y="161"/>
                      <a:pt x="454" y="629"/>
                      <a:pt x="494" y="706"/>
                    </a:cubicBezTo>
                    <a:cubicBezTo>
                      <a:pt x="537" y="786"/>
                      <a:pt x="590" y="868"/>
                      <a:pt x="623" y="905"/>
                    </a:cubicBezTo>
                    <a:cubicBezTo>
                      <a:pt x="592" y="819"/>
                      <a:pt x="533" y="650"/>
                      <a:pt x="527" y="641"/>
                    </a:cubicBezTo>
                    <a:cubicBezTo>
                      <a:pt x="519" y="629"/>
                      <a:pt x="345" y="238"/>
                      <a:pt x="279" y="158"/>
                    </a:cubicBezTo>
                    <a:cubicBezTo>
                      <a:pt x="213" y="77"/>
                      <a:pt x="149" y="0"/>
                      <a:pt x="14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6" name="Freeform 23">
                <a:extLst>
                  <a:ext uri="{FF2B5EF4-FFF2-40B4-BE49-F238E27FC236}">
                    <a16:creationId xmlns:a16="http://schemas.microsoft.com/office/drawing/2014/main" id="{26BCFD79-81A0-4F52-B71F-3A8006FFC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5737" y="4164180"/>
                <a:ext cx="812800" cy="1362075"/>
              </a:xfrm>
              <a:custGeom>
                <a:avLst/>
                <a:gdLst>
                  <a:gd name="T0" fmla="*/ 0 w 369"/>
                  <a:gd name="T1" fmla="*/ 331 h 618"/>
                  <a:gd name="T2" fmla="*/ 76 w 369"/>
                  <a:gd name="T3" fmla="*/ 370 h 618"/>
                  <a:gd name="T4" fmla="*/ 113 w 369"/>
                  <a:gd name="T5" fmla="*/ 199 h 618"/>
                  <a:gd name="T6" fmla="*/ 255 w 369"/>
                  <a:gd name="T7" fmla="*/ 363 h 618"/>
                  <a:gd name="T8" fmla="*/ 299 w 369"/>
                  <a:gd name="T9" fmla="*/ 569 h 618"/>
                  <a:gd name="T10" fmla="*/ 342 w 369"/>
                  <a:gd name="T11" fmla="*/ 618 h 618"/>
                  <a:gd name="T12" fmla="*/ 363 w 369"/>
                  <a:gd name="T13" fmla="*/ 473 h 618"/>
                  <a:gd name="T14" fmla="*/ 224 w 369"/>
                  <a:gd name="T15" fmla="*/ 220 h 618"/>
                  <a:gd name="T16" fmla="*/ 170 w 369"/>
                  <a:gd name="T17" fmla="*/ 0 h 618"/>
                  <a:gd name="T18" fmla="*/ 24 w 369"/>
                  <a:gd name="T19" fmla="*/ 316 h 618"/>
                  <a:gd name="T20" fmla="*/ 0 w 369"/>
                  <a:gd name="T21" fmla="*/ 331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9" h="618">
                    <a:moveTo>
                      <a:pt x="0" y="331"/>
                    </a:moveTo>
                    <a:cubicBezTo>
                      <a:pt x="40" y="355"/>
                      <a:pt x="76" y="376"/>
                      <a:pt x="76" y="370"/>
                    </a:cubicBezTo>
                    <a:cubicBezTo>
                      <a:pt x="76" y="358"/>
                      <a:pt x="113" y="199"/>
                      <a:pt x="113" y="199"/>
                    </a:cubicBezTo>
                    <a:cubicBezTo>
                      <a:pt x="113" y="199"/>
                      <a:pt x="160" y="237"/>
                      <a:pt x="255" y="363"/>
                    </a:cubicBezTo>
                    <a:cubicBezTo>
                      <a:pt x="350" y="489"/>
                      <a:pt x="284" y="569"/>
                      <a:pt x="299" y="569"/>
                    </a:cubicBezTo>
                    <a:cubicBezTo>
                      <a:pt x="314" y="569"/>
                      <a:pt x="321" y="602"/>
                      <a:pt x="342" y="618"/>
                    </a:cubicBezTo>
                    <a:cubicBezTo>
                      <a:pt x="354" y="588"/>
                      <a:pt x="369" y="551"/>
                      <a:pt x="363" y="473"/>
                    </a:cubicBezTo>
                    <a:cubicBezTo>
                      <a:pt x="356" y="394"/>
                      <a:pt x="260" y="307"/>
                      <a:pt x="224" y="220"/>
                    </a:cubicBezTo>
                    <a:cubicBezTo>
                      <a:pt x="188" y="134"/>
                      <a:pt x="170" y="0"/>
                      <a:pt x="170" y="0"/>
                    </a:cubicBezTo>
                    <a:cubicBezTo>
                      <a:pt x="170" y="0"/>
                      <a:pt x="32" y="298"/>
                      <a:pt x="24" y="316"/>
                    </a:cubicBezTo>
                    <a:cubicBezTo>
                      <a:pt x="22" y="322"/>
                      <a:pt x="12" y="327"/>
                      <a:pt x="0" y="33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7" name="Freeform 24">
                <a:extLst>
                  <a:ext uri="{FF2B5EF4-FFF2-40B4-BE49-F238E27FC236}">
                    <a16:creationId xmlns:a16="http://schemas.microsoft.com/office/drawing/2014/main" id="{1DB404DB-809E-4412-B8C8-F5A1D77D3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5000" y="4602330"/>
                <a:ext cx="788987" cy="385763"/>
              </a:xfrm>
              <a:custGeom>
                <a:avLst/>
                <a:gdLst>
                  <a:gd name="T0" fmla="*/ 0 w 358"/>
                  <a:gd name="T1" fmla="*/ 40 h 175"/>
                  <a:gd name="T2" fmla="*/ 111 w 358"/>
                  <a:gd name="T3" fmla="*/ 92 h 175"/>
                  <a:gd name="T4" fmla="*/ 155 w 358"/>
                  <a:gd name="T5" fmla="*/ 94 h 175"/>
                  <a:gd name="T6" fmla="*/ 358 w 358"/>
                  <a:gd name="T7" fmla="*/ 175 h 175"/>
                  <a:gd name="T8" fmla="*/ 345 w 358"/>
                  <a:gd name="T9" fmla="*/ 122 h 175"/>
                  <a:gd name="T10" fmla="*/ 6 w 358"/>
                  <a:gd name="T11" fmla="*/ 2 h 175"/>
                  <a:gd name="T12" fmla="*/ 0 w 358"/>
                  <a:gd name="T13" fmla="*/ 4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8" h="175">
                    <a:moveTo>
                      <a:pt x="0" y="40"/>
                    </a:moveTo>
                    <a:cubicBezTo>
                      <a:pt x="0" y="40"/>
                      <a:pt x="98" y="94"/>
                      <a:pt x="111" y="92"/>
                    </a:cubicBezTo>
                    <a:cubicBezTo>
                      <a:pt x="125" y="89"/>
                      <a:pt x="155" y="94"/>
                      <a:pt x="155" y="94"/>
                    </a:cubicBezTo>
                    <a:cubicBezTo>
                      <a:pt x="358" y="175"/>
                      <a:pt x="358" y="175"/>
                      <a:pt x="358" y="175"/>
                    </a:cubicBezTo>
                    <a:cubicBezTo>
                      <a:pt x="345" y="122"/>
                      <a:pt x="345" y="122"/>
                      <a:pt x="345" y="122"/>
                    </a:cubicBezTo>
                    <a:cubicBezTo>
                      <a:pt x="345" y="122"/>
                      <a:pt x="0" y="4"/>
                      <a:pt x="6" y="2"/>
                    </a:cubicBezTo>
                    <a:cubicBezTo>
                      <a:pt x="12" y="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0D13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8" name="Freeform 25">
                <a:extLst>
                  <a:ext uri="{FF2B5EF4-FFF2-40B4-BE49-F238E27FC236}">
                    <a16:creationId xmlns:a16="http://schemas.microsoft.com/office/drawing/2014/main" id="{1A5F68E4-5CD7-41AD-BEEB-2D4E072F8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5150" y="5623093"/>
                <a:ext cx="1287462" cy="603250"/>
              </a:xfrm>
              <a:custGeom>
                <a:avLst/>
                <a:gdLst>
                  <a:gd name="T0" fmla="*/ 496 w 584"/>
                  <a:gd name="T1" fmla="*/ 202 h 274"/>
                  <a:gd name="T2" fmla="*/ 15 w 584"/>
                  <a:gd name="T3" fmla="*/ 156 h 274"/>
                  <a:gd name="T4" fmla="*/ 76 w 584"/>
                  <a:gd name="T5" fmla="*/ 20 h 274"/>
                  <a:gd name="T6" fmla="*/ 266 w 584"/>
                  <a:gd name="T7" fmla="*/ 42 h 274"/>
                  <a:gd name="T8" fmla="*/ 411 w 584"/>
                  <a:gd name="T9" fmla="*/ 48 h 274"/>
                  <a:gd name="T10" fmla="*/ 496 w 584"/>
                  <a:gd name="T11" fmla="*/ 202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4" h="274">
                    <a:moveTo>
                      <a:pt x="496" y="202"/>
                    </a:moveTo>
                    <a:cubicBezTo>
                      <a:pt x="425" y="217"/>
                      <a:pt x="75" y="274"/>
                      <a:pt x="15" y="156"/>
                    </a:cubicBezTo>
                    <a:cubicBezTo>
                      <a:pt x="0" y="126"/>
                      <a:pt x="22" y="40"/>
                      <a:pt x="76" y="20"/>
                    </a:cubicBezTo>
                    <a:cubicBezTo>
                      <a:pt x="129" y="0"/>
                      <a:pt x="214" y="32"/>
                      <a:pt x="266" y="42"/>
                    </a:cubicBezTo>
                    <a:cubicBezTo>
                      <a:pt x="318" y="51"/>
                      <a:pt x="329" y="54"/>
                      <a:pt x="411" y="48"/>
                    </a:cubicBezTo>
                    <a:cubicBezTo>
                      <a:pt x="584" y="37"/>
                      <a:pt x="550" y="189"/>
                      <a:pt x="496" y="202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9" name="Freeform 26">
                <a:extLst>
                  <a:ext uri="{FF2B5EF4-FFF2-40B4-BE49-F238E27FC236}">
                    <a16:creationId xmlns:a16="http://schemas.microsoft.com/office/drawing/2014/main" id="{8A019985-B3CE-42D8-8E8D-E79A9B94C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4362" y="5653255"/>
                <a:ext cx="1117600" cy="447675"/>
              </a:xfrm>
              <a:custGeom>
                <a:avLst/>
                <a:gdLst>
                  <a:gd name="T0" fmla="*/ 471 w 507"/>
                  <a:gd name="T1" fmla="*/ 175 h 203"/>
                  <a:gd name="T2" fmla="*/ 497 w 507"/>
                  <a:gd name="T3" fmla="*/ 151 h 203"/>
                  <a:gd name="T4" fmla="*/ 504 w 507"/>
                  <a:gd name="T5" fmla="*/ 104 h 203"/>
                  <a:gd name="T6" fmla="*/ 476 w 507"/>
                  <a:gd name="T7" fmla="*/ 62 h 203"/>
                  <a:gd name="T8" fmla="*/ 390 w 507"/>
                  <a:gd name="T9" fmla="*/ 47 h 203"/>
                  <a:gd name="T10" fmla="*/ 289 w 507"/>
                  <a:gd name="T11" fmla="*/ 48 h 203"/>
                  <a:gd name="T12" fmla="*/ 242 w 507"/>
                  <a:gd name="T13" fmla="*/ 40 h 203"/>
                  <a:gd name="T14" fmla="*/ 58 w 507"/>
                  <a:gd name="T15" fmla="*/ 18 h 203"/>
                  <a:gd name="T16" fmla="*/ 51 w 507"/>
                  <a:gd name="T17" fmla="*/ 21 h 203"/>
                  <a:gd name="T18" fmla="*/ 16 w 507"/>
                  <a:gd name="T19" fmla="*/ 59 h 203"/>
                  <a:gd name="T20" fmla="*/ 2 w 507"/>
                  <a:gd name="T21" fmla="*/ 104 h 203"/>
                  <a:gd name="T22" fmla="*/ 4 w 507"/>
                  <a:gd name="T23" fmla="*/ 136 h 203"/>
                  <a:gd name="T24" fmla="*/ 237 w 507"/>
                  <a:gd name="T25" fmla="*/ 202 h 203"/>
                  <a:gd name="T26" fmla="*/ 379 w 507"/>
                  <a:gd name="T27" fmla="*/ 191 h 203"/>
                  <a:gd name="T28" fmla="*/ 471 w 507"/>
                  <a:gd name="T29" fmla="*/ 17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7" h="203">
                    <a:moveTo>
                      <a:pt x="471" y="175"/>
                    </a:moveTo>
                    <a:cubicBezTo>
                      <a:pt x="483" y="173"/>
                      <a:pt x="492" y="161"/>
                      <a:pt x="497" y="151"/>
                    </a:cubicBezTo>
                    <a:cubicBezTo>
                      <a:pt x="504" y="137"/>
                      <a:pt x="507" y="120"/>
                      <a:pt x="504" y="104"/>
                    </a:cubicBezTo>
                    <a:cubicBezTo>
                      <a:pt x="501" y="86"/>
                      <a:pt x="491" y="72"/>
                      <a:pt x="476" y="62"/>
                    </a:cubicBezTo>
                    <a:cubicBezTo>
                      <a:pt x="452" y="47"/>
                      <a:pt x="417" y="45"/>
                      <a:pt x="390" y="47"/>
                    </a:cubicBezTo>
                    <a:cubicBezTo>
                      <a:pt x="357" y="49"/>
                      <a:pt x="322" y="52"/>
                      <a:pt x="289" y="48"/>
                    </a:cubicBezTo>
                    <a:cubicBezTo>
                      <a:pt x="273" y="46"/>
                      <a:pt x="257" y="43"/>
                      <a:pt x="242" y="40"/>
                    </a:cubicBezTo>
                    <a:cubicBezTo>
                      <a:pt x="191" y="31"/>
                      <a:pt x="107" y="0"/>
                      <a:pt x="58" y="18"/>
                    </a:cubicBezTo>
                    <a:cubicBezTo>
                      <a:pt x="56" y="19"/>
                      <a:pt x="53" y="20"/>
                      <a:pt x="51" y="21"/>
                    </a:cubicBezTo>
                    <a:cubicBezTo>
                      <a:pt x="36" y="29"/>
                      <a:pt x="24" y="44"/>
                      <a:pt x="16" y="59"/>
                    </a:cubicBezTo>
                    <a:cubicBezTo>
                      <a:pt x="9" y="73"/>
                      <a:pt x="4" y="89"/>
                      <a:pt x="2" y="104"/>
                    </a:cubicBezTo>
                    <a:cubicBezTo>
                      <a:pt x="1" y="113"/>
                      <a:pt x="0" y="128"/>
                      <a:pt x="4" y="136"/>
                    </a:cubicBezTo>
                    <a:cubicBezTo>
                      <a:pt x="37" y="201"/>
                      <a:pt x="176" y="203"/>
                      <a:pt x="237" y="202"/>
                    </a:cubicBezTo>
                    <a:cubicBezTo>
                      <a:pt x="284" y="201"/>
                      <a:pt x="332" y="197"/>
                      <a:pt x="379" y="191"/>
                    </a:cubicBezTo>
                    <a:cubicBezTo>
                      <a:pt x="409" y="187"/>
                      <a:pt x="441" y="182"/>
                      <a:pt x="471" y="175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0" name="Freeform 42">
                <a:extLst>
                  <a:ext uri="{FF2B5EF4-FFF2-40B4-BE49-F238E27FC236}">
                    <a16:creationId xmlns:a16="http://schemas.microsoft.com/office/drawing/2014/main" id="{6B1AD51B-B0F8-4A9D-B6BE-D97499D98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2587" y="3524418"/>
                <a:ext cx="569912" cy="317500"/>
              </a:xfrm>
              <a:custGeom>
                <a:avLst/>
                <a:gdLst>
                  <a:gd name="T0" fmla="*/ 259 w 259"/>
                  <a:gd name="T1" fmla="*/ 94 h 144"/>
                  <a:gd name="T2" fmla="*/ 0 w 259"/>
                  <a:gd name="T3" fmla="*/ 144 h 144"/>
                  <a:gd name="T4" fmla="*/ 61 w 259"/>
                  <a:gd name="T5" fmla="*/ 15 h 144"/>
                  <a:gd name="T6" fmla="*/ 255 w 259"/>
                  <a:gd name="T7" fmla="*/ 27 h 144"/>
                  <a:gd name="T8" fmla="*/ 259 w 259"/>
                  <a:gd name="T9" fmla="*/ 9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9" h="144">
                    <a:moveTo>
                      <a:pt x="259" y="94"/>
                    </a:moveTo>
                    <a:cubicBezTo>
                      <a:pt x="116" y="78"/>
                      <a:pt x="125" y="27"/>
                      <a:pt x="0" y="144"/>
                    </a:cubicBezTo>
                    <a:cubicBezTo>
                      <a:pt x="9" y="82"/>
                      <a:pt x="3" y="54"/>
                      <a:pt x="61" y="15"/>
                    </a:cubicBezTo>
                    <a:cubicBezTo>
                      <a:pt x="82" y="0"/>
                      <a:pt x="255" y="27"/>
                      <a:pt x="255" y="27"/>
                    </a:cubicBezTo>
                    <a:lnTo>
                      <a:pt x="259" y="9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1" name="Freeform 43">
                <a:extLst>
                  <a:ext uri="{FF2B5EF4-FFF2-40B4-BE49-F238E27FC236}">
                    <a16:creationId xmlns:a16="http://schemas.microsoft.com/office/drawing/2014/main" id="{E296D9FB-3189-49CA-934D-56BB526FD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7200" y="4441993"/>
                <a:ext cx="1252537" cy="623888"/>
              </a:xfrm>
              <a:custGeom>
                <a:avLst/>
                <a:gdLst>
                  <a:gd name="T0" fmla="*/ 16 w 569"/>
                  <a:gd name="T1" fmla="*/ 0 h 283"/>
                  <a:gd name="T2" fmla="*/ 230 w 569"/>
                  <a:gd name="T3" fmla="*/ 90 h 283"/>
                  <a:gd name="T4" fmla="*/ 569 w 569"/>
                  <a:gd name="T5" fmla="*/ 177 h 283"/>
                  <a:gd name="T6" fmla="*/ 559 w 569"/>
                  <a:gd name="T7" fmla="*/ 283 h 283"/>
                  <a:gd name="T8" fmla="*/ 0 w 569"/>
                  <a:gd name="T9" fmla="*/ 53 h 283"/>
                  <a:gd name="T10" fmla="*/ 16 w 569"/>
                  <a:gd name="T11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9" h="283">
                    <a:moveTo>
                      <a:pt x="16" y="0"/>
                    </a:moveTo>
                    <a:cubicBezTo>
                      <a:pt x="16" y="0"/>
                      <a:pt x="120" y="43"/>
                      <a:pt x="230" y="90"/>
                    </a:cubicBezTo>
                    <a:cubicBezTo>
                      <a:pt x="340" y="137"/>
                      <a:pt x="569" y="177"/>
                      <a:pt x="569" y="177"/>
                    </a:cubicBezTo>
                    <a:cubicBezTo>
                      <a:pt x="559" y="283"/>
                      <a:pt x="559" y="283"/>
                      <a:pt x="559" y="283"/>
                    </a:cubicBezTo>
                    <a:cubicBezTo>
                      <a:pt x="0" y="53"/>
                      <a:pt x="0" y="53"/>
                      <a:pt x="0" y="53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2" name="Freeform 56">
                <a:extLst>
                  <a:ext uri="{FF2B5EF4-FFF2-40B4-BE49-F238E27FC236}">
                    <a16:creationId xmlns:a16="http://schemas.microsoft.com/office/drawing/2014/main" id="{1AC8C22D-FB56-46E4-8830-20A11B791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8500" y="3773655"/>
                <a:ext cx="141287" cy="127000"/>
              </a:xfrm>
              <a:custGeom>
                <a:avLst/>
                <a:gdLst>
                  <a:gd name="T0" fmla="*/ 0 w 64"/>
                  <a:gd name="T1" fmla="*/ 46 h 58"/>
                  <a:gd name="T2" fmla="*/ 11 w 64"/>
                  <a:gd name="T3" fmla="*/ 58 h 58"/>
                  <a:gd name="T4" fmla="*/ 63 w 64"/>
                  <a:gd name="T5" fmla="*/ 21 h 58"/>
                  <a:gd name="T6" fmla="*/ 56 w 64"/>
                  <a:gd name="T7" fmla="*/ 0 h 58"/>
                  <a:gd name="T8" fmla="*/ 0 w 64"/>
                  <a:gd name="T9" fmla="*/ 4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58">
                    <a:moveTo>
                      <a:pt x="0" y="46"/>
                    </a:moveTo>
                    <a:cubicBezTo>
                      <a:pt x="2" y="48"/>
                      <a:pt x="6" y="57"/>
                      <a:pt x="11" y="58"/>
                    </a:cubicBezTo>
                    <a:cubicBezTo>
                      <a:pt x="15" y="58"/>
                      <a:pt x="61" y="26"/>
                      <a:pt x="63" y="21"/>
                    </a:cubicBezTo>
                    <a:cubicBezTo>
                      <a:pt x="64" y="15"/>
                      <a:pt x="56" y="0"/>
                      <a:pt x="56" y="0"/>
                    </a:cubicBez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E5E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3" name="Freeform 57">
                <a:extLst>
                  <a:ext uri="{FF2B5EF4-FFF2-40B4-BE49-F238E27FC236}">
                    <a16:creationId xmlns:a16="http://schemas.microsoft.com/office/drawing/2014/main" id="{BDEF03D7-00A0-44C4-84A2-6CFBE291C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3700" y="2646530"/>
                <a:ext cx="1339850" cy="1401763"/>
              </a:xfrm>
              <a:custGeom>
                <a:avLst/>
                <a:gdLst>
                  <a:gd name="T0" fmla="*/ 51 w 608"/>
                  <a:gd name="T1" fmla="*/ 153 h 636"/>
                  <a:gd name="T2" fmla="*/ 3 w 608"/>
                  <a:gd name="T3" fmla="*/ 328 h 636"/>
                  <a:gd name="T4" fmla="*/ 53 w 608"/>
                  <a:gd name="T5" fmla="*/ 379 h 636"/>
                  <a:gd name="T6" fmla="*/ 68 w 608"/>
                  <a:gd name="T7" fmla="*/ 408 h 636"/>
                  <a:gd name="T8" fmla="*/ 40 w 608"/>
                  <a:gd name="T9" fmla="*/ 533 h 636"/>
                  <a:gd name="T10" fmla="*/ 110 w 608"/>
                  <a:gd name="T11" fmla="*/ 545 h 636"/>
                  <a:gd name="T12" fmla="*/ 134 w 608"/>
                  <a:gd name="T13" fmla="*/ 588 h 636"/>
                  <a:gd name="T14" fmla="*/ 150 w 608"/>
                  <a:gd name="T15" fmla="*/ 591 h 636"/>
                  <a:gd name="T16" fmla="*/ 163 w 608"/>
                  <a:gd name="T17" fmla="*/ 605 h 636"/>
                  <a:gd name="T18" fmla="*/ 193 w 608"/>
                  <a:gd name="T19" fmla="*/ 608 h 636"/>
                  <a:gd name="T20" fmla="*/ 280 w 608"/>
                  <a:gd name="T21" fmla="*/ 630 h 636"/>
                  <a:gd name="T22" fmla="*/ 525 w 608"/>
                  <a:gd name="T23" fmla="*/ 419 h 636"/>
                  <a:gd name="T24" fmla="*/ 598 w 608"/>
                  <a:gd name="T25" fmla="*/ 316 h 636"/>
                  <a:gd name="T26" fmla="*/ 558 w 608"/>
                  <a:gd name="T27" fmla="*/ 33 h 636"/>
                  <a:gd name="T28" fmla="*/ 137 w 608"/>
                  <a:gd name="T29" fmla="*/ 6 h 636"/>
                  <a:gd name="T30" fmla="*/ 51 w 608"/>
                  <a:gd name="T31" fmla="*/ 153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8" h="636">
                    <a:moveTo>
                      <a:pt x="51" y="153"/>
                    </a:moveTo>
                    <a:cubicBezTo>
                      <a:pt x="30" y="213"/>
                      <a:pt x="0" y="320"/>
                      <a:pt x="3" y="328"/>
                    </a:cubicBezTo>
                    <a:cubicBezTo>
                      <a:pt x="7" y="337"/>
                      <a:pt x="43" y="364"/>
                      <a:pt x="53" y="379"/>
                    </a:cubicBezTo>
                    <a:cubicBezTo>
                      <a:pt x="64" y="394"/>
                      <a:pt x="68" y="408"/>
                      <a:pt x="68" y="408"/>
                    </a:cubicBezTo>
                    <a:cubicBezTo>
                      <a:pt x="68" y="408"/>
                      <a:pt x="36" y="523"/>
                      <a:pt x="40" y="533"/>
                    </a:cubicBezTo>
                    <a:cubicBezTo>
                      <a:pt x="44" y="542"/>
                      <a:pt x="110" y="545"/>
                      <a:pt x="110" y="545"/>
                    </a:cubicBezTo>
                    <a:cubicBezTo>
                      <a:pt x="130" y="559"/>
                      <a:pt x="127" y="580"/>
                      <a:pt x="134" y="588"/>
                    </a:cubicBezTo>
                    <a:cubicBezTo>
                      <a:pt x="136" y="590"/>
                      <a:pt x="147" y="591"/>
                      <a:pt x="150" y="591"/>
                    </a:cubicBezTo>
                    <a:cubicBezTo>
                      <a:pt x="150" y="591"/>
                      <a:pt x="159" y="603"/>
                      <a:pt x="163" y="605"/>
                    </a:cubicBezTo>
                    <a:cubicBezTo>
                      <a:pt x="170" y="610"/>
                      <a:pt x="188" y="599"/>
                      <a:pt x="193" y="608"/>
                    </a:cubicBezTo>
                    <a:cubicBezTo>
                      <a:pt x="209" y="632"/>
                      <a:pt x="250" y="636"/>
                      <a:pt x="280" y="630"/>
                    </a:cubicBezTo>
                    <a:cubicBezTo>
                      <a:pt x="356" y="614"/>
                      <a:pt x="454" y="511"/>
                      <a:pt x="525" y="419"/>
                    </a:cubicBezTo>
                    <a:cubicBezTo>
                      <a:pt x="555" y="380"/>
                      <a:pt x="581" y="343"/>
                      <a:pt x="598" y="316"/>
                    </a:cubicBezTo>
                    <a:cubicBezTo>
                      <a:pt x="608" y="300"/>
                      <a:pt x="587" y="56"/>
                      <a:pt x="558" y="33"/>
                    </a:cubicBezTo>
                    <a:cubicBezTo>
                      <a:pt x="529" y="10"/>
                      <a:pt x="149" y="0"/>
                      <a:pt x="137" y="6"/>
                    </a:cubicBezTo>
                    <a:cubicBezTo>
                      <a:pt x="126" y="12"/>
                      <a:pt x="51" y="153"/>
                      <a:pt x="51" y="153"/>
                    </a:cubicBezTo>
                    <a:close/>
                  </a:path>
                </a:pathLst>
              </a:custGeom>
              <a:solidFill>
                <a:srgbClr val="F0D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4" name="Freeform 58">
                <a:extLst>
                  <a:ext uri="{FF2B5EF4-FFF2-40B4-BE49-F238E27FC236}">
                    <a16:creationId xmlns:a16="http://schemas.microsoft.com/office/drawing/2014/main" id="{36ECDE7D-5432-4C20-A69F-AF67D7F42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0225" y="3167230"/>
                <a:ext cx="709612" cy="574675"/>
              </a:xfrm>
              <a:custGeom>
                <a:avLst/>
                <a:gdLst>
                  <a:gd name="T0" fmla="*/ 322 w 322"/>
                  <a:gd name="T1" fmla="*/ 22 h 261"/>
                  <a:gd name="T2" fmla="*/ 59 w 322"/>
                  <a:gd name="T3" fmla="*/ 143 h 261"/>
                  <a:gd name="T4" fmla="*/ 75 w 322"/>
                  <a:gd name="T5" fmla="*/ 235 h 261"/>
                  <a:gd name="T6" fmla="*/ 43 w 322"/>
                  <a:gd name="T7" fmla="*/ 248 h 261"/>
                  <a:gd name="T8" fmla="*/ 0 w 322"/>
                  <a:gd name="T9" fmla="*/ 136 h 261"/>
                  <a:gd name="T10" fmla="*/ 322 w 322"/>
                  <a:gd name="T11" fmla="*/ 0 h 261"/>
                  <a:gd name="T12" fmla="*/ 322 w 322"/>
                  <a:gd name="T13" fmla="*/ 22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261">
                    <a:moveTo>
                      <a:pt x="322" y="22"/>
                    </a:moveTo>
                    <a:cubicBezTo>
                      <a:pt x="319" y="23"/>
                      <a:pt x="59" y="143"/>
                      <a:pt x="59" y="143"/>
                    </a:cubicBezTo>
                    <a:cubicBezTo>
                      <a:pt x="59" y="143"/>
                      <a:pt x="76" y="218"/>
                      <a:pt x="75" y="235"/>
                    </a:cubicBezTo>
                    <a:cubicBezTo>
                      <a:pt x="73" y="252"/>
                      <a:pt x="54" y="261"/>
                      <a:pt x="43" y="248"/>
                    </a:cubicBezTo>
                    <a:cubicBezTo>
                      <a:pt x="33" y="235"/>
                      <a:pt x="0" y="136"/>
                      <a:pt x="0" y="136"/>
                    </a:cubicBezTo>
                    <a:cubicBezTo>
                      <a:pt x="322" y="0"/>
                      <a:pt x="322" y="0"/>
                      <a:pt x="322" y="0"/>
                    </a:cubicBezTo>
                    <a:lnTo>
                      <a:pt x="322" y="22"/>
                    </a:lnTo>
                    <a:close/>
                  </a:path>
                </a:pathLst>
              </a:custGeom>
              <a:solidFill>
                <a:srgbClr val="D0B4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5" name="Freeform 59">
                <a:extLst>
                  <a:ext uri="{FF2B5EF4-FFF2-40B4-BE49-F238E27FC236}">
                    <a16:creationId xmlns:a16="http://schemas.microsoft.com/office/drawing/2014/main" id="{7D30B8E7-25A5-4F25-8785-7603AC5F4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887" y="3248193"/>
                <a:ext cx="381000" cy="153988"/>
              </a:xfrm>
              <a:custGeom>
                <a:avLst/>
                <a:gdLst>
                  <a:gd name="T0" fmla="*/ 12 w 173"/>
                  <a:gd name="T1" fmla="*/ 33 h 70"/>
                  <a:gd name="T2" fmla="*/ 4 w 173"/>
                  <a:gd name="T3" fmla="*/ 51 h 70"/>
                  <a:gd name="T4" fmla="*/ 29 w 173"/>
                  <a:gd name="T5" fmla="*/ 65 h 70"/>
                  <a:gd name="T6" fmla="*/ 132 w 173"/>
                  <a:gd name="T7" fmla="*/ 38 h 70"/>
                  <a:gd name="T8" fmla="*/ 172 w 173"/>
                  <a:gd name="T9" fmla="*/ 35 h 70"/>
                  <a:gd name="T10" fmla="*/ 146 w 173"/>
                  <a:gd name="T11" fmla="*/ 12 h 70"/>
                  <a:gd name="T12" fmla="*/ 12 w 173"/>
                  <a:gd name="T13" fmla="*/ 3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3" h="70">
                    <a:moveTo>
                      <a:pt x="12" y="33"/>
                    </a:moveTo>
                    <a:cubicBezTo>
                      <a:pt x="4" y="39"/>
                      <a:pt x="0" y="40"/>
                      <a:pt x="4" y="51"/>
                    </a:cubicBezTo>
                    <a:cubicBezTo>
                      <a:pt x="8" y="62"/>
                      <a:pt x="17" y="70"/>
                      <a:pt x="29" y="65"/>
                    </a:cubicBezTo>
                    <a:cubicBezTo>
                      <a:pt x="41" y="60"/>
                      <a:pt x="116" y="38"/>
                      <a:pt x="132" y="38"/>
                    </a:cubicBezTo>
                    <a:cubicBezTo>
                      <a:pt x="147" y="39"/>
                      <a:pt x="173" y="45"/>
                      <a:pt x="172" y="35"/>
                    </a:cubicBezTo>
                    <a:cubicBezTo>
                      <a:pt x="170" y="24"/>
                      <a:pt x="162" y="18"/>
                      <a:pt x="146" y="12"/>
                    </a:cubicBezTo>
                    <a:cubicBezTo>
                      <a:pt x="117" y="0"/>
                      <a:pt x="31" y="22"/>
                      <a:pt x="12" y="3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6" name="Freeform 60">
                <a:extLst>
                  <a:ext uri="{FF2B5EF4-FFF2-40B4-BE49-F238E27FC236}">
                    <a16:creationId xmlns:a16="http://schemas.microsoft.com/office/drawing/2014/main" id="{1525F174-2536-4419-AA69-C2689ADC1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7350" y="3314868"/>
                <a:ext cx="350837" cy="85725"/>
              </a:xfrm>
              <a:custGeom>
                <a:avLst/>
                <a:gdLst>
                  <a:gd name="T0" fmla="*/ 0 w 159"/>
                  <a:gd name="T1" fmla="*/ 28 h 39"/>
                  <a:gd name="T2" fmla="*/ 21 w 159"/>
                  <a:gd name="T3" fmla="*/ 35 h 39"/>
                  <a:gd name="T4" fmla="*/ 124 w 159"/>
                  <a:gd name="T5" fmla="*/ 8 h 39"/>
                  <a:gd name="T6" fmla="*/ 159 w 159"/>
                  <a:gd name="T7" fmla="*/ 10 h 39"/>
                  <a:gd name="T8" fmla="*/ 115 w 159"/>
                  <a:gd name="T9" fmla="*/ 0 h 39"/>
                  <a:gd name="T10" fmla="*/ 14 w 159"/>
                  <a:gd name="T11" fmla="*/ 29 h 39"/>
                  <a:gd name="T12" fmla="*/ 0 w 159"/>
                  <a:gd name="T13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39">
                    <a:moveTo>
                      <a:pt x="0" y="28"/>
                    </a:moveTo>
                    <a:cubicBezTo>
                      <a:pt x="4" y="35"/>
                      <a:pt x="12" y="39"/>
                      <a:pt x="21" y="35"/>
                    </a:cubicBezTo>
                    <a:cubicBezTo>
                      <a:pt x="33" y="30"/>
                      <a:pt x="108" y="8"/>
                      <a:pt x="124" y="8"/>
                    </a:cubicBezTo>
                    <a:cubicBezTo>
                      <a:pt x="134" y="9"/>
                      <a:pt x="150" y="12"/>
                      <a:pt x="159" y="10"/>
                    </a:cubicBezTo>
                    <a:cubicBezTo>
                      <a:pt x="148" y="5"/>
                      <a:pt x="131" y="0"/>
                      <a:pt x="115" y="0"/>
                    </a:cubicBezTo>
                    <a:cubicBezTo>
                      <a:pt x="88" y="1"/>
                      <a:pt x="32" y="28"/>
                      <a:pt x="14" y="29"/>
                    </a:cubicBezTo>
                    <a:cubicBezTo>
                      <a:pt x="9" y="30"/>
                      <a:pt x="4" y="29"/>
                      <a:pt x="0" y="28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7" name="Freeform 61">
                <a:extLst>
                  <a:ext uri="{FF2B5EF4-FFF2-40B4-BE49-F238E27FC236}">
                    <a16:creationId xmlns:a16="http://schemas.microsoft.com/office/drawing/2014/main" id="{E348C33C-E4D4-4633-8CFD-3D2CDED38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8112" y="2221080"/>
                <a:ext cx="1693862" cy="1300163"/>
              </a:xfrm>
              <a:custGeom>
                <a:avLst/>
                <a:gdLst>
                  <a:gd name="T0" fmla="*/ 633 w 769"/>
                  <a:gd name="T1" fmla="*/ 173 h 590"/>
                  <a:gd name="T2" fmla="*/ 0 w 769"/>
                  <a:gd name="T3" fmla="*/ 205 h 590"/>
                  <a:gd name="T4" fmla="*/ 446 w 769"/>
                  <a:gd name="T5" fmla="*/ 308 h 590"/>
                  <a:gd name="T6" fmla="*/ 492 w 769"/>
                  <a:gd name="T7" fmla="*/ 456 h 590"/>
                  <a:gd name="T8" fmla="*/ 507 w 769"/>
                  <a:gd name="T9" fmla="*/ 579 h 590"/>
                  <a:gd name="T10" fmla="*/ 547 w 769"/>
                  <a:gd name="T11" fmla="*/ 423 h 590"/>
                  <a:gd name="T12" fmla="*/ 637 w 769"/>
                  <a:gd name="T13" fmla="*/ 365 h 590"/>
                  <a:gd name="T14" fmla="*/ 654 w 769"/>
                  <a:gd name="T15" fmla="*/ 511 h 590"/>
                  <a:gd name="T16" fmla="*/ 659 w 769"/>
                  <a:gd name="T17" fmla="*/ 589 h 590"/>
                  <a:gd name="T18" fmla="*/ 738 w 769"/>
                  <a:gd name="T19" fmla="*/ 454 h 590"/>
                  <a:gd name="T20" fmla="*/ 633 w 769"/>
                  <a:gd name="T21" fmla="*/ 173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9" h="590">
                    <a:moveTo>
                      <a:pt x="633" y="173"/>
                    </a:moveTo>
                    <a:cubicBezTo>
                      <a:pt x="411" y="0"/>
                      <a:pt x="109" y="261"/>
                      <a:pt x="0" y="205"/>
                    </a:cubicBezTo>
                    <a:cubicBezTo>
                      <a:pt x="104" y="380"/>
                      <a:pt x="316" y="364"/>
                      <a:pt x="446" y="308"/>
                    </a:cubicBezTo>
                    <a:cubicBezTo>
                      <a:pt x="446" y="308"/>
                      <a:pt x="472" y="383"/>
                      <a:pt x="492" y="456"/>
                    </a:cubicBezTo>
                    <a:cubicBezTo>
                      <a:pt x="512" y="530"/>
                      <a:pt x="501" y="590"/>
                      <a:pt x="507" y="579"/>
                    </a:cubicBezTo>
                    <a:cubicBezTo>
                      <a:pt x="556" y="496"/>
                      <a:pt x="528" y="466"/>
                      <a:pt x="547" y="423"/>
                    </a:cubicBezTo>
                    <a:cubicBezTo>
                      <a:pt x="562" y="391"/>
                      <a:pt x="578" y="333"/>
                      <a:pt x="637" y="365"/>
                    </a:cubicBezTo>
                    <a:cubicBezTo>
                      <a:pt x="685" y="392"/>
                      <a:pt x="667" y="461"/>
                      <a:pt x="654" y="511"/>
                    </a:cubicBezTo>
                    <a:cubicBezTo>
                      <a:pt x="664" y="550"/>
                      <a:pt x="659" y="589"/>
                      <a:pt x="659" y="589"/>
                    </a:cubicBezTo>
                    <a:cubicBezTo>
                      <a:pt x="709" y="569"/>
                      <a:pt x="726" y="511"/>
                      <a:pt x="738" y="454"/>
                    </a:cubicBezTo>
                    <a:cubicBezTo>
                      <a:pt x="769" y="308"/>
                      <a:pt x="725" y="184"/>
                      <a:pt x="633" y="17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8" name="Freeform 62">
                <a:extLst>
                  <a:ext uri="{FF2B5EF4-FFF2-40B4-BE49-F238E27FC236}">
                    <a16:creationId xmlns:a16="http://schemas.microsoft.com/office/drawing/2014/main" id="{A59772E4-0B94-4280-B55B-3D09EEA73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9562" y="2911643"/>
                <a:ext cx="201612" cy="608013"/>
              </a:xfrm>
              <a:custGeom>
                <a:avLst/>
                <a:gdLst>
                  <a:gd name="T0" fmla="*/ 14 w 92"/>
                  <a:gd name="T1" fmla="*/ 125 h 276"/>
                  <a:gd name="T2" fmla="*/ 0 w 92"/>
                  <a:gd name="T3" fmla="*/ 198 h 276"/>
                  <a:gd name="T4" fmla="*/ 5 w 92"/>
                  <a:gd name="T5" fmla="*/ 276 h 276"/>
                  <a:gd name="T6" fmla="*/ 84 w 92"/>
                  <a:gd name="T7" fmla="*/ 141 h 276"/>
                  <a:gd name="T8" fmla="*/ 92 w 92"/>
                  <a:gd name="T9" fmla="*/ 88 h 276"/>
                  <a:gd name="T10" fmla="*/ 68 w 92"/>
                  <a:gd name="T11" fmla="*/ 181 h 276"/>
                  <a:gd name="T12" fmla="*/ 69 w 92"/>
                  <a:gd name="T13" fmla="*/ 148 h 276"/>
                  <a:gd name="T14" fmla="*/ 73 w 92"/>
                  <a:gd name="T15" fmla="*/ 48 h 276"/>
                  <a:gd name="T16" fmla="*/ 70 w 92"/>
                  <a:gd name="T17" fmla="*/ 79 h 276"/>
                  <a:gd name="T18" fmla="*/ 32 w 92"/>
                  <a:gd name="T19" fmla="*/ 206 h 276"/>
                  <a:gd name="T20" fmla="*/ 40 w 92"/>
                  <a:gd name="T21" fmla="*/ 108 h 276"/>
                  <a:gd name="T22" fmla="*/ 33 w 92"/>
                  <a:gd name="T23" fmla="*/ 0 h 276"/>
                  <a:gd name="T24" fmla="*/ 23 w 92"/>
                  <a:gd name="T25" fmla="*/ 89 h 276"/>
                  <a:gd name="T26" fmla="*/ 14 w 92"/>
                  <a:gd name="T27" fmla="*/ 125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" h="276">
                    <a:moveTo>
                      <a:pt x="14" y="125"/>
                    </a:moveTo>
                    <a:cubicBezTo>
                      <a:pt x="12" y="150"/>
                      <a:pt x="6" y="176"/>
                      <a:pt x="0" y="198"/>
                    </a:cubicBezTo>
                    <a:cubicBezTo>
                      <a:pt x="10" y="237"/>
                      <a:pt x="5" y="276"/>
                      <a:pt x="5" y="276"/>
                    </a:cubicBezTo>
                    <a:cubicBezTo>
                      <a:pt x="55" y="256"/>
                      <a:pt x="72" y="198"/>
                      <a:pt x="84" y="141"/>
                    </a:cubicBezTo>
                    <a:cubicBezTo>
                      <a:pt x="88" y="123"/>
                      <a:pt x="91" y="105"/>
                      <a:pt x="92" y="88"/>
                    </a:cubicBezTo>
                    <a:cubicBezTo>
                      <a:pt x="83" y="133"/>
                      <a:pt x="73" y="174"/>
                      <a:pt x="68" y="181"/>
                    </a:cubicBezTo>
                    <a:cubicBezTo>
                      <a:pt x="57" y="197"/>
                      <a:pt x="68" y="184"/>
                      <a:pt x="69" y="148"/>
                    </a:cubicBezTo>
                    <a:cubicBezTo>
                      <a:pt x="70" y="111"/>
                      <a:pt x="73" y="48"/>
                      <a:pt x="73" y="48"/>
                    </a:cubicBezTo>
                    <a:cubicBezTo>
                      <a:pt x="73" y="48"/>
                      <a:pt x="73" y="59"/>
                      <a:pt x="70" y="79"/>
                    </a:cubicBezTo>
                    <a:cubicBezTo>
                      <a:pt x="67" y="99"/>
                      <a:pt x="35" y="196"/>
                      <a:pt x="32" y="206"/>
                    </a:cubicBezTo>
                    <a:cubicBezTo>
                      <a:pt x="28" y="216"/>
                      <a:pt x="34" y="183"/>
                      <a:pt x="40" y="108"/>
                    </a:cubicBezTo>
                    <a:cubicBezTo>
                      <a:pt x="47" y="32"/>
                      <a:pt x="33" y="0"/>
                      <a:pt x="33" y="0"/>
                    </a:cubicBezTo>
                    <a:cubicBezTo>
                      <a:pt x="33" y="0"/>
                      <a:pt x="34" y="35"/>
                      <a:pt x="23" y="89"/>
                    </a:cubicBezTo>
                    <a:cubicBezTo>
                      <a:pt x="20" y="101"/>
                      <a:pt x="17" y="114"/>
                      <a:pt x="14" y="125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9" name="Freeform 63">
                <a:extLst>
                  <a:ext uri="{FF2B5EF4-FFF2-40B4-BE49-F238E27FC236}">
                    <a16:creationId xmlns:a16="http://schemas.microsoft.com/office/drawing/2014/main" id="{952CFFC7-5B01-44C0-914D-7B795E0BB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4462" y="2684630"/>
                <a:ext cx="1130300" cy="819150"/>
              </a:xfrm>
              <a:custGeom>
                <a:avLst/>
                <a:gdLst>
                  <a:gd name="T0" fmla="*/ 488 w 513"/>
                  <a:gd name="T1" fmla="*/ 133 h 372"/>
                  <a:gd name="T2" fmla="*/ 462 w 513"/>
                  <a:gd name="T3" fmla="*/ 60 h 372"/>
                  <a:gd name="T4" fmla="*/ 333 w 513"/>
                  <a:gd name="T5" fmla="*/ 53 h 372"/>
                  <a:gd name="T6" fmla="*/ 370 w 513"/>
                  <a:gd name="T7" fmla="*/ 73 h 372"/>
                  <a:gd name="T8" fmla="*/ 270 w 513"/>
                  <a:gd name="T9" fmla="*/ 75 h 372"/>
                  <a:gd name="T10" fmla="*/ 170 w 513"/>
                  <a:gd name="T11" fmla="*/ 52 h 372"/>
                  <a:gd name="T12" fmla="*/ 239 w 513"/>
                  <a:gd name="T13" fmla="*/ 93 h 372"/>
                  <a:gd name="T14" fmla="*/ 100 w 513"/>
                  <a:gd name="T15" fmla="*/ 59 h 372"/>
                  <a:gd name="T16" fmla="*/ 0 w 513"/>
                  <a:gd name="T17" fmla="*/ 0 h 372"/>
                  <a:gd name="T18" fmla="*/ 91 w 513"/>
                  <a:gd name="T19" fmla="*/ 96 h 372"/>
                  <a:gd name="T20" fmla="*/ 19 w 513"/>
                  <a:gd name="T21" fmla="*/ 70 h 372"/>
                  <a:gd name="T22" fmla="*/ 62 w 513"/>
                  <a:gd name="T23" fmla="*/ 110 h 372"/>
                  <a:gd name="T24" fmla="*/ 137 w 513"/>
                  <a:gd name="T25" fmla="*/ 141 h 372"/>
                  <a:gd name="T26" fmla="*/ 54 w 513"/>
                  <a:gd name="T27" fmla="*/ 135 h 372"/>
                  <a:gd name="T28" fmla="*/ 223 w 513"/>
                  <a:gd name="T29" fmla="*/ 175 h 372"/>
                  <a:gd name="T30" fmla="*/ 305 w 513"/>
                  <a:gd name="T31" fmla="*/ 163 h 372"/>
                  <a:gd name="T32" fmla="*/ 455 w 513"/>
                  <a:gd name="T33" fmla="*/ 135 h 372"/>
                  <a:gd name="T34" fmla="*/ 489 w 513"/>
                  <a:gd name="T35" fmla="*/ 246 h 372"/>
                  <a:gd name="T36" fmla="*/ 502 w 513"/>
                  <a:gd name="T37" fmla="*/ 370 h 372"/>
                  <a:gd name="T38" fmla="*/ 503 w 513"/>
                  <a:gd name="T39" fmla="*/ 372 h 372"/>
                  <a:gd name="T40" fmla="*/ 503 w 513"/>
                  <a:gd name="T41" fmla="*/ 372 h 372"/>
                  <a:gd name="T42" fmla="*/ 488 w 513"/>
                  <a:gd name="T43" fmla="*/ 133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3" h="372">
                    <a:moveTo>
                      <a:pt x="488" y="133"/>
                    </a:moveTo>
                    <a:cubicBezTo>
                      <a:pt x="462" y="61"/>
                      <a:pt x="462" y="60"/>
                      <a:pt x="462" y="60"/>
                    </a:cubicBezTo>
                    <a:cubicBezTo>
                      <a:pt x="462" y="60"/>
                      <a:pt x="339" y="55"/>
                      <a:pt x="333" y="53"/>
                    </a:cubicBezTo>
                    <a:cubicBezTo>
                      <a:pt x="327" y="51"/>
                      <a:pt x="364" y="73"/>
                      <a:pt x="370" y="73"/>
                    </a:cubicBezTo>
                    <a:cubicBezTo>
                      <a:pt x="376" y="73"/>
                      <a:pt x="328" y="81"/>
                      <a:pt x="270" y="75"/>
                    </a:cubicBezTo>
                    <a:cubicBezTo>
                      <a:pt x="211" y="70"/>
                      <a:pt x="176" y="56"/>
                      <a:pt x="170" y="52"/>
                    </a:cubicBezTo>
                    <a:cubicBezTo>
                      <a:pt x="165" y="49"/>
                      <a:pt x="223" y="89"/>
                      <a:pt x="239" y="93"/>
                    </a:cubicBezTo>
                    <a:cubicBezTo>
                      <a:pt x="255" y="98"/>
                      <a:pt x="180" y="89"/>
                      <a:pt x="100" y="59"/>
                    </a:cubicBezTo>
                    <a:cubicBezTo>
                      <a:pt x="25" y="31"/>
                      <a:pt x="2" y="3"/>
                      <a:pt x="0" y="0"/>
                    </a:cubicBezTo>
                    <a:cubicBezTo>
                      <a:pt x="25" y="40"/>
                      <a:pt x="56" y="72"/>
                      <a:pt x="91" y="96"/>
                    </a:cubicBezTo>
                    <a:cubicBezTo>
                      <a:pt x="46" y="86"/>
                      <a:pt x="19" y="70"/>
                      <a:pt x="19" y="70"/>
                    </a:cubicBezTo>
                    <a:cubicBezTo>
                      <a:pt x="19" y="70"/>
                      <a:pt x="25" y="83"/>
                      <a:pt x="62" y="110"/>
                    </a:cubicBezTo>
                    <a:cubicBezTo>
                      <a:pt x="99" y="137"/>
                      <a:pt x="137" y="141"/>
                      <a:pt x="137" y="141"/>
                    </a:cubicBezTo>
                    <a:cubicBezTo>
                      <a:pt x="137" y="141"/>
                      <a:pt x="58" y="137"/>
                      <a:pt x="54" y="135"/>
                    </a:cubicBezTo>
                    <a:cubicBezTo>
                      <a:pt x="50" y="134"/>
                      <a:pt x="144" y="178"/>
                      <a:pt x="223" y="175"/>
                    </a:cubicBezTo>
                    <a:cubicBezTo>
                      <a:pt x="256" y="174"/>
                      <a:pt x="283" y="168"/>
                      <a:pt x="305" y="163"/>
                    </a:cubicBezTo>
                    <a:cubicBezTo>
                      <a:pt x="360" y="164"/>
                      <a:pt x="413" y="154"/>
                      <a:pt x="455" y="135"/>
                    </a:cubicBezTo>
                    <a:cubicBezTo>
                      <a:pt x="455" y="135"/>
                      <a:pt x="469" y="173"/>
                      <a:pt x="489" y="246"/>
                    </a:cubicBezTo>
                    <a:cubicBezTo>
                      <a:pt x="506" y="309"/>
                      <a:pt x="500" y="363"/>
                      <a:pt x="502" y="370"/>
                    </a:cubicBezTo>
                    <a:cubicBezTo>
                      <a:pt x="503" y="372"/>
                      <a:pt x="503" y="372"/>
                      <a:pt x="503" y="372"/>
                    </a:cubicBezTo>
                    <a:cubicBezTo>
                      <a:pt x="503" y="372"/>
                      <a:pt x="503" y="372"/>
                      <a:pt x="503" y="372"/>
                    </a:cubicBezTo>
                    <a:cubicBezTo>
                      <a:pt x="503" y="372"/>
                      <a:pt x="513" y="204"/>
                      <a:pt x="488" y="13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0" name="Freeform 64">
                <a:extLst>
                  <a:ext uri="{FF2B5EF4-FFF2-40B4-BE49-F238E27FC236}">
                    <a16:creationId xmlns:a16="http://schemas.microsoft.com/office/drawing/2014/main" id="{F0DA480E-AF9B-4189-ACCD-2AF1FB652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7675" y="3100555"/>
                <a:ext cx="931862" cy="657225"/>
              </a:xfrm>
              <a:custGeom>
                <a:avLst/>
                <a:gdLst>
                  <a:gd name="T0" fmla="*/ 0 w 423"/>
                  <a:gd name="T1" fmla="*/ 154 h 298"/>
                  <a:gd name="T2" fmla="*/ 96 w 423"/>
                  <a:gd name="T3" fmla="*/ 288 h 298"/>
                  <a:gd name="T4" fmla="*/ 110 w 423"/>
                  <a:gd name="T5" fmla="*/ 272 h 298"/>
                  <a:gd name="T6" fmla="*/ 86 w 423"/>
                  <a:gd name="T7" fmla="*/ 168 h 298"/>
                  <a:gd name="T8" fmla="*/ 423 w 423"/>
                  <a:gd name="T9" fmla="*/ 18 h 298"/>
                  <a:gd name="T10" fmla="*/ 418 w 423"/>
                  <a:gd name="T11" fmla="*/ 0 h 298"/>
                  <a:gd name="T12" fmla="*/ 0 w 423"/>
                  <a:gd name="T13" fmla="*/ 154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3" h="298">
                    <a:moveTo>
                      <a:pt x="0" y="154"/>
                    </a:moveTo>
                    <a:cubicBezTo>
                      <a:pt x="21" y="203"/>
                      <a:pt x="54" y="298"/>
                      <a:pt x="96" y="288"/>
                    </a:cubicBezTo>
                    <a:cubicBezTo>
                      <a:pt x="104" y="287"/>
                      <a:pt x="108" y="282"/>
                      <a:pt x="110" y="272"/>
                    </a:cubicBezTo>
                    <a:cubicBezTo>
                      <a:pt x="114" y="255"/>
                      <a:pt x="86" y="168"/>
                      <a:pt x="86" y="168"/>
                    </a:cubicBezTo>
                    <a:cubicBezTo>
                      <a:pt x="423" y="18"/>
                      <a:pt x="423" y="18"/>
                      <a:pt x="423" y="18"/>
                    </a:cubicBezTo>
                    <a:cubicBezTo>
                      <a:pt x="418" y="0"/>
                      <a:pt x="418" y="0"/>
                      <a:pt x="418" y="0"/>
                    </a:cubicBezTo>
                    <a:cubicBezTo>
                      <a:pt x="296" y="44"/>
                      <a:pt x="128" y="97"/>
                      <a:pt x="0" y="154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1" name="Freeform 65">
                <a:extLst>
                  <a:ext uri="{FF2B5EF4-FFF2-40B4-BE49-F238E27FC236}">
                    <a16:creationId xmlns:a16="http://schemas.microsoft.com/office/drawing/2014/main" id="{E8894E3E-49FF-49E3-90DC-47F99F2C3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8737" y="2975143"/>
                <a:ext cx="309562" cy="469900"/>
              </a:xfrm>
              <a:custGeom>
                <a:avLst/>
                <a:gdLst>
                  <a:gd name="T0" fmla="*/ 0 w 141"/>
                  <a:gd name="T1" fmla="*/ 50 h 213"/>
                  <a:gd name="T2" fmla="*/ 51 w 141"/>
                  <a:gd name="T3" fmla="*/ 4 h 213"/>
                  <a:gd name="T4" fmla="*/ 133 w 141"/>
                  <a:gd name="T5" fmla="*/ 24 h 213"/>
                  <a:gd name="T6" fmla="*/ 128 w 141"/>
                  <a:gd name="T7" fmla="*/ 155 h 213"/>
                  <a:gd name="T8" fmla="*/ 47 w 141"/>
                  <a:gd name="T9" fmla="*/ 204 h 213"/>
                  <a:gd name="T10" fmla="*/ 3 w 141"/>
                  <a:gd name="T11" fmla="*/ 152 h 213"/>
                  <a:gd name="T12" fmla="*/ 0 w 141"/>
                  <a:gd name="T13" fmla="*/ 5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" h="213">
                    <a:moveTo>
                      <a:pt x="0" y="50"/>
                    </a:moveTo>
                    <a:cubicBezTo>
                      <a:pt x="0" y="50"/>
                      <a:pt x="17" y="8"/>
                      <a:pt x="51" y="4"/>
                    </a:cubicBezTo>
                    <a:cubicBezTo>
                      <a:pt x="86" y="0"/>
                      <a:pt x="130" y="15"/>
                      <a:pt x="133" y="24"/>
                    </a:cubicBezTo>
                    <a:cubicBezTo>
                      <a:pt x="137" y="34"/>
                      <a:pt x="141" y="142"/>
                      <a:pt x="128" y="155"/>
                    </a:cubicBezTo>
                    <a:cubicBezTo>
                      <a:pt x="114" y="169"/>
                      <a:pt x="66" y="213"/>
                      <a:pt x="47" y="204"/>
                    </a:cubicBezTo>
                    <a:cubicBezTo>
                      <a:pt x="28" y="194"/>
                      <a:pt x="3" y="152"/>
                      <a:pt x="3" y="152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0D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2" name="Freeform 66">
                <a:extLst>
                  <a:ext uri="{FF2B5EF4-FFF2-40B4-BE49-F238E27FC236}">
                    <a16:creationId xmlns:a16="http://schemas.microsoft.com/office/drawing/2014/main" id="{A5D046E1-4D84-4AA4-8485-629F58065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2712" y="3037055"/>
                <a:ext cx="227012" cy="339725"/>
              </a:xfrm>
              <a:custGeom>
                <a:avLst/>
                <a:gdLst>
                  <a:gd name="T0" fmla="*/ 2 w 103"/>
                  <a:gd name="T1" fmla="*/ 32 h 154"/>
                  <a:gd name="T2" fmla="*/ 60 w 103"/>
                  <a:gd name="T3" fmla="*/ 5 h 154"/>
                  <a:gd name="T4" fmla="*/ 64 w 103"/>
                  <a:gd name="T5" fmla="*/ 121 h 154"/>
                  <a:gd name="T6" fmla="*/ 18 w 103"/>
                  <a:gd name="T7" fmla="*/ 142 h 154"/>
                  <a:gd name="T8" fmla="*/ 18 w 103"/>
                  <a:gd name="T9" fmla="*/ 101 h 154"/>
                  <a:gd name="T10" fmla="*/ 30 w 103"/>
                  <a:gd name="T11" fmla="*/ 75 h 154"/>
                  <a:gd name="T12" fmla="*/ 6 w 103"/>
                  <a:gd name="T13" fmla="*/ 70 h 154"/>
                  <a:gd name="T14" fmla="*/ 2 w 103"/>
                  <a:gd name="T15" fmla="*/ 3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154">
                    <a:moveTo>
                      <a:pt x="2" y="32"/>
                    </a:moveTo>
                    <a:cubicBezTo>
                      <a:pt x="0" y="12"/>
                      <a:pt x="30" y="0"/>
                      <a:pt x="60" y="5"/>
                    </a:cubicBezTo>
                    <a:cubicBezTo>
                      <a:pt x="103" y="11"/>
                      <a:pt x="86" y="98"/>
                      <a:pt x="64" y="121"/>
                    </a:cubicBezTo>
                    <a:cubicBezTo>
                      <a:pt x="52" y="135"/>
                      <a:pt x="29" y="154"/>
                      <a:pt x="18" y="142"/>
                    </a:cubicBezTo>
                    <a:cubicBezTo>
                      <a:pt x="8" y="131"/>
                      <a:pt x="18" y="101"/>
                      <a:pt x="18" y="101"/>
                    </a:cubicBezTo>
                    <a:cubicBezTo>
                      <a:pt x="18" y="101"/>
                      <a:pt x="36" y="84"/>
                      <a:pt x="30" y="75"/>
                    </a:cubicBezTo>
                    <a:cubicBezTo>
                      <a:pt x="24" y="65"/>
                      <a:pt x="9" y="78"/>
                      <a:pt x="6" y="70"/>
                    </a:cubicBezTo>
                    <a:cubicBezTo>
                      <a:pt x="3" y="61"/>
                      <a:pt x="2" y="32"/>
                      <a:pt x="2" y="32"/>
                    </a:cubicBezTo>
                    <a:close/>
                  </a:path>
                </a:pathLst>
              </a:custGeom>
              <a:solidFill>
                <a:srgbClr val="C19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3" name="Freeform 67">
                <a:extLst>
                  <a:ext uri="{FF2B5EF4-FFF2-40B4-BE49-F238E27FC236}">
                    <a16:creationId xmlns:a16="http://schemas.microsoft.com/office/drawing/2014/main" id="{5AD5E1DF-6B3E-477E-998A-920268169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2150" y="3479968"/>
                <a:ext cx="1585912" cy="2292350"/>
              </a:xfrm>
              <a:custGeom>
                <a:avLst/>
                <a:gdLst>
                  <a:gd name="T0" fmla="*/ 0 w 720"/>
                  <a:gd name="T1" fmla="*/ 75 h 1040"/>
                  <a:gd name="T2" fmla="*/ 179 w 720"/>
                  <a:gd name="T3" fmla="*/ 6 h 1040"/>
                  <a:gd name="T4" fmla="*/ 454 w 720"/>
                  <a:gd name="T5" fmla="*/ 208 h 1040"/>
                  <a:gd name="T6" fmla="*/ 718 w 720"/>
                  <a:gd name="T7" fmla="*/ 644 h 1040"/>
                  <a:gd name="T8" fmla="*/ 421 w 720"/>
                  <a:gd name="T9" fmla="*/ 801 h 1040"/>
                  <a:gd name="T10" fmla="*/ 0 w 720"/>
                  <a:gd name="T11" fmla="*/ 75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0" h="1040">
                    <a:moveTo>
                      <a:pt x="0" y="75"/>
                    </a:moveTo>
                    <a:cubicBezTo>
                      <a:pt x="14" y="64"/>
                      <a:pt x="108" y="12"/>
                      <a:pt x="179" y="6"/>
                    </a:cubicBezTo>
                    <a:cubicBezTo>
                      <a:pt x="249" y="0"/>
                      <a:pt x="349" y="92"/>
                      <a:pt x="454" y="208"/>
                    </a:cubicBezTo>
                    <a:cubicBezTo>
                      <a:pt x="559" y="323"/>
                      <a:pt x="716" y="582"/>
                      <a:pt x="718" y="644"/>
                    </a:cubicBezTo>
                    <a:cubicBezTo>
                      <a:pt x="720" y="706"/>
                      <a:pt x="503" y="1040"/>
                      <a:pt x="421" y="801"/>
                    </a:cubicBezTo>
                    <a:cubicBezTo>
                      <a:pt x="338" y="562"/>
                      <a:pt x="0" y="75"/>
                      <a:pt x="0" y="7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4" name="Freeform 68">
                <a:extLst>
                  <a:ext uri="{FF2B5EF4-FFF2-40B4-BE49-F238E27FC236}">
                    <a16:creationId xmlns:a16="http://schemas.microsoft.com/office/drawing/2014/main" id="{318AC1D2-287E-4927-B975-8B3ACBCBE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2150" y="3586330"/>
                <a:ext cx="1579562" cy="1957388"/>
              </a:xfrm>
              <a:custGeom>
                <a:avLst/>
                <a:gdLst>
                  <a:gd name="T0" fmla="*/ 0 w 717"/>
                  <a:gd name="T1" fmla="*/ 27 h 888"/>
                  <a:gd name="T2" fmla="*/ 48 w 717"/>
                  <a:gd name="T3" fmla="*/ 0 h 888"/>
                  <a:gd name="T4" fmla="*/ 213 w 717"/>
                  <a:gd name="T5" fmla="*/ 264 h 888"/>
                  <a:gd name="T6" fmla="*/ 481 w 717"/>
                  <a:gd name="T7" fmla="*/ 741 h 888"/>
                  <a:gd name="T8" fmla="*/ 643 w 717"/>
                  <a:gd name="T9" fmla="*/ 699 h 888"/>
                  <a:gd name="T10" fmla="*/ 717 w 717"/>
                  <a:gd name="T11" fmla="*/ 605 h 888"/>
                  <a:gd name="T12" fmla="*/ 470 w 717"/>
                  <a:gd name="T13" fmla="*/ 827 h 888"/>
                  <a:gd name="T14" fmla="*/ 439 w 717"/>
                  <a:gd name="T15" fmla="*/ 793 h 888"/>
                  <a:gd name="T16" fmla="*/ 421 w 717"/>
                  <a:gd name="T17" fmla="*/ 753 h 888"/>
                  <a:gd name="T18" fmla="*/ 0 w 717"/>
                  <a:gd name="T19" fmla="*/ 27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7" h="888">
                    <a:moveTo>
                      <a:pt x="0" y="27"/>
                    </a:moveTo>
                    <a:cubicBezTo>
                      <a:pt x="5" y="22"/>
                      <a:pt x="24" y="12"/>
                      <a:pt x="48" y="0"/>
                    </a:cubicBezTo>
                    <a:cubicBezTo>
                      <a:pt x="79" y="61"/>
                      <a:pt x="160" y="188"/>
                      <a:pt x="213" y="264"/>
                    </a:cubicBezTo>
                    <a:cubicBezTo>
                      <a:pt x="281" y="361"/>
                      <a:pt x="435" y="700"/>
                      <a:pt x="481" y="741"/>
                    </a:cubicBezTo>
                    <a:cubicBezTo>
                      <a:pt x="528" y="782"/>
                      <a:pt x="605" y="759"/>
                      <a:pt x="643" y="699"/>
                    </a:cubicBezTo>
                    <a:cubicBezTo>
                      <a:pt x="667" y="662"/>
                      <a:pt x="697" y="627"/>
                      <a:pt x="717" y="605"/>
                    </a:cubicBezTo>
                    <a:cubicBezTo>
                      <a:pt x="706" y="671"/>
                      <a:pt x="563" y="888"/>
                      <a:pt x="470" y="827"/>
                    </a:cubicBezTo>
                    <a:cubicBezTo>
                      <a:pt x="460" y="816"/>
                      <a:pt x="449" y="805"/>
                      <a:pt x="439" y="793"/>
                    </a:cubicBezTo>
                    <a:cubicBezTo>
                      <a:pt x="432" y="782"/>
                      <a:pt x="426" y="769"/>
                      <a:pt x="421" y="753"/>
                    </a:cubicBezTo>
                    <a:cubicBezTo>
                      <a:pt x="338" y="514"/>
                      <a:pt x="0" y="27"/>
                      <a:pt x="0" y="27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5" name="Freeform 69">
                <a:extLst>
                  <a:ext uri="{FF2B5EF4-FFF2-40B4-BE49-F238E27FC236}">
                    <a16:creationId xmlns:a16="http://schemas.microsoft.com/office/drawing/2014/main" id="{704AB835-49B1-43AE-9EA3-282FBC975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2150" y="3532355"/>
                <a:ext cx="977900" cy="373063"/>
              </a:xfrm>
              <a:custGeom>
                <a:avLst/>
                <a:gdLst>
                  <a:gd name="T0" fmla="*/ 0 w 444"/>
                  <a:gd name="T1" fmla="*/ 51 h 169"/>
                  <a:gd name="T2" fmla="*/ 94 w 444"/>
                  <a:gd name="T3" fmla="*/ 4 h 169"/>
                  <a:gd name="T4" fmla="*/ 184 w 444"/>
                  <a:gd name="T5" fmla="*/ 2 h 169"/>
                  <a:gd name="T6" fmla="*/ 342 w 444"/>
                  <a:gd name="T7" fmla="*/ 62 h 169"/>
                  <a:gd name="T8" fmla="*/ 441 w 444"/>
                  <a:gd name="T9" fmla="*/ 145 h 169"/>
                  <a:gd name="T10" fmla="*/ 415 w 444"/>
                  <a:gd name="T11" fmla="*/ 164 h 169"/>
                  <a:gd name="T12" fmla="*/ 211 w 444"/>
                  <a:gd name="T13" fmla="*/ 60 h 169"/>
                  <a:gd name="T14" fmla="*/ 39 w 444"/>
                  <a:gd name="T15" fmla="*/ 71 h 169"/>
                  <a:gd name="T16" fmla="*/ 10 w 444"/>
                  <a:gd name="T17" fmla="*/ 65 h 169"/>
                  <a:gd name="T18" fmla="*/ 0 w 444"/>
                  <a:gd name="T19" fmla="*/ 5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4" h="169">
                    <a:moveTo>
                      <a:pt x="0" y="51"/>
                    </a:moveTo>
                    <a:cubicBezTo>
                      <a:pt x="9" y="44"/>
                      <a:pt x="48" y="21"/>
                      <a:pt x="94" y="4"/>
                    </a:cubicBezTo>
                    <a:cubicBezTo>
                      <a:pt x="121" y="1"/>
                      <a:pt x="152" y="0"/>
                      <a:pt x="184" y="2"/>
                    </a:cubicBezTo>
                    <a:cubicBezTo>
                      <a:pt x="276" y="6"/>
                      <a:pt x="316" y="45"/>
                      <a:pt x="342" y="62"/>
                    </a:cubicBezTo>
                    <a:cubicBezTo>
                      <a:pt x="368" y="80"/>
                      <a:pt x="439" y="131"/>
                      <a:pt x="441" y="145"/>
                    </a:cubicBezTo>
                    <a:cubicBezTo>
                      <a:pt x="444" y="160"/>
                      <a:pt x="439" y="169"/>
                      <a:pt x="415" y="164"/>
                    </a:cubicBezTo>
                    <a:cubicBezTo>
                      <a:pt x="391" y="158"/>
                      <a:pt x="270" y="71"/>
                      <a:pt x="211" y="60"/>
                    </a:cubicBezTo>
                    <a:cubicBezTo>
                      <a:pt x="152" y="48"/>
                      <a:pt x="50" y="70"/>
                      <a:pt x="39" y="71"/>
                    </a:cubicBezTo>
                    <a:cubicBezTo>
                      <a:pt x="34" y="71"/>
                      <a:pt x="21" y="70"/>
                      <a:pt x="10" y="65"/>
                    </a:cubicBezTo>
                    <a:cubicBezTo>
                      <a:pt x="4" y="56"/>
                      <a:pt x="0" y="51"/>
                      <a:pt x="0" y="51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6" name="Freeform 70">
                <a:extLst>
                  <a:ext uri="{FF2B5EF4-FFF2-40B4-BE49-F238E27FC236}">
                    <a16:creationId xmlns:a16="http://schemas.microsoft.com/office/drawing/2014/main" id="{FA8E8198-8D9A-46B2-851A-0E2990EB6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2275" y="3938755"/>
                <a:ext cx="795337" cy="947738"/>
              </a:xfrm>
              <a:custGeom>
                <a:avLst/>
                <a:gdLst>
                  <a:gd name="T0" fmla="*/ 0 w 361"/>
                  <a:gd name="T1" fmla="*/ 0 h 430"/>
                  <a:gd name="T2" fmla="*/ 221 w 361"/>
                  <a:gd name="T3" fmla="*/ 88 h 430"/>
                  <a:gd name="T4" fmla="*/ 343 w 361"/>
                  <a:gd name="T5" fmla="*/ 350 h 430"/>
                  <a:gd name="T6" fmla="*/ 233 w 361"/>
                  <a:gd name="T7" fmla="*/ 407 h 430"/>
                  <a:gd name="T8" fmla="*/ 0 w 361"/>
                  <a:gd name="T9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1" h="430">
                    <a:moveTo>
                      <a:pt x="0" y="0"/>
                    </a:moveTo>
                    <a:cubicBezTo>
                      <a:pt x="31" y="8"/>
                      <a:pt x="161" y="17"/>
                      <a:pt x="221" y="88"/>
                    </a:cubicBezTo>
                    <a:cubicBezTo>
                      <a:pt x="281" y="158"/>
                      <a:pt x="361" y="298"/>
                      <a:pt x="343" y="350"/>
                    </a:cubicBezTo>
                    <a:cubicBezTo>
                      <a:pt x="324" y="401"/>
                      <a:pt x="248" y="430"/>
                      <a:pt x="233" y="407"/>
                    </a:cubicBezTo>
                    <a:cubicBezTo>
                      <a:pt x="219" y="38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7" name="Freeform 71">
                <a:extLst>
                  <a:ext uri="{FF2B5EF4-FFF2-40B4-BE49-F238E27FC236}">
                    <a16:creationId xmlns:a16="http://schemas.microsoft.com/office/drawing/2014/main" id="{AA02D4C0-3357-41C0-8F0E-81B54EA0B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7362" y="3991143"/>
                <a:ext cx="296862" cy="179388"/>
              </a:xfrm>
              <a:custGeom>
                <a:avLst/>
                <a:gdLst>
                  <a:gd name="T0" fmla="*/ 83 w 135"/>
                  <a:gd name="T1" fmla="*/ 0 h 81"/>
                  <a:gd name="T2" fmla="*/ 126 w 135"/>
                  <a:gd name="T3" fmla="*/ 27 h 81"/>
                  <a:gd name="T4" fmla="*/ 16 w 135"/>
                  <a:gd name="T5" fmla="*/ 67 h 81"/>
                  <a:gd name="T6" fmla="*/ 29 w 135"/>
                  <a:gd name="T7" fmla="*/ 13 h 81"/>
                  <a:gd name="T8" fmla="*/ 83 w 135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81">
                    <a:moveTo>
                      <a:pt x="83" y="0"/>
                    </a:moveTo>
                    <a:cubicBezTo>
                      <a:pt x="83" y="0"/>
                      <a:pt x="135" y="4"/>
                      <a:pt x="126" y="27"/>
                    </a:cubicBezTo>
                    <a:cubicBezTo>
                      <a:pt x="117" y="49"/>
                      <a:pt x="32" y="81"/>
                      <a:pt x="16" y="67"/>
                    </a:cubicBezTo>
                    <a:cubicBezTo>
                      <a:pt x="0" y="53"/>
                      <a:pt x="12" y="25"/>
                      <a:pt x="29" y="13"/>
                    </a:cubicBezTo>
                    <a:cubicBezTo>
                      <a:pt x="47" y="0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C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8" name="Freeform 72">
                <a:extLst>
                  <a:ext uri="{FF2B5EF4-FFF2-40B4-BE49-F238E27FC236}">
                    <a16:creationId xmlns:a16="http://schemas.microsoft.com/office/drawing/2014/main" id="{460FE6A7-78C3-4CB2-AB28-A39072FF7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4512" y="3433930"/>
                <a:ext cx="1212850" cy="458788"/>
              </a:xfrm>
              <a:custGeom>
                <a:avLst/>
                <a:gdLst>
                  <a:gd name="T0" fmla="*/ 507 w 550"/>
                  <a:gd name="T1" fmla="*/ 201 h 208"/>
                  <a:gd name="T2" fmla="*/ 289 w 550"/>
                  <a:gd name="T3" fmla="*/ 81 h 208"/>
                  <a:gd name="T4" fmla="*/ 91 w 550"/>
                  <a:gd name="T5" fmla="*/ 101 h 208"/>
                  <a:gd name="T6" fmla="*/ 21 w 550"/>
                  <a:gd name="T7" fmla="*/ 31 h 208"/>
                  <a:gd name="T8" fmla="*/ 286 w 550"/>
                  <a:gd name="T9" fmla="*/ 25 h 208"/>
                  <a:gd name="T10" fmla="*/ 507 w 550"/>
                  <a:gd name="T11" fmla="*/ 2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0" h="208">
                    <a:moveTo>
                      <a:pt x="507" y="201"/>
                    </a:moveTo>
                    <a:cubicBezTo>
                      <a:pt x="492" y="194"/>
                      <a:pt x="371" y="88"/>
                      <a:pt x="289" y="81"/>
                    </a:cubicBezTo>
                    <a:cubicBezTo>
                      <a:pt x="206" y="75"/>
                      <a:pt x="131" y="102"/>
                      <a:pt x="91" y="101"/>
                    </a:cubicBezTo>
                    <a:cubicBezTo>
                      <a:pt x="51" y="100"/>
                      <a:pt x="0" y="62"/>
                      <a:pt x="21" y="31"/>
                    </a:cubicBezTo>
                    <a:cubicBezTo>
                      <a:pt x="41" y="0"/>
                      <a:pt x="133" y="0"/>
                      <a:pt x="286" y="25"/>
                    </a:cubicBezTo>
                    <a:cubicBezTo>
                      <a:pt x="550" y="67"/>
                      <a:pt x="521" y="208"/>
                      <a:pt x="507" y="20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9" name="Freeform 73">
                <a:extLst>
                  <a:ext uri="{FF2B5EF4-FFF2-40B4-BE49-F238E27FC236}">
                    <a16:creationId xmlns:a16="http://schemas.microsoft.com/office/drawing/2014/main" id="{B2F8C7EA-F2CB-4EDC-B40F-EFF4AAFEF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0375" y="3429168"/>
                <a:ext cx="204787" cy="293688"/>
              </a:xfrm>
              <a:custGeom>
                <a:avLst/>
                <a:gdLst>
                  <a:gd name="T0" fmla="*/ 13 w 93"/>
                  <a:gd name="T1" fmla="*/ 12 h 133"/>
                  <a:gd name="T2" fmla="*/ 0 w 93"/>
                  <a:gd name="T3" fmla="*/ 17 h 133"/>
                  <a:gd name="T4" fmla="*/ 29 w 93"/>
                  <a:gd name="T5" fmla="*/ 85 h 133"/>
                  <a:gd name="T6" fmla="*/ 65 w 93"/>
                  <a:gd name="T7" fmla="*/ 133 h 133"/>
                  <a:gd name="T8" fmla="*/ 74 w 93"/>
                  <a:gd name="T9" fmla="*/ 133 h 133"/>
                  <a:gd name="T10" fmla="*/ 91 w 93"/>
                  <a:gd name="T11" fmla="*/ 113 h 133"/>
                  <a:gd name="T12" fmla="*/ 56 w 93"/>
                  <a:gd name="T13" fmla="*/ 10 h 133"/>
                  <a:gd name="T14" fmla="*/ 45 w 93"/>
                  <a:gd name="T15" fmla="*/ 0 h 133"/>
                  <a:gd name="T16" fmla="*/ 13 w 93"/>
                  <a:gd name="T17" fmla="*/ 1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133">
                    <a:moveTo>
                      <a:pt x="13" y="12"/>
                    </a:moveTo>
                    <a:cubicBezTo>
                      <a:pt x="8" y="14"/>
                      <a:pt x="3" y="16"/>
                      <a:pt x="0" y="17"/>
                    </a:cubicBezTo>
                    <a:cubicBezTo>
                      <a:pt x="8" y="38"/>
                      <a:pt x="18" y="63"/>
                      <a:pt x="29" y="85"/>
                    </a:cubicBezTo>
                    <a:cubicBezTo>
                      <a:pt x="40" y="105"/>
                      <a:pt x="52" y="123"/>
                      <a:pt x="65" y="133"/>
                    </a:cubicBezTo>
                    <a:cubicBezTo>
                      <a:pt x="68" y="133"/>
                      <a:pt x="72" y="133"/>
                      <a:pt x="74" y="133"/>
                    </a:cubicBezTo>
                    <a:cubicBezTo>
                      <a:pt x="86" y="133"/>
                      <a:pt x="93" y="127"/>
                      <a:pt x="91" y="113"/>
                    </a:cubicBezTo>
                    <a:cubicBezTo>
                      <a:pt x="90" y="98"/>
                      <a:pt x="62" y="21"/>
                      <a:pt x="56" y="10"/>
                    </a:cubicBezTo>
                    <a:cubicBezTo>
                      <a:pt x="51" y="0"/>
                      <a:pt x="45" y="0"/>
                      <a:pt x="45" y="0"/>
                    </a:cubicBezTo>
                    <a:cubicBezTo>
                      <a:pt x="45" y="0"/>
                      <a:pt x="28" y="6"/>
                      <a:pt x="13" y="12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0" name="Freeform 74">
                <a:extLst>
                  <a:ext uri="{FF2B5EF4-FFF2-40B4-BE49-F238E27FC236}">
                    <a16:creationId xmlns:a16="http://schemas.microsoft.com/office/drawing/2014/main" id="{7098BB53-64CB-4EFC-9EAF-1F472FB5E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3850" y="2357605"/>
                <a:ext cx="1173162" cy="411163"/>
              </a:xfrm>
              <a:custGeom>
                <a:avLst/>
                <a:gdLst>
                  <a:gd name="T0" fmla="*/ 533 w 533"/>
                  <a:gd name="T1" fmla="*/ 99 h 186"/>
                  <a:gd name="T2" fmla="*/ 72 w 533"/>
                  <a:gd name="T3" fmla="*/ 124 h 186"/>
                  <a:gd name="T4" fmla="*/ 274 w 533"/>
                  <a:gd name="T5" fmla="*/ 89 h 186"/>
                  <a:gd name="T6" fmla="*/ 120 w 533"/>
                  <a:gd name="T7" fmla="*/ 143 h 186"/>
                  <a:gd name="T8" fmla="*/ 0 w 533"/>
                  <a:gd name="T9" fmla="*/ 159 h 186"/>
                  <a:gd name="T10" fmla="*/ 113 w 533"/>
                  <a:gd name="T11" fmla="*/ 166 h 186"/>
                  <a:gd name="T12" fmla="*/ 152 w 533"/>
                  <a:gd name="T13" fmla="*/ 161 h 186"/>
                  <a:gd name="T14" fmla="*/ 259 w 533"/>
                  <a:gd name="T15" fmla="*/ 136 h 186"/>
                  <a:gd name="T16" fmla="*/ 266 w 533"/>
                  <a:gd name="T17" fmla="*/ 136 h 186"/>
                  <a:gd name="T18" fmla="*/ 172 w 533"/>
                  <a:gd name="T19" fmla="*/ 185 h 186"/>
                  <a:gd name="T20" fmla="*/ 326 w 533"/>
                  <a:gd name="T21" fmla="*/ 138 h 186"/>
                  <a:gd name="T22" fmla="*/ 533 w 533"/>
                  <a:gd name="T23" fmla="*/ 9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3" h="186">
                    <a:moveTo>
                      <a:pt x="533" y="99"/>
                    </a:moveTo>
                    <a:cubicBezTo>
                      <a:pt x="386" y="0"/>
                      <a:pt x="207" y="78"/>
                      <a:pt x="72" y="124"/>
                    </a:cubicBezTo>
                    <a:cubicBezTo>
                      <a:pt x="177" y="116"/>
                      <a:pt x="275" y="89"/>
                      <a:pt x="274" y="89"/>
                    </a:cubicBezTo>
                    <a:cubicBezTo>
                      <a:pt x="264" y="92"/>
                      <a:pt x="179" y="131"/>
                      <a:pt x="120" y="143"/>
                    </a:cubicBezTo>
                    <a:cubicBezTo>
                      <a:pt x="61" y="154"/>
                      <a:pt x="0" y="159"/>
                      <a:pt x="0" y="159"/>
                    </a:cubicBezTo>
                    <a:cubicBezTo>
                      <a:pt x="0" y="159"/>
                      <a:pt x="30" y="176"/>
                      <a:pt x="113" y="166"/>
                    </a:cubicBezTo>
                    <a:cubicBezTo>
                      <a:pt x="126" y="165"/>
                      <a:pt x="139" y="163"/>
                      <a:pt x="152" y="161"/>
                    </a:cubicBezTo>
                    <a:cubicBezTo>
                      <a:pt x="200" y="152"/>
                      <a:pt x="241" y="140"/>
                      <a:pt x="259" y="136"/>
                    </a:cubicBezTo>
                    <a:cubicBezTo>
                      <a:pt x="266" y="134"/>
                      <a:pt x="269" y="134"/>
                      <a:pt x="266" y="136"/>
                    </a:cubicBezTo>
                    <a:cubicBezTo>
                      <a:pt x="256" y="144"/>
                      <a:pt x="165" y="186"/>
                      <a:pt x="172" y="185"/>
                    </a:cubicBezTo>
                    <a:cubicBezTo>
                      <a:pt x="246" y="175"/>
                      <a:pt x="288" y="156"/>
                      <a:pt x="326" y="138"/>
                    </a:cubicBezTo>
                    <a:cubicBezTo>
                      <a:pt x="379" y="113"/>
                      <a:pt x="424" y="90"/>
                      <a:pt x="533" y="99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8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1" name="Freeform 75">
                <a:extLst>
                  <a:ext uri="{FF2B5EF4-FFF2-40B4-BE49-F238E27FC236}">
                    <a16:creationId xmlns:a16="http://schemas.microsoft.com/office/drawing/2014/main" id="{6C638599-CC41-49F1-8634-46BC3CA35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9475" y="3345030"/>
                <a:ext cx="715962" cy="714375"/>
              </a:xfrm>
              <a:custGeom>
                <a:avLst/>
                <a:gdLst>
                  <a:gd name="T0" fmla="*/ 324 w 325"/>
                  <a:gd name="T1" fmla="*/ 47 h 324"/>
                  <a:gd name="T2" fmla="*/ 318 w 325"/>
                  <a:gd name="T3" fmla="*/ 1 h 324"/>
                  <a:gd name="T4" fmla="*/ 319 w 325"/>
                  <a:gd name="T5" fmla="*/ 0 h 324"/>
                  <a:gd name="T6" fmla="*/ 269 w 325"/>
                  <a:gd name="T7" fmla="*/ 35 h 324"/>
                  <a:gd name="T8" fmla="*/ 267 w 325"/>
                  <a:gd name="T9" fmla="*/ 116 h 324"/>
                  <a:gd name="T10" fmla="*/ 0 w 325"/>
                  <a:gd name="T11" fmla="*/ 310 h 324"/>
                  <a:gd name="T12" fmla="*/ 60 w 325"/>
                  <a:gd name="T13" fmla="*/ 314 h 324"/>
                  <a:gd name="T14" fmla="*/ 237 w 325"/>
                  <a:gd name="T15" fmla="*/ 184 h 324"/>
                  <a:gd name="T16" fmla="*/ 305 w 325"/>
                  <a:gd name="T17" fmla="*/ 102 h 324"/>
                  <a:gd name="T18" fmla="*/ 323 w 325"/>
                  <a:gd name="T19" fmla="*/ 79 h 324"/>
                  <a:gd name="T20" fmla="*/ 324 w 325"/>
                  <a:gd name="T21" fmla="*/ 47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5" h="324">
                    <a:moveTo>
                      <a:pt x="324" y="47"/>
                    </a:moveTo>
                    <a:cubicBezTo>
                      <a:pt x="324" y="33"/>
                      <a:pt x="323" y="17"/>
                      <a:pt x="318" y="1"/>
                    </a:cubicBezTo>
                    <a:cubicBezTo>
                      <a:pt x="319" y="0"/>
                      <a:pt x="319" y="0"/>
                      <a:pt x="319" y="0"/>
                    </a:cubicBezTo>
                    <a:cubicBezTo>
                      <a:pt x="305" y="12"/>
                      <a:pt x="285" y="28"/>
                      <a:pt x="269" y="35"/>
                    </a:cubicBezTo>
                    <a:cubicBezTo>
                      <a:pt x="269" y="35"/>
                      <a:pt x="284" y="86"/>
                      <a:pt x="267" y="116"/>
                    </a:cubicBezTo>
                    <a:cubicBezTo>
                      <a:pt x="229" y="181"/>
                      <a:pt x="100" y="324"/>
                      <a:pt x="0" y="310"/>
                    </a:cubicBezTo>
                    <a:cubicBezTo>
                      <a:pt x="11" y="317"/>
                      <a:pt x="44" y="318"/>
                      <a:pt x="60" y="314"/>
                    </a:cubicBezTo>
                    <a:cubicBezTo>
                      <a:pt x="114" y="303"/>
                      <a:pt x="178" y="247"/>
                      <a:pt x="237" y="184"/>
                    </a:cubicBezTo>
                    <a:cubicBezTo>
                      <a:pt x="261" y="157"/>
                      <a:pt x="284" y="129"/>
                      <a:pt x="305" y="102"/>
                    </a:cubicBezTo>
                    <a:cubicBezTo>
                      <a:pt x="311" y="94"/>
                      <a:pt x="317" y="87"/>
                      <a:pt x="323" y="79"/>
                    </a:cubicBezTo>
                    <a:cubicBezTo>
                      <a:pt x="323" y="79"/>
                      <a:pt x="325" y="66"/>
                      <a:pt x="324" y="47"/>
                    </a:cubicBezTo>
                    <a:close/>
                  </a:path>
                </a:pathLst>
              </a:custGeom>
              <a:solidFill>
                <a:srgbClr val="E2C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2" name="Freeform 76">
                <a:extLst>
                  <a:ext uri="{FF2B5EF4-FFF2-40B4-BE49-F238E27FC236}">
                    <a16:creationId xmlns:a16="http://schemas.microsoft.com/office/drawing/2014/main" id="{83CADCBF-D55D-428F-B4BA-44B7A1FD5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2600" y="3753018"/>
                <a:ext cx="166687" cy="95250"/>
              </a:xfrm>
              <a:custGeom>
                <a:avLst/>
                <a:gdLst>
                  <a:gd name="T0" fmla="*/ 0 w 76"/>
                  <a:gd name="T1" fmla="*/ 31 h 43"/>
                  <a:gd name="T2" fmla="*/ 70 w 76"/>
                  <a:gd name="T3" fmla="*/ 43 h 43"/>
                  <a:gd name="T4" fmla="*/ 76 w 76"/>
                  <a:gd name="T5" fmla="*/ 0 h 43"/>
                  <a:gd name="T6" fmla="*/ 57 w 76"/>
                  <a:gd name="T7" fmla="*/ 26 h 43"/>
                  <a:gd name="T8" fmla="*/ 0 w 76"/>
                  <a:gd name="T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43">
                    <a:moveTo>
                      <a:pt x="0" y="31"/>
                    </a:moveTo>
                    <a:cubicBezTo>
                      <a:pt x="4" y="40"/>
                      <a:pt x="70" y="43"/>
                      <a:pt x="70" y="43"/>
                    </a:cubicBezTo>
                    <a:cubicBezTo>
                      <a:pt x="74" y="38"/>
                      <a:pt x="76" y="0"/>
                      <a:pt x="76" y="0"/>
                    </a:cubicBezTo>
                    <a:cubicBezTo>
                      <a:pt x="76" y="0"/>
                      <a:pt x="63" y="21"/>
                      <a:pt x="57" y="26"/>
                    </a:cubicBezTo>
                    <a:cubicBezTo>
                      <a:pt x="52" y="31"/>
                      <a:pt x="0" y="31"/>
                      <a:pt x="0" y="31"/>
                    </a:cubicBezTo>
                    <a:close/>
                  </a:path>
                </a:pathLst>
              </a:custGeom>
              <a:solidFill>
                <a:srgbClr val="E2C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3" name="Freeform 77">
                <a:extLst>
                  <a:ext uri="{FF2B5EF4-FFF2-40B4-BE49-F238E27FC236}">
                    <a16:creationId xmlns:a16="http://schemas.microsoft.com/office/drawing/2014/main" id="{FD1D74E3-2257-4093-8F8B-418C1B5B1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2587" y="3643480"/>
                <a:ext cx="338137" cy="198438"/>
              </a:xfrm>
              <a:custGeom>
                <a:avLst/>
                <a:gdLst>
                  <a:gd name="T0" fmla="*/ 3 w 154"/>
                  <a:gd name="T1" fmla="*/ 68 h 90"/>
                  <a:gd name="T2" fmla="*/ 0 w 154"/>
                  <a:gd name="T3" fmla="*/ 90 h 90"/>
                  <a:gd name="T4" fmla="*/ 36 w 154"/>
                  <a:gd name="T5" fmla="*/ 57 h 90"/>
                  <a:gd name="T6" fmla="*/ 53 w 154"/>
                  <a:gd name="T7" fmla="*/ 44 h 90"/>
                  <a:gd name="T8" fmla="*/ 154 w 154"/>
                  <a:gd name="T9" fmla="*/ 19 h 90"/>
                  <a:gd name="T10" fmla="*/ 142 w 154"/>
                  <a:gd name="T11" fmla="*/ 2 h 90"/>
                  <a:gd name="T12" fmla="*/ 137 w 154"/>
                  <a:gd name="T13" fmla="*/ 0 h 90"/>
                  <a:gd name="T14" fmla="*/ 112 w 154"/>
                  <a:gd name="T15" fmla="*/ 1 h 90"/>
                  <a:gd name="T16" fmla="*/ 72 w 154"/>
                  <a:gd name="T17" fmla="*/ 11 h 90"/>
                  <a:gd name="T18" fmla="*/ 51 w 154"/>
                  <a:gd name="T19" fmla="*/ 24 h 90"/>
                  <a:gd name="T20" fmla="*/ 30 w 154"/>
                  <a:gd name="T21" fmla="*/ 43 h 90"/>
                  <a:gd name="T22" fmla="*/ 14 w 154"/>
                  <a:gd name="T23" fmla="*/ 57 h 90"/>
                  <a:gd name="T24" fmla="*/ 3 w 154"/>
                  <a:gd name="T25" fmla="*/ 6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90">
                    <a:moveTo>
                      <a:pt x="3" y="68"/>
                    </a:moveTo>
                    <a:cubicBezTo>
                      <a:pt x="2" y="75"/>
                      <a:pt x="1" y="82"/>
                      <a:pt x="0" y="90"/>
                    </a:cubicBezTo>
                    <a:cubicBezTo>
                      <a:pt x="13" y="77"/>
                      <a:pt x="25" y="66"/>
                      <a:pt x="36" y="57"/>
                    </a:cubicBezTo>
                    <a:cubicBezTo>
                      <a:pt x="42" y="52"/>
                      <a:pt x="48" y="48"/>
                      <a:pt x="53" y="44"/>
                    </a:cubicBezTo>
                    <a:cubicBezTo>
                      <a:pt x="96" y="12"/>
                      <a:pt x="119" y="11"/>
                      <a:pt x="154" y="19"/>
                    </a:cubicBezTo>
                    <a:cubicBezTo>
                      <a:pt x="148" y="10"/>
                      <a:pt x="143" y="4"/>
                      <a:pt x="142" y="2"/>
                    </a:cubicBezTo>
                    <a:cubicBezTo>
                      <a:pt x="140" y="1"/>
                      <a:pt x="139" y="1"/>
                      <a:pt x="137" y="0"/>
                    </a:cubicBezTo>
                    <a:cubicBezTo>
                      <a:pt x="128" y="0"/>
                      <a:pt x="119" y="0"/>
                      <a:pt x="112" y="1"/>
                    </a:cubicBezTo>
                    <a:cubicBezTo>
                      <a:pt x="96" y="3"/>
                      <a:pt x="83" y="6"/>
                      <a:pt x="72" y="11"/>
                    </a:cubicBezTo>
                    <a:cubicBezTo>
                      <a:pt x="65" y="15"/>
                      <a:pt x="58" y="19"/>
                      <a:pt x="51" y="24"/>
                    </a:cubicBezTo>
                    <a:cubicBezTo>
                      <a:pt x="44" y="30"/>
                      <a:pt x="37" y="36"/>
                      <a:pt x="30" y="43"/>
                    </a:cubicBezTo>
                    <a:cubicBezTo>
                      <a:pt x="25" y="47"/>
                      <a:pt x="20" y="52"/>
                      <a:pt x="14" y="57"/>
                    </a:cubicBezTo>
                    <a:cubicBezTo>
                      <a:pt x="10" y="61"/>
                      <a:pt x="6" y="64"/>
                      <a:pt x="3" y="68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4" name="Freeform 78">
                <a:extLst>
                  <a:ext uri="{FF2B5EF4-FFF2-40B4-BE49-F238E27FC236}">
                    <a16:creationId xmlns:a16="http://schemas.microsoft.com/office/drawing/2014/main" id="{1FBF40E9-D9F2-4218-85B3-FC68AA146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1650" y="4388018"/>
                <a:ext cx="500062" cy="287338"/>
              </a:xfrm>
              <a:custGeom>
                <a:avLst/>
                <a:gdLst>
                  <a:gd name="T0" fmla="*/ 172 w 227"/>
                  <a:gd name="T1" fmla="*/ 115 h 130"/>
                  <a:gd name="T2" fmla="*/ 209 w 227"/>
                  <a:gd name="T3" fmla="*/ 129 h 130"/>
                  <a:gd name="T4" fmla="*/ 223 w 227"/>
                  <a:gd name="T5" fmla="*/ 120 h 130"/>
                  <a:gd name="T6" fmla="*/ 227 w 227"/>
                  <a:gd name="T7" fmla="*/ 121 h 130"/>
                  <a:gd name="T8" fmla="*/ 173 w 227"/>
                  <a:gd name="T9" fmla="*/ 71 h 130"/>
                  <a:gd name="T10" fmla="*/ 4 w 227"/>
                  <a:gd name="T11" fmla="*/ 0 h 130"/>
                  <a:gd name="T12" fmla="*/ 1 w 227"/>
                  <a:gd name="T13" fmla="*/ 10 h 130"/>
                  <a:gd name="T14" fmla="*/ 0 w 227"/>
                  <a:gd name="T15" fmla="*/ 13 h 130"/>
                  <a:gd name="T16" fmla="*/ 90 w 227"/>
                  <a:gd name="T17" fmla="*/ 78 h 130"/>
                  <a:gd name="T18" fmla="*/ 172 w 227"/>
                  <a:gd name="T19" fmla="*/ 11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130">
                    <a:moveTo>
                      <a:pt x="172" y="115"/>
                    </a:moveTo>
                    <a:cubicBezTo>
                      <a:pt x="174" y="116"/>
                      <a:pt x="207" y="130"/>
                      <a:pt x="209" y="129"/>
                    </a:cubicBezTo>
                    <a:cubicBezTo>
                      <a:pt x="210" y="128"/>
                      <a:pt x="223" y="120"/>
                      <a:pt x="223" y="120"/>
                    </a:cubicBezTo>
                    <a:cubicBezTo>
                      <a:pt x="227" y="121"/>
                      <a:pt x="227" y="121"/>
                      <a:pt x="227" y="121"/>
                    </a:cubicBezTo>
                    <a:cubicBezTo>
                      <a:pt x="173" y="71"/>
                      <a:pt x="173" y="71"/>
                      <a:pt x="173" y="7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81" y="76"/>
                      <a:pt x="90" y="78"/>
                    </a:cubicBezTo>
                    <a:cubicBezTo>
                      <a:pt x="99" y="80"/>
                      <a:pt x="172" y="115"/>
                      <a:pt x="172" y="115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5" name="Freeform 79">
                <a:extLst>
                  <a:ext uri="{FF2B5EF4-FFF2-40B4-BE49-F238E27FC236}">
                    <a16:creationId xmlns:a16="http://schemas.microsoft.com/office/drawing/2014/main" id="{39DF9685-F901-49D4-A7E8-555A51781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7675" y="4410243"/>
                <a:ext cx="544512" cy="349250"/>
              </a:xfrm>
              <a:custGeom>
                <a:avLst/>
                <a:gdLst>
                  <a:gd name="T0" fmla="*/ 25 w 247"/>
                  <a:gd name="T1" fmla="*/ 0 h 158"/>
                  <a:gd name="T2" fmla="*/ 20 w 247"/>
                  <a:gd name="T3" fmla="*/ 14 h 158"/>
                  <a:gd name="T4" fmla="*/ 0 w 247"/>
                  <a:gd name="T5" fmla="*/ 76 h 158"/>
                  <a:gd name="T6" fmla="*/ 157 w 247"/>
                  <a:gd name="T7" fmla="*/ 144 h 158"/>
                  <a:gd name="T8" fmla="*/ 224 w 247"/>
                  <a:gd name="T9" fmla="*/ 158 h 158"/>
                  <a:gd name="T10" fmla="*/ 247 w 247"/>
                  <a:gd name="T11" fmla="*/ 110 h 158"/>
                  <a:gd name="T12" fmla="*/ 192 w 247"/>
                  <a:gd name="T13" fmla="*/ 69 h 158"/>
                  <a:gd name="T14" fmla="*/ 25 w 247"/>
                  <a:gd name="T15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7" h="158">
                    <a:moveTo>
                      <a:pt x="25" y="0"/>
                    </a:moveTo>
                    <a:cubicBezTo>
                      <a:pt x="20" y="14"/>
                      <a:pt x="20" y="14"/>
                      <a:pt x="20" y="1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151" y="141"/>
                      <a:pt x="157" y="144"/>
                    </a:cubicBezTo>
                    <a:cubicBezTo>
                      <a:pt x="163" y="147"/>
                      <a:pt x="224" y="158"/>
                      <a:pt x="224" y="158"/>
                    </a:cubicBezTo>
                    <a:cubicBezTo>
                      <a:pt x="247" y="110"/>
                      <a:pt x="247" y="110"/>
                      <a:pt x="247" y="110"/>
                    </a:cubicBezTo>
                    <a:cubicBezTo>
                      <a:pt x="192" y="69"/>
                      <a:pt x="192" y="69"/>
                      <a:pt x="192" y="69"/>
                    </a:cubicBezTo>
                    <a:cubicBezTo>
                      <a:pt x="137" y="47"/>
                      <a:pt x="32" y="3"/>
                      <a:pt x="2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6" name="Freeform 80">
                <a:extLst>
                  <a:ext uri="{FF2B5EF4-FFF2-40B4-BE49-F238E27FC236}">
                    <a16:creationId xmlns:a16="http://schemas.microsoft.com/office/drawing/2014/main" id="{0A0B9EB9-50C4-4F82-B7C2-999BC3C2B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88575" y="4275305"/>
                <a:ext cx="790575" cy="873125"/>
              </a:xfrm>
              <a:custGeom>
                <a:avLst/>
                <a:gdLst>
                  <a:gd name="T0" fmla="*/ 201 w 359"/>
                  <a:gd name="T1" fmla="*/ 0 h 396"/>
                  <a:gd name="T2" fmla="*/ 357 w 359"/>
                  <a:gd name="T3" fmla="*/ 253 h 396"/>
                  <a:gd name="T4" fmla="*/ 277 w 359"/>
                  <a:gd name="T5" fmla="*/ 372 h 396"/>
                  <a:gd name="T6" fmla="*/ 143 w 359"/>
                  <a:gd name="T7" fmla="*/ 364 h 396"/>
                  <a:gd name="T8" fmla="*/ 6 w 359"/>
                  <a:gd name="T9" fmla="*/ 99 h 396"/>
                  <a:gd name="T10" fmla="*/ 201 w 359"/>
                  <a:gd name="T11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9" h="396">
                    <a:moveTo>
                      <a:pt x="201" y="0"/>
                    </a:moveTo>
                    <a:cubicBezTo>
                      <a:pt x="206" y="14"/>
                      <a:pt x="355" y="230"/>
                      <a:pt x="357" y="253"/>
                    </a:cubicBezTo>
                    <a:cubicBezTo>
                      <a:pt x="359" y="276"/>
                      <a:pt x="339" y="347"/>
                      <a:pt x="277" y="372"/>
                    </a:cubicBezTo>
                    <a:cubicBezTo>
                      <a:pt x="215" y="396"/>
                      <a:pt x="156" y="390"/>
                      <a:pt x="143" y="364"/>
                    </a:cubicBezTo>
                    <a:cubicBezTo>
                      <a:pt x="129" y="338"/>
                      <a:pt x="0" y="120"/>
                      <a:pt x="6" y="99"/>
                    </a:cubicBezTo>
                    <a:cubicBezTo>
                      <a:pt x="13" y="79"/>
                      <a:pt x="202" y="2"/>
                      <a:pt x="201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7" name="Freeform 81">
                <a:extLst>
                  <a:ext uri="{FF2B5EF4-FFF2-40B4-BE49-F238E27FC236}">
                    <a16:creationId xmlns:a16="http://schemas.microsoft.com/office/drawing/2014/main" id="{57CBB015-53E7-41AC-A667-F13FEC62A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787" y="4222918"/>
                <a:ext cx="619125" cy="493713"/>
              </a:xfrm>
              <a:custGeom>
                <a:avLst/>
                <a:gdLst>
                  <a:gd name="T0" fmla="*/ 15 w 281"/>
                  <a:gd name="T1" fmla="*/ 119 h 224"/>
                  <a:gd name="T2" fmla="*/ 70 w 281"/>
                  <a:gd name="T3" fmla="*/ 207 h 224"/>
                  <a:gd name="T4" fmla="*/ 265 w 281"/>
                  <a:gd name="T5" fmla="*/ 110 h 224"/>
                  <a:gd name="T6" fmla="*/ 272 w 281"/>
                  <a:gd name="T7" fmla="*/ 54 h 224"/>
                  <a:gd name="T8" fmla="*/ 240 w 281"/>
                  <a:gd name="T9" fmla="*/ 0 h 224"/>
                  <a:gd name="T10" fmla="*/ 15 w 281"/>
                  <a:gd name="T11" fmla="*/ 119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1" h="224">
                    <a:moveTo>
                      <a:pt x="15" y="119"/>
                    </a:moveTo>
                    <a:cubicBezTo>
                      <a:pt x="0" y="128"/>
                      <a:pt x="49" y="189"/>
                      <a:pt x="70" y="207"/>
                    </a:cubicBezTo>
                    <a:cubicBezTo>
                      <a:pt x="92" y="224"/>
                      <a:pt x="248" y="132"/>
                      <a:pt x="265" y="110"/>
                    </a:cubicBezTo>
                    <a:cubicBezTo>
                      <a:pt x="281" y="89"/>
                      <a:pt x="276" y="64"/>
                      <a:pt x="272" y="54"/>
                    </a:cubicBezTo>
                    <a:cubicBezTo>
                      <a:pt x="267" y="43"/>
                      <a:pt x="246" y="0"/>
                      <a:pt x="240" y="0"/>
                    </a:cubicBezTo>
                    <a:cubicBezTo>
                      <a:pt x="227" y="0"/>
                      <a:pt x="30" y="110"/>
                      <a:pt x="15" y="119"/>
                    </a:cubicBezTo>
                    <a:close/>
                  </a:path>
                </a:pathLst>
              </a:custGeom>
              <a:solidFill>
                <a:srgbClr val="FF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8" name="Freeform 82">
                <a:extLst>
                  <a:ext uri="{FF2B5EF4-FFF2-40B4-BE49-F238E27FC236}">
                    <a16:creationId xmlns:a16="http://schemas.microsoft.com/office/drawing/2014/main" id="{CDC56EBC-1C9C-49B4-9234-40368F0C7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71025" y="3502193"/>
                <a:ext cx="1100137" cy="384175"/>
              </a:xfrm>
              <a:custGeom>
                <a:avLst/>
                <a:gdLst>
                  <a:gd name="T0" fmla="*/ 56 w 500"/>
                  <a:gd name="T1" fmla="*/ 43 h 174"/>
                  <a:gd name="T2" fmla="*/ 38 w 500"/>
                  <a:gd name="T3" fmla="*/ 40 h 174"/>
                  <a:gd name="T4" fmla="*/ 12 w 500"/>
                  <a:gd name="T5" fmla="*/ 21 h 174"/>
                  <a:gd name="T6" fmla="*/ 4 w 500"/>
                  <a:gd name="T7" fmla="*/ 0 h 174"/>
                  <a:gd name="T8" fmla="*/ 0 w 500"/>
                  <a:gd name="T9" fmla="*/ 10 h 174"/>
                  <a:gd name="T10" fmla="*/ 0 w 500"/>
                  <a:gd name="T11" fmla="*/ 20 h 174"/>
                  <a:gd name="T12" fmla="*/ 14 w 500"/>
                  <a:gd name="T13" fmla="*/ 44 h 174"/>
                  <a:gd name="T14" fmla="*/ 47 w 500"/>
                  <a:gd name="T15" fmla="*/ 64 h 174"/>
                  <a:gd name="T16" fmla="*/ 52 w 500"/>
                  <a:gd name="T17" fmla="*/ 66 h 174"/>
                  <a:gd name="T18" fmla="*/ 75 w 500"/>
                  <a:gd name="T19" fmla="*/ 70 h 174"/>
                  <a:gd name="T20" fmla="*/ 78 w 500"/>
                  <a:gd name="T21" fmla="*/ 70 h 174"/>
                  <a:gd name="T22" fmla="*/ 166 w 500"/>
                  <a:gd name="T23" fmla="*/ 57 h 174"/>
                  <a:gd name="T24" fmla="*/ 271 w 500"/>
                  <a:gd name="T25" fmla="*/ 58 h 174"/>
                  <a:gd name="T26" fmla="*/ 468 w 500"/>
                  <a:gd name="T27" fmla="*/ 161 h 174"/>
                  <a:gd name="T28" fmla="*/ 500 w 500"/>
                  <a:gd name="T29" fmla="*/ 153 h 174"/>
                  <a:gd name="T30" fmla="*/ 498 w 500"/>
                  <a:gd name="T31" fmla="*/ 134 h 174"/>
                  <a:gd name="T32" fmla="*/ 255 w 500"/>
                  <a:gd name="T33" fmla="*/ 31 h 174"/>
                  <a:gd name="T34" fmla="*/ 144 w 500"/>
                  <a:gd name="T35" fmla="*/ 34 h 174"/>
                  <a:gd name="T36" fmla="*/ 85 w 500"/>
                  <a:gd name="T37" fmla="*/ 42 h 174"/>
                  <a:gd name="T38" fmla="*/ 56 w 500"/>
                  <a:gd name="T39" fmla="*/ 4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00" h="174">
                    <a:moveTo>
                      <a:pt x="56" y="43"/>
                    </a:moveTo>
                    <a:cubicBezTo>
                      <a:pt x="49" y="42"/>
                      <a:pt x="44" y="41"/>
                      <a:pt x="38" y="40"/>
                    </a:cubicBezTo>
                    <a:cubicBezTo>
                      <a:pt x="25" y="36"/>
                      <a:pt x="17" y="29"/>
                      <a:pt x="12" y="21"/>
                    </a:cubicBezTo>
                    <a:cubicBezTo>
                      <a:pt x="8" y="14"/>
                      <a:pt x="5" y="7"/>
                      <a:pt x="4" y="0"/>
                    </a:cubicBezTo>
                    <a:cubicBezTo>
                      <a:pt x="2" y="4"/>
                      <a:pt x="1" y="7"/>
                      <a:pt x="0" y="10"/>
                    </a:cubicBezTo>
                    <a:cubicBezTo>
                      <a:pt x="0" y="14"/>
                      <a:pt x="0" y="17"/>
                      <a:pt x="0" y="20"/>
                    </a:cubicBezTo>
                    <a:cubicBezTo>
                      <a:pt x="2" y="29"/>
                      <a:pt x="7" y="37"/>
                      <a:pt x="14" y="44"/>
                    </a:cubicBezTo>
                    <a:cubicBezTo>
                      <a:pt x="23" y="52"/>
                      <a:pt x="35" y="60"/>
                      <a:pt x="47" y="64"/>
                    </a:cubicBezTo>
                    <a:cubicBezTo>
                      <a:pt x="49" y="65"/>
                      <a:pt x="50" y="65"/>
                      <a:pt x="52" y="66"/>
                    </a:cubicBezTo>
                    <a:cubicBezTo>
                      <a:pt x="60" y="68"/>
                      <a:pt x="67" y="70"/>
                      <a:pt x="75" y="70"/>
                    </a:cubicBezTo>
                    <a:cubicBezTo>
                      <a:pt x="76" y="70"/>
                      <a:pt x="77" y="70"/>
                      <a:pt x="78" y="70"/>
                    </a:cubicBezTo>
                    <a:cubicBezTo>
                      <a:pt x="100" y="70"/>
                      <a:pt x="130" y="63"/>
                      <a:pt x="166" y="57"/>
                    </a:cubicBezTo>
                    <a:cubicBezTo>
                      <a:pt x="198" y="52"/>
                      <a:pt x="217" y="54"/>
                      <a:pt x="271" y="58"/>
                    </a:cubicBezTo>
                    <a:cubicBezTo>
                      <a:pt x="326" y="62"/>
                      <a:pt x="432" y="134"/>
                      <a:pt x="468" y="161"/>
                    </a:cubicBezTo>
                    <a:cubicBezTo>
                      <a:pt x="484" y="173"/>
                      <a:pt x="496" y="174"/>
                      <a:pt x="500" y="153"/>
                    </a:cubicBezTo>
                    <a:cubicBezTo>
                      <a:pt x="500" y="148"/>
                      <a:pt x="498" y="140"/>
                      <a:pt x="498" y="134"/>
                    </a:cubicBezTo>
                    <a:cubicBezTo>
                      <a:pt x="425" y="132"/>
                      <a:pt x="349" y="43"/>
                      <a:pt x="255" y="31"/>
                    </a:cubicBezTo>
                    <a:cubicBezTo>
                      <a:pt x="217" y="26"/>
                      <a:pt x="179" y="29"/>
                      <a:pt x="144" y="34"/>
                    </a:cubicBezTo>
                    <a:cubicBezTo>
                      <a:pt x="123" y="37"/>
                      <a:pt x="103" y="40"/>
                      <a:pt x="85" y="42"/>
                    </a:cubicBezTo>
                    <a:cubicBezTo>
                      <a:pt x="75" y="43"/>
                      <a:pt x="65" y="43"/>
                      <a:pt x="56" y="4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9" name="Freeform 83">
                <a:extLst>
                  <a:ext uri="{FF2B5EF4-FFF2-40B4-BE49-F238E27FC236}">
                    <a16:creationId xmlns:a16="http://schemas.microsoft.com/office/drawing/2014/main" id="{A95C762F-372C-4670-B3B3-396CD3FA4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2275" y="3892718"/>
                <a:ext cx="674687" cy="374650"/>
              </a:xfrm>
              <a:custGeom>
                <a:avLst/>
                <a:gdLst>
                  <a:gd name="T0" fmla="*/ 20 w 306"/>
                  <a:gd name="T1" fmla="*/ 8 h 170"/>
                  <a:gd name="T2" fmla="*/ 0 w 306"/>
                  <a:gd name="T3" fmla="*/ 21 h 170"/>
                  <a:gd name="T4" fmla="*/ 31 w 306"/>
                  <a:gd name="T5" fmla="*/ 75 h 170"/>
                  <a:gd name="T6" fmla="*/ 50 w 306"/>
                  <a:gd name="T7" fmla="*/ 109 h 170"/>
                  <a:gd name="T8" fmla="*/ 111 w 306"/>
                  <a:gd name="T9" fmla="*/ 78 h 170"/>
                  <a:gd name="T10" fmla="*/ 256 w 306"/>
                  <a:gd name="T11" fmla="*/ 155 h 170"/>
                  <a:gd name="T12" fmla="*/ 20 w 306"/>
                  <a:gd name="T13" fmla="*/ 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170">
                    <a:moveTo>
                      <a:pt x="20" y="8"/>
                    </a:moveTo>
                    <a:cubicBezTo>
                      <a:pt x="6" y="11"/>
                      <a:pt x="0" y="21"/>
                      <a:pt x="0" y="21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0" y="109"/>
                      <a:pt x="64" y="76"/>
                      <a:pt x="111" y="78"/>
                    </a:cubicBezTo>
                    <a:cubicBezTo>
                      <a:pt x="159" y="80"/>
                      <a:pt x="236" y="170"/>
                      <a:pt x="256" y="155"/>
                    </a:cubicBezTo>
                    <a:cubicBezTo>
                      <a:pt x="306" y="117"/>
                      <a:pt x="108" y="0"/>
                      <a:pt x="20" y="8"/>
                    </a:cubicBezTo>
                    <a:close/>
                  </a:path>
                </a:pathLst>
              </a:custGeom>
              <a:solidFill>
                <a:srgbClr val="FF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0" name="Freeform 84">
                <a:extLst>
                  <a:ext uri="{FF2B5EF4-FFF2-40B4-BE49-F238E27FC236}">
                    <a16:creationId xmlns:a16="http://schemas.microsoft.com/office/drawing/2014/main" id="{B4EAA1BB-D542-4C59-99BD-1C558C874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5937" y="4016543"/>
                <a:ext cx="482600" cy="250825"/>
              </a:xfrm>
              <a:custGeom>
                <a:avLst/>
                <a:gdLst>
                  <a:gd name="T0" fmla="*/ 19 w 219"/>
                  <a:gd name="T1" fmla="*/ 39 h 114"/>
                  <a:gd name="T2" fmla="*/ 69 w 219"/>
                  <a:gd name="T3" fmla="*/ 22 h 114"/>
                  <a:gd name="T4" fmla="*/ 214 w 219"/>
                  <a:gd name="T5" fmla="*/ 99 h 114"/>
                  <a:gd name="T6" fmla="*/ 219 w 219"/>
                  <a:gd name="T7" fmla="*/ 93 h 114"/>
                  <a:gd name="T8" fmla="*/ 207 w 219"/>
                  <a:gd name="T9" fmla="*/ 89 h 114"/>
                  <a:gd name="T10" fmla="*/ 198 w 219"/>
                  <a:gd name="T11" fmla="*/ 83 h 114"/>
                  <a:gd name="T12" fmla="*/ 87 w 219"/>
                  <a:gd name="T13" fmla="*/ 10 h 114"/>
                  <a:gd name="T14" fmla="*/ 12 w 219"/>
                  <a:gd name="T15" fmla="*/ 23 h 114"/>
                  <a:gd name="T16" fmla="*/ 9 w 219"/>
                  <a:gd name="T17" fmla="*/ 26 h 114"/>
                  <a:gd name="T18" fmla="*/ 0 w 219"/>
                  <a:gd name="T19" fmla="*/ 38 h 114"/>
                  <a:gd name="T20" fmla="*/ 8 w 219"/>
                  <a:gd name="T21" fmla="*/ 53 h 114"/>
                  <a:gd name="T22" fmla="*/ 19 w 219"/>
                  <a:gd name="T23" fmla="*/ 3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114">
                    <a:moveTo>
                      <a:pt x="19" y="39"/>
                    </a:moveTo>
                    <a:cubicBezTo>
                      <a:pt x="27" y="30"/>
                      <a:pt x="43" y="20"/>
                      <a:pt x="69" y="22"/>
                    </a:cubicBezTo>
                    <a:cubicBezTo>
                      <a:pt x="117" y="24"/>
                      <a:pt x="194" y="114"/>
                      <a:pt x="214" y="99"/>
                    </a:cubicBezTo>
                    <a:cubicBezTo>
                      <a:pt x="216" y="97"/>
                      <a:pt x="218" y="95"/>
                      <a:pt x="219" y="93"/>
                    </a:cubicBezTo>
                    <a:cubicBezTo>
                      <a:pt x="216" y="93"/>
                      <a:pt x="212" y="91"/>
                      <a:pt x="207" y="89"/>
                    </a:cubicBezTo>
                    <a:cubicBezTo>
                      <a:pt x="204" y="87"/>
                      <a:pt x="201" y="85"/>
                      <a:pt x="198" y="83"/>
                    </a:cubicBezTo>
                    <a:cubicBezTo>
                      <a:pt x="169" y="64"/>
                      <a:pt x="113" y="18"/>
                      <a:pt x="87" y="10"/>
                    </a:cubicBezTo>
                    <a:cubicBezTo>
                      <a:pt x="60" y="2"/>
                      <a:pt x="32" y="0"/>
                      <a:pt x="12" y="23"/>
                    </a:cubicBezTo>
                    <a:cubicBezTo>
                      <a:pt x="11" y="24"/>
                      <a:pt x="10" y="25"/>
                      <a:pt x="9" y="26"/>
                    </a:cubicBezTo>
                    <a:cubicBezTo>
                      <a:pt x="5" y="31"/>
                      <a:pt x="2" y="34"/>
                      <a:pt x="0" y="38"/>
                    </a:cubicBezTo>
                    <a:cubicBezTo>
                      <a:pt x="2" y="43"/>
                      <a:pt x="5" y="48"/>
                      <a:pt x="8" y="53"/>
                    </a:cubicBezTo>
                    <a:cubicBezTo>
                      <a:pt x="8" y="53"/>
                      <a:pt x="11" y="47"/>
                      <a:pt x="19" y="39"/>
                    </a:cubicBezTo>
                    <a:close/>
                  </a:path>
                </a:pathLst>
              </a:custGeom>
              <a:solidFill>
                <a:srgbClr val="FF09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1" name="Freeform 85">
                <a:extLst>
                  <a:ext uri="{FF2B5EF4-FFF2-40B4-BE49-F238E27FC236}">
                    <a16:creationId xmlns:a16="http://schemas.microsoft.com/office/drawing/2014/main" id="{10CF9BEF-5E6A-44A2-BBFC-4F9189331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01337" y="4086393"/>
                <a:ext cx="619125" cy="769938"/>
              </a:xfrm>
              <a:custGeom>
                <a:avLst/>
                <a:gdLst>
                  <a:gd name="T0" fmla="*/ 189 w 281"/>
                  <a:gd name="T1" fmla="*/ 203 h 349"/>
                  <a:gd name="T2" fmla="*/ 84 w 281"/>
                  <a:gd name="T3" fmla="*/ 0 h 349"/>
                  <a:gd name="T4" fmla="*/ 20 w 281"/>
                  <a:gd name="T5" fmla="*/ 26 h 349"/>
                  <a:gd name="T6" fmla="*/ 0 w 281"/>
                  <a:gd name="T7" fmla="*/ 28 h 349"/>
                  <a:gd name="T8" fmla="*/ 179 w 281"/>
                  <a:gd name="T9" fmla="*/ 340 h 349"/>
                  <a:gd name="T10" fmla="*/ 206 w 281"/>
                  <a:gd name="T11" fmla="*/ 348 h 349"/>
                  <a:gd name="T12" fmla="*/ 281 w 281"/>
                  <a:gd name="T13" fmla="*/ 298 h 349"/>
                  <a:gd name="T14" fmla="*/ 189 w 281"/>
                  <a:gd name="T15" fmla="*/ 203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1" h="349">
                    <a:moveTo>
                      <a:pt x="189" y="203"/>
                    </a:moveTo>
                    <a:cubicBezTo>
                      <a:pt x="159" y="154"/>
                      <a:pt x="111" y="56"/>
                      <a:pt x="84" y="0"/>
                    </a:cubicBezTo>
                    <a:cubicBezTo>
                      <a:pt x="67" y="12"/>
                      <a:pt x="41" y="22"/>
                      <a:pt x="20" y="26"/>
                    </a:cubicBezTo>
                    <a:cubicBezTo>
                      <a:pt x="13" y="28"/>
                      <a:pt x="5" y="28"/>
                      <a:pt x="0" y="28"/>
                    </a:cubicBezTo>
                    <a:cubicBezTo>
                      <a:pt x="66" y="143"/>
                      <a:pt x="169" y="325"/>
                      <a:pt x="179" y="340"/>
                    </a:cubicBezTo>
                    <a:cubicBezTo>
                      <a:pt x="184" y="347"/>
                      <a:pt x="194" y="349"/>
                      <a:pt x="206" y="348"/>
                    </a:cubicBezTo>
                    <a:cubicBezTo>
                      <a:pt x="230" y="344"/>
                      <a:pt x="263" y="326"/>
                      <a:pt x="281" y="298"/>
                    </a:cubicBezTo>
                    <a:cubicBezTo>
                      <a:pt x="255" y="279"/>
                      <a:pt x="215" y="248"/>
                      <a:pt x="189" y="203"/>
                    </a:cubicBezTo>
                    <a:close/>
                  </a:path>
                </a:pathLst>
              </a:custGeom>
              <a:solidFill>
                <a:srgbClr val="FF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2" name="Freeform 86">
                <a:extLst>
                  <a:ext uri="{FF2B5EF4-FFF2-40B4-BE49-F238E27FC236}">
                    <a16:creationId xmlns:a16="http://schemas.microsoft.com/office/drawing/2014/main" id="{D6CEA448-8592-43A5-AC3D-292423777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83825" y="4411830"/>
                <a:ext cx="695325" cy="736600"/>
              </a:xfrm>
              <a:custGeom>
                <a:avLst/>
                <a:gdLst>
                  <a:gd name="T0" fmla="*/ 203 w 316"/>
                  <a:gd name="T1" fmla="*/ 298 h 334"/>
                  <a:gd name="T2" fmla="*/ 110 w 316"/>
                  <a:gd name="T3" fmla="*/ 294 h 334"/>
                  <a:gd name="T4" fmla="*/ 103 w 316"/>
                  <a:gd name="T5" fmla="*/ 283 h 334"/>
                  <a:gd name="T6" fmla="*/ 29 w 316"/>
                  <a:gd name="T7" fmla="*/ 167 h 334"/>
                  <a:gd name="T8" fmla="*/ 1 w 316"/>
                  <a:gd name="T9" fmla="*/ 123 h 334"/>
                  <a:gd name="T10" fmla="*/ 0 w 316"/>
                  <a:gd name="T11" fmla="*/ 123 h 334"/>
                  <a:gd name="T12" fmla="*/ 23 w 316"/>
                  <a:gd name="T13" fmla="*/ 166 h 334"/>
                  <a:gd name="T14" fmla="*/ 85 w 316"/>
                  <a:gd name="T15" fmla="*/ 276 h 334"/>
                  <a:gd name="T16" fmla="*/ 100 w 316"/>
                  <a:gd name="T17" fmla="*/ 302 h 334"/>
                  <a:gd name="T18" fmla="*/ 234 w 316"/>
                  <a:gd name="T19" fmla="*/ 310 h 334"/>
                  <a:gd name="T20" fmla="*/ 314 w 316"/>
                  <a:gd name="T21" fmla="*/ 191 h 334"/>
                  <a:gd name="T22" fmla="*/ 197 w 316"/>
                  <a:gd name="T23" fmla="*/ 0 h 334"/>
                  <a:gd name="T24" fmla="*/ 194 w 316"/>
                  <a:gd name="T25" fmla="*/ 12 h 334"/>
                  <a:gd name="T26" fmla="*/ 286 w 316"/>
                  <a:gd name="T27" fmla="*/ 191 h 334"/>
                  <a:gd name="T28" fmla="*/ 203 w 316"/>
                  <a:gd name="T29" fmla="*/ 298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6" h="334">
                    <a:moveTo>
                      <a:pt x="203" y="298"/>
                    </a:moveTo>
                    <a:cubicBezTo>
                      <a:pt x="161" y="314"/>
                      <a:pt x="119" y="306"/>
                      <a:pt x="110" y="294"/>
                    </a:cubicBezTo>
                    <a:cubicBezTo>
                      <a:pt x="109" y="293"/>
                      <a:pt x="107" y="289"/>
                      <a:pt x="103" y="283"/>
                    </a:cubicBezTo>
                    <a:cubicBezTo>
                      <a:pt x="89" y="262"/>
                      <a:pt x="58" y="213"/>
                      <a:pt x="29" y="167"/>
                    </a:cubicBezTo>
                    <a:cubicBezTo>
                      <a:pt x="19" y="152"/>
                      <a:pt x="10" y="137"/>
                      <a:pt x="1" y="123"/>
                    </a:cubicBezTo>
                    <a:cubicBezTo>
                      <a:pt x="1" y="123"/>
                      <a:pt x="0" y="123"/>
                      <a:pt x="0" y="123"/>
                    </a:cubicBezTo>
                    <a:cubicBezTo>
                      <a:pt x="7" y="137"/>
                      <a:pt x="15" y="151"/>
                      <a:pt x="23" y="166"/>
                    </a:cubicBezTo>
                    <a:cubicBezTo>
                      <a:pt x="46" y="207"/>
                      <a:pt x="70" y="249"/>
                      <a:pt x="85" y="276"/>
                    </a:cubicBezTo>
                    <a:cubicBezTo>
                      <a:pt x="92" y="289"/>
                      <a:pt x="97" y="298"/>
                      <a:pt x="100" y="302"/>
                    </a:cubicBezTo>
                    <a:cubicBezTo>
                      <a:pt x="113" y="328"/>
                      <a:pt x="172" y="334"/>
                      <a:pt x="234" y="310"/>
                    </a:cubicBezTo>
                    <a:cubicBezTo>
                      <a:pt x="296" y="285"/>
                      <a:pt x="316" y="214"/>
                      <a:pt x="314" y="191"/>
                    </a:cubicBezTo>
                    <a:cubicBezTo>
                      <a:pt x="313" y="176"/>
                      <a:pt x="243" y="70"/>
                      <a:pt x="197" y="0"/>
                    </a:cubicBezTo>
                    <a:cubicBezTo>
                      <a:pt x="197" y="4"/>
                      <a:pt x="196" y="8"/>
                      <a:pt x="194" y="12"/>
                    </a:cubicBezTo>
                    <a:cubicBezTo>
                      <a:pt x="232" y="63"/>
                      <a:pt x="290" y="149"/>
                      <a:pt x="286" y="191"/>
                    </a:cubicBezTo>
                    <a:cubicBezTo>
                      <a:pt x="279" y="250"/>
                      <a:pt x="245" y="283"/>
                      <a:pt x="203" y="298"/>
                    </a:cubicBezTo>
                    <a:close/>
                  </a:path>
                </a:pathLst>
              </a:custGeom>
              <a:solidFill>
                <a:srgbClr val="FF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3" name="Oval 87">
                <a:extLst>
                  <a:ext uri="{FF2B5EF4-FFF2-40B4-BE49-F238E27FC236}">
                    <a16:creationId xmlns:a16="http://schemas.microsoft.com/office/drawing/2014/main" id="{D9714DA1-7C17-402D-98A6-94FF5BA232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67975" y="4461043"/>
                <a:ext cx="66675" cy="666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4" name="Freeform 88">
                <a:extLst>
                  <a:ext uri="{FF2B5EF4-FFF2-40B4-BE49-F238E27FC236}">
                    <a16:creationId xmlns:a16="http://schemas.microsoft.com/office/drawing/2014/main" id="{98593AE8-1CC4-4DE7-9577-B15DDA743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20300" y="5810418"/>
                <a:ext cx="407987" cy="334963"/>
              </a:xfrm>
              <a:custGeom>
                <a:avLst/>
                <a:gdLst>
                  <a:gd name="T0" fmla="*/ 185 w 185"/>
                  <a:gd name="T1" fmla="*/ 33 h 152"/>
                  <a:gd name="T2" fmla="*/ 119 w 185"/>
                  <a:gd name="T3" fmla="*/ 8 h 152"/>
                  <a:gd name="T4" fmla="*/ 49 w 185"/>
                  <a:gd name="T5" fmla="*/ 91 h 152"/>
                  <a:gd name="T6" fmla="*/ 1 w 185"/>
                  <a:gd name="T7" fmla="*/ 121 h 152"/>
                  <a:gd name="T8" fmla="*/ 28 w 185"/>
                  <a:gd name="T9" fmla="*/ 139 h 152"/>
                  <a:gd name="T10" fmla="*/ 151 w 185"/>
                  <a:gd name="T11" fmla="*/ 111 h 152"/>
                  <a:gd name="T12" fmla="*/ 185 w 185"/>
                  <a:gd name="T13" fmla="*/ 3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152">
                    <a:moveTo>
                      <a:pt x="185" y="33"/>
                    </a:moveTo>
                    <a:cubicBezTo>
                      <a:pt x="175" y="32"/>
                      <a:pt x="132" y="0"/>
                      <a:pt x="119" y="8"/>
                    </a:cubicBezTo>
                    <a:cubicBezTo>
                      <a:pt x="107" y="17"/>
                      <a:pt x="91" y="71"/>
                      <a:pt x="49" y="91"/>
                    </a:cubicBezTo>
                    <a:cubicBezTo>
                      <a:pt x="7" y="112"/>
                      <a:pt x="0" y="112"/>
                      <a:pt x="1" y="121"/>
                    </a:cubicBezTo>
                    <a:cubicBezTo>
                      <a:pt x="2" y="130"/>
                      <a:pt x="14" y="137"/>
                      <a:pt x="28" y="139"/>
                    </a:cubicBezTo>
                    <a:cubicBezTo>
                      <a:pt x="42" y="142"/>
                      <a:pt x="123" y="152"/>
                      <a:pt x="151" y="111"/>
                    </a:cubicBezTo>
                    <a:cubicBezTo>
                      <a:pt x="180" y="70"/>
                      <a:pt x="185" y="33"/>
                      <a:pt x="185" y="3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5" name="Freeform 89">
                <a:extLst>
                  <a:ext uri="{FF2B5EF4-FFF2-40B4-BE49-F238E27FC236}">
                    <a16:creationId xmlns:a16="http://schemas.microsoft.com/office/drawing/2014/main" id="{A3CA773A-36EF-462D-9355-C8C14BE1F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7162" y="3044993"/>
                <a:ext cx="182562" cy="328613"/>
              </a:xfrm>
              <a:custGeom>
                <a:avLst/>
                <a:gdLst>
                  <a:gd name="T0" fmla="*/ 22 w 83"/>
                  <a:gd name="T1" fmla="*/ 1 h 149"/>
                  <a:gd name="T2" fmla="*/ 26 w 83"/>
                  <a:gd name="T3" fmla="*/ 118 h 149"/>
                  <a:gd name="T4" fmla="*/ 0 w 83"/>
                  <a:gd name="T5" fmla="*/ 139 h 149"/>
                  <a:gd name="T6" fmla="*/ 44 w 83"/>
                  <a:gd name="T7" fmla="*/ 117 h 149"/>
                  <a:gd name="T8" fmla="*/ 40 w 83"/>
                  <a:gd name="T9" fmla="*/ 1 h 149"/>
                  <a:gd name="T10" fmla="*/ 16 w 83"/>
                  <a:gd name="T11" fmla="*/ 1 h 149"/>
                  <a:gd name="T12" fmla="*/ 22 w 83"/>
                  <a:gd name="T13" fmla="*/ 1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149">
                    <a:moveTo>
                      <a:pt x="22" y="1"/>
                    </a:moveTo>
                    <a:cubicBezTo>
                      <a:pt x="65" y="8"/>
                      <a:pt x="48" y="94"/>
                      <a:pt x="26" y="118"/>
                    </a:cubicBezTo>
                    <a:cubicBezTo>
                      <a:pt x="19" y="125"/>
                      <a:pt x="9" y="135"/>
                      <a:pt x="0" y="139"/>
                    </a:cubicBezTo>
                    <a:cubicBezTo>
                      <a:pt x="10" y="149"/>
                      <a:pt x="32" y="130"/>
                      <a:pt x="44" y="117"/>
                    </a:cubicBezTo>
                    <a:cubicBezTo>
                      <a:pt x="66" y="94"/>
                      <a:pt x="83" y="7"/>
                      <a:pt x="40" y="1"/>
                    </a:cubicBezTo>
                    <a:cubicBezTo>
                      <a:pt x="32" y="0"/>
                      <a:pt x="23" y="0"/>
                      <a:pt x="16" y="1"/>
                    </a:cubicBezTo>
                    <a:cubicBezTo>
                      <a:pt x="18" y="1"/>
                      <a:pt x="20" y="1"/>
                      <a:pt x="22" y="1"/>
                    </a:cubicBezTo>
                    <a:close/>
                  </a:path>
                </a:pathLst>
              </a:custGeom>
              <a:solidFill>
                <a:srgbClr val="B79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6" name="Freeform 90">
                <a:extLst>
                  <a:ext uri="{FF2B5EF4-FFF2-40B4-BE49-F238E27FC236}">
                    <a16:creationId xmlns:a16="http://schemas.microsoft.com/office/drawing/2014/main" id="{5E51F874-39BC-498D-A962-65A80532F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0175" y="2975143"/>
                <a:ext cx="231775" cy="454025"/>
              </a:xfrm>
              <a:custGeom>
                <a:avLst/>
                <a:gdLst>
                  <a:gd name="T0" fmla="*/ 32 w 105"/>
                  <a:gd name="T1" fmla="*/ 203 h 206"/>
                  <a:gd name="T2" fmla="*/ 82 w 105"/>
                  <a:gd name="T3" fmla="*/ 168 h 206"/>
                  <a:gd name="T4" fmla="*/ 95 w 105"/>
                  <a:gd name="T5" fmla="*/ 155 h 206"/>
                  <a:gd name="T6" fmla="*/ 104 w 105"/>
                  <a:gd name="T7" fmla="*/ 60 h 206"/>
                  <a:gd name="T8" fmla="*/ 100 w 105"/>
                  <a:gd name="T9" fmla="*/ 24 h 206"/>
                  <a:gd name="T10" fmla="*/ 18 w 105"/>
                  <a:gd name="T11" fmla="*/ 4 h 206"/>
                  <a:gd name="T12" fmla="*/ 0 w 105"/>
                  <a:gd name="T13" fmla="*/ 10 h 206"/>
                  <a:gd name="T14" fmla="*/ 93 w 105"/>
                  <a:gd name="T15" fmla="*/ 31 h 206"/>
                  <a:gd name="T16" fmla="*/ 82 w 105"/>
                  <a:gd name="T17" fmla="*/ 152 h 206"/>
                  <a:gd name="T18" fmla="*/ 14 w 105"/>
                  <a:gd name="T19" fmla="*/ 204 h 206"/>
                  <a:gd name="T20" fmla="*/ 15 w 105"/>
                  <a:gd name="T21" fmla="*/ 204 h 206"/>
                  <a:gd name="T22" fmla="*/ 32 w 105"/>
                  <a:gd name="T23" fmla="*/ 203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5" h="206">
                    <a:moveTo>
                      <a:pt x="32" y="203"/>
                    </a:moveTo>
                    <a:cubicBezTo>
                      <a:pt x="48" y="196"/>
                      <a:pt x="68" y="180"/>
                      <a:pt x="82" y="168"/>
                    </a:cubicBezTo>
                    <a:cubicBezTo>
                      <a:pt x="87" y="163"/>
                      <a:pt x="92" y="158"/>
                      <a:pt x="95" y="155"/>
                    </a:cubicBezTo>
                    <a:cubicBezTo>
                      <a:pt x="103" y="146"/>
                      <a:pt x="105" y="96"/>
                      <a:pt x="104" y="60"/>
                    </a:cubicBezTo>
                    <a:cubicBezTo>
                      <a:pt x="103" y="42"/>
                      <a:pt x="102" y="27"/>
                      <a:pt x="100" y="24"/>
                    </a:cubicBezTo>
                    <a:cubicBezTo>
                      <a:pt x="97" y="15"/>
                      <a:pt x="53" y="0"/>
                      <a:pt x="18" y="4"/>
                    </a:cubicBezTo>
                    <a:cubicBezTo>
                      <a:pt x="11" y="5"/>
                      <a:pt x="5" y="7"/>
                      <a:pt x="0" y="10"/>
                    </a:cubicBezTo>
                    <a:cubicBezTo>
                      <a:pt x="21" y="7"/>
                      <a:pt x="85" y="6"/>
                      <a:pt x="93" y="31"/>
                    </a:cubicBezTo>
                    <a:cubicBezTo>
                      <a:pt x="98" y="46"/>
                      <a:pt x="97" y="139"/>
                      <a:pt x="82" y="152"/>
                    </a:cubicBezTo>
                    <a:cubicBezTo>
                      <a:pt x="63" y="169"/>
                      <a:pt x="14" y="204"/>
                      <a:pt x="14" y="204"/>
                    </a:cubicBezTo>
                    <a:cubicBezTo>
                      <a:pt x="15" y="204"/>
                      <a:pt x="15" y="204"/>
                      <a:pt x="15" y="204"/>
                    </a:cubicBezTo>
                    <a:cubicBezTo>
                      <a:pt x="19" y="206"/>
                      <a:pt x="25" y="205"/>
                      <a:pt x="32" y="203"/>
                    </a:cubicBezTo>
                    <a:close/>
                  </a:path>
                </a:pathLst>
              </a:custGeom>
              <a:solidFill>
                <a:srgbClr val="E2C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7" name="Freeform 91">
                <a:extLst>
                  <a:ext uri="{FF2B5EF4-FFF2-40B4-BE49-F238E27FC236}">
                    <a16:creationId xmlns:a16="http://schemas.microsoft.com/office/drawing/2014/main" id="{FA1AF2E8-283C-4343-B624-81F9C11AA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20300" y="5815180"/>
                <a:ext cx="407987" cy="306388"/>
              </a:xfrm>
              <a:custGeom>
                <a:avLst/>
                <a:gdLst>
                  <a:gd name="T0" fmla="*/ 72 w 185"/>
                  <a:gd name="T1" fmla="*/ 90 h 139"/>
                  <a:gd name="T2" fmla="*/ 122 w 185"/>
                  <a:gd name="T3" fmla="*/ 28 h 139"/>
                  <a:gd name="T4" fmla="*/ 171 w 185"/>
                  <a:gd name="T5" fmla="*/ 50 h 139"/>
                  <a:gd name="T6" fmla="*/ 179 w 185"/>
                  <a:gd name="T7" fmla="*/ 53 h 139"/>
                  <a:gd name="T8" fmla="*/ 185 w 185"/>
                  <a:gd name="T9" fmla="*/ 31 h 139"/>
                  <a:gd name="T10" fmla="*/ 176 w 185"/>
                  <a:gd name="T11" fmla="*/ 27 h 139"/>
                  <a:gd name="T12" fmla="*/ 119 w 185"/>
                  <a:gd name="T13" fmla="*/ 6 h 139"/>
                  <a:gd name="T14" fmla="*/ 49 w 185"/>
                  <a:gd name="T15" fmla="*/ 89 h 139"/>
                  <a:gd name="T16" fmla="*/ 1 w 185"/>
                  <a:gd name="T17" fmla="*/ 119 h 139"/>
                  <a:gd name="T18" fmla="*/ 28 w 185"/>
                  <a:gd name="T19" fmla="*/ 137 h 139"/>
                  <a:gd name="T20" fmla="*/ 38 w 185"/>
                  <a:gd name="T21" fmla="*/ 139 h 139"/>
                  <a:gd name="T22" fmla="*/ 35 w 185"/>
                  <a:gd name="T23" fmla="*/ 137 h 139"/>
                  <a:gd name="T24" fmla="*/ 11 w 185"/>
                  <a:gd name="T25" fmla="*/ 124 h 139"/>
                  <a:gd name="T26" fmla="*/ 72 w 185"/>
                  <a:gd name="T27" fmla="*/ 9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5" h="139">
                    <a:moveTo>
                      <a:pt x="72" y="90"/>
                    </a:moveTo>
                    <a:cubicBezTo>
                      <a:pt x="109" y="68"/>
                      <a:pt x="122" y="28"/>
                      <a:pt x="122" y="28"/>
                    </a:cubicBezTo>
                    <a:cubicBezTo>
                      <a:pt x="122" y="28"/>
                      <a:pt x="144" y="41"/>
                      <a:pt x="171" y="50"/>
                    </a:cubicBezTo>
                    <a:cubicBezTo>
                      <a:pt x="174" y="51"/>
                      <a:pt x="177" y="52"/>
                      <a:pt x="179" y="53"/>
                    </a:cubicBezTo>
                    <a:cubicBezTo>
                      <a:pt x="184" y="40"/>
                      <a:pt x="185" y="31"/>
                      <a:pt x="185" y="31"/>
                    </a:cubicBezTo>
                    <a:cubicBezTo>
                      <a:pt x="183" y="31"/>
                      <a:pt x="180" y="29"/>
                      <a:pt x="176" y="27"/>
                    </a:cubicBezTo>
                    <a:cubicBezTo>
                      <a:pt x="159" y="19"/>
                      <a:pt x="129" y="0"/>
                      <a:pt x="119" y="6"/>
                    </a:cubicBezTo>
                    <a:cubicBezTo>
                      <a:pt x="107" y="15"/>
                      <a:pt x="91" y="69"/>
                      <a:pt x="49" y="89"/>
                    </a:cubicBezTo>
                    <a:cubicBezTo>
                      <a:pt x="7" y="110"/>
                      <a:pt x="0" y="110"/>
                      <a:pt x="1" y="119"/>
                    </a:cubicBezTo>
                    <a:cubicBezTo>
                      <a:pt x="2" y="128"/>
                      <a:pt x="14" y="135"/>
                      <a:pt x="28" y="137"/>
                    </a:cubicBezTo>
                    <a:cubicBezTo>
                      <a:pt x="30" y="138"/>
                      <a:pt x="33" y="138"/>
                      <a:pt x="38" y="139"/>
                    </a:cubicBezTo>
                    <a:cubicBezTo>
                      <a:pt x="37" y="138"/>
                      <a:pt x="36" y="138"/>
                      <a:pt x="35" y="137"/>
                    </a:cubicBezTo>
                    <a:cubicBezTo>
                      <a:pt x="24" y="131"/>
                      <a:pt x="11" y="124"/>
                      <a:pt x="11" y="124"/>
                    </a:cubicBezTo>
                    <a:cubicBezTo>
                      <a:pt x="11" y="124"/>
                      <a:pt x="34" y="112"/>
                      <a:pt x="72" y="9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92C5782-CE06-45EC-8770-28ECA3779EA3}"/>
                </a:ext>
              </a:extLst>
            </p:cNvPr>
            <p:cNvGrpSpPr/>
            <p:nvPr/>
          </p:nvGrpSpPr>
          <p:grpSpPr>
            <a:xfrm>
              <a:off x="10452100" y="5454818"/>
              <a:ext cx="1038224" cy="668337"/>
              <a:chOff x="10452100" y="5454818"/>
              <a:chExt cx="1038224" cy="668337"/>
            </a:xfrm>
          </p:grpSpPr>
          <p:sp>
            <p:nvSpPr>
              <p:cNvPr id="151" name="Freeform 92">
                <a:extLst>
                  <a:ext uri="{FF2B5EF4-FFF2-40B4-BE49-F238E27FC236}">
                    <a16:creationId xmlns:a16="http://schemas.microsoft.com/office/drawing/2014/main" id="{CECB4887-33E4-4DCA-8E68-80ECAC91E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0037" y="5900905"/>
                <a:ext cx="895350" cy="222250"/>
              </a:xfrm>
              <a:custGeom>
                <a:avLst/>
                <a:gdLst>
                  <a:gd name="T0" fmla="*/ 0 w 407"/>
                  <a:gd name="T1" fmla="*/ 0 h 101"/>
                  <a:gd name="T2" fmla="*/ 390 w 407"/>
                  <a:gd name="T3" fmla="*/ 0 h 101"/>
                  <a:gd name="T4" fmla="*/ 407 w 407"/>
                  <a:gd name="T5" fmla="*/ 21 h 101"/>
                  <a:gd name="T6" fmla="*/ 407 w 407"/>
                  <a:gd name="T7" fmla="*/ 80 h 101"/>
                  <a:gd name="T8" fmla="*/ 390 w 407"/>
                  <a:gd name="T9" fmla="*/ 101 h 101"/>
                  <a:gd name="T10" fmla="*/ 0 w 407"/>
                  <a:gd name="T11" fmla="*/ 101 h 101"/>
                  <a:gd name="T12" fmla="*/ 0 w 407"/>
                  <a:gd name="T13" fmla="*/ 90 h 101"/>
                  <a:gd name="T14" fmla="*/ 389 w 407"/>
                  <a:gd name="T15" fmla="*/ 90 h 101"/>
                  <a:gd name="T16" fmla="*/ 398 w 407"/>
                  <a:gd name="T17" fmla="*/ 80 h 101"/>
                  <a:gd name="T18" fmla="*/ 398 w 407"/>
                  <a:gd name="T19" fmla="*/ 21 h 101"/>
                  <a:gd name="T20" fmla="*/ 389 w 407"/>
                  <a:gd name="T21" fmla="*/ 11 h 101"/>
                  <a:gd name="T22" fmla="*/ 0 w 407"/>
                  <a:gd name="T23" fmla="*/ 11 h 101"/>
                  <a:gd name="T24" fmla="*/ 0 w 407"/>
                  <a:gd name="T2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7" h="101">
                    <a:moveTo>
                      <a:pt x="0" y="0"/>
                    </a:moveTo>
                    <a:cubicBezTo>
                      <a:pt x="390" y="0"/>
                      <a:pt x="390" y="0"/>
                      <a:pt x="390" y="0"/>
                    </a:cubicBezTo>
                    <a:cubicBezTo>
                      <a:pt x="399" y="0"/>
                      <a:pt x="407" y="9"/>
                      <a:pt x="407" y="21"/>
                    </a:cubicBezTo>
                    <a:cubicBezTo>
                      <a:pt x="407" y="80"/>
                      <a:pt x="407" y="80"/>
                      <a:pt x="407" y="80"/>
                    </a:cubicBezTo>
                    <a:cubicBezTo>
                      <a:pt x="407" y="92"/>
                      <a:pt x="399" y="101"/>
                      <a:pt x="39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389" y="90"/>
                      <a:pt x="389" y="90"/>
                      <a:pt x="389" y="90"/>
                    </a:cubicBezTo>
                    <a:cubicBezTo>
                      <a:pt x="394" y="90"/>
                      <a:pt x="398" y="86"/>
                      <a:pt x="398" y="80"/>
                    </a:cubicBezTo>
                    <a:cubicBezTo>
                      <a:pt x="398" y="21"/>
                      <a:pt x="398" y="21"/>
                      <a:pt x="398" y="21"/>
                    </a:cubicBezTo>
                    <a:cubicBezTo>
                      <a:pt x="398" y="15"/>
                      <a:pt x="394" y="11"/>
                      <a:pt x="389" y="11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2" name="Freeform 93">
                <a:extLst>
                  <a:ext uri="{FF2B5EF4-FFF2-40B4-BE49-F238E27FC236}">
                    <a16:creationId xmlns:a16="http://schemas.microsoft.com/office/drawing/2014/main" id="{7AB38C1B-2125-4CF2-82F7-3944D96A1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7975" y="5924718"/>
                <a:ext cx="868362" cy="174625"/>
              </a:xfrm>
              <a:custGeom>
                <a:avLst/>
                <a:gdLst>
                  <a:gd name="T0" fmla="*/ 0 w 394"/>
                  <a:gd name="T1" fmla="*/ 0 h 79"/>
                  <a:gd name="T2" fmla="*/ 5 w 394"/>
                  <a:gd name="T3" fmla="*/ 39 h 79"/>
                  <a:gd name="T4" fmla="*/ 0 w 394"/>
                  <a:gd name="T5" fmla="*/ 79 h 79"/>
                  <a:gd name="T6" fmla="*/ 386 w 394"/>
                  <a:gd name="T7" fmla="*/ 79 h 79"/>
                  <a:gd name="T8" fmla="*/ 394 w 394"/>
                  <a:gd name="T9" fmla="*/ 69 h 79"/>
                  <a:gd name="T10" fmla="*/ 394 w 394"/>
                  <a:gd name="T11" fmla="*/ 10 h 79"/>
                  <a:gd name="T12" fmla="*/ 386 w 394"/>
                  <a:gd name="T13" fmla="*/ 0 h 79"/>
                  <a:gd name="T14" fmla="*/ 0 w 394"/>
                  <a:gd name="T1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4" h="79">
                    <a:moveTo>
                      <a:pt x="0" y="0"/>
                    </a:moveTo>
                    <a:cubicBezTo>
                      <a:pt x="4" y="12"/>
                      <a:pt x="5" y="26"/>
                      <a:pt x="5" y="39"/>
                    </a:cubicBezTo>
                    <a:cubicBezTo>
                      <a:pt x="5" y="53"/>
                      <a:pt x="4" y="67"/>
                      <a:pt x="0" y="79"/>
                    </a:cubicBezTo>
                    <a:cubicBezTo>
                      <a:pt x="386" y="79"/>
                      <a:pt x="386" y="79"/>
                      <a:pt x="386" y="79"/>
                    </a:cubicBezTo>
                    <a:cubicBezTo>
                      <a:pt x="390" y="79"/>
                      <a:pt x="394" y="75"/>
                      <a:pt x="394" y="69"/>
                    </a:cubicBezTo>
                    <a:cubicBezTo>
                      <a:pt x="394" y="10"/>
                      <a:pt x="394" y="10"/>
                      <a:pt x="394" y="10"/>
                    </a:cubicBezTo>
                    <a:cubicBezTo>
                      <a:pt x="394" y="4"/>
                      <a:pt x="390" y="0"/>
                      <a:pt x="3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3" name="Rectangle 94">
                <a:extLst>
                  <a:ext uri="{FF2B5EF4-FFF2-40B4-BE49-F238E27FC236}">
                    <a16:creationId xmlns:a16="http://schemas.microsoft.com/office/drawing/2014/main" id="{C9EEAE8E-39A0-406B-A174-6B1447E2B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20362" y="5964405"/>
                <a:ext cx="777875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4" name="Rectangle 95">
                <a:extLst>
                  <a:ext uri="{FF2B5EF4-FFF2-40B4-BE49-F238E27FC236}">
                    <a16:creationId xmlns:a16="http://schemas.microsoft.com/office/drawing/2014/main" id="{F95C03B0-F222-4CCE-9BEF-AC9559C26A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20362" y="5996155"/>
                <a:ext cx="777875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5" name="Rectangle 96">
                <a:extLst>
                  <a:ext uri="{FF2B5EF4-FFF2-40B4-BE49-F238E27FC236}">
                    <a16:creationId xmlns:a16="http://schemas.microsoft.com/office/drawing/2014/main" id="{0BDDCE3B-E411-45AE-8EFE-F10306EB4F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20362" y="6035843"/>
                <a:ext cx="777875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6" name="Rectangle 97">
                <a:extLst>
                  <a:ext uri="{FF2B5EF4-FFF2-40B4-BE49-F238E27FC236}">
                    <a16:creationId xmlns:a16="http://schemas.microsoft.com/office/drawing/2014/main" id="{F4857002-AE4E-49AD-BC04-4B9717F031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20362" y="6067593"/>
                <a:ext cx="777875" cy="793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7" name="Freeform 98">
                <a:extLst>
                  <a:ext uri="{FF2B5EF4-FFF2-40B4-BE49-F238E27FC236}">
                    <a16:creationId xmlns:a16="http://schemas.microsoft.com/office/drawing/2014/main" id="{52720C5E-2B47-4842-A0F7-05033CE8D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3387" y="5678655"/>
                <a:ext cx="896937" cy="222250"/>
              </a:xfrm>
              <a:custGeom>
                <a:avLst/>
                <a:gdLst>
                  <a:gd name="T0" fmla="*/ 0 w 407"/>
                  <a:gd name="T1" fmla="*/ 0 h 101"/>
                  <a:gd name="T2" fmla="*/ 390 w 407"/>
                  <a:gd name="T3" fmla="*/ 0 h 101"/>
                  <a:gd name="T4" fmla="*/ 407 w 407"/>
                  <a:gd name="T5" fmla="*/ 21 h 101"/>
                  <a:gd name="T6" fmla="*/ 407 w 407"/>
                  <a:gd name="T7" fmla="*/ 80 h 101"/>
                  <a:gd name="T8" fmla="*/ 390 w 407"/>
                  <a:gd name="T9" fmla="*/ 101 h 101"/>
                  <a:gd name="T10" fmla="*/ 0 w 407"/>
                  <a:gd name="T11" fmla="*/ 101 h 101"/>
                  <a:gd name="T12" fmla="*/ 0 w 407"/>
                  <a:gd name="T13" fmla="*/ 90 h 101"/>
                  <a:gd name="T14" fmla="*/ 389 w 407"/>
                  <a:gd name="T15" fmla="*/ 90 h 101"/>
                  <a:gd name="T16" fmla="*/ 398 w 407"/>
                  <a:gd name="T17" fmla="*/ 80 h 101"/>
                  <a:gd name="T18" fmla="*/ 398 w 407"/>
                  <a:gd name="T19" fmla="*/ 21 h 101"/>
                  <a:gd name="T20" fmla="*/ 389 w 407"/>
                  <a:gd name="T21" fmla="*/ 11 h 101"/>
                  <a:gd name="T22" fmla="*/ 0 w 407"/>
                  <a:gd name="T23" fmla="*/ 11 h 101"/>
                  <a:gd name="T24" fmla="*/ 0 w 407"/>
                  <a:gd name="T2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7" h="101">
                    <a:moveTo>
                      <a:pt x="0" y="0"/>
                    </a:moveTo>
                    <a:cubicBezTo>
                      <a:pt x="390" y="0"/>
                      <a:pt x="390" y="0"/>
                      <a:pt x="390" y="0"/>
                    </a:cubicBezTo>
                    <a:cubicBezTo>
                      <a:pt x="399" y="0"/>
                      <a:pt x="407" y="10"/>
                      <a:pt x="407" y="21"/>
                    </a:cubicBezTo>
                    <a:cubicBezTo>
                      <a:pt x="407" y="80"/>
                      <a:pt x="407" y="80"/>
                      <a:pt x="407" y="80"/>
                    </a:cubicBezTo>
                    <a:cubicBezTo>
                      <a:pt x="407" y="92"/>
                      <a:pt x="399" y="101"/>
                      <a:pt x="39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389" y="90"/>
                      <a:pt x="389" y="90"/>
                      <a:pt x="389" y="90"/>
                    </a:cubicBezTo>
                    <a:cubicBezTo>
                      <a:pt x="394" y="90"/>
                      <a:pt x="398" y="86"/>
                      <a:pt x="398" y="80"/>
                    </a:cubicBezTo>
                    <a:cubicBezTo>
                      <a:pt x="398" y="21"/>
                      <a:pt x="398" y="21"/>
                      <a:pt x="398" y="21"/>
                    </a:cubicBezTo>
                    <a:cubicBezTo>
                      <a:pt x="398" y="15"/>
                      <a:pt x="394" y="11"/>
                      <a:pt x="389" y="11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8" name="Freeform 99">
                <a:extLst>
                  <a:ext uri="{FF2B5EF4-FFF2-40B4-BE49-F238E27FC236}">
                    <a16:creationId xmlns:a16="http://schemas.microsoft.com/office/drawing/2014/main" id="{04D69960-551A-4E01-AFBC-6579653D1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02912" y="5702468"/>
                <a:ext cx="868362" cy="174625"/>
              </a:xfrm>
              <a:custGeom>
                <a:avLst/>
                <a:gdLst>
                  <a:gd name="T0" fmla="*/ 0 w 394"/>
                  <a:gd name="T1" fmla="*/ 0 h 79"/>
                  <a:gd name="T2" fmla="*/ 5 w 394"/>
                  <a:gd name="T3" fmla="*/ 40 h 79"/>
                  <a:gd name="T4" fmla="*/ 0 w 394"/>
                  <a:gd name="T5" fmla="*/ 79 h 79"/>
                  <a:gd name="T6" fmla="*/ 386 w 394"/>
                  <a:gd name="T7" fmla="*/ 79 h 79"/>
                  <a:gd name="T8" fmla="*/ 394 w 394"/>
                  <a:gd name="T9" fmla="*/ 69 h 79"/>
                  <a:gd name="T10" fmla="*/ 394 w 394"/>
                  <a:gd name="T11" fmla="*/ 10 h 79"/>
                  <a:gd name="T12" fmla="*/ 386 w 394"/>
                  <a:gd name="T13" fmla="*/ 0 h 79"/>
                  <a:gd name="T14" fmla="*/ 0 w 394"/>
                  <a:gd name="T1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4" h="79">
                    <a:moveTo>
                      <a:pt x="0" y="0"/>
                    </a:moveTo>
                    <a:cubicBezTo>
                      <a:pt x="3" y="12"/>
                      <a:pt x="5" y="26"/>
                      <a:pt x="5" y="40"/>
                    </a:cubicBezTo>
                    <a:cubicBezTo>
                      <a:pt x="5" y="53"/>
                      <a:pt x="3" y="67"/>
                      <a:pt x="0" y="79"/>
                    </a:cubicBezTo>
                    <a:cubicBezTo>
                      <a:pt x="386" y="79"/>
                      <a:pt x="386" y="79"/>
                      <a:pt x="386" y="79"/>
                    </a:cubicBezTo>
                    <a:cubicBezTo>
                      <a:pt x="390" y="79"/>
                      <a:pt x="394" y="75"/>
                      <a:pt x="394" y="69"/>
                    </a:cubicBezTo>
                    <a:cubicBezTo>
                      <a:pt x="394" y="10"/>
                      <a:pt x="394" y="10"/>
                      <a:pt x="394" y="10"/>
                    </a:cubicBezTo>
                    <a:cubicBezTo>
                      <a:pt x="394" y="4"/>
                      <a:pt x="390" y="0"/>
                      <a:pt x="3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9" name="Rectangle 100">
                <a:extLst>
                  <a:ext uri="{FF2B5EF4-FFF2-40B4-BE49-F238E27FC236}">
                    <a16:creationId xmlns:a16="http://schemas.microsoft.com/office/drawing/2014/main" id="{BB9AAE5E-1FC2-49F6-884C-A2AD4EB07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5300" y="5742155"/>
                <a:ext cx="776287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0" name="Rectangle 101">
                <a:extLst>
                  <a:ext uri="{FF2B5EF4-FFF2-40B4-BE49-F238E27FC236}">
                    <a16:creationId xmlns:a16="http://schemas.microsoft.com/office/drawing/2014/main" id="{ED911006-603D-4F55-906D-E4735DE6A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5300" y="5772318"/>
                <a:ext cx="776287" cy="793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1" name="Rectangle 102">
                <a:extLst>
                  <a:ext uri="{FF2B5EF4-FFF2-40B4-BE49-F238E27FC236}">
                    <a16:creationId xmlns:a16="http://schemas.microsoft.com/office/drawing/2014/main" id="{DCB18A75-612A-4A1B-B26E-556422ED4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5300" y="5812005"/>
                <a:ext cx="776287" cy="793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2" name="Rectangle 103">
                <a:extLst>
                  <a:ext uri="{FF2B5EF4-FFF2-40B4-BE49-F238E27FC236}">
                    <a16:creationId xmlns:a16="http://schemas.microsoft.com/office/drawing/2014/main" id="{55B86B7B-1155-4F86-B3B9-A446D59E9D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5300" y="5845343"/>
                <a:ext cx="776287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3" name="Freeform 104">
                <a:extLst>
                  <a:ext uri="{FF2B5EF4-FFF2-40B4-BE49-F238E27FC236}">
                    <a16:creationId xmlns:a16="http://schemas.microsoft.com/office/drawing/2014/main" id="{E9916526-0DDD-4451-91F4-0A7CACF6C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52100" y="5454818"/>
                <a:ext cx="896937" cy="223838"/>
              </a:xfrm>
              <a:custGeom>
                <a:avLst/>
                <a:gdLst>
                  <a:gd name="T0" fmla="*/ 407 w 407"/>
                  <a:gd name="T1" fmla="*/ 0 h 101"/>
                  <a:gd name="T2" fmla="*/ 17 w 407"/>
                  <a:gd name="T3" fmla="*/ 0 h 101"/>
                  <a:gd name="T4" fmla="*/ 0 w 407"/>
                  <a:gd name="T5" fmla="*/ 21 h 101"/>
                  <a:gd name="T6" fmla="*/ 0 w 407"/>
                  <a:gd name="T7" fmla="*/ 80 h 101"/>
                  <a:gd name="T8" fmla="*/ 17 w 407"/>
                  <a:gd name="T9" fmla="*/ 101 h 101"/>
                  <a:gd name="T10" fmla="*/ 407 w 407"/>
                  <a:gd name="T11" fmla="*/ 101 h 101"/>
                  <a:gd name="T12" fmla="*/ 407 w 407"/>
                  <a:gd name="T13" fmla="*/ 90 h 101"/>
                  <a:gd name="T14" fmla="*/ 18 w 407"/>
                  <a:gd name="T15" fmla="*/ 90 h 101"/>
                  <a:gd name="T16" fmla="*/ 9 w 407"/>
                  <a:gd name="T17" fmla="*/ 80 h 101"/>
                  <a:gd name="T18" fmla="*/ 9 w 407"/>
                  <a:gd name="T19" fmla="*/ 21 h 101"/>
                  <a:gd name="T20" fmla="*/ 18 w 407"/>
                  <a:gd name="T21" fmla="*/ 11 h 101"/>
                  <a:gd name="T22" fmla="*/ 407 w 407"/>
                  <a:gd name="T23" fmla="*/ 11 h 101"/>
                  <a:gd name="T24" fmla="*/ 407 w 407"/>
                  <a:gd name="T2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7" h="101">
                    <a:moveTo>
                      <a:pt x="40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10"/>
                      <a:pt x="0" y="21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92"/>
                      <a:pt x="8" y="101"/>
                      <a:pt x="17" y="101"/>
                    </a:cubicBezTo>
                    <a:cubicBezTo>
                      <a:pt x="407" y="101"/>
                      <a:pt x="407" y="101"/>
                      <a:pt x="407" y="101"/>
                    </a:cubicBezTo>
                    <a:cubicBezTo>
                      <a:pt x="407" y="90"/>
                      <a:pt x="407" y="90"/>
                      <a:pt x="407" y="90"/>
                    </a:cubicBezTo>
                    <a:cubicBezTo>
                      <a:pt x="18" y="90"/>
                      <a:pt x="18" y="90"/>
                      <a:pt x="18" y="90"/>
                    </a:cubicBezTo>
                    <a:cubicBezTo>
                      <a:pt x="13" y="90"/>
                      <a:pt x="9" y="86"/>
                      <a:pt x="9" y="80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15"/>
                      <a:pt x="13" y="11"/>
                      <a:pt x="18" y="11"/>
                    </a:cubicBezTo>
                    <a:cubicBezTo>
                      <a:pt x="407" y="11"/>
                      <a:pt x="407" y="11"/>
                      <a:pt x="407" y="11"/>
                    </a:cubicBezTo>
                    <a:lnTo>
                      <a:pt x="4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4" name="Freeform 105">
                <a:extLst>
                  <a:ext uri="{FF2B5EF4-FFF2-40B4-BE49-F238E27FC236}">
                    <a16:creationId xmlns:a16="http://schemas.microsoft.com/office/drawing/2014/main" id="{4E96974D-D856-4C26-870A-BB6CBD6AB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2737" y="5480218"/>
                <a:ext cx="868362" cy="173038"/>
              </a:xfrm>
              <a:custGeom>
                <a:avLst/>
                <a:gdLst>
                  <a:gd name="T0" fmla="*/ 394 w 394"/>
                  <a:gd name="T1" fmla="*/ 0 h 79"/>
                  <a:gd name="T2" fmla="*/ 389 w 394"/>
                  <a:gd name="T3" fmla="*/ 40 h 79"/>
                  <a:gd name="T4" fmla="*/ 394 w 394"/>
                  <a:gd name="T5" fmla="*/ 79 h 79"/>
                  <a:gd name="T6" fmla="*/ 8 w 394"/>
                  <a:gd name="T7" fmla="*/ 79 h 79"/>
                  <a:gd name="T8" fmla="*/ 0 w 394"/>
                  <a:gd name="T9" fmla="*/ 69 h 79"/>
                  <a:gd name="T10" fmla="*/ 0 w 394"/>
                  <a:gd name="T11" fmla="*/ 10 h 79"/>
                  <a:gd name="T12" fmla="*/ 8 w 394"/>
                  <a:gd name="T13" fmla="*/ 0 h 79"/>
                  <a:gd name="T14" fmla="*/ 394 w 394"/>
                  <a:gd name="T1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4" h="79">
                    <a:moveTo>
                      <a:pt x="394" y="0"/>
                    </a:moveTo>
                    <a:cubicBezTo>
                      <a:pt x="390" y="12"/>
                      <a:pt x="389" y="26"/>
                      <a:pt x="389" y="40"/>
                    </a:cubicBezTo>
                    <a:cubicBezTo>
                      <a:pt x="389" y="53"/>
                      <a:pt x="390" y="67"/>
                      <a:pt x="394" y="79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4" y="79"/>
                      <a:pt x="0" y="75"/>
                      <a:pt x="0" y="6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4" y="0"/>
                      <a:pt x="8" y="0"/>
                    </a:cubicBezTo>
                    <a:lnTo>
                      <a:pt x="394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5" name="Rectangle 106">
                <a:extLst>
                  <a:ext uri="{FF2B5EF4-FFF2-40B4-BE49-F238E27FC236}">
                    <a16:creationId xmlns:a16="http://schemas.microsoft.com/office/drawing/2014/main" id="{BD5E1602-D20C-4799-B3E3-A4C508A093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12425" y="5519905"/>
                <a:ext cx="774700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6" name="Rectangle 107">
                <a:extLst>
                  <a:ext uri="{FF2B5EF4-FFF2-40B4-BE49-F238E27FC236}">
                    <a16:creationId xmlns:a16="http://schemas.microsoft.com/office/drawing/2014/main" id="{D2C5935E-3501-445A-A2B9-3F2D18A98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12425" y="5550068"/>
                <a:ext cx="774700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7" name="Rectangle 108">
                <a:extLst>
                  <a:ext uri="{FF2B5EF4-FFF2-40B4-BE49-F238E27FC236}">
                    <a16:creationId xmlns:a16="http://schemas.microsoft.com/office/drawing/2014/main" id="{3E1D2511-3623-4122-A10C-DDE1CD310D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12425" y="5589755"/>
                <a:ext cx="774700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8" name="Rectangle 109">
                <a:extLst>
                  <a:ext uri="{FF2B5EF4-FFF2-40B4-BE49-F238E27FC236}">
                    <a16:creationId xmlns:a16="http://schemas.microsoft.com/office/drawing/2014/main" id="{36666B79-84B3-4427-BD3C-9FDA855B2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12425" y="5623093"/>
                <a:ext cx="774700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2681A470-E170-4D7F-A620-966CA096307F}"/>
                </a:ext>
              </a:extLst>
            </p:cNvPr>
            <p:cNvGrpSpPr/>
            <p:nvPr/>
          </p:nvGrpSpPr>
          <p:grpSpPr>
            <a:xfrm>
              <a:off x="6096000" y="4811880"/>
              <a:ext cx="1784350" cy="1306513"/>
              <a:chOff x="6096000" y="4811880"/>
              <a:chExt cx="1784350" cy="1306513"/>
            </a:xfrm>
          </p:grpSpPr>
          <p:sp>
            <p:nvSpPr>
              <p:cNvPr id="126" name="Freeform 44">
                <a:extLst>
                  <a:ext uri="{FF2B5EF4-FFF2-40B4-BE49-F238E27FC236}">
                    <a16:creationId xmlns:a16="http://schemas.microsoft.com/office/drawing/2014/main" id="{9EFC9F74-59AE-4F26-9A28-B3E0982FC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512" y="4811880"/>
                <a:ext cx="492125" cy="1295400"/>
              </a:xfrm>
              <a:custGeom>
                <a:avLst/>
                <a:gdLst>
                  <a:gd name="T0" fmla="*/ 223 w 223"/>
                  <a:gd name="T1" fmla="*/ 583 h 588"/>
                  <a:gd name="T2" fmla="*/ 211 w 223"/>
                  <a:gd name="T3" fmla="*/ 587 h 588"/>
                  <a:gd name="T4" fmla="*/ 207 w 223"/>
                  <a:gd name="T5" fmla="*/ 588 h 588"/>
                  <a:gd name="T6" fmla="*/ 0 w 223"/>
                  <a:gd name="T7" fmla="*/ 8 h 588"/>
                  <a:gd name="T8" fmla="*/ 5 w 223"/>
                  <a:gd name="T9" fmla="*/ 3 h 588"/>
                  <a:gd name="T10" fmla="*/ 15 w 223"/>
                  <a:gd name="T11" fmla="*/ 0 h 588"/>
                  <a:gd name="T12" fmla="*/ 223 w 223"/>
                  <a:gd name="T13" fmla="*/ 583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3" h="588">
                    <a:moveTo>
                      <a:pt x="223" y="583"/>
                    </a:moveTo>
                    <a:cubicBezTo>
                      <a:pt x="211" y="587"/>
                      <a:pt x="211" y="587"/>
                      <a:pt x="211" y="587"/>
                    </a:cubicBezTo>
                    <a:cubicBezTo>
                      <a:pt x="210" y="588"/>
                      <a:pt x="209" y="588"/>
                      <a:pt x="207" y="58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3" y="4"/>
                      <a:pt x="5" y="3"/>
                    </a:cubicBezTo>
                    <a:cubicBezTo>
                      <a:pt x="10" y="2"/>
                      <a:pt x="10" y="2"/>
                      <a:pt x="15" y="0"/>
                    </a:cubicBezTo>
                    <a:lnTo>
                      <a:pt x="223" y="583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7" name="Rectangle 45">
                <a:extLst>
                  <a:ext uri="{FF2B5EF4-FFF2-40B4-BE49-F238E27FC236}">
                    <a16:creationId xmlns:a16="http://schemas.microsoft.com/office/drawing/2014/main" id="{E9444294-A728-43B3-A786-843BB63719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77025" y="6046955"/>
                <a:ext cx="68262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8" name="Rectangle 46">
                <a:extLst>
                  <a:ext uri="{FF2B5EF4-FFF2-40B4-BE49-F238E27FC236}">
                    <a16:creationId xmlns:a16="http://schemas.microsoft.com/office/drawing/2014/main" id="{8B4C7EA8-4FF4-4824-8838-D1B559B940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2750" y="6046955"/>
                <a:ext cx="68262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9" name="Rectangle 47">
                <a:extLst>
                  <a:ext uri="{FF2B5EF4-FFF2-40B4-BE49-F238E27FC236}">
                    <a16:creationId xmlns:a16="http://schemas.microsoft.com/office/drawing/2014/main" id="{42E252A2-D51D-4965-A26C-BCBF4F2757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6887" y="6046955"/>
                <a:ext cx="69850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0" name="Rectangle 48">
                <a:extLst>
                  <a:ext uri="{FF2B5EF4-FFF2-40B4-BE49-F238E27FC236}">
                    <a16:creationId xmlns:a16="http://schemas.microsoft.com/office/drawing/2014/main" id="{0AE5FD14-306B-44A8-A267-C6FC2BDCE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2612" y="6046955"/>
                <a:ext cx="68262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1" name="Rectangle 49">
                <a:extLst>
                  <a:ext uri="{FF2B5EF4-FFF2-40B4-BE49-F238E27FC236}">
                    <a16:creationId xmlns:a16="http://schemas.microsoft.com/office/drawing/2014/main" id="{195F1D89-31FB-46CB-9DBE-107B7B662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8337" y="6046955"/>
                <a:ext cx="68262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2" name="Rectangle 50">
                <a:extLst>
                  <a:ext uri="{FF2B5EF4-FFF2-40B4-BE49-F238E27FC236}">
                    <a16:creationId xmlns:a16="http://schemas.microsoft.com/office/drawing/2014/main" id="{DA56A09C-4964-41C9-977C-8E224B351B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2475" y="6046955"/>
                <a:ext cx="69850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3" name="Rectangle 51">
                <a:extLst>
                  <a:ext uri="{FF2B5EF4-FFF2-40B4-BE49-F238E27FC236}">
                    <a16:creationId xmlns:a16="http://schemas.microsoft.com/office/drawing/2014/main" id="{7C112AAE-DD2E-4CA4-869D-4C3AFECCB1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8200" y="6046955"/>
                <a:ext cx="68262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4" name="Rectangle 52">
                <a:extLst>
                  <a:ext uri="{FF2B5EF4-FFF2-40B4-BE49-F238E27FC236}">
                    <a16:creationId xmlns:a16="http://schemas.microsoft.com/office/drawing/2014/main" id="{8621E273-AC69-4BC3-9EE8-FF2BAB8CD8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73925" y="6046955"/>
                <a:ext cx="68262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5" name="Rectangle 53">
                <a:extLst>
                  <a:ext uri="{FF2B5EF4-FFF2-40B4-BE49-F238E27FC236}">
                    <a16:creationId xmlns:a16="http://schemas.microsoft.com/office/drawing/2014/main" id="{1A0A69FE-2EF1-43D0-B307-2F2082451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8062" y="6046955"/>
                <a:ext cx="69850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6" name="Freeform 54">
                <a:extLst>
                  <a:ext uri="{FF2B5EF4-FFF2-40B4-BE49-F238E27FC236}">
                    <a16:creationId xmlns:a16="http://schemas.microsoft.com/office/drawing/2014/main" id="{6D035783-9ACD-4493-8179-6FA416D62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550" y="6050130"/>
                <a:ext cx="1320800" cy="68263"/>
              </a:xfrm>
              <a:custGeom>
                <a:avLst/>
                <a:gdLst>
                  <a:gd name="T0" fmla="*/ 578 w 599"/>
                  <a:gd name="T1" fmla="*/ 0 h 31"/>
                  <a:gd name="T2" fmla="*/ 15 w 599"/>
                  <a:gd name="T3" fmla="*/ 0 h 31"/>
                  <a:gd name="T4" fmla="*/ 0 w 599"/>
                  <a:gd name="T5" fmla="*/ 16 h 31"/>
                  <a:gd name="T6" fmla="*/ 15 w 599"/>
                  <a:gd name="T7" fmla="*/ 31 h 31"/>
                  <a:gd name="T8" fmla="*/ 578 w 599"/>
                  <a:gd name="T9" fmla="*/ 31 h 31"/>
                  <a:gd name="T10" fmla="*/ 588 w 599"/>
                  <a:gd name="T11" fmla="*/ 27 h 31"/>
                  <a:gd name="T12" fmla="*/ 578 w 599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31">
                    <a:moveTo>
                      <a:pt x="578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4"/>
                      <a:pt x="7" y="31"/>
                      <a:pt x="15" y="31"/>
                    </a:cubicBezTo>
                    <a:cubicBezTo>
                      <a:pt x="578" y="31"/>
                      <a:pt x="578" y="31"/>
                      <a:pt x="578" y="31"/>
                    </a:cubicBezTo>
                    <a:cubicBezTo>
                      <a:pt x="582" y="31"/>
                      <a:pt x="585" y="30"/>
                      <a:pt x="588" y="27"/>
                    </a:cubicBezTo>
                    <a:cubicBezTo>
                      <a:pt x="599" y="18"/>
                      <a:pt x="592" y="0"/>
                      <a:pt x="578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7" name="Rectangle 55">
                <a:extLst>
                  <a:ext uri="{FF2B5EF4-FFF2-40B4-BE49-F238E27FC236}">
                    <a16:creationId xmlns:a16="http://schemas.microsoft.com/office/drawing/2014/main" id="{080D2F67-C3C2-4C36-9C41-B9635FCD9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77062" y="6064418"/>
                <a:ext cx="473075" cy="3492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8" name="Rectangle 110">
                <a:extLst>
                  <a:ext uri="{FF2B5EF4-FFF2-40B4-BE49-F238E27FC236}">
                    <a16:creationId xmlns:a16="http://schemas.microsoft.com/office/drawing/2014/main" id="{B094E74A-C873-4F8B-95CB-A0CEB75E67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0937" y="6070768"/>
                <a:ext cx="107950" cy="23813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9" name="Rectangle 111">
                <a:extLst>
                  <a:ext uri="{FF2B5EF4-FFF2-40B4-BE49-F238E27FC236}">
                    <a16:creationId xmlns:a16="http://schemas.microsoft.com/office/drawing/2014/main" id="{67692807-6EA9-441A-81F1-218E8A3E0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35875" y="6070768"/>
                <a:ext cx="104775" cy="23813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0" name="Rectangle 112">
                <a:extLst>
                  <a:ext uri="{FF2B5EF4-FFF2-40B4-BE49-F238E27FC236}">
                    <a16:creationId xmlns:a16="http://schemas.microsoft.com/office/drawing/2014/main" id="{39E6A8D9-12AF-4254-AD81-FB7AF4CB24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0987" y="6061243"/>
                <a:ext cx="7937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1" name="Rectangle 113">
                <a:extLst>
                  <a:ext uri="{FF2B5EF4-FFF2-40B4-BE49-F238E27FC236}">
                    <a16:creationId xmlns:a16="http://schemas.microsoft.com/office/drawing/2014/main" id="{C9FE6D7E-C592-4E23-BB26-D777A1C9A9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0037" y="6061243"/>
                <a:ext cx="11112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2" name="Rectangle 114">
                <a:extLst>
                  <a:ext uri="{FF2B5EF4-FFF2-40B4-BE49-F238E27FC236}">
                    <a16:creationId xmlns:a16="http://schemas.microsoft.com/office/drawing/2014/main" id="{1F466DEC-1628-4446-9CD7-7F584BEB7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72262" y="6061243"/>
                <a:ext cx="9525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3" name="Rectangle 115">
                <a:extLst>
                  <a:ext uri="{FF2B5EF4-FFF2-40B4-BE49-F238E27FC236}">
                    <a16:creationId xmlns:a16="http://schemas.microsoft.com/office/drawing/2014/main" id="{D45318D6-E0E6-41E3-AE1A-68EEA7EC76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4487" y="6061243"/>
                <a:ext cx="9525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4" name="Rectangle 116">
                <a:extLst>
                  <a:ext uri="{FF2B5EF4-FFF2-40B4-BE49-F238E27FC236}">
                    <a16:creationId xmlns:a16="http://schemas.microsoft.com/office/drawing/2014/main" id="{A0A8D091-D773-46EC-9808-E59C93AD7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13537" y="6061243"/>
                <a:ext cx="11112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5" name="Rectangle 117">
                <a:extLst>
                  <a:ext uri="{FF2B5EF4-FFF2-40B4-BE49-F238E27FC236}">
                    <a16:creationId xmlns:a16="http://schemas.microsoft.com/office/drawing/2014/main" id="{1474C7A5-19E7-4350-BED2-D37B264B8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5762" y="6061243"/>
                <a:ext cx="9525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6" name="Rectangle 118">
                <a:extLst>
                  <a:ext uri="{FF2B5EF4-FFF2-40B4-BE49-F238E27FC236}">
                    <a16:creationId xmlns:a16="http://schemas.microsoft.com/office/drawing/2014/main" id="{B2E30172-CFAA-4799-B7CA-6120953306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7987" y="6061243"/>
                <a:ext cx="9525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7" name="Rectangle 119">
                <a:extLst>
                  <a:ext uri="{FF2B5EF4-FFF2-40B4-BE49-F238E27FC236}">
                    <a16:creationId xmlns:a16="http://schemas.microsoft.com/office/drawing/2014/main" id="{40226D3F-3088-4CCF-AD9B-D02B27910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78625" y="6061243"/>
                <a:ext cx="11112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8" name="Rectangle 120">
                <a:extLst>
                  <a:ext uri="{FF2B5EF4-FFF2-40B4-BE49-F238E27FC236}">
                    <a16:creationId xmlns:a16="http://schemas.microsoft.com/office/drawing/2014/main" id="{EBA448A7-5E03-4381-8552-A53EF27AF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0850" y="6061243"/>
                <a:ext cx="7937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9" name="Rectangle 121">
                <a:extLst>
                  <a:ext uri="{FF2B5EF4-FFF2-40B4-BE49-F238E27FC236}">
                    <a16:creationId xmlns:a16="http://schemas.microsoft.com/office/drawing/2014/main" id="{B0EBDA74-3DD9-4CE3-8E39-369AA806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1487" y="6061243"/>
                <a:ext cx="9525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0" name="Freeform 122">
                <a:extLst>
                  <a:ext uri="{FF2B5EF4-FFF2-40B4-BE49-F238E27FC236}">
                    <a16:creationId xmlns:a16="http://schemas.microsoft.com/office/drawing/2014/main" id="{5EC95A61-8562-4C5D-8E70-B0E4FDAC7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4829343"/>
                <a:ext cx="492125" cy="1281113"/>
              </a:xfrm>
              <a:custGeom>
                <a:avLst/>
                <a:gdLst>
                  <a:gd name="T0" fmla="*/ 224 w 224"/>
                  <a:gd name="T1" fmla="*/ 580 h 581"/>
                  <a:gd name="T2" fmla="*/ 204 w 224"/>
                  <a:gd name="T3" fmla="*/ 568 h 581"/>
                  <a:gd name="T4" fmla="*/ 17 w 224"/>
                  <a:gd name="T5" fmla="*/ 0 h 581"/>
                  <a:gd name="T6" fmla="*/ 224 w 224"/>
                  <a:gd name="T7" fmla="*/ 58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4" h="581">
                    <a:moveTo>
                      <a:pt x="224" y="580"/>
                    </a:moveTo>
                    <a:cubicBezTo>
                      <a:pt x="216" y="581"/>
                      <a:pt x="207" y="577"/>
                      <a:pt x="204" y="568"/>
                    </a:cubicBezTo>
                    <a:cubicBezTo>
                      <a:pt x="53" y="150"/>
                      <a:pt x="0" y="27"/>
                      <a:pt x="17" y="0"/>
                    </a:cubicBezTo>
                    <a:lnTo>
                      <a:pt x="224" y="58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714A9D6A-C9DD-453C-A2E6-47B0F6D5299E}"/>
              </a:ext>
            </a:extLst>
          </p:cNvPr>
          <p:cNvCxnSpPr>
            <a:cxnSpLocks/>
          </p:cNvCxnSpPr>
          <p:nvPr userDrawn="1"/>
        </p:nvCxnSpPr>
        <p:spPr>
          <a:xfrm flipH="1">
            <a:off x="3924438" y="4700907"/>
            <a:ext cx="807168" cy="0"/>
          </a:xfrm>
          <a:prstGeom prst="straightConnector1">
            <a:avLst/>
          </a:prstGeom>
          <a:ln w="57150">
            <a:solidFill>
              <a:srgbClr val="2F424C"/>
            </a:solidFill>
            <a:prstDash val="solid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B1C21096-5DF6-459D-AA20-47DF4936661A}"/>
              </a:ext>
            </a:extLst>
          </p:cNvPr>
          <p:cNvGrpSpPr/>
          <p:nvPr userDrawn="1"/>
        </p:nvGrpSpPr>
        <p:grpSpPr>
          <a:xfrm>
            <a:off x="3924438" y="3075342"/>
            <a:ext cx="973534" cy="1429942"/>
            <a:chOff x="3454400" y="3484916"/>
            <a:chExt cx="973534" cy="1020367"/>
          </a:xfrm>
        </p:grpSpPr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4545B3AB-3159-4DBC-A3EF-898F16EAEEBA}"/>
                </a:ext>
              </a:extLst>
            </p:cNvPr>
            <p:cNvCxnSpPr/>
            <p:nvPr userDrawn="1"/>
          </p:nvCxnSpPr>
          <p:spPr>
            <a:xfrm flipV="1">
              <a:off x="4427933" y="3484916"/>
              <a:ext cx="1" cy="1020367"/>
            </a:xfrm>
            <a:prstGeom prst="line">
              <a:avLst/>
            </a:prstGeom>
            <a:ln w="57150">
              <a:solidFill>
                <a:srgbClr val="2F424C"/>
              </a:solidFill>
              <a:prstDash val="solid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>
              <a:extLst>
                <a:ext uri="{FF2B5EF4-FFF2-40B4-BE49-F238E27FC236}">
                  <a16:creationId xmlns:a16="http://schemas.microsoft.com/office/drawing/2014/main" id="{88ACAB54-8E84-40BD-818F-DFC5C5D9B41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454400" y="3511503"/>
              <a:ext cx="973534" cy="0"/>
            </a:xfrm>
            <a:prstGeom prst="straightConnector1">
              <a:avLst/>
            </a:prstGeom>
            <a:ln w="57150">
              <a:solidFill>
                <a:srgbClr val="2F424C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726540D5-F0D7-4942-9B0B-1584AB41ECF7}"/>
              </a:ext>
            </a:extLst>
          </p:cNvPr>
          <p:cNvGrpSpPr/>
          <p:nvPr userDrawn="1"/>
        </p:nvGrpSpPr>
        <p:grpSpPr>
          <a:xfrm>
            <a:off x="3924438" y="1935855"/>
            <a:ext cx="1338464" cy="2765056"/>
            <a:chOff x="3454400" y="2516981"/>
            <a:chExt cx="1338464" cy="2183929"/>
          </a:xfrm>
        </p:grpSpPr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F37F7476-0E9F-463F-83B1-6F22759F5819}"/>
                </a:ext>
              </a:extLst>
            </p:cNvPr>
            <p:cNvCxnSpPr/>
            <p:nvPr userDrawn="1"/>
          </p:nvCxnSpPr>
          <p:spPr>
            <a:xfrm flipV="1">
              <a:off x="4792862" y="2516981"/>
              <a:ext cx="2" cy="2183929"/>
            </a:xfrm>
            <a:prstGeom prst="line">
              <a:avLst/>
            </a:prstGeom>
            <a:ln w="57150">
              <a:solidFill>
                <a:srgbClr val="2F424C"/>
              </a:solidFill>
              <a:prstDash val="solid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>
              <a:extLst>
                <a:ext uri="{FF2B5EF4-FFF2-40B4-BE49-F238E27FC236}">
                  <a16:creationId xmlns:a16="http://schemas.microsoft.com/office/drawing/2014/main" id="{9F11F37D-90A7-4225-993B-8A0B481226F5}"/>
                </a:ext>
              </a:extLst>
            </p:cNvPr>
            <p:cNvCxnSpPr/>
            <p:nvPr userDrawn="1"/>
          </p:nvCxnSpPr>
          <p:spPr>
            <a:xfrm flipH="1">
              <a:off x="3454400" y="2540064"/>
              <a:ext cx="1338464" cy="0"/>
            </a:xfrm>
            <a:prstGeom prst="straightConnector1">
              <a:avLst/>
            </a:prstGeom>
            <a:ln w="57150">
              <a:solidFill>
                <a:srgbClr val="2F424C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" name="Text Placeholder 144">
            <a:extLst>
              <a:ext uri="{FF2B5EF4-FFF2-40B4-BE49-F238E27FC236}">
                <a16:creationId xmlns:a16="http://schemas.microsoft.com/office/drawing/2014/main" id="{B95AAC70-9825-4C7D-9421-1BA6DB6415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715" y="1735733"/>
            <a:ext cx="3657257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rgbClr val="2F42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Point Text 1</a:t>
            </a:r>
          </a:p>
        </p:txBody>
      </p:sp>
      <p:sp>
        <p:nvSpPr>
          <p:cNvPr id="236" name="Text Placeholder 144">
            <a:extLst>
              <a:ext uri="{FF2B5EF4-FFF2-40B4-BE49-F238E27FC236}">
                <a16:creationId xmlns:a16="http://schemas.microsoft.com/office/drawing/2014/main" id="{A9DAA20C-39E3-4A87-BE9F-D333F75A7F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2714" y="2890927"/>
            <a:ext cx="3657258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rgbClr val="2F42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Point Text 2</a:t>
            </a:r>
          </a:p>
        </p:txBody>
      </p:sp>
      <p:sp>
        <p:nvSpPr>
          <p:cNvPr id="237" name="Text Placeholder 144">
            <a:extLst>
              <a:ext uri="{FF2B5EF4-FFF2-40B4-BE49-F238E27FC236}">
                <a16:creationId xmlns:a16="http://schemas.microsoft.com/office/drawing/2014/main" id="{681B7DBE-CA5A-4245-8D3A-B90F8F66F8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317" y="4470375"/>
            <a:ext cx="3657258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rgbClr val="2F42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Point Text 3</a:t>
            </a:r>
          </a:p>
        </p:txBody>
      </p:sp>
    </p:spTree>
    <p:extLst>
      <p:ext uri="{BB962C8B-B14F-4D97-AF65-F5344CB8AC3E}">
        <p14:creationId xmlns:p14="http://schemas.microsoft.com/office/powerpoint/2010/main" val="162097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673348" y="648148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EFE1C0-4552-4BB2-BC30-50710CBD6015}" type="slidenum">
              <a:rPr lang="id-ID" smtClean="0">
                <a:solidFill>
                  <a:schemeClr val="tx1"/>
                </a:solidFill>
              </a:rPr>
              <a:t>‹#›</a:t>
            </a:fld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9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D00411-0FB6-4AEC-AFB9-D4783D1A8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2" y="213918"/>
            <a:ext cx="5943601" cy="552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D7813-E649-4254-BA53-7FC163BF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2388" y="1258583"/>
            <a:ext cx="8619565" cy="511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546A1F-0E72-4083-96F1-40AD1F2181AD}"/>
              </a:ext>
            </a:extLst>
          </p:cNvPr>
          <p:cNvCxnSpPr/>
          <p:nvPr userDrawn="1"/>
        </p:nvCxnSpPr>
        <p:spPr>
          <a:xfrm>
            <a:off x="0" y="1007165"/>
            <a:ext cx="9144000" cy="0"/>
          </a:xfrm>
          <a:prstGeom prst="line">
            <a:avLst/>
          </a:prstGeom>
          <a:ln w="76200">
            <a:solidFill>
              <a:srgbClr val="2F42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3006B05-05B1-4B9D-A386-16441FA95ED4}"/>
              </a:ext>
            </a:extLst>
          </p:cNvPr>
          <p:cNvGrpSpPr/>
          <p:nvPr userDrawn="1"/>
        </p:nvGrpSpPr>
        <p:grpSpPr>
          <a:xfrm>
            <a:off x="112033" y="89859"/>
            <a:ext cx="2690113" cy="815223"/>
            <a:chOff x="112033" y="63355"/>
            <a:chExt cx="2690113" cy="815223"/>
          </a:xfrm>
        </p:grpSpPr>
        <p:pic>
          <p:nvPicPr>
            <p:cNvPr id="9" name="Picture 2" descr="Image result for LOGO YARSI">
              <a:extLst>
                <a:ext uri="{FF2B5EF4-FFF2-40B4-BE49-F238E27FC236}">
                  <a16:creationId xmlns:a16="http://schemas.microsoft.com/office/drawing/2014/main" id="{46E04063-BF0B-456B-A90D-FF369737E95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396" b="95238" l="5185" r="94815">
                          <a14:foregroundMark x1="24815" y1="85714" x2="45926" y2="84982"/>
                          <a14:foregroundMark x1="65556" y1="82784" x2="65556" y2="82784"/>
                          <a14:foregroundMark x1="87407" y1="84982" x2="87407" y2="84982"/>
                        </a14:backgroundRemoval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33" y="73715"/>
              <a:ext cx="796018" cy="804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06874F4-1B61-4A2F-8E00-5DBD38BAF505}"/>
                </a:ext>
              </a:extLst>
            </p:cNvPr>
            <p:cNvSpPr txBox="1"/>
            <p:nvPr userDrawn="1"/>
          </p:nvSpPr>
          <p:spPr>
            <a:xfrm>
              <a:off x="848403" y="63355"/>
              <a:ext cx="1848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spc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UNIVERSITAS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A296FD-F4A0-4EC5-9441-F7FFA66FBBC4}"/>
                </a:ext>
              </a:extLst>
            </p:cNvPr>
            <p:cNvSpPr txBox="1"/>
            <p:nvPr userDrawn="1"/>
          </p:nvSpPr>
          <p:spPr>
            <a:xfrm>
              <a:off x="854753" y="290141"/>
              <a:ext cx="19473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spc="9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YARSI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63B86DD-1C9C-45D7-8E37-A707048ABE69}"/>
              </a:ext>
            </a:extLst>
          </p:cNvPr>
          <p:cNvSpPr txBox="1"/>
          <p:nvPr userDrawn="1"/>
        </p:nvSpPr>
        <p:spPr>
          <a:xfrm>
            <a:off x="8673348" y="648148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EFE1C0-4552-4BB2-BC30-50710CBD6015}" type="slidenum">
              <a:rPr lang="id-ID" smtClean="0">
                <a:solidFill>
                  <a:schemeClr val="tx1"/>
                </a:solidFill>
              </a:rPr>
              <a:t>‹#›</a:t>
            </a:fld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78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76" r:id="rId2"/>
    <p:sldLayoutId id="2147483877" r:id="rId3"/>
    <p:sldLayoutId id="2147483871" r:id="rId4"/>
    <p:sldLayoutId id="2147483870" r:id="rId5"/>
    <p:sldLayoutId id="2147483863" r:id="rId6"/>
    <p:sldLayoutId id="2147483864" r:id="rId7"/>
    <p:sldLayoutId id="2147483865" r:id="rId8"/>
    <p:sldLayoutId id="2147483866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43748" y="39449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673348" y="648148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EFE1C0-4552-4BB2-BC30-50710CBD6015}" type="slidenum">
              <a:rPr lang="id-ID" smtClean="0">
                <a:solidFill>
                  <a:schemeClr val="tx1"/>
                </a:solidFill>
              </a:rPr>
              <a:t>‹#›</a:t>
            </a:fld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7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27" r:id="rId2"/>
    <p:sldLayoutId id="2147483828" r:id="rId3"/>
    <p:sldLayoutId id="2147483830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007165"/>
            <a:ext cx="9144000" cy="0"/>
          </a:xfrm>
          <a:prstGeom prst="line">
            <a:avLst/>
          </a:prstGeom>
          <a:ln w="76200">
            <a:solidFill>
              <a:srgbClr val="2F42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112033" y="89859"/>
            <a:ext cx="2690113" cy="815223"/>
            <a:chOff x="112033" y="63355"/>
            <a:chExt cx="2690113" cy="815223"/>
          </a:xfrm>
        </p:grpSpPr>
        <p:pic>
          <p:nvPicPr>
            <p:cNvPr id="9" name="Picture 2" descr="Image result for LOGO YARSI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33" y="73715"/>
              <a:ext cx="796018" cy="804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848403" y="63355"/>
              <a:ext cx="1848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spc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UNIVERSITAS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854753" y="290141"/>
              <a:ext cx="19473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spc="9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YARSI</a:t>
              </a:r>
            </a:p>
          </p:txBody>
        </p:sp>
      </p:grpSp>
      <p:sp>
        <p:nvSpPr>
          <p:cNvPr id="13" name="Rectangle 12"/>
          <p:cNvSpPr/>
          <p:nvPr userDrawn="1"/>
        </p:nvSpPr>
        <p:spPr>
          <a:xfrm>
            <a:off x="0" y="1039402"/>
            <a:ext cx="9144000" cy="5818598"/>
          </a:xfrm>
          <a:prstGeom prst="rect">
            <a:avLst/>
          </a:prstGeom>
          <a:solidFill>
            <a:srgbClr val="2F4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673348" y="648148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EFE1C0-4552-4BB2-BC30-50710CBD6015}" type="slidenum">
              <a:rPr lang="id-ID" smtClean="0">
                <a:solidFill>
                  <a:schemeClr val="bg1"/>
                </a:solidFill>
              </a:rPr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3716546" y="19253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Soal</a:t>
            </a:r>
          </a:p>
        </p:txBody>
      </p:sp>
      <p:sp>
        <p:nvSpPr>
          <p:cNvPr id="14" name="Text Placeholder 9"/>
          <p:cNvSpPr txBox="1">
            <a:spLocks/>
          </p:cNvSpPr>
          <p:nvPr userDrawn="1"/>
        </p:nvSpPr>
        <p:spPr>
          <a:xfrm>
            <a:off x="6615106" y="316645"/>
            <a:ext cx="2375730" cy="515925"/>
          </a:xfrm>
          <a:prstGeom prst="rect">
            <a:avLst/>
          </a:prstGeom>
          <a:solidFill>
            <a:srgbClr val="FF3737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686300" y="113445"/>
            <a:ext cx="863600" cy="715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94822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007165"/>
            <a:ext cx="9144000" cy="0"/>
          </a:xfrm>
          <a:prstGeom prst="line">
            <a:avLst/>
          </a:prstGeom>
          <a:ln w="76200">
            <a:solidFill>
              <a:srgbClr val="2F42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112033" y="89859"/>
            <a:ext cx="2690113" cy="815223"/>
            <a:chOff x="112033" y="63355"/>
            <a:chExt cx="2690113" cy="815223"/>
          </a:xfrm>
        </p:grpSpPr>
        <p:pic>
          <p:nvPicPr>
            <p:cNvPr id="9" name="Picture 2" descr="Image result for LOGO YARSI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33" y="73715"/>
              <a:ext cx="796018" cy="804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848403" y="63355"/>
              <a:ext cx="1848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spc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UNIVERSITAS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854753" y="290141"/>
              <a:ext cx="19473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spc="9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YARSI</a:t>
              </a:r>
            </a:p>
          </p:txBody>
        </p:sp>
      </p:grpSp>
      <p:sp>
        <p:nvSpPr>
          <p:cNvPr id="13" name="Rectangle 12"/>
          <p:cNvSpPr/>
          <p:nvPr userDrawn="1"/>
        </p:nvSpPr>
        <p:spPr>
          <a:xfrm>
            <a:off x="0" y="1039402"/>
            <a:ext cx="9144000" cy="5818598"/>
          </a:xfrm>
          <a:prstGeom prst="rect">
            <a:avLst/>
          </a:prstGeom>
          <a:solidFill>
            <a:srgbClr val="2F4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673348" y="648148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EFE1C0-4552-4BB2-BC30-50710CBD6015}" type="slidenum">
              <a:rPr lang="id-ID" smtClean="0">
                <a:solidFill>
                  <a:schemeClr val="bg1"/>
                </a:solidFill>
              </a:rPr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4765417" y="19253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Soal</a:t>
            </a: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5735171" y="113445"/>
            <a:ext cx="863600" cy="715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70099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007165"/>
            <a:ext cx="9144000" cy="0"/>
          </a:xfrm>
          <a:prstGeom prst="line">
            <a:avLst/>
          </a:prstGeom>
          <a:ln w="76200">
            <a:solidFill>
              <a:srgbClr val="2F42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112033" y="89859"/>
            <a:ext cx="2690113" cy="815223"/>
            <a:chOff x="112033" y="63355"/>
            <a:chExt cx="2690113" cy="815223"/>
          </a:xfrm>
        </p:grpSpPr>
        <p:pic>
          <p:nvPicPr>
            <p:cNvPr id="9" name="Picture 2" descr="Image result for LOGO YARSI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33" y="73715"/>
              <a:ext cx="796018" cy="804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848403" y="63355"/>
              <a:ext cx="1848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spc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UNIVERSITAS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854753" y="290141"/>
              <a:ext cx="19473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spc="9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YARSI</a:t>
              </a:r>
            </a:p>
          </p:txBody>
        </p:sp>
      </p:grpSp>
      <p:sp>
        <p:nvSpPr>
          <p:cNvPr id="13" name="Rectangle 12"/>
          <p:cNvSpPr/>
          <p:nvPr userDrawn="1"/>
        </p:nvSpPr>
        <p:spPr>
          <a:xfrm>
            <a:off x="0" y="1039402"/>
            <a:ext cx="9144000" cy="5818598"/>
          </a:xfrm>
          <a:prstGeom prst="rect">
            <a:avLst/>
          </a:prstGeom>
          <a:solidFill>
            <a:srgbClr val="2F4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673348" y="648148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EFE1C0-4552-4BB2-BC30-50710CBD6015}" type="slidenum">
              <a:rPr lang="id-ID" smtClean="0">
                <a:solidFill>
                  <a:schemeClr val="bg1"/>
                </a:solidFill>
              </a:rPr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3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6">
            <a:extLst>
              <a:ext uri="{FF2B5EF4-FFF2-40B4-BE49-F238E27FC236}">
                <a16:creationId xmlns:a16="http://schemas.microsoft.com/office/drawing/2014/main" id="{F53A1C9D-9F55-4CDB-94E4-3265FD265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r="5566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06E093-0429-4802-989A-0FD467B4D9DB}"/>
              </a:ext>
            </a:extLst>
          </p:cNvPr>
          <p:cNvSpPr/>
          <p:nvPr/>
        </p:nvSpPr>
        <p:spPr>
          <a:xfrm>
            <a:off x="-177421" y="-70724"/>
            <a:ext cx="9498841" cy="6958219"/>
          </a:xfrm>
          <a:prstGeom prst="rect">
            <a:avLst/>
          </a:prstGeom>
          <a:solidFill>
            <a:srgbClr val="2F424C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E93334B-1F4B-4823-A30B-E64FCB38DFE4}"/>
              </a:ext>
            </a:extLst>
          </p:cNvPr>
          <p:cNvSpPr txBox="1">
            <a:spLocks/>
          </p:cNvSpPr>
          <p:nvPr/>
        </p:nvSpPr>
        <p:spPr>
          <a:xfrm>
            <a:off x="435428" y="3603851"/>
            <a:ext cx="8258630" cy="177774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30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</a:t>
            </a:r>
            <a:r>
              <a:rPr kumimoji="0" lang="en-US" sz="4000" b="1" i="0" u="none" strike="noStrike" kern="1200" cap="none" spc="30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</a:t>
            </a:r>
            <a:r>
              <a:rPr kumimoji="0" lang="id-ID" sz="4000" b="1" i="0" u="none" strike="noStrike" kern="1200" cap="none" spc="30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Misi</a:t>
            </a:r>
            <a:endParaRPr kumimoji="0" lang="en-US" sz="4000" b="1" i="0" u="none" strike="noStrike" kern="1200" cap="none" spc="30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rPr>
              <a:t>Prodi Teknik </a:t>
            </a:r>
            <a:r>
              <a:rPr kumimoji="0" lang="en-US" sz="2800" b="1" i="0" u="none" strike="noStrike" kern="1200" cap="none" spc="30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rPr>
              <a:t>Informatika</a:t>
            </a: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rPr>
              <a:t> (TI)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spc="300" dirty="0" err="1">
                <a:solidFill>
                  <a:sysClr val="window" lastClr="FFFFFF"/>
                </a:solidFill>
                <a:latin typeface="Calibri" panose="020F0502020204030204"/>
              </a:rPr>
              <a:t>Fakultas</a:t>
            </a:r>
            <a:r>
              <a:rPr lang="en-US" sz="2800" b="1" spc="300" dirty="0">
                <a:solidFill>
                  <a:sysClr val="window" lastClr="FFFFFF"/>
                </a:solidFill>
                <a:latin typeface="Calibri" panose="020F0502020204030204"/>
              </a:rPr>
              <a:t> </a:t>
            </a:r>
            <a:r>
              <a:rPr lang="en-US" sz="2800" b="1" spc="300" dirty="0" err="1">
                <a:solidFill>
                  <a:sysClr val="window" lastClr="FFFFFF"/>
                </a:solidFill>
                <a:latin typeface="Calibri" panose="020F0502020204030204"/>
              </a:rPr>
              <a:t>Teknologi</a:t>
            </a:r>
            <a:r>
              <a:rPr lang="en-US" sz="2800" b="1" spc="300" dirty="0">
                <a:solidFill>
                  <a:sysClr val="window" lastClr="FFFFFF"/>
                </a:solidFill>
                <a:latin typeface="Calibri" panose="020F0502020204030204"/>
              </a:rPr>
              <a:t> </a:t>
            </a:r>
            <a:r>
              <a:rPr lang="en-US" sz="2800" b="1" spc="300" dirty="0" err="1">
                <a:solidFill>
                  <a:sysClr val="window" lastClr="FFFFFF"/>
                </a:solidFill>
                <a:latin typeface="Calibri" panose="020F0502020204030204"/>
              </a:rPr>
              <a:t>Informasi</a:t>
            </a:r>
            <a:endParaRPr kumimoji="0" lang="en-US" sz="2800" b="1" i="0" u="none" strike="noStrike" kern="1200" cap="none" spc="30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603BF115-737E-471D-B180-B0FA166B7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8" b="98562" l="0" r="100000">
                        <a14:foregroundMark x1="52236" y1="41214" x2="49042" y2="47764"/>
                        <a14:foregroundMark x1="57668" y1="54952" x2="60064" y2="58307"/>
                        <a14:foregroundMark x1="57029" y1="46166" x2="57029" y2="46166"/>
                      </a14:backgroundRemoval>
                    </a14:imgEffect>
                    <a14:imgEffect>
                      <a14:artisticCrisscrossEtching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88" y="1549142"/>
            <a:ext cx="2283309" cy="228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04DDB6-3959-4A4D-9264-0E9E0CA88304}"/>
              </a:ext>
            </a:extLst>
          </p:cNvPr>
          <p:cNvSpPr/>
          <p:nvPr/>
        </p:nvSpPr>
        <p:spPr>
          <a:xfrm>
            <a:off x="0" y="6457890"/>
            <a:ext cx="3038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Image(s):</a:t>
            </a:r>
          </a:p>
          <a:p>
            <a:r>
              <a:rPr lang="en-US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https://www.unsplash.com/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22488E-9C58-43E0-9435-3F05C6493B6D}"/>
              </a:ext>
            </a:extLst>
          </p:cNvPr>
          <p:cNvGrpSpPr/>
          <p:nvPr/>
        </p:nvGrpSpPr>
        <p:grpSpPr>
          <a:xfrm>
            <a:off x="112033" y="89859"/>
            <a:ext cx="2690113" cy="815223"/>
            <a:chOff x="112033" y="63355"/>
            <a:chExt cx="2690113" cy="815223"/>
          </a:xfrm>
        </p:grpSpPr>
        <p:pic>
          <p:nvPicPr>
            <p:cNvPr id="9" name="Picture 2" descr="Image result for LOGO YARSI">
              <a:extLst>
                <a:ext uri="{FF2B5EF4-FFF2-40B4-BE49-F238E27FC236}">
                  <a16:creationId xmlns:a16="http://schemas.microsoft.com/office/drawing/2014/main" id="{7FCDA284-6E6D-455C-999D-9EAB379BB77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396" b="95238" l="5185" r="94815">
                          <a14:foregroundMark x1="24815" y1="85714" x2="45926" y2="84982"/>
                          <a14:foregroundMark x1="65556" y1="82784" x2="65556" y2="82784"/>
                          <a14:foregroundMark x1="87407" y1="84982" x2="87407" y2="84982"/>
                        </a14:backgroundRemoval>
                      </a14:imgEffect>
                      <a14:imgEffect>
                        <a14:saturation sat="66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33" y="73715"/>
              <a:ext cx="796018" cy="804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AE36ECC-88EA-4BFB-9AFE-ACC7B47473A9}"/>
                </a:ext>
              </a:extLst>
            </p:cNvPr>
            <p:cNvSpPr txBox="1"/>
            <p:nvPr userDrawn="1"/>
          </p:nvSpPr>
          <p:spPr>
            <a:xfrm>
              <a:off x="848403" y="63355"/>
              <a:ext cx="1848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UNIVERSITAS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190B1A-0E65-47EA-9D81-167C55A7F05C}"/>
                </a:ext>
              </a:extLst>
            </p:cNvPr>
            <p:cNvSpPr txBox="1"/>
            <p:nvPr userDrawn="1"/>
          </p:nvSpPr>
          <p:spPr>
            <a:xfrm>
              <a:off x="854753" y="290141"/>
              <a:ext cx="19473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spc="9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YARSI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0F224A2-9E30-054C-A366-566B9BED31C3}"/>
              </a:ext>
            </a:extLst>
          </p:cNvPr>
          <p:cNvSpPr/>
          <p:nvPr/>
        </p:nvSpPr>
        <p:spPr>
          <a:xfrm>
            <a:off x="-2" y="6054118"/>
            <a:ext cx="3038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Modified by Andreas F., Herika H.</a:t>
            </a:r>
          </a:p>
          <a:p>
            <a:r>
              <a:rPr lang="en-US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by </a:t>
            </a:r>
            <a:r>
              <a:rPr lang="en-US" sz="1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Arksnet</a:t>
            </a:r>
            <a:endParaRPr lang="en-US" sz="1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94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D53D1-B788-4A2C-AD2D-EA679A1E2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/>
              <a:t>Visi</a:t>
            </a:r>
            <a:r>
              <a:rPr lang="en-US" sz="4000" dirty="0"/>
              <a:t> Prodi TI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9D630E-19FA-44FA-9D07-338F96279BEB}"/>
              </a:ext>
            </a:extLst>
          </p:cNvPr>
          <p:cNvSpPr txBox="1">
            <a:spLocks/>
          </p:cNvSpPr>
          <p:nvPr/>
        </p:nvSpPr>
        <p:spPr>
          <a:xfrm>
            <a:off x="311767" y="2993012"/>
            <a:ext cx="8629650" cy="28891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err="1">
                <a:ln>
                  <a:noFill/>
                </a:ln>
                <a:solidFill>
                  <a:srgbClr val="2F42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Terwujudnya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2F42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Program Studi Teknik Informatika yang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2F42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bermutu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2F42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2F42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berkarakteristik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2F42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Islam </a:t>
            </a:r>
            <a:r>
              <a:rPr kumimoji="0" lang="en-US" sz="2800" b="1" i="1" u="none" strike="noStrike" kern="1200" cap="none" spc="0" normalizeH="0" baseline="0" noProof="0" err="1">
                <a:ln>
                  <a:noFill/>
                </a:ln>
                <a:solidFill>
                  <a:srgbClr val="2F42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2F42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2F42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2F42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mampu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2F42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berkiprah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2F42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 fora </a:t>
            </a:r>
            <a:r>
              <a:rPr kumimoji="0" lang="id-ID" sz="2800" b="1" i="1" u="none" strike="noStrike" kern="1200" cap="none" spc="0" normalizeH="0" baseline="0" noProof="0" dirty="0">
                <a:ln>
                  <a:noFill/>
                </a:ln>
                <a:solidFill>
                  <a:srgbClr val="2F42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en-US" sz="2800" b="1" i="1" u="none" strike="noStrike" kern="1200" cap="none" spc="0" normalizeH="0" baseline="0" noProof="0" err="1">
                <a:ln>
                  <a:noFill/>
                </a:ln>
                <a:solidFill>
                  <a:srgbClr val="2F42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asional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2F42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2F42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2F42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maupun </a:t>
            </a:r>
            <a:r>
              <a:rPr kumimoji="0" lang="id-ID" sz="2800" b="1" i="1" u="none" strike="noStrike" kern="1200" cap="none" spc="0" normalizeH="0" baseline="0" noProof="0" dirty="0">
                <a:ln>
                  <a:noFill/>
                </a:ln>
                <a:solidFill>
                  <a:srgbClr val="2F42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2F42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nternasional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2F42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68E3D975-EC41-409C-B2EF-BF15BDF1B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A5A5A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78" b="98562" l="0" r="100000">
                        <a14:foregroundMark x1="52236" y1="41214" x2="49042" y2="47764"/>
                        <a14:foregroundMark x1="57668" y1="54952" x2="60064" y2="58307"/>
                        <a14:foregroundMark x1="57029" y1="46166" x2="57029" y2="46166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336" y="1399015"/>
            <a:ext cx="2214562" cy="221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17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C19BBA-8A9D-47E1-B42F-EC059A5F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Misi</a:t>
            </a:r>
            <a:r>
              <a:rPr lang="en-US" sz="4000" dirty="0"/>
              <a:t> Prodi TI</a:t>
            </a:r>
          </a:p>
        </p:txBody>
      </p:sp>
      <p:pic>
        <p:nvPicPr>
          <p:cNvPr id="12" name="Picture Placeholder 8">
            <a:extLst>
              <a:ext uri="{FF2B5EF4-FFF2-40B4-BE49-F238E27FC236}">
                <a16:creationId xmlns:a16="http://schemas.microsoft.com/office/drawing/2014/main" id="{84968647-3AB8-4B1A-8709-6E60C4328D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2" r="19072"/>
          <a:stretch>
            <a:fillRect/>
          </a:stretch>
        </p:blipFill>
        <p:spPr>
          <a:xfrm>
            <a:off x="0" y="1007165"/>
            <a:ext cx="2409371" cy="5850835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F8AF60C-E26F-42C4-8591-DFA0C0552C30}"/>
              </a:ext>
            </a:extLst>
          </p:cNvPr>
          <p:cNvSpPr txBox="1">
            <a:spLocks/>
          </p:cNvSpPr>
          <p:nvPr/>
        </p:nvSpPr>
        <p:spPr>
          <a:xfrm>
            <a:off x="3299093" y="1444324"/>
            <a:ext cx="5844907" cy="14258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rgbClr val="354A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54A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Menyelenggarakan pendidikan dan pengajaran di bidang informatika yang unggul, bermutu tinggi, dan berkarakteristik Islam sehingga mampu untuk menghadapi era industri 4.0.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54A5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484B524-E150-47EA-9F70-B7422A1018A3}"/>
              </a:ext>
            </a:extLst>
          </p:cNvPr>
          <p:cNvSpPr txBox="1">
            <a:spLocks/>
          </p:cNvSpPr>
          <p:nvPr/>
        </p:nvSpPr>
        <p:spPr>
          <a:xfrm>
            <a:off x="3299093" y="2893168"/>
            <a:ext cx="5844906" cy="10946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rgbClr val="354A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rgbClr val="354A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Meningkatkan  kuantitas dan kualitas penelitian dan publikasi ilmiah yang unggul dan bermutu tinggi di bidang informatika kesehatan.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354A5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F1F7E3D-9216-4D1A-966E-8AEDAB036653}"/>
              </a:ext>
            </a:extLst>
          </p:cNvPr>
          <p:cNvSpPr txBox="1">
            <a:spLocks/>
          </p:cNvSpPr>
          <p:nvPr/>
        </p:nvSpPr>
        <p:spPr>
          <a:xfrm>
            <a:off x="3299093" y="4178384"/>
            <a:ext cx="5844907" cy="12943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rgbClr val="354A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rgbClr val="354A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Meningkatkan peran serta dan kontribusi dalam memecahkan permasalahan melalui kegiatan pengabdian kepada masyarakat dengan memanfaatkan teknologi informasi.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354A5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D8FBBC64-F534-4CEC-AE93-478C52FC92BF}"/>
              </a:ext>
            </a:extLst>
          </p:cNvPr>
          <p:cNvSpPr txBox="1">
            <a:spLocks/>
          </p:cNvSpPr>
          <p:nvPr/>
        </p:nvSpPr>
        <p:spPr>
          <a:xfrm>
            <a:off x="3299093" y="5672689"/>
            <a:ext cx="5844907" cy="9852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rgbClr val="354A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54A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Menjalin kerjasama dengan berbagai institusi nasional dan internasional.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54A5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3FF34E-C994-4468-B47C-4C2A9D46939B}"/>
              </a:ext>
            </a:extLst>
          </p:cNvPr>
          <p:cNvSpPr/>
          <p:nvPr/>
        </p:nvSpPr>
        <p:spPr>
          <a:xfrm>
            <a:off x="0" y="6457890"/>
            <a:ext cx="3038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Image(s):</a:t>
            </a:r>
          </a:p>
          <a:p>
            <a:r>
              <a:rPr lang="en-US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https://www.unsplash.com/</a:t>
            </a:r>
          </a:p>
        </p:txBody>
      </p:sp>
      <p:sp>
        <p:nvSpPr>
          <p:cNvPr id="18" name="テキスト プレースホルダー 60">
            <a:extLst>
              <a:ext uri="{FF2B5EF4-FFF2-40B4-BE49-F238E27FC236}">
                <a16:creationId xmlns:a16="http://schemas.microsoft.com/office/drawing/2014/main" id="{D9B575BD-1220-47CD-B600-9EAB068AE8DE}"/>
              </a:ext>
            </a:extLst>
          </p:cNvPr>
          <p:cNvSpPr txBox="1">
            <a:spLocks/>
          </p:cNvSpPr>
          <p:nvPr/>
        </p:nvSpPr>
        <p:spPr>
          <a:xfrm>
            <a:off x="2720143" y="1495641"/>
            <a:ext cx="512275" cy="445489"/>
          </a:xfrm>
          <a:prstGeom prst="rect">
            <a:avLst/>
          </a:prstGeom>
          <a:solidFill>
            <a:srgbClr val="354A55"/>
          </a:solidFill>
          <a:ln w="57150">
            <a:solidFill>
              <a:sysClr val="window" lastClr="FFFFFF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1371417" rtl="0" eaLnBrk="1" latinLnBrk="0" hangingPunct="1">
              <a:lnSpc>
                <a:spcPct val="130000"/>
              </a:lnSpc>
              <a:spcBef>
                <a:spcPts val="1200"/>
              </a:spcBef>
              <a:buFontTx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プレースホルダー 60">
            <a:extLst>
              <a:ext uri="{FF2B5EF4-FFF2-40B4-BE49-F238E27FC236}">
                <a16:creationId xmlns:a16="http://schemas.microsoft.com/office/drawing/2014/main" id="{1AC98E4E-AD1F-4B17-AB2B-669542BB0E8A}"/>
              </a:ext>
            </a:extLst>
          </p:cNvPr>
          <p:cNvSpPr txBox="1">
            <a:spLocks/>
          </p:cNvSpPr>
          <p:nvPr/>
        </p:nvSpPr>
        <p:spPr>
          <a:xfrm>
            <a:off x="2720143" y="2880984"/>
            <a:ext cx="512275" cy="445489"/>
          </a:xfrm>
          <a:prstGeom prst="rect">
            <a:avLst/>
          </a:prstGeom>
          <a:solidFill>
            <a:srgbClr val="354A55"/>
          </a:solidFill>
          <a:ln w="57150">
            <a:solidFill>
              <a:sysClr val="window" lastClr="FFFFFF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1371417" rtl="0" eaLnBrk="1" latinLnBrk="0" hangingPunct="1">
              <a:lnSpc>
                <a:spcPct val="130000"/>
              </a:lnSpc>
              <a:spcBef>
                <a:spcPts val="1200"/>
              </a:spcBef>
              <a:buFontTx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プレースホルダー 60">
            <a:extLst>
              <a:ext uri="{FF2B5EF4-FFF2-40B4-BE49-F238E27FC236}">
                <a16:creationId xmlns:a16="http://schemas.microsoft.com/office/drawing/2014/main" id="{A44FAA9C-7202-4070-A394-0AF76F8429F3}"/>
              </a:ext>
            </a:extLst>
          </p:cNvPr>
          <p:cNvSpPr txBox="1">
            <a:spLocks/>
          </p:cNvSpPr>
          <p:nvPr/>
        </p:nvSpPr>
        <p:spPr>
          <a:xfrm>
            <a:off x="2720143" y="4259938"/>
            <a:ext cx="512275" cy="445489"/>
          </a:xfrm>
          <a:prstGeom prst="rect">
            <a:avLst/>
          </a:prstGeom>
          <a:solidFill>
            <a:srgbClr val="354A55"/>
          </a:solidFill>
          <a:ln w="57150">
            <a:solidFill>
              <a:sysClr val="window" lastClr="FFFFFF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1371417" rtl="0" eaLnBrk="1" latinLnBrk="0" hangingPunct="1">
              <a:lnSpc>
                <a:spcPct val="130000"/>
              </a:lnSpc>
              <a:spcBef>
                <a:spcPts val="1200"/>
              </a:spcBef>
              <a:buFontTx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プレースホルダー 60">
            <a:extLst>
              <a:ext uri="{FF2B5EF4-FFF2-40B4-BE49-F238E27FC236}">
                <a16:creationId xmlns:a16="http://schemas.microsoft.com/office/drawing/2014/main" id="{A08F947E-9D8F-4697-B60A-F40583E5AF0B}"/>
              </a:ext>
            </a:extLst>
          </p:cNvPr>
          <p:cNvSpPr txBox="1">
            <a:spLocks/>
          </p:cNvSpPr>
          <p:nvPr/>
        </p:nvSpPr>
        <p:spPr>
          <a:xfrm>
            <a:off x="2720143" y="5660506"/>
            <a:ext cx="512275" cy="445489"/>
          </a:xfrm>
          <a:prstGeom prst="rect">
            <a:avLst/>
          </a:prstGeom>
          <a:solidFill>
            <a:srgbClr val="354A55"/>
          </a:solidFill>
          <a:ln w="57150">
            <a:solidFill>
              <a:sysClr val="window" lastClr="FFFFFF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1371417" rtl="0" eaLnBrk="1" latinLnBrk="0" hangingPunct="1">
              <a:lnSpc>
                <a:spcPct val="130000"/>
              </a:lnSpc>
              <a:spcBef>
                <a:spcPts val="1200"/>
              </a:spcBef>
              <a:buFontTx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21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build="p"/>
      <p:bldP spid="15" grpId="0" build="p"/>
      <p:bldP spid="1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f8c7dad881ee8965cb13e5aea9439b125f8ece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gm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Ques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lain Ques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Free Form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4414</TotalTime>
  <Words>150</Words>
  <Application>Microsoft Macintosh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</vt:i4>
      </vt:variant>
    </vt:vector>
  </HeadingPairs>
  <TitlesOfParts>
    <vt:vector size="16" baseType="lpstr">
      <vt:lpstr>Aharoni</vt:lpstr>
      <vt:lpstr>Arial</vt:lpstr>
      <vt:lpstr>Arial Black</vt:lpstr>
      <vt:lpstr>Calibri</vt:lpstr>
      <vt:lpstr>Century Gothic</vt:lpstr>
      <vt:lpstr>Consolas</vt:lpstr>
      <vt:lpstr>Times New Roman</vt:lpstr>
      <vt:lpstr>Custom Design</vt:lpstr>
      <vt:lpstr>Content</vt:lpstr>
      <vt:lpstr>Segment</vt:lpstr>
      <vt:lpstr>Question</vt:lpstr>
      <vt:lpstr>Plain Question</vt:lpstr>
      <vt:lpstr>Free Form Questions</vt:lpstr>
      <vt:lpstr>PowerPoint Presentation</vt:lpstr>
      <vt:lpstr>Visi Prodi TI</vt:lpstr>
      <vt:lpstr>Misi Prodi 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Andreas Febrian</dc:creator>
  <cp:lastModifiedBy>Herika Hayurani</cp:lastModifiedBy>
  <cp:revision>429</cp:revision>
  <dcterms:created xsi:type="dcterms:W3CDTF">2019-01-03T02:16:07Z</dcterms:created>
  <dcterms:modified xsi:type="dcterms:W3CDTF">2020-01-22T02:05:12Z</dcterms:modified>
</cp:coreProperties>
</file>