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3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06" r:id="rId4"/>
  </p:sldMasterIdLst>
  <p:notesMasterIdLst>
    <p:notesMasterId r:id="rId43"/>
  </p:notesMasterIdLst>
  <p:sldIdLst>
    <p:sldId id="266" r:id="rId5"/>
    <p:sldId id="306" r:id="rId6"/>
    <p:sldId id="293" r:id="rId7"/>
    <p:sldId id="321" r:id="rId8"/>
    <p:sldId id="361" r:id="rId9"/>
    <p:sldId id="325" r:id="rId10"/>
    <p:sldId id="326" r:id="rId11"/>
    <p:sldId id="261" r:id="rId12"/>
    <p:sldId id="262" r:id="rId13"/>
    <p:sldId id="327" r:id="rId14"/>
    <p:sldId id="362" r:id="rId15"/>
    <p:sldId id="364" r:id="rId16"/>
    <p:sldId id="365" r:id="rId17"/>
    <p:sldId id="366" r:id="rId18"/>
    <p:sldId id="363" r:id="rId19"/>
    <p:sldId id="384" r:id="rId20"/>
    <p:sldId id="299" r:id="rId21"/>
    <p:sldId id="368" r:id="rId22"/>
    <p:sldId id="355" r:id="rId23"/>
    <p:sldId id="370" r:id="rId24"/>
    <p:sldId id="372" r:id="rId25"/>
    <p:sldId id="376" r:id="rId26"/>
    <p:sldId id="378" r:id="rId27"/>
    <p:sldId id="379" r:id="rId28"/>
    <p:sldId id="381" r:id="rId29"/>
    <p:sldId id="385" r:id="rId30"/>
    <p:sldId id="356" r:id="rId31"/>
    <p:sldId id="269" r:id="rId32"/>
    <p:sldId id="386" r:id="rId33"/>
    <p:sldId id="388" r:id="rId34"/>
    <p:sldId id="390" r:id="rId35"/>
    <p:sldId id="393" r:id="rId36"/>
    <p:sldId id="394" r:id="rId37"/>
    <p:sldId id="395" r:id="rId38"/>
    <p:sldId id="396" r:id="rId39"/>
    <p:sldId id="397" r:id="rId40"/>
    <p:sldId id="389" r:id="rId41"/>
    <p:sldId id="39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964DF-0358-4E80-AC1E-41166D0C5F75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770AD-5C74-4673-9A7E-568D39F4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74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26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366F2-AB76-456A-BEB6-F62334D1E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FCF11B-532C-4274-B74E-676878A5F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2AA6E-FFFB-409B-85D0-0A768D3CE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339D-3B36-4958-9FCD-6A15DF6303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68CF3-A344-4AED-AE90-D4F4592F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B5924-FD80-4F53-901F-3F6B9723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8603-B6D2-49AC-A5DF-395BA71EF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4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CE770-D237-47C8-9DC7-C5BE7517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BC513-081C-4A04-B17C-F855D2BEE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31B79-E7B6-4FB9-BEE4-15CC0615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339D-3B36-4958-9FCD-6A15DF6303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35446-5A60-4256-8C2D-6C74CD221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8FADF-A13B-4F2D-8DFE-91F01B07F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8603-B6D2-49AC-A5DF-395BA71EF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8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629F1B-8AFF-48E1-B0ED-B189C72C1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D8F38-E264-4056-A7CD-DE168F35B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A41DD-E1A2-4C5B-901D-DB0DB53C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339D-3B36-4958-9FCD-6A15DF6303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34D0A-E3B3-4AE8-A3EA-D60B0F6F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1D262-D3E1-4697-B9DD-A8263F747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8603-B6D2-49AC-A5DF-395BA71EF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1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858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1B174B9-DDA6-43AC-94FF-E49E8A4C9EE5}"/>
              </a:ext>
            </a:extLst>
          </p:cNvPr>
          <p:cNvSpPr/>
          <p:nvPr userDrawn="1"/>
        </p:nvSpPr>
        <p:spPr>
          <a:xfrm>
            <a:off x="2" y="1"/>
            <a:ext cx="8641787" cy="6858000"/>
          </a:xfrm>
          <a:custGeom>
            <a:avLst/>
            <a:gdLst>
              <a:gd name="connsiteX0" fmla="*/ 0 w 8641787"/>
              <a:gd name="connsiteY0" fmla="*/ 0 h 6858000"/>
              <a:gd name="connsiteX1" fmla="*/ 6012887 w 8641787"/>
              <a:gd name="connsiteY1" fmla="*/ 0 h 6858000"/>
              <a:gd name="connsiteX2" fmla="*/ 8641787 w 8641787"/>
              <a:gd name="connsiteY2" fmla="*/ 6858000 h 6858000"/>
              <a:gd name="connsiteX3" fmla="*/ 0 w 86417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1787" h="6858000">
                <a:moveTo>
                  <a:pt x="0" y="0"/>
                </a:moveTo>
                <a:lnTo>
                  <a:pt x="6012887" y="0"/>
                </a:lnTo>
                <a:lnTo>
                  <a:pt x="86417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AFFB5B8-275F-4541-94CB-C7A723310F6D}"/>
              </a:ext>
            </a:extLst>
          </p:cNvPr>
          <p:cNvSpPr/>
          <p:nvPr userDrawn="1"/>
        </p:nvSpPr>
        <p:spPr>
          <a:xfrm rot="20330711">
            <a:off x="7416424" y="-293215"/>
            <a:ext cx="234813" cy="7444430"/>
          </a:xfrm>
          <a:custGeom>
            <a:avLst/>
            <a:gdLst>
              <a:gd name="connsiteX0" fmla="*/ 0 w 234813"/>
              <a:gd name="connsiteY0" fmla="*/ 0 h 7444430"/>
              <a:gd name="connsiteX1" fmla="*/ 234813 w 234813"/>
              <a:gd name="connsiteY1" fmla="*/ 90866 h 7444430"/>
              <a:gd name="connsiteX2" fmla="*/ 234813 w 234813"/>
              <a:gd name="connsiteY2" fmla="*/ 7444430 h 7444430"/>
              <a:gd name="connsiteX3" fmla="*/ 0 w 234813"/>
              <a:gd name="connsiteY3" fmla="*/ 7353565 h 744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7444430">
                <a:moveTo>
                  <a:pt x="0" y="0"/>
                </a:moveTo>
                <a:lnTo>
                  <a:pt x="234813" y="90866"/>
                </a:lnTo>
                <a:lnTo>
                  <a:pt x="234813" y="7444430"/>
                </a:lnTo>
                <a:lnTo>
                  <a:pt x="0" y="7353565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A91EB93-1A80-4108-9845-8CEBD98D597C}"/>
              </a:ext>
            </a:extLst>
          </p:cNvPr>
          <p:cNvSpPr/>
          <p:nvPr userDrawn="1"/>
        </p:nvSpPr>
        <p:spPr>
          <a:xfrm rot="20330711">
            <a:off x="8020265" y="-134683"/>
            <a:ext cx="234813" cy="2739613"/>
          </a:xfrm>
          <a:custGeom>
            <a:avLst/>
            <a:gdLst>
              <a:gd name="connsiteX0" fmla="*/ 0 w 234813"/>
              <a:gd name="connsiteY0" fmla="*/ 0 h 2739613"/>
              <a:gd name="connsiteX1" fmla="*/ 234813 w 234813"/>
              <a:gd name="connsiteY1" fmla="*/ 90866 h 2739613"/>
              <a:gd name="connsiteX2" fmla="*/ 234813 w 234813"/>
              <a:gd name="connsiteY2" fmla="*/ 2739613 h 2739613"/>
              <a:gd name="connsiteX3" fmla="*/ 0 w 234813"/>
              <a:gd name="connsiteY3" fmla="*/ 2648748 h 27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3E07247-868E-438C-BD34-0D0EC28772B4}"/>
              </a:ext>
            </a:extLst>
          </p:cNvPr>
          <p:cNvSpPr/>
          <p:nvPr userDrawn="1"/>
        </p:nvSpPr>
        <p:spPr>
          <a:xfrm rot="20330711" flipH="1" flipV="1">
            <a:off x="10369955" y="4253071"/>
            <a:ext cx="234813" cy="2739613"/>
          </a:xfrm>
          <a:custGeom>
            <a:avLst/>
            <a:gdLst>
              <a:gd name="connsiteX0" fmla="*/ 0 w 234813"/>
              <a:gd name="connsiteY0" fmla="*/ 0 h 2739613"/>
              <a:gd name="connsiteX1" fmla="*/ 234813 w 234813"/>
              <a:gd name="connsiteY1" fmla="*/ 90866 h 2739613"/>
              <a:gd name="connsiteX2" fmla="*/ 234813 w 234813"/>
              <a:gd name="connsiteY2" fmla="*/ 2739613 h 2739613"/>
              <a:gd name="connsiteX3" fmla="*/ 0 w 234813"/>
              <a:gd name="connsiteY3" fmla="*/ 2648748 h 27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3872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384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47C4C6-F743-4638-89B5-60146629A59E}"/>
              </a:ext>
            </a:extLst>
          </p:cNvPr>
          <p:cNvGrpSpPr/>
          <p:nvPr userDrawn="1"/>
        </p:nvGrpSpPr>
        <p:grpSpPr>
          <a:xfrm flipH="1">
            <a:off x="2657472" y="1971671"/>
            <a:ext cx="1343029" cy="1343029"/>
            <a:chOff x="2190747" y="1657346"/>
            <a:chExt cx="1343029" cy="1343029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B7C2B258-141E-4BC9-85CA-9FDBB30C46BF}"/>
                </a:ext>
              </a:extLst>
            </p:cNvPr>
            <p:cNvSpPr/>
            <p:nvPr userDrawn="1"/>
          </p:nvSpPr>
          <p:spPr>
            <a:xfrm>
              <a:off x="2705100" y="2190749"/>
              <a:ext cx="504825" cy="504825"/>
            </a:xfrm>
            <a:prstGeom prst="arc">
              <a:avLst>
                <a:gd name="adj1" fmla="val 9366810"/>
                <a:gd name="adj2" fmla="val 1784445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10A7735F-90FC-4DD6-9A30-EA9FF118174A}"/>
                </a:ext>
              </a:extLst>
            </p:cNvPr>
            <p:cNvSpPr/>
            <p:nvPr userDrawn="1"/>
          </p:nvSpPr>
          <p:spPr>
            <a:xfrm>
              <a:off x="2481261" y="1947860"/>
              <a:ext cx="895351" cy="895351"/>
            </a:xfrm>
            <a:prstGeom prst="arc">
              <a:avLst>
                <a:gd name="adj1" fmla="val 9366810"/>
                <a:gd name="adj2" fmla="val 1784445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3B29125C-EA5F-47C9-9310-E31997A572C3}"/>
                </a:ext>
              </a:extLst>
            </p:cNvPr>
            <p:cNvSpPr/>
            <p:nvPr userDrawn="1"/>
          </p:nvSpPr>
          <p:spPr>
            <a:xfrm>
              <a:off x="2190747" y="1657346"/>
              <a:ext cx="1343029" cy="1343029"/>
            </a:xfrm>
            <a:prstGeom prst="arc">
              <a:avLst>
                <a:gd name="adj1" fmla="val 9366810"/>
                <a:gd name="adj2" fmla="val 1784445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110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532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607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91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19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591DC-E973-4F91-9CC6-9CA7CE2A9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68D19-55D3-4E55-A81B-E1A38FD61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74571-827F-4CBF-A45F-0CF26E888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339D-3B36-4958-9FCD-6A15DF6303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519D7-596E-4BF1-9C00-EB090C47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28C50-E14F-4D68-AFA0-90A67932E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8603-B6D2-49AC-A5DF-395BA71EF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34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608259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23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2192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80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AB49C-82D6-462D-8630-09F94CD9C293}"/>
              </a:ext>
            </a:extLst>
          </p:cNvPr>
          <p:cNvSpPr/>
          <p:nvPr userDrawn="1"/>
        </p:nvSpPr>
        <p:spPr>
          <a:xfrm>
            <a:off x="0" y="-1"/>
            <a:ext cx="12192000" cy="653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D265AB-C1BD-4CEB-AE14-D0E6C976BF8A}"/>
              </a:ext>
            </a:extLst>
          </p:cNvPr>
          <p:cNvSpPr/>
          <p:nvPr userDrawn="1"/>
        </p:nvSpPr>
        <p:spPr>
          <a:xfrm>
            <a:off x="722811" y="291737"/>
            <a:ext cx="10519955" cy="7720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3C4845-8216-4B2A-A66E-536E74678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96AC6-9B82-47F8-82E6-EA6FB9EA9653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8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681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445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 44">
            <a:extLst>
              <a:ext uri="{FF2B5EF4-FFF2-40B4-BE49-F238E27FC236}">
                <a16:creationId xmlns:a16="http://schemas.microsoft.com/office/drawing/2014/main" id="{C07FBD2D-6A89-414D-85F9-7BB69D5020BD}"/>
              </a:ext>
            </a:extLst>
          </p:cNvPr>
          <p:cNvSpPr>
            <a:spLocks noChangeAspect="1"/>
          </p:cNvSpPr>
          <p:nvPr/>
        </p:nvSpPr>
        <p:spPr>
          <a:xfrm>
            <a:off x="8608025" y="14574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7" name="Freeform 44">
            <a:extLst>
              <a:ext uri="{FF2B5EF4-FFF2-40B4-BE49-F238E27FC236}">
                <a16:creationId xmlns:a16="http://schemas.microsoft.com/office/drawing/2014/main" id="{B11ECC53-3D93-4507-89DA-7C96C5F9837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81574" y="239085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B2F270D-6127-4230-AAA0-00D1740544F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811890" y="252965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FCAD4D1-1D22-4C76-A670-F8AC37A106D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17565" y="15962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Freeform 44">
            <a:extLst>
              <a:ext uri="{FF2B5EF4-FFF2-40B4-BE49-F238E27FC236}">
                <a16:creationId xmlns:a16="http://schemas.microsoft.com/office/drawing/2014/main" id="{C3AF9648-F60B-452B-86AC-AB13E224D3FD}"/>
              </a:ext>
            </a:extLst>
          </p:cNvPr>
          <p:cNvSpPr>
            <a:spLocks noChangeAspect="1"/>
          </p:cNvSpPr>
          <p:nvPr userDrawn="1"/>
        </p:nvSpPr>
        <p:spPr>
          <a:xfrm>
            <a:off x="4705886" y="43149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ADE84C9C-AE4C-4919-85E3-27955132D9E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5202790" y="44537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2504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B178950-6460-489A-86E8-DA794485598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875633" y="1819076"/>
            <a:ext cx="9593277" cy="2645996"/>
          </a:xfrm>
          <a:custGeom>
            <a:avLst/>
            <a:gdLst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0 w 6913722"/>
              <a:gd name="connsiteY3" fmla="*/ 1800200 h 1800200"/>
              <a:gd name="connsiteX4" fmla="*/ 0 w 6913722"/>
              <a:gd name="connsiteY4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103257 w 6913722"/>
              <a:gd name="connsiteY3" fmla="*/ 1791789 h 1800200"/>
              <a:gd name="connsiteX4" fmla="*/ 0 w 6913722"/>
              <a:gd name="connsiteY4" fmla="*/ 1800200 h 1800200"/>
              <a:gd name="connsiteX5" fmla="*/ 0 w 6913722"/>
              <a:gd name="connsiteY5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103257 w 6913722"/>
              <a:gd name="connsiteY4" fmla="*/ 1791789 h 1800200"/>
              <a:gd name="connsiteX5" fmla="*/ 0 w 6913722"/>
              <a:gd name="connsiteY5" fmla="*/ 1800200 h 1800200"/>
              <a:gd name="connsiteX6" fmla="*/ 0 w 6913722"/>
              <a:gd name="connsiteY6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287815 w 6913722"/>
              <a:gd name="connsiteY4" fmla="*/ 1791789 h 1800200"/>
              <a:gd name="connsiteX5" fmla="*/ 1103257 w 6913722"/>
              <a:gd name="connsiteY5" fmla="*/ 1791789 h 1800200"/>
              <a:gd name="connsiteX6" fmla="*/ 0 w 6913722"/>
              <a:gd name="connsiteY6" fmla="*/ 1800200 h 1800200"/>
              <a:gd name="connsiteX7" fmla="*/ 0 w 6913722"/>
              <a:gd name="connsiteY7" fmla="*/ 0 h 1800200"/>
              <a:gd name="connsiteX0" fmla="*/ 0 w 6913722"/>
              <a:gd name="connsiteY0" fmla="*/ 0 h 1951179"/>
              <a:gd name="connsiteX1" fmla="*/ 6913722 w 6913722"/>
              <a:gd name="connsiteY1" fmla="*/ 0 h 1951179"/>
              <a:gd name="connsiteX2" fmla="*/ 6913722 w 6913722"/>
              <a:gd name="connsiteY2" fmla="*/ 1800200 h 1951179"/>
              <a:gd name="connsiteX3" fmla="*/ 1489151 w 6913722"/>
              <a:gd name="connsiteY3" fmla="*/ 1800178 h 1951179"/>
              <a:gd name="connsiteX4" fmla="*/ 1296204 w 6913722"/>
              <a:gd name="connsiteY4" fmla="*/ 1951179 h 1951179"/>
              <a:gd name="connsiteX5" fmla="*/ 1103257 w 6913722"/>
              <a:gd name="connsiteY5" fmla="*/ 1791789 h 1951179"/>
              <a:gd name="connsiteX6" fmla="*/ 0 w 6913722"/>
              <a:gd name="connsiteY6" fmla="*/ 1800200 h 1951179"/>
              <a:gd name="connsiteX7" fmla="*/ 0 w 6913722"/>
              <a:gd name="connsiteY7" fmla="*/ 0 h 1951179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303214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289193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13722" h="2002718">
                <a:moveTo>
                  <a:pt x="0" y="0"/>
                </a:moveTo>
                <a:lnTo>
                  <a:pt x="6913722" y="0"/>
                </a:lnTo>
                <a:lnTo>
                  <a:pt x="6913722" y="1800200"/>
                </a:lnTo>
                <a:lnTo>
                  <a:pt x="1489151" y="1800178"/>
                </a:lnTo>
                <a:lnTo>
                  <a:pt x="1289193" y="2002718"/>
                </a:lnTo>
                <a:lnTo>
                  <a:pt x="1103257" y="1791789"/>
                </a:lnTo>
                <a:lnTo>
                  <a:pt x="0" y="180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0AE06E-08A3-48B7-8322-CE3798623A8B}"/>
              </a:ext>
            </a:extLst>
          </p:cNvPr>
          <p:cNvSpPr/>
          <p:nvPr userDrawn="1"/>
        </p:nvSpPr>
        <p:spPr>
          <a:xfrm>
            <a:off x="-1" y="1819076"/>
            <a:ext cx="1875635" cy="238997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A708D5EC-6A83-4792-81FB-2ECCB0ABE2A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615413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D53BE75-DFE8-4D1E-89D4-0824C71EED7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7570712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3642239-33D4-4D2F-AC90-7781FC84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75468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723FA40-FCE6-4B16-AF36-281B510020E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33463" y="1792600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8B135-3ED1-42E9-A42D-5B4F7F10C23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33463" y="2878386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0371065-5281-4086-9A62-2FB24E56E50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33463" y="3964172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805CC9B-AA32-4069-B262-3DA21DB7FF5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33463" y="5049957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AF47A72-6930-4058-A5F2-8E8A5F1A5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32359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514C0E-C202-46C1-9852-BA3E45CA02B3}"/>
              </a:ext>
            </a:extLst>
          </p:cNvPr>
          <p:cNvSpPr/>
          <p:nvPr userDrawn="1"/>
        </p:nvSpPr>
        <p:spPr>
          <a:xfrm>
            <a:off x="9315811" y="3209360"/>
            <a:ext cx="2160000" cy="14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02D61-F30B-4228-A377-5750CAA2B9B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315811" y="177303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23E02-128E-42A1-8953-2DE50A51FCF9}"/>
              </a:ext>
            </a:extLst>
          </p:cNvPr>
          <p:cNvSpPr/>
          <p:nvPr userDrawn="1"/>
        </p:nvSpPr>
        <p:spPr>
          <a:xfrm>
            <a:off x="7155811" y="4645814"/>
            <a:ext cx="2160000" cy="14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6F87C8A-190B-4FCA-A7E1-913DC2A32AA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315811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A0A630E-93DB-487F-929A-17764764CDB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715559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1B731-17ED-4D6F-800A-73D3A14C3992}"/>
              </a:ext>
            </a:extLst>
          </p:cNvPr>
          <p:cNvSpPr/>
          <p:nvPr userDrawn="1"/>
        </p:nvSpPr>
        <p:spPr>
          <a:xfrm>
            <a:off x="7155811" y="1773034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746A58-880F-470E-AAFB-4D7CB30D2CF6}"/>
              </a:ext>
            </a:extLst>
          </p:cNvPr>
          <p:cNvSpPr/>
          <p:nvPr userDrawn="1"/>
        </p:nvSpPr>
        <p:spPr>
          <a:xfrm>
            <a:off x="4995381" y="3209360"/>
            <a:ext cx="2160000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BD37972-1F7F-4C9E-A6D4-C90E3B8369F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4994903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E23BEDE-B250-40DE-8D39-C0803D8CC43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283516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3AFCEB-A5C6-4DD3-BD22-AE741EDA18AE}"/>
              </a:ext>
            </a:extLst>
          </p:cNvPr>
          <p:cNvSpPr/>
          <p:nvPr userDrawn="1"/>
        </p:nvSpPr>
        <p:spPr>
          <a:xfrm>
            <a:off x="674951" y="3209360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DC6E82-1C6B-48EE-8DA8-170A8B2427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3492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BB8E6-F329-4532-BED4-999D4BC5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5E082-A585-41A6-9C3D-455D84635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DF5DF-9FB5-40C5-8E8E-356F83BA1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339D-3B36-4958-9FCD-6A15DF6303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B7FAE-0551-4760-9881-726649FD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44D0F-5919-4065-87E0-B3C6EE3B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8603-B6D2-49AC-A5DF-395BA71EF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11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75840" y="1478364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840" y="3120588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5840" y="4762777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16377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00000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29129" y="1766364"/>
            <a:ext cx="2052000" cy="11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AEB8-C380-4585-AF5E-9239B85467FF}"/>
              </a:ext>
            </a:extLst>
          </p:cNvPr>
          <p:cNvSpPr/>
          <p:nvPr userDrawn="1"/>
        </p:nvSpPr>
        <p:spPr>
          <a:xfrm>
            <a:off x="0" y="3120588"/>
            <a:ext cx="6481129" cy="155069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0EDCD-8042-4D71-BF31-EA988202BFCC}"/>
              </a:ext>
            </a:extLst>
          </p:cNvPr>
          <p:cNvSpPr/>
          <p:nvPr userDrawn="1"/>
        </p:nvSpPr>
        <p:spPr>
          <a:xfrm>
            <a:off x="4429129" y="2912764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F4A05E-6641-4664-BFC0-C9825CBA2DD2}"/>
              </a:ext>
            </a:extLst>
          </p:cNvPr>
          <p:cNvSpPr/>
          <p:nvPr userDrawn="1"/>
        </p:nvSpPr>
        <p:spPr>
          <a:xfrm>
            <a:off x="6575840" y="2912764"/>
            <a:ext cx="205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E6A5E-4942-4403-9E96-15A90E9769CC}"/>
              </a:ext>
            </a:extLst>
          </p:cNvPr>
          <p:cNvSpPr/>
          <p:nvPr userDrawn="1"/>
        </p:nvSpPr>
        <p:spPr>
          <a:xfrm>
            <a:off x="6575840" y="4563278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1AA1FC-A026-419C-BCC1-A178BDFD1AED}"/>
              </a:ext>
            </a:extLst>
          </p:cNvPr>
          <p:cNvSpPr/>
          <p:nvPr userDrawn="1"/>
        </p:nvSpPr>
        <p:spPr>
          <a:xfrm>
            <a:off x="6575840" y="6202777"/>
            <a:ext cx="205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A4A0FF-3048-41CF-8C3B-89DDC877F673}"/>
              </a:ext>
            </a:extLst>
          </p:cNvPr>
          <p:cNvSpPr/>
          <p:nvPr userDrawn="1"/>
        </p:nvSpPr>
        <p:spPr>
          <a:xfrm>
            <a:off x="8717920" y="4563278"/>
            <a:ext cx="169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A162D9-B8DB-43D5-9501-BB93810F4E35}"/>
              </a:ext>
            </a:extLst>
          </p:cNvPr>
          <p:cNvSpPr/>
          <p:nvPr userDrawn="1"/>
        </p:nvSpPr>
        <p:spPr>
          <a:xfrm>
            <a:off x="10500000" y="4563278"/>
            <a:ext cx="169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47863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069D14A-5371-4906-93E3-B1811A107B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561423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5627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336199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83409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35068011-3E24-404B-997C-ABD66374BC7E}"/>
              </a:ext>
            </a:extLst>
          </p:cNvPr>
          <p:cNvSpPr/>
          <p:nvPr userDrawn="1"/>
        </p:nvSpPr>
        <p:spPr>
          <a:xfrm>
            <a:off x="5796" y="4873507"/>
            <a:ext cx="12192000" cy="1988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D1DE5BA-BA06-4EBF-9938-3F11999554D9}"/>
              </a:ext>
            </a:extLst>
          </p:cNvPr>
          <p:cNvSpPr/>
          <p:nvPr userDrawn="1"/>
        </p:nvSpPr>
        <p:spPr>
          <a:xfrm>
            <a:off x="2795451" y="3684257"/>
            <a:ext cx="6773112" cy="612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7A08108-4EE6-461B-9FF3-F537D87628DE}"/>
              </a:ext>
            </a:extLst>
          </p:cNvPr>
          <p:cNvSpPr/>
          <p:nvPr userDrawn="1"/>
        </p:nvSpPr>
        <p:spPr>
          <a:xfrm>
            <a:off x="2795452" y="1518828"/>
            <a:ext cx="8674446" cy="612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70B55793-022B-40B7-AD0E-44BFA6CCA944}"/>
              </a:ext>
            </a:extLst>
          </p:cNvPr>
          <p:cNvSpPr/>
          <p:nvPr userDrawn="1"/>
        </p:nvSpPr>
        <p:spPr>
          <a:xfrm>
            <a:off x="2795452" y="2240638"/>
            <a:ext cx="8040025" cy="612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AE96286A-6E16-47F3-8E5A-2F3D95830AF1}"/>
              </a:ext>
            </a:extLst>
          </p:cNvPr>
          <p:cNvSpPr/>
          <p:nvPr userDrawn="1"/>
        </p:nvSpPr>
        <p:spPr>
          <a:xfrm>
            <a:off x="2795452" y="2962448"/>
            <a:ext cx="7406569" cy="612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F49343B5-4DD0-4DD6-A724-99AEB3EDFC59}"/>
              </a:ext>
            </a:extLst>
          </p:cNvPr>
          <p:cNvSpPr/>
          <p:nvPr userDrawn="1"/>
        </p:nvSpPr>
        <p:spPr>
          <a:xfrm>
            <a:off x="5796" y="4347"/>
            <a:ext cx="12192000" cy="980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0" y="134928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19" name="Rounded Rectangle 39">
            <a:extLst>
              <a:ext uri="{FF2B5EF4-FFF2-40B4-BE49-F238E27FC236}">
                <a16:creationId xmlns:a16="http://schemas.microsoft.com/office/drawing/2014/main" id="{8E77609A-C716-4CBD-BEA4-A609FE58474A}"/>
              </a:ext>
            </a:extLst>
          </p:cNvPr>
          <p:cNvSpPr/>
          <p:nvPr userDrawn="1"/>
        </p:nvSpPr>
        <p:spPr>
          <a:xfrm rot="2483232">
            <a:off x="-67621" y="1813625"/>
            <a:ext cx="4223096" cy="5102585"/>
          </a:xfrm>
          <a:custGeom>
            <a:avLst/>
            <a:gdLst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11097 w 2194524"/>
              <a:gd name="connsiteY3" fmla="*/ 753742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48308 w 2194524"/>
              <a:gd name="connsiteY5" fmla="*/ 1898342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45453"/>
              <a:gd name="connsiteY0" fmla="*/ 41365 h 3010473"/>
              <a:gd name="connsiteX1" fmla="*/ 769866 w 2145453"/>
              <a:gd name="connsiteY1" fmla="*/ 0 h 3010473"/>
              <a:gd name="connsiteX2" fmla="*/ 911097 w 2145453"/>
              <a:gd name="connsiteY2" fmla="*/ 141231 h 3010473"/>
              <a:gd name="connsiteX3" fmla="*/ 960469 w 2145453"/>
              <a:gd name="connsiteY3" fmla="*/ 784060 h 3010473"/>
              <a:gd name="connsiteX4" fmla="*/ 1594794 w 2145453"/>
              <a:gd name="connsiteY4" fmla="*/ 789196 h 3010473"/>
              <a:gd name="connsiteX5" fmla="*/ 1848308 w 2145453"/>
              <a:gd name="connsiteY5" fmla="*/ 1898342 h 3010473"/>
              <a:gd name="connsiteX6" fmla="*/ 2145453 w 2145453"/>
              <a:gd name="connsiteY6" fmla="*/ 2249789 h 3010473"/>
              <a:gd name="connsiteX7" fmla="*/ 1488044 w 2145453"/>
              <a:gd name="connsiteY7" fmla="*/ 3010473 h 3010473"/>
              <a:gd name="connsiteX8" fmla="*/ 1136947 w 2145453"/>
              <a:gd name="connsiteY8" fmla="*/ 2468062 h 3010473"/>
              <a:gd name="connsiteX9" fmla="*/ 519460 w 2145453"/>
              <a:gd name="connsiteY9" fmla="*/ 2013663 h 3010473"/>
              <a:gd name="connsiteX10" fmla="*/ 0 w 2145453"/>
              <a:gd name="connsiteY10" fmla="*/ 1326467 h 3010473"/>
              <a:gd name="connsiteX11" fmla="*/ 628635 w 2145453"/>
              <a:gd name="connsiteY11" fmla="*/ 1589678 h 3010473"/>
              <a:gd name="connsiteX12" fmla="*/ 628635 w 2145453"/>
              <a:gd name="connsiteY12" fmla="*/ 141231 h 3010473"/>
              <a:gd name="connsiteX13" fmla="*/ 670001 w 2145453"/>
              <a:gd name="connsiteY13" fmla="*/ 41365 h 3010473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19460 w 2145453"/>
              <a:gd name="connsiteY9" fmla="*/ 2013663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710556 w 2145453"/>
              <a:gd name="connsiteY11" fmla="*/ 1634217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733305 w 2208757"/>
              <a:gd name="connsiteY0" fmla="*/ 41365 h 2912664"/>
              <a:gd name="connsiteX1" fmla="*/ 833170 w 2208757"/>
              <a:gd name="connsiteY1" fmla="*/ 0 h 2912664"/>
              <a:gd name="connsiteX2" fmla="*/ 974401 w 2208757"/>
              <a:gd name="connsiteY2" fmla="*/ 141231 h 2912664"/>
              <a:gd name="connsiteX3" fmla="*/ 1042827 w 2208757"/>
              <a:gd name="connsiteY3" fmla="*/ 863751 h 2912664"/>
              <a:gd name="connsiteX4" fmla="*/ 1642153 w 2208757"/>
              <a:gd name="connsiteY4" fmla="*/ 851069 h 2912664"/>
              <a:gd name="connsiteX5" fmla="*/ 1911612 w 2208757"/>
              <a:gd name="connsiteY5" fmla="*/ 1898342 h 2912664"/>
              <a:gd name="connsiteX6" fmla="*/ 2208757 w 2208757"/>
              <a:gd name="connsiteY6" fmla="*/ 2249789 h 2912664"/>
              <a:gd name="connsiteX7" fmla="*/ 1598547 w 2208757"/>
              <a:gd name="connsiteY7" fmla="*/ 2912664 h 2912664"/>
              <a:gd name="connsiteX8" fmla="*/ 1200251 w 2208757"/>
              <a:gd name="connsiteY8" fmla="*/ 2468062 h 2912664"/>
              <a:gd name="connsiteX9" fmla="*/ 593695 w 2208757"/>
              <a:gd name="connsiteY9" fmla="*/ 2073665 h 2912664"/>
              <a:gd name="connsiteX10" fmla="*/ 0 w 2208757"/>
              <a:gd name="connsiteY10" fmla="*/ 1399250 h 2912664"/>
              <a:gd name="connsiteX11" fmla="*/ 773860 w 2208757"/>
              <a:gd name="connsiteY11" fmla="*/ 1634217 h 2912664"/>
              <a:gd name="connsiteX12" fmla="*/ 691939 w 2208757"/>
              <a:gd name="connsiteY12" fmla="*/ 141231 h 2912664"/>
              <a:gd name="connsiteX13" fmla="*/ 733305 w 2208757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3204020"/>
              <a:gd name="connsiteX1" fmla="*/ 886969 w 2262556"/>
              <a:gd name="connsiteY1" fmla="*/ 0 h 3204020"/>
              <a:gd name="connsiteX2" fmla="*/ 1028200 w 2262556"/>
              <a:gd name="connsiteY2" fmla="*/ 141231 h 3204020"/>
              <a:gd name="connsiteX3" fmla="*/ 1096626 w 2262556"/>
              <a:gd name="connsiteY3" fmla="*/ 863751 h 3204020"/>
              <a:gd name="connsiteX4" fmla="*/ 1695952 w 2262556"/>
              <a:gd name="connsiteY4" fmla="*/ 851069 h 3204020"/>
              <a:gd name="connsiteX5" fmla="*/ 1965411 w 2262556"/>
              <a:gd name="connsiteY5" fmla="*/ 1898342 h 3204020"/>
              <a:gd name="connsiteX6" fmla="*/ 2262556 w 2262556"/>
              <a:gd name="connsiteY6" fmla="*/ 2249789 h 3204020"/>
              <a:gd name="connsiteX7" fmla="*/ 1875442 w 2262556"/>
              <a:gd name="connsiteY7" fmla="*/ 3204020 h 3204020"/>
              <a:gd name="connsiteX8" fmla="*/ 1254050 w 2262556"/>
              <a:gd name="connsiteY8" fmla="*/ 2468062 h 3204020"/>
              <a:gd name="connsiteX9" fmla="*/ 647494 w 2262556"/>
              <a:gd name="connsiteY9" fmla="*/ 2073665 h 3204020"/>
              <a:gd name="connsiteX10" fmla="*/ 0 w 2262556"/>
              <a:gd name="connsiteY10" fmla="*/ 1381959 h 3204020"/>
              <a:gd name="connsiteX11" fmla="*/ 827659 w 2262556"/>
              <a:gd name="connsiteY11" fmla="*/ 1634217 h 3204020"/>
              <a:gd name="connsiteX12" fmla="*/ 745738 w 2262556"/>
              <a:gd name="connsiteY12" fmla="*/ 141231 h 3204020"/>
              <a:gd name="connsiteX13" fmla="*/ 787104 w 2262556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35848"/>
              <a:gd name="connsiteY0" fmla="*/ 41365 h 3204020"/>
              <a:gd name="connsiteX1" fmla="*/ 886969 w 2635848"/>
              <a:gd name="connsiteY1" fmla="*/ 0 h 3204020"/>
              <a:gd name="connsiteX2" fmla="*/ 1028200 w 2635848"/>
              <a:gd name="connsiteY2" fmla="*/ 141231 h 3204020"/>
              <a:gd name="connsiteX3" fmla="*/ 1096626 w 2635848"/>
              <a:gd name="connsiteY3" fmla="*/ 863751 h 3204020"/>
              <a:gd name="connsiteX4" fmla="*/ 1695952 w 2635848"/>
              <a:gd name="connsiteY4" fmla="*/ 851069 h 3204020"/>
              <a:gd name="connsiteX5" fmla="*/ 1965411 w 2635848"/>
              <a:gd name="connsiteY5" fmla="*/ 1898342 h 3204020"/>
              <a:gd name="connsiteX6" fmla="*/ 2635848 w 2635848"/>
              <a:gd name="connsiteY6" fmla="*/ 2523197 h 3204020"/>
              <a:gd name="connsiteX7" fmla="*/ 1875442 w 2635848"/>
              <a:gd name="connsiteY7" fmla="*/ 3204020 h 3204020"/>
              <a:gd name="connsiteX8" fmla="*/ 1254050 w 2635848"/>
              <a:gd name="connsiteY8" fmla="*/ 2468062 h 3204020"/>
              <a:gd name="connsiteX9" fmla="*/ 647494 w 2635848"/>
              <a:gd name="connsiteY9" fmla="*/ 2073665 h 3204020"/>
              <a:gd name="connsiteX10" fmla="*/ 0 w 2635848"/>
              <a:gd name="connsiteY10" fmla="*/ 1381959 h 3204020"/>
              <a:gd name="connsiteX11" fmla="*/ 827659 w 2635848"/>
              <a:gd name="connsiteY11" fmla="*/ 1634217 h 3204020"/>
              <a:gd name="connsiteX12" fmla="*/ 745738 w 2635848"/>
              <a:gd name="connsiteY12" fmla="*/ 141231 h 3204020"/>
              <a:gd name="connsiteX13" fmla="*/ 787104 w 2635848"/>
              <a:gd name="connsiteY13" fmla="*/ 41365 h 3204020"/>
              <a:gd name="connsiteX0" fmla="*/ 787104 w 2651771"/>
              <a:gd name="connsiteY0" fmla="*/ 41365 h 3204020"/>
              <a:gd name="connsiteX1" fmla="*/ 886969 w 2651771"/>
              <a:gd name="connsiteY1" fmla="*/ 0 h 3204020"/>
              <a:gd name="connsiteX2" fmla="*/ 1028200 w 2651771"/>
              <a:gd name="connsiteY2" fmla="*/ 141231 h 3204020"/>
              <a:gd name="connsiteX3" fmla="*/ 1096626 w 2651771"/>
              <a:gd name="connsiteY3" fmla="*/ 863751 h 3204020"/>
              <a:gd name="connsiteX4" fmla="*/ 1695952 w 2651771"/>
              <a:gd name="connsiteY4" fmla="*/ 851069 h 3204020"/>
              <a:gd name="connsiteX5" fmla="*/ 1965411 w 2651771"/>
              <a:gd name="connsiteY5" fmla="*/ 1898342 h 3204020"/>
              <a:gd name="connsiteX6" fmla="*/ 2651771 w 2651771"/>
              <a:gd name="connsiteY6" fmla="*/ 2516454 h 3204020"/>
              <a:gd name="connsiteX7" fmla="*/ 1875442 w 2651771"/>
              <a:gd name="connsiteY7" fmla="*/ 3204020 h 3204020"/>
              <a:gd name="connsiteX8" fmla="*/ 1254050 w 2651771"/>
              <a:gd name="connsiteY8" fmla="*/ 2468062 h 3204020"/>
              <a:gd name="connsiteX9" fmla="*/ 647494 w 2651771"/>
              <a:gd name="connsiteY9" fmla="*/ 2073665 h 3204020"/>
              <a:gd name="connsiteX10" fmla="*/ 0 w 2651771"/>
              <a:gd name="connsiteY10" fmla="*/ 1381959 h 3204020"/>
              <a:gd name="connsiteX11" fmla="*/ 827659 w 2651771"/>
              <a:gd name="connsiteY11" fmla="*/ 1634217 h 3204020"/>
              <a:gd name="connsiteX12" fmla="*/ 745738 w 2651771"/>
              <a:gd name="connsiteY12" fmla="*/ 141231 h 3204020"/>
              <a:gd name="connsiteX13" fmla="*/ 787104 w 2651771"/>
              <a:gd name="connsiteY13" fmla="*/ 41365 h 32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51771" h="3204020">
                <a:moveTo>
                  <a:pt x="787104" y="41365"/>
                </a:moveTo>
                <a:cubicBezTo>
                  <a:pt x="812661" y="15808"/>
                  <a:pt x="847969" y="0"/>
                  <a:pt x="886969" y="0"/>
                </a:cubicBezTo>
                <a:cubicBezTo>
                  <a:pt x="964969" y="0"/>
                  <a:pt x="1028200" y="63231"/>
                  <a:pt x="1028200" y="141231"/>
                </a:cubicBezTo>
                <a:lnTo>
                  <a:pt x="1096626" y="863751"/>
                </a:lnTo>
                <a:cubicBezTo>
                  <a:pt x="1324950" y="817026"/>
                  <a:pt x="1594219" y="679679"/>
                  <a:pt x="1695952" y="851069"/>
                </a:cubicBezTo>
                <a:cubicBezTo>
                  <a:pt x="1896857" y="1284096"/>
                  <a:pt x="2012961" y="1443677"/>
                  <a:pt x="1965411" y="1898342"/>
                </a:cubicBezTo>
                <a:cubicBezTo>
                  <a:pt x="2062863" y="2027881"/>
                  <a:pt x="2521735" y="2407218"/>
                  <a:pt x="2651771" y="2516454"/>
                </a:cubicBezTo>
                <a:lnTo>
                  <a:pt x="1875442" y="3204020"/>
                </a:lnTo>
                <a:lnTo>
                  <a:pt x="1254050" y="2468062"/>
                </a:lnTo>
                <a:cubicBezTo>
                  <a:pt x="1117281" y="2338792"/>
                  <a:pt x="856388" y="2269133"/>
                  <a:pt x="647494" y="2073665"/>
                </a:cubicBezTo>
                <a:cubicBezTo>
                  <a:pt x="560013" y="2007911"/>
                  <a:pt x="439289" y="1645529"/>
                  <a:pt x="0" y="1381959"/>
                </a:cubicBezTo>
                <a:cubicBezTo>
                  <a:pt x="137000" y="1119373"/>
                  <a:pt x="679491" y="1549956"/>
                  <a:pt x="827659" y="1634217"/>
                </a:cubicBezTo>
                <a:lnTo>
                  <a:pt x="745738" y="141231"/>
                </a:lnTo>
                <a:cubicBezTo>
                  <a:pt x="745738" y="102231"/>
                  <a:pt x="761546" y="66923"/>
                  <a:pt x="787104" y="413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12" name="Group 25">
            <a:extLst>
              <a:ext uri="{FF2B5EF4-FFF2-40B4-BE49-F238E27FC236}">
                <a16:creationId xmlns:a16="http://schemas.microsoft.com/office/drawing/2014/main" id="{C3C36A55-5CA9-4DE6-9CF6-5BCA648BB917}"/>
              </a:ext>
            </a:extLst>
          </p:cNvPr>
          <p:cNvGrpSpPr/>
          <p:nvPr userDrawn="1"/>
        </p:nvGrpSpPr>
        <p:grpSpPr>
          <a:xfrm rot="20722853">
            <a:off x="1182415" y="1329448"/>
            <a:ext cx="1957012" cy="3534846"/>
            <a:chOff x="445712" y="1449040"/>
            <a:chExt cx="2113018" cy="3924176"/>
          </a:xfrm>
        </p:grpSpPr>
        <p:sp>
          <p:nvSpPr>
            <p:cNvPr id="22" name="Rounded Rectangle 17">
              <a:extLst>
                <a:ext uri="{FF2B5EF4-FFF2-40B4-BE49-F238E27FC236}">
                  <a16:creationId xmlns:a16="http://schemas.microsoft.com/office/drawing/2014/main" id="{E1E721D1-1CB8-4236-BB6B-28EEE4CFD708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6A5115FB-497D-4B6A-98E3-9881A4521F6F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AFC36484-4A34-49A7-8E44-698758E5D86D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5" name="Oval 22">
                <a:extLst>
                  <a:ext uri="{FF2B5EF4-FFF2-40B4-BE49-F238E27FC236}">
                    <a16:creationId xmlns:a16="http://schemas.microsoft.com/office/drawing/2014/main" id="{E2DA39FA-6830-4BE3-94A6-ED9AE21647B0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23">
                <a:extLst>
                  <a:ext uri="{FF2B5EF4-FFF2-40B4-BE49-F238E27FC236}">
                    <a16:creationId xmlns:a16="http://schemas.microsoft.com/office/drawing/2014/main" id="{DAA36B1E-0B62-4DE0-83A5-12E8EBB4F86D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80C7545-90AC-4A60-96DA-F91A324F4C1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20700000">
            <a:off x="1270587" y="1627803"/>
            <a:ext cx="1786145" cy="29000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5300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3570514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4642" t="-15495" r="-1701" b="-591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4" name="Group 25">
            <a:extLst>
              <a:ext uri="{FF2B5EF4-FFF2-40B4-BE49-F238E27FC236}">
                <a16:creationId xmlns:a16="http://schemas.microsoft.com/office/drawing/2014/main" id="{E9330B01-579F-424F-88B4-442B27C3FD1F}"/>
              </a:ext>
            </a:extLst>
          </p:cNvPr>
          <p:cNvGrpSpPr/>
          <p:nvPr userDrawn="1"/>
        </p:nvGrpSpPr>
        <p:grpSpPr>
          <a:xfrm>
            <a:off x="772508" y="1381362"/>
            <a:ext cx="2363006" cy="4388439"/>
            <a:chOff x="445712" y="1449040"/>
            <a:chExt cx="2113018" cy="3924176"/>
          </a:xfrm>
        </p:grpSpPr>
        <p:sp>
          <p:nvSpPr>
            <p:cNvPr id="15" name="Rounded Rectangle 17">
              <a:extLst>
                <a:ext uri="{FF2B5EF4-FFF2-40B4-BE49-F238E27FC236}">
                  <a16:creationId xmlns:a16="http://schemas.microsoft.com/office/drawing/2014/main" id="{DF5309E7-5C45-46FB-8D51-A79BC8804523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Rectangle 19">
              <a:extLst>
                <a:ext uri="{FF2B5EF4-FFF2-40B4-BE49-F238E27FC236}">
                  <a16:creationId xmlns:a16="http://schemas.microsoft.com/office/drawing/2014/main" id="{E17A469B-E2D7-46B6-963B-D630BC1E380D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id="{13ED4751-67E3-44E4-99EF-78A49BB4607B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884763FA-F364-4A38-A2F7-1FDAC986ADF8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9" name="Rounded Rectangle 23">
                <a:extLst>
                  <a:ext uri="{FF2B5EF4-FFF2-40B4-BE49-F238E27FC236}">
                    <a16:creationId xmlns:a16="http://schemas.microsoft.com/office/drawing/2014/main" id="{A03A78DF-3C97-40F0-8EAF-1ED4E050ACA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C2375C0B-9A4C-42FF-991E-CA66F2BCF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616" y="1740800"/>
            <a:ext cx="2025659" cy="351114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1180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그림 개체 틀 61">
            <a:extLst>
              <a:ext uri="{FF2B5EF4-FFF2-40B4-BE49-F238E27FC236}">
                <a16:creationId xmlns:a16="http://schemas.microsoft.com/office/drawing/2014/main" id="{772C6E91-257C-4021-A28B-037BCE470B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05954" y="982983"/>
            <a:ext cx="5161209" cy="4892039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이등변 삼각형 1">
            <a:extLst>
              <a:ext uri="{FF2B5EF4-FFF2-40B4-BE49-F238E27FC236}">
                <a16:creationId xmlns:a16="http://schemas.microsoft.com/office/drawing/2014/main" id="{E40DE932-B7CD-464B-8A20-00D52C20CEA6}"/>
              </a:ext>
            </a:extLst>
          </p:cNvPr>
          <p:cNvSpPr/>
          <p:nvPr userDrawn="1"/>
        </p:nvSpPr>
        <p:spPr>
          <a:xfrm rot="20425887">
            <a:off x="6167670" y="258386"/>
            <a:ext cx="398155" cy="343237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이등변 삼각형 3">
            <a:extLst>
              <a:ext uri="{FF2B5EF4-FFF2-40B4-BE49-F238E27FC236}">
                <a16:creationId xmlns:a16="http://schemas.microsoft.com/office/drawing/2014/main" id="{4E0CCDF4-B2DB-4303-A349-E9F1DA4FAE9C}"/>
              </a:ext>
            </a:extLst>
          </p:cNvPr>
          <p:cNvSpPr/>
          <p:nvPr userDrawn="1"/>
        </p:nvSpPr>
        <p:spPr>
          <a:xfrm rot="1800000">
            <a:off x="6365534" y="1203768"/>
            <a:ext cx="514809" cy="4438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5A3EF16B-DD29-4095-B5C1-0F776241975B}"/>
              </a:ext>
            </a:extLst>
          </p:cNvPr>
          <p:cNvSpPr/>
          <p:nvPr userDrawn="1"/>
        </p:nvSpPr>
        <p:spPr>
          <a:xfrm rot="2436550">
            <a:off x="7017240" y="1316154"/>
            <a:ext cx="456810" cy="39380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이등변 삼각형 16">
            <a:extLst>
              <a:ext uri="{FF2B5EF4-FFF2-40B4-BE49-F238E27FC236}">
                <a16:creationId xmlns:a16="http://schemas.microsoft.com/office/drawing/2014/main" id="{7F9558F2-7ACD-4375-B186-B51417F5BE92}"/>
              </a:ext>
            </a:extLst>
          </p:cNvPr>
          <p:cNvSpPr/>
          <p:nvPr userDrawn="1"/>
        </p:nvSpPr>
        <p:spPr>
          <a:xfrm rot="890839">
            <a:off x="6648640" y="796620"/>
            <a:ext cx="392860" cy="33867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이등변 삼각형 17">
            <a:extLst>
              <a:ext uri="{FF2B5EF4-FFF2-40B4-BE49-F238E27FC236}">
                <a16:creationId xmlns:a16="http://schemas.microsoft.com/office/drawing/2014/main" id="{38C2B4F7-F855-4EF8-83BC-135C37133C66}"/>
              </a:ext>
            </a:extLst>
          </p:cNvPr>
          <p:cNvSpPr/>
          <p:nvPr userDrawn="1"/>
        </p:nvSpPr>
        <p:spPr>
          <a:xfrm rot="10800000">
            <a:off x="6267966" y="873730"/>
            <a:ext cx="290770" cy="25066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1043619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:a16="http://schemas.microsoft.com/office/drawing/2014/main" id="{C984BCAE-4751-4016-9AB6-7BECCAEB5E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642447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원형: 비어 있음 1">
            <a:extLst>
              <a:ext uri="{FF2B5EF4-FFF2-40B4-BE49-F238E27FC236}">
                <a16:creationId xmlns:a16="http://schemas.microsoft.com/office/drawing/2014/main" id="{43510F96-4E4D-4F6A-818D-E299E831CC01}"/>
              </a:ext>
            </a:extLst>
          </p:cNvPr>
          <p:cNvSpPr/>
          <p:nvPr userDrawn="1"/>
        </p:nvSpPr>
        <p:spPr>
          <a:xfrm>
            <a:off x="6392164" y="1281975"/>
            <a:ext cx="4759542" cy="4759542"/>
          </a:xfrm>
          <a:prstGeom prst="donut">
            <a:avLst>
              <a:gd name="adj" fmla="val 18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586A9378-5329-4795-BD81-E4B63FD478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30709" y="1366318"/>
            <a:ext cx="1822409" cy="2586876"/>
          </a:xfrm>
          <a:custGeom>
            <a:avLst/>
            <a:gdLst>
              <a:gd name="connsiteX0" fmla="*/ 863642 w 1822409"/>
              <a:gd name="connsiteY0" fmla="*/ 0 h 2586876"/>
              <a:gd name="connsiteX1" fmla="*/ 1706307 w 1822409"/>
              <a:gd name="connsiteY1" fmla="*/ 2577164 h 2586876"/>
              <a:gd name="connsiteX2" fmla="*/ 0 w 1822409"/>
              <a:gd name="connsiteY2" fmla="*/ 2586876 h 258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2409" h="2586876">
                <a:moveTo>
                  <a:pt x="863642" y="0"/>
                </a:moveTo>
                <a:cubicBezTo>
                  <a:pt x="1679882" y="581132"/>
                  <a:pt x="2021522" y="1626487"/>
                  <a:pt x="1706307" y="2577164"/>
                </a:cubicBezTo>
                <a:lnTo>
                  <a:pt x="0" y="2586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417FB495-1718-4B12-A0EC-D01DB876E6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8317" y="932349"/>
            <a:ext cx="2719605" cy="2144179"/>
          </a:xfrm>
          <a:custGeom>
            <a:avLst/>
            <a:gdLst>
              <a:gd name="connsiteX0" fmla="*/ 1401769 w 2719605"/>
              <a:gd name="connsiteY0" fmla="*/ 1 h 2144179"/>
              <a:gd name="connsiteX1" fmla="*/ 2719605 w 2719605"/>
              <a:gd name="connsiteY1" fmla="*/ 421978 h 2144179"/>
              <a:gd name="connsiteX2" fmla="*/ 2144640 w 2719605"/>
              <a:gd name="connsiteY2" fmla="*/ 2144179 h 2144179"/>
              <a:gd name="connsiteX3" fmla="*/ 2136701 w 2719605"/>
              <a:gd name="connsiteY3" fmla="*/ 2144179 h 2144179"/>
              <a:gd name="connsiteX4" fmla="*/ 0 w 2719605"/>
              <a:gd name="connsiteY4" fmla="*/ 480476 h 2144179"/>
              <a:gd name="connsiteX5" fmla="*/ 1401769 w 2719605"/>
              <a:gd name="connsiteY5" fmla="*/ 1 h 214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9605" h="2144179">
                <a:moveTo>
                  <a:pt x="1401769" y="1"/>
                </a:moveTo>
                <a:cubicBezTo>
                  <a:pt x="1863929" y="178"/>
                  <a:pt x="2326036" y="140289"/>
                  <a:pt x="2719605" y="421978"/>
                </a:cubicBezTo>
                <a:lnTo>
                  <a:pt x="2144640" y="2144179"/>
                </a:lnTo>
                <a:lnTo>
                  <a:pt x="2136701" y="2144179"/>
                </a:lnTo>
                <a:lnTo>
                  <a:pt x="0" y="480476"/>
                </a:lnTo>
                <a:cubicBezTo>
                  <a:pt x="412291" y="159962"/>
                  <a:pt x="907061" y="-188"/>
                  <a:pt x="1401769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4FE3062D-0FB9-425A-A589-68F4CEA8D7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12013" y="4022252"/>
            <a:ext cx="2626805" cy="1570156"/>
          </a:xfrm>
          <a:custGeom>
            <a:avLst/>
            <a:gdLst>
              <a:gd name="connsiteX0" fmla="*/ 462339 w 2626805"/>
              <a:gd name="connsiteY0" fmla="*/ 1569148 h 1570156"/>
              <a:gd name="connsiteX1" fmla="*/ 483227 w 2626805"/>
              <a:gd name="connsiteY1" fmla="*/ 1569612 h 1570156"/>
              <a:gd name="connsiteX2" fmla="*/ 471294 w 2626805"/>
              <a:gd name="connsiteY2" fmla="*/ 1570156 h 1570156"/>
              <a:gd name="connsiteX3" fmla="*/ 462562 w 2626805"/>
              <a:gd name="connsiteY3" fmla="*/ 1569858 h 1570156"/>
              <a:gd name="connsiteX4" fmla="*/ 2626805 w 2626805"/>
              <a:gd name="connsiteY4" fmla="*/ 0 h 1570156"/>
              <a:gd name="connsiteX5" fmla="*/ 495284 w 2626805"/>
              <a:gd name="connsiteY5" fmla="*/ 1569062 h 1570156"/>
              <a:gd name="connsiteX6" fmla="*/ 0 w 2626805"/>
              <a:gd name="connsiteY6" fmla="*/ 14951 h 157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6805" h="1570156">
                <a:moveTo>
                  <a:pt x="462339" y="1569148"/>
                </a:moveTo>
                <a:lnTo>
                  <a:pt x="483227" y="1569612"/>
                </a:lnTo>
                <a:cubicBezTo>
                  <a:pt x="479254" y="1570099"/>
                  <a:pt x="475275" y="1570133"/>
                  <a:pt x="471294" y="1570156"/>
                </a:cubicBezTo>
                <a:lnTo>
                  <a:pt x="462562" y="1569858"/>
                </a:lnTo>
                <a:close/>
                <a:moveTo>
                  <a:pt x="2626805" y="0"/>
                </a:moveTo>
                <a:cubicBezTo>
                  <a:pt x="2323053" y="924730"/>
                  <a:pt x="1466758" y="1554229"/>
                  <a:pt x="495284" y="1569062"/>
                </a:cubicBezTo>
                <a:lnTo>
                  <a:pt x="0" y="149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자유형: 도형 25">
            <a:extLst>
              <a:ext uri="{FF2B5EF4-FFF2-40B4-BE49-F238E27FC236}">
                <a16:creationId xmlns:a16="http://schemas.microsoft.com/office/drawing/2014/main" id="{C4C57A6F-87E6-418B-8AAD-B2B59AF316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2163" y="3145586"/>
            <a:ext cx="2195336" cy="2446823"/>
          </a:xfrm>
          <a:custGeom>
            <a:avLst/>
            <a:gdLst>
              <a:gd name="connsiteX0" fmla="*/ 1374390 w 2195336"/>
              <a:gd name="connsiteY0" fmla="*/ 0 h 2446823"/>
              <a:gd name="connsiteX1" fmla="*/ 2151590 w 2195336"/>
              <a:gd name="connsiteY1" fmla="*/ 2438716 h 2446823"/>
              <a:gd name="connsiteX2" fmla="*/ 2195126 w 2195336"/>
              <a:gd name="connsiteY2" fmla="*/ 2439683 h 2446823"/>
              <a:gd name="connsiteX3" fmla="*/ 2195336 w 2195336"/>
              <a:gd name="connsiteY3" fmla="*/ 2440337 h 2446823"/>
              <a:gd name="connsiteX4" fmla="*/ 2192990 w 2195336"/>
              <a:gd name="connsiteY4" fmla="*/ 2440444 h 2446823"/>
              <a:gd name="connsiteX5" fmla="*/ 2151693 w 2195336"/>
              <a:gd name="connsiteY5" fmla="*/ 2439035 h 2446823"/>
              <a:gd name="connsiteX6" fmla="*/ 2154077 w 2195336"/>
              <a:gd name="connsiteY6" fmla="*/ 2446517 h 2446823"/>
              <a:gd name="connsiteX7" fmla="*/ 0 w 2195336"/>
              <a:gd name="connsiteY7" fmla="*/ 1016322 h 24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5336" h="2446823">
                <a:moveTo>
                  <a:pt x="1374390" y="0"/>
                </a:moveTo>
                <a:lnTo>
                  <a:pt x="2151590" y="2438716"/>
                </a:lnTo>
                <a:lnTo>
                  <a:pt x="2195126" y="2439683"/>
                </a:lnTo>
                <a:lnTo>
                  <a:pt x="2195336" y="2440337"/>
                </a:lnTo>
                <a:lnTo>
                  <a:pt x="2192990" y="2440444"/>
                </a:lnTo>
                <a:lnTo>
                  <a:pt x="2151693" y="2439035"/>
                </a:lnTo>
                <a:lnTo>
                  <a:pt x="2154077" y="2446517"/>
                </a:lnTo>
                <a:cubicBezTo>
                  <a:pt x="1203619" y="2462028"/>
                  <a:pt x="349619" y="1887845"/>
                  <a:pt x="0" y="10163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1637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32154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40F8-5351-4FD8-B471-3B30FC7D7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95D53-8F8C-4F47-A605-CCF9C56245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A7D8D-B79C-48C2-A71B-4988B5D15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B0598-1800-4737-85B2-41C5F12A4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339D-3B36-4958-9FCD-6A15DF6303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85ED8-ADF0-47E0-B2A8-6A7DA47C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8AD51-929D-49C8-BFCA-1F16627B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8603-B6D2-49AC-A5DF-395BA71EF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16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386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271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B998F8-5F60-4F3A-941E-65C7CA793196}"/>
              </a:ext>
            </a:extLst>
          </p:cNvPr>
          <p:cNvSpPr/>
          <p:nvPr userDrawn="1"/>
        </p:nvSpPr>
        <p:spPr>
          <a:xfrm>
            <a:off x="0" y="0"/>
            <a:ext cx="398145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E2B211-279E-47AD-8321-BBE0A034E63C}"/>
              </a:ext>
            </a:extLst>
          </p:cNvPr>
          <p:cNvGrpSpPr/>
          <p:nvPr userDrawn="1"/>
        </p:nvGrpSpPr>
        <p:grpSpPr>
          <a:xfrm rot="12911792" flipH="1" flipV="1">
            <a:off x="2790331" y="4225532"/>
            <a:ext cx="706431" cy="492914"/>
            <a:chOff x="5405974" y="1533288"/>
            <a:chExt cx="608646" cy="424685"/>
          </a:xfrm>
        </p:grpSpPr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id="{3DECB3E9-32A4-485B-873B-63C6C59490D1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B97B4F36-AF1D-4D48-AB73-9687DD625973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18628655-B24C-4AA8-B86F-E4649EC635E8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id="{3A6B24C9-2F1F-4C5E-B867-73AE6CD03838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apezoid 21">
              <a:extLst>
                <a:ext uri="{FF2B5EF4-FFF2-40B4-BE49-F238E27FC236}">
                  <a16:creationId xmlns:a16="http://schemas.microsoft.com/office/drawing/2014/main" id="{2AA7F5E5-BC6C-4756-A8EB-16B8328FA881}"/>
                </a:ext>
              </a:extLst>
            </p:cNvPr>
            <p:cNvSpPr/>
            <p:nvPr/>
          </p:nvSpPr>
          <p:spPr>
            <a:xfrm rot="8867088" flipH="1">
              <a:off x="5921123" y="1778027"/>
              <a:ext cx="93497" cy="1799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7CDF6D-E63B-4A20-B935-7F27169038D3}"/>
              </a:ext>
            </a:extLst>
          </p:cNvPr>
          <p:cNvGrpSpPr/>
          <p:nvPr userDrawn="1"/>
        </p:nvGrpSpPr>
        <p:grpSpPr>
          <a:xfrm rot="20269720">
            <a:off x="2788843" y="4597087"/>
            <a:ext cx="773065" cy="771576"/>
            <a:chOff x="7167947" y="1624190"/>
            <a:chExt cx="2677920" cy="2672764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45EA29E-0702-4F6E-81A2-E3C8EFB2FBFE}"/>
                </a:ext>
              </a:extLst>
            </p:cNvPr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429830-A1B2-46C6-8E1F-3CDD87BDE661}"/>
                </a:ext>
              </a:extLst>
            </p:cNvPr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>
                <a:gd name="connsiteX0" fmla="*/ 30 w 1898796"/>
                <a:gd name="connsiteY0" fmla="*/ 947852 h 1893636"/>
                <a:gd name="connsiteX1" fmla="*/ 950461 w 1898796"/>
                <a:gd name="connsiteY1" fmla="*/ 2 h 1893636"/>
                <a:gd name="connsiteX2" fmla="*/ 1898827 w 1898796"/>
                <a:gd name="connsiteY2" fmla="*/ 950948 h 1893636"/>
                <a:gd name="connsiteX3" fmla="*/ 946849 w 1898796"/>
                <a:gd name="connsiteY3" fmla="*/ 1898283 h 1893636"/>
                <a:gd name="connsiteX4" fmla="*/ 30 w 1898796"/>
                <a:gd name="connsiteY4" fmla="*/ 947852 h 1893636"/>
                <a:gd name="connsiteX5" fmla="*/ 1187811 w 1898796"/>
                <a:gd name="connsiteY5" fmla="*/ 949916 h 1893636"/>
                <a:gd name="connsiteX6" fmla="*/ 949429 w 1898796"/>
                <a:gd name="connsiteY6" fmla="*/ 710503 h 1893636"/>
                <a:gd name="connsiteX7" fmla="*/ 710532 w 1898796"/>
                <a:gd name="connsiteY7" fmla="*/ 948368 h 1893636"/>
                <a:gd name="connsiteX8" fmla="*/ 948397 w 1898796"/>
                <a:gd name="connsiteY8" fmla="*/ 1188298 h 1893636"/>
                <a:gd name="connsiteX9" fmla="*/ 1187811 w 1898796"/>
                <a:gd name="connsiteY9" fmla="*/ 949916 h 18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8796" h="1893636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5EFBF7-A8A4-4D6E-8808-92696D9AC638}"/>
              </a:ext>
            </a:extLst>
          </p:cNvPr>
          <p:cNvGrpSpPr/>
          <p:nvPr userDrawn="1"/>
        </p:nvGrpSpPr>
        <p:grpSpPr>
          <a:xfrm rot="6679697" flipV="1">
            <a:off x="2514190" y="4250744"/>
            <a:ext cx="709209" cy="493240"/>
            <a:chOff x="5405974" y="1533288"/>
            <a:chExt cx="611040" cy="424965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F604488B-1EF4-42B1-A6B5-7312ADA6A9C3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rapezoid 27">
              <a:extLst>
                <a:ext uri="{FF2B5EF4-FFF2-40B4-BE49-F238E27FC236}">
                  <a16:creationId xmlns:a16="http://schemas.microsoft.com/office/drawing/2014/main" id="{D7D307F1-17F2-4B95-9A10-54A9B7C0CFD4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1B2CFD6B-D5DB-4797-A1E8-D6713BECCFF0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240F08C5-AEE4-4DA8-B595-DFD5AAB6DE0D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id="{FB146A5D-87C6-47F6-BF4F-3E2D584E5F89}"/>
                </a:ext>
              </a:extLst>
            </p:cNvPr>
            <p:cNvSpPr/>
            <p:nvPr/>
          </p:nvSpPr>
          <p:spPr>
            <a:xfrm rot="8867088" flipH="1">
              <a:off x="5923517" y="1775373"/>
              <a:ext cx="93497" cy="182880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A379968-FE4C-4380-9AD8-FCC2F2902ED8}"/>
              </a:ext>
            </a:extLst>
          </p:cNvPr>
          <p:cNvGrpSpPr/>
          <p:nvPr userDrawn="1"/>
        </p:nvGrpSpPr>
        <p:grpSpPr>
          <a:xfrm rot="2246763">
            <a:off x="1974127" y="1362251"/>
            <a:ext cx="2028524" cy="1778017"/>
            <a:chOff x="2753518" y="2997140"/>
            <a:chExt cx="2028524" cy="1778017"/>
          </a:xfrm>
          <a:solidFill>
            <a:schemeClr val="bg1">
              <a:alpha val="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8DA23-991A-4F5A-84D7-7BDAEC9B967B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272C85-BFE8-4E25-B0D2-727926AA6B5E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324B715-E1E3-414A-B516-E282A0E568CA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505C034-B686-4751-AF7C-F1443083293B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32CE2BE-5153-4691-A210-F5CEED8B7852}"/>
                </a:ext>
              </a:extLst>
            </p:cNvPr>
            <p:cNvSpPr/>
            <p:nvPr/>
          </p:nvSpPr>
          <p:spPr>
            <a:xfrm>
              <a:off x="3308806" y="2997140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CD3404-3EA6-420D-8DBC-6D3A595FBFA2}"/>
              </a:ext>
            </a:extLst>
          </p:cNvPr>
          <p:cNvGrpSpPr/>
          <p:nvPr userDrawn="1"/>
        </p:nvGrpSpPr>
        <p:grpSpPr>
          <a:xfrm>
            <a:off x="0" y="2766599"/>
            <a:ext cx="2745260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8ECA3BD-4287-4CAB-8CFB-CC4BBC00858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04465C-B632-42F2-8273-BA2C7FFDA7A2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00150D0-F178-431E-B2C4-A43288E12324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E443C86-7937-4604-892A-31CBB4C3B253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3011AC2-F2FD-44CD-BF51-A2C7AB4FB7F5}"/>
              </a:ext>
            </a:extLst>
          </p:cNvPr>
          <p:cNvSpPr/>
          <p:nvPr userDrawn="1"/>
        </p:nvSpPr>
        <p:spPr>
          <a:xfrm>
            <a:off x="3140906" y="3608100"/>
            <a:ext cx="623915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795D01C-5E4D-42EF-81C8-036347FC14D7}"/>
              </a:ext>
            </a:extLst>
          </p:cNvPr>
          <p:cNvSpPr/>
          <p:nvPr userDrawn="1"/>
        </p:nvSpPr>
        <p:spPr>
          <a:xfrm rot="2246763">
            <a:off x="103562" y="2021654"/>
            <a:ext cx="121887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11BA3E48-397A-40E6-82CD-AFA7318A5754}"/>
              </a:ext>
            </a:extLst>
          </p:cNvPr>
          <p:cNvSpPr/>
          <p:nvPr userDrawn="1"/>
        </p:nvSpPr>
        <p:spPr>
          <a:xfrm rot="10800000" flipH="1">
            <a:off x="292045" y="0"/>
            <a:ext cx="1618488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C3E8D1C-B4B0-4270-BF60-0AB071A5B57A}"/>
              </a:ext>
            </a:extLst>
          </p:cNvPr>
          <p:cNvGrpSpPr/>
          <p:nvPr userDrawn="1"/>
        </p:nvGrpSpPr>
        <p:grpSpPr>
          <a:xfrm rot="20249292" flipH="1" flipV="1">
            <a:off x="2408466" y="3007856"/>
            <a:ext cx="405220" cy="1013819"/>
            <a:chOff x="4130248" y="650162"/>
            <a:chExt cx="502279" cy="1664988"/>
          </a:xfrm>
          <a:solidFill>
            <a:schemeClr val="accent2"/>
          </a:solidFill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01E654A2-A845-4D9C-AC7E-DD1A1FB316D8}"/>
                </a:ext>
              </a:extLst>
            </p:cNvPr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rapezoid 94">
              <a:extLst>
                <a:ext uri="{FF2B5EF4-FFF2-40B4-BE49-F238E27FC236}">
                  <a16:creationId xmlns:a16="http://schemas.microsoft.com/office/drawing/2014/main" id="{49392ED5-842E-4BB8-9F02-6F05DBDAC68A}"/>
                </a:ext>
              </a:extLst>
            </p:cNvPr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82880 w 182880"/>
                <a:gd name="connsiteY2" fmla="*/ 0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0540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68965 w 182880"/>
                <a:gd name="connsiteY2" fmla="*/ 6157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3619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" h="1664988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7416A9-09BE-4355-8142-7849BBC59832}"/>
              </a:ext>
            </a:extLst>
          </p:cNvPr>
          <p:cNvGrpSpPr/>
          <p:nvPr userDrawn="1"/>
        </p:nvGrpSpPr>
        <p:grpSpPr>
          <a:xfrm rot="15704020" flipH="1" flipV="1">
            <a:off x="2663420" y="3873638"/>
            <a:ext cx="340169" cy="340171"/>
            <a:chOff x="5108323" y="1463792"/>
            <a:chExt cx="374636" cy="3746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1F29D26-D2C3-4D21-B19D-E7708FC9FF28}"/>
                </a:ext>
              </a:extLst>
            </p:cNvPr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AB344E1-E2AB-4438-8DF4-30253B57B63D}"/>
                </a:ext>
              </a:extLst>
            </p:cNvPr>
            <p:cNvSpPr/>
            <p:nvPr/>
          </p:nvSpPr>
          <p:spPr>
            <a:xfrm>
              <a:off x="5167785" y="1523587"/>
              <a:ext cx="255882" cy="255676"/>
            </a:xfrm>
            <a:custGeom>
              <a:avLst/>
              <a:gdLst>
                <a:gd name="connsiteX0" fmla="*/ 127864 w 255882"/>
                <a:gd name="connsiteY0" fmla="*/ 81461 h 255676"/>
                <a:gd name="connsiteX1" fmla="*/ 81805 w 255882"/>
                <a:gd name="connsiteY1" fmla="*/ 127520 h 255676"/>
                <a:gd name="connsiteX2" fmla="*/ 127864 w 255882"/>
                <a:gd name="connsiteY2" fmla="*/ 173579 h 255676"/>
                <a:gd name="connsiteX3" fmla="*/ 173923 w 255882"/>
                <a:gd name="connsiteY3" fmla="*/ 127520 h 255676"/>
                <a:gd name="connsiteX4" fmla="*/ 127864 w 255882"/>
                <a:gd name="connsiteY4" fmla="*/ 81461 h 255676"/>
                <a:gd name="connsiteX5" fmla="*/ 122296 w 255882"/>
                <a:gd name="connsiteY5" fmla="*/ 86 h 255676"/>
                <a:gd name="connsiteX6" fmla="*/ 127383 w 255882"/>
                <a:gd name="connsiteY6" fmla="*/ 4211 h 255676"/>
                <a:gd name="connsiteX7" fmla="*/ 132401 w 255882"/>
                <a:gd name="connsiteY7" fmla="*/ 21809 h 255676"/>
                <a:gd name="connsiteX8" fmla="*/ 145188 w 255882"/>
                <a:gd name="connsiteY8" fmla="*/ 29027 h 255676"/>
                <a:gd name="connsiteX9" fmla="*/ 149312 w 255882"/>
                <a:gd name="connsiteY9" fmla="*/ 25452 h 255676"/>
                <a:gd name="connsiteX10" fmla="*/ 158937 w 255882"/>
                <a:gd name="connsiteY10" fmla="*/ 9160 h 255676"/>
                <a:gd name="connsiteX11" fmla="*/ 166705 w 255882"/>
                <a:gd name="connsiteY11" fmla="*/ 5929 h 255676"/>
                <a:gd name="connsiteX12" fmla="*/ 174404 w 255882"/>
                <a:gd name="connsiteY12" fmla="*/ 18372 h 255676"/>
                <a:gd name="connsiteX13" fmla="*/ 172479 w 255882"/>
                <a:gd name="connsiteY13" fmla="*/ 34046 h 255676"/>
                <a:gd name="connsiteX14" fmla="*/ 172479 w 255882"/>
                <a:gd name="connsiteY14" fmla="*/ 35695 h 255676"/>
                <a:gd name="connsiteX15" fmla="*/ 186434 w 255882"/>
                <a:gd name="connsiteY15" fmla="*/ 41882 h 255676"/>
                <a:gd name="connsiteX16" fmla="*/ 201764 w 255882"/>
                <a:gd name="connsiteY16" fmla="*/ 30402 h 255676"/>
                <a:gd name="connsiteX17" fmla="*/ 211045 w 255882"/>
                <a:gd name="connsiteY17" fmla="*/ 30540 h 255676"/>
                <a:gd name="connsiteX18" fmla="*/ 212488 w 255882"/>
                <a:gd name="connsiteY18" fmla="*/ 31777 h 255676"/>
                <a:gd name="connsiteX19" fmla="*/ 214069 w 255882"/>
                <a:gd name="connsiteY19" fmla="*/ 42364 h 255676"/>
                <a:gd name="connsiteX20" fmla="*/ 205614 w 255882"/>
                <a:gd name="connsiteY20" fmla="*/ 57418 h 255676"/>
                <a:gd name="connsiteX21" fmla="*/ 206783 w 255882"/>
                <a:gd name="connsiteY21" fmla="*/ 67180 h 255676"/>
                <a:gd name="connsiteX22" fmla="*/ 215719 w 255882"/>
                <a:gd name="connsiteY22" fmla="*/ 70755 h 255676"/>
                <a:gd name="connsiteX23" fmla="*/ 233799 w 255882"/>
                <a:gd name="connsiteY23" fmla="*/ 66011 h 255676"/>
                <a:gd name="connsiteX24" fmla="*/ 241498 w 255882"/>
                <a:gd name="connsiteY24" fmla="*/ 68967 h 255676"/>
                <a:gd name="connsiteX25" fmla="*/ 243836 w 255882"/>
                <a:gd name="connsiteY25" fmla="*/ 73573 h 255676"/>
                <a:gd name="connsiteX26" fmla="*/ 241911 w 255882"/>
                <a:gd name="connsiteY26" fmla="*/ 80379 h 255676"/>
                <a:gd name="connsiteX27" fmla="*/ 226443 w 255882"/>
                <a:gd name="connsiteY27" fmla="*/ 92684 h 255676"/>
                <a:gd name="connsiteX28" fmla="*/ 223694 w 255882"/>
                <a:gd name="connsiteY28" fmla="*/ 100177 h 255676"/>
                <a:gd name="connsiteX29" fmla="*/ 224519 w 255882"/>
                <a:gd name="connsiteY29" fmla="*/ 103202 h 255676"/>
                <a:gd name="connsiteX30" fmla="*/ 230843 w 255882"/>
                <a:gd name="connsiteY30" fmla="*/ 108633 h 255676"/>
                <a:gd name="connsiteX31" fmla="*/ 249541 w 255882"/>
                <a:gd name="connsiteY31" fmla="*/ 111176 h 255676"/>
                <a:gd name="connsiteX32" fmla="*/ 255591 w 255882"/>
                <a:gd name="connsiteY32" fmla="*/ 117157 h 255676"/>
                <a:gd name="connsiteX33" fmla="*/ 255797 w 255882"/>
                <a:gd name="connsiteY33" fmla="*/ 122519 h 255676"/>
                <a:gd name="connsiteX34" fmla="*/ 251398 w 255882"/>
                <a:gd name="connsiteY34" fmla="*/ 127675 h 255676"/>
                <a:gd name="connsiteX35" fmla="*/ 233799 w 255882"/>
                <a:gd name="connsiteY35" fmla="*/ 132693 h 255676"/>
                <a:gd name="connsiteX36" fmla="*/ 226650 w 255882"/>
                <a:gd name="connsiteY36" fmla="*/ 144586 h 255676"/>
                <a:gd name="connsiteX37" fmla="*/ 230293 w 255882"/>
                <a:gd name="connsiteY37" fmla="*/ 149398 h 255676"/>
                <a:gd name="connsiteX38" fmla="*/ 246448 w 255882"/>
                <a:gd name="connsiteY38" fmla="*/ 158884 h 255676"/>
                <a:gd name="connsiteX39" fmla="*/ 249954 w 255882"/>
                <a:gd name="connsiteY39" fmla="*/ 167065 h 255676"/>
                <a:gd name="connsiteX40" fmla="*/ 249816 w 255882"/>
                <a:gd name="connsiteY40" fmla="*/ 167890 h 255676"/>
                <a:gd name="connsiteX41" fmla="*/ 240123 w 255882"/>
                <a:gd name="connsiteY41" fmla="*/ 174833 h 255676"/>
                <a:gd name="connsiteX42" fmla="*/ 223212 w 255882"/>
                <a:gd name="connsiteY42" fmla="*/ 172702 h 255676"/>
                <a:gd name="connsiteX43" fmla="*/ 214688 w 255882"/>
                <a:gd name="connsiteY43" fmla="*/ 177102 h 255676"/>
                <a:gd name="connsiteX44" fmla="*/ 214551 w 255882"/>
                <a:gd name="connsiteY44" fmla="*/ 187276 h 255676"/>
                <a:gd name="connsiteX45" fmla="*/ 225481 w 255882"/>
                <a:gd name="connsiteY45" fmla="*/ 201712 h 255676"/>
                <a:gd name="connsiteX46" fmla="*/ 225481 w 255882"/>
                <a:gd name="connsiteY46" fmla="*/ 211130 h 255676"/>
                <a:gd name="connsiteX47" fmla="*/ 225068 w 255882"/>
                <a:gd name="connsiteY47" fmla="*/ 211611 h 255676"/>
                <a:gd name="connsiteX48" fmla="*/ 213245 w 255882"/>
                <a:gd name="connsiteY48" fmla="*/ 213948 h 255676"/>
                <a:gd name="connsiteX49" fmla="*/ 198602 w 255882"/>
                <a:gd name="connsiteY49" fmla="*/ 205699 h 255676"/>
                <a:gd name="connsiteX50" fmla="*/ 188565 w 255882"/>
                <a:gd name="connsiteY50" fmla="*/ 207143 h 255676"/>
                <a:gd name="connsiteX51" fmla="*/ 185334 w 255882"/>
                <a:gd name="connsiteY51" fmla="*/ 216217 h 255676"/>
                <a:gd name="connsiteX52" fmla="*/ 190078 w 255882"/>
                <a:gd name="connsiteY52" fmla="*/ 234503 h 255676"/>
                <a:gd name="connsiteX53" fmla="*/ 187397 w 255882"/>
                <a:gd name="connsiteY53" fmla="*/ 241377 h 255676"/>
                <a:gd name="connsiteX54" fmla="*/ 182585 w 255882"/>
                <a:gd name="connsiteY54" fmla="*/ 243852 h 255676"/>
                <a:gd name="connsiteX55" fmla="*/ 175366 w 255882"/>
                <a:gd name="connsiteY55" fmla="*/ 241859 h 255676"/>
                <a:gd name="connsiteX56" fmla="*/ 164024 w 255882"/>
                <a:gd name="connsiteY56" fmla="*/ 227491 h 255676"/>
                <a:gd name="connsiteX57" fmla="*/ 149381 w 255882"/>
                <a:gd name="connsiteY57" fmla="*/ 226254 h 255676"/>
                <a:gd name="connsiteX58" fmla="*/ 147456 w 255882"/>
                <a:gd name="connsiteY58" fmla="*/ 230103 h 255676"/>
                <a:gd name="connsiteX59" fmla="*/ 144844 w 255882"/>
                <a:gd name="connsiteY59" fmla="*/ 249008 h 255676"/>
                <a:gd name="connsiteX60" fmla="*/ 139895 w 255882"/>
                <a:gd name="connsiteY60" fmla="*/ 255676 h 255676"/>
                <a:gd name="connsiteX61" fmla="*/ 131577 w 255882"/>
                <a:gd name="connsiteY61" fmla="*/ 255676 h 255676"/>
                <a:gd name="connsiteX62" fmla="*/ 127933 w 255882"/>
                <a:gd name="connsiteY62" fmla="*/ 250589 h 255676"/>
                <a:gd name="connsiteX63" fmla="*/ 122777 w 255882"/>
                <a:gd name="connsiteY63" fmla="*/ 232372 h 255676"/>
                <a:gd name="connsiteX64" fmla="*/ 116659 w 255882"/>
                <a:gd name="connsiteY64" fmla="*/ 227010 h 255676"/>
                <a:gd name="connsiteX65" fmla="*/ 112947 w 255882"/>
                <a:gd name="connsiteY65" fmla="*/ 226597 h 255676"/>
                <a:gd name="connsiteX66" fmla="*/ 106622 w 255882"/>
                <a:gd name="connsiteY66" fmla="*/ 230103 h 255676"/>
                <a:gd name="connsiteX67" fmla="*/ 105041 w 255882"/>
                <a:gd name="connsiteY67" fmla="*/ 232784 h 255676"/>
                <a:gd name="connsiteX68" fmla="*/ 96380 w 255882"/>
                <a:gd name="connsiteY68" fmla="*/ 247427 h 255676"/>
                <a:gd name="connsiteX69" fmla="*/ 89849 w 255882"/>
                <a:gd name="connsiteY69" fmla="*/ 250108 h 255676"/>
                <a:gd name="connsiteX70" fmla="*/ 84555 w 255882"/>
                <a:gd name="connsiteY70" fmla="*/ 248320 h 255676"/>
                <a:gd name="connsiteX71" fmla="*/ 80981 w 255882"/>
                <a:gd name="connsiteY71" fmla="*/ 241652 h 255676"/>
                <a:gd name="connsiteX72" fmla="*/ 83249 w 255882"/>
                <a:gd name="connsiteY72" fmla="*/ 222885 h 255676"/>
                <a:gd name="connsiteX73" fmla="*/ 78094 w 255882"/>
                <a:gd name="connsiteY73" fmla="*/ 214155 h 255676"/>
                <a:gd name="connsiteX74" fmla="*/ 68538 w 255882"/>
                <a:gd name="connsiteY74" fmla="*/ 214636 h 255676"/>
                <a:gd name="connsiteX75" fmla="*/ 55133 w 255882"/>
                <a:gd name="connsiteY75" fmla="*/ 224810 h 255676"/>
                <a:gd name="connsiteX76" fmla="*/ 43240 w 255882"/>
                <a:gd name="connsiteY76" fmla="*/ 224123 h 255676"/>
                <a:gd name="connsiteX77" fmla="*/ 42209 w 255882"/>
                <a:gd name="connsiteY77" fmla="*/ 223091 h 255676"/>
                <a:gd name="connsiteX78" fmla="*/ 41178 w 255882"/>
                <a:gd name="connsiteY78" fmla="*/ 214842 h 255676"/>
                <a:gd name="connsiteX79" fmla="*/ 50115 w 255882"/>
                <a:gd name="connsiteY79" fmla="*/ 198893 h 255676"/>
                <a:gd name="connsiteX80" fmla="*/ 51627 w 255882"/>
                <a:gd name="connsiteY80" fmla="*/ 194013 h 255676"/>
                <a:gd name="connsiteX81" fmla="*/ 39597 w 255882"/>
                <a:gd name="connsiteY81" fmla="*/ 185420 h 255676"/>
                <a:gd name="connsiteX82" fmla="*/ 21105 w 255882"/>
                <a:gd name="connsiteY82" fmla="*/ 190232 h 255676"/>
                <a:gd name="connsiteX83" fmla="*/ 15193 w 255882"/>
                <a:gd name="connsiteY83" fmla="*/ 188238 h 255676"/>
                <a:gd name="connsiteX84" fmla="*/ 12237 w 255882"/>
                <a:gd name="connsiteY84" fmla="*/ 183014 h 255676"/>
                <a:gd name="connsiteX85" fmla="*/ 14230 w 255882"/>
                <a:gd name="connsiteY85" fmla="*/ 175314 h 255676"/>
                <a:gd name="connsiteX86" fmla="*/ 27910 w 255882"/>
                <a:gd name="connsiteY86" fmla="*/ 164453 h 255676"/>
                <a:gd name="connsiteX87" fmla="*/ 31554 w 255882"/>
                <a:gd name="connsiteY87" fmla="*/ 153385 h 255676"/>
                <a:gd name="connsiteX88" fmla="*/ 24198 w 255882"/>
                <a:gd name="connsiteY88" fmla="*/ 147198 h 255676"/>
                <a:gd name="connsiteX89" fmla="*/ 6943 w 255882"/>
                <a:gd name="connsiteY89" fmla="*/ 144861 h 255676"/>
                <a:gd name="connsiteX90" fmla="*/ 138 w 255882"/>
                <a:gd name="connsiteY90" fmla="*/ 140049 h 255676"/>
                <a:gd name="connsiteX91" fmla="*/ 0 w 255882"/>
                <a:gd name="connsiteY91" fmla="*/ 131525 h 255676"/>
                <a:gd name="connsiteX92" fmla="*/ 5019 w 255882"/>
                <a:gd name="connsiteY92" fmla="*/ 127881 h 255676"/>
                <a:gd name="connsiteX93" fmla="*/ 22617 w 255882"/>
                <a:gd name="connsiteY93" fmla="*/ 122931 h 255676"/>
                <a:gd name="connsiteX94" fmla="*/ 28667 w 255882"/>
                <a:gd name="connsiteY94" fmla="*/ 116194 h 255676"/>
                <a:gd name="connsiteX95" fmla="*/ 29010 w 255882"/>
                <a:gd name="connsiteY95" fmla="*/ 113307 h 255676"/>
                <a:gd name="connsiteX96" fmla="*/ 25229 w 255882"/>
                <a:gd name="connsiteY96" fmla="*/ 106295 h 255676"/>
                <a:gd name="connsiteX97" fmla="*/ 9281 w 255882"/>
                <a:gd name="connsiteY97" fmla="*/ 96946 h 255676"/>
                <a:gd name="connsiteX98" fmla="*/ 5843 w 255882"/>
                <a:gd name="connsiteY98" fmla="*/ 88560 h 255676"/>
                <a:gd name="connsiteX99" fmla="*/ 6187 w 255882"/>
                <a:gd name="connsiteY99" fmla="*/ 87391 h 255676"/>
                <a:gd name="connsiteX100" fmla="*/ 15261 w 255882"/>
                <a:gd name="connsiteY100" fmla="*/ 81135 h 255676"/>
                <a:gd name="connsiteX101" fmla="*/ 32173 w 255882"/>
                <a:gd name="connsiteY101" fmla="*/ 83060 h 255676"/>
                <a:gd name="connsiteX102" fmla="*/ 40834 w 255882"/>
                <a:gd name="connsiteY102" fmla="*/ 79073 h 255676"/>
                <a:gd name="connsiteX103" fmla="*/ 40147 w 255882"/>
                <a:gd name="connsiteY103" fmla="*/ 67318 h 255676"/>
                <a:gd name="connsiteX104" fmla="*/ 29629 w 255882"/>
                <a:gd name="connsiteY104" fmla="*/ 53363 h 255676"/>
                <a:gd name="connsiteX105" fmla="*/ 29629 w 255882"/>
                <a:gd name="connsiteY105" fmla="*/ 45595 h 255676"/>
                <a:gd name="connsiteX106" fmla="*/ 33066 w 255882"/>
                <a:gd name="connsiteY106" fmla="*/ 41745 h 255676"/>
                <a:gd name="connsiteX107" fmla="*/ 40422 w 255882"/>
                <a:gd name="connsiteY107" fmla="*/ 40920 h 255676"/>
                <a:gd name="connsiteX108" fmla="*/ 56027 w 255882"/>
                <a:gd name="connsiteY108" fmla="*/ 49719 h 255676"/>
                <a:gd name="connsiteX109" fmla="*/ 69982 w 255882"/>
                <a:gd name="connsiteY109" fmla="*/ 45801 h 255676"/>
                <a:gd name="connsiteX110" fmla="*/ 70325 w 255882"/>
                <a:gd name="connsiteY110" fmla="*/ 39751 h 255676"/>
                <a:gd name="connsiteX111" fmla="*/ 65788 w 255882"/>
                <a:gd name="connsiteY111" fmla="*/ 22221 h 255676"/>
                <a:gd name="connsiteX112" fmla="*/ 69088 w 255882"/>
                <a:gd name="connsiteY112" fmla="*/ 14110 h 255676"/>
                <a:gd name="connsiteX113" fmla="*/ 71632 w 255882"/>
                <a:gd name="connsiteY113" fmla="*/ 12735 h 255676"/>
                <a:gd name="connsiteX114" fmla="*/ 81118 w 255882"/>
                <a:gd name="connsiteY114" fmla="*/ 15072 h 255676"/>
                <a:gd name="connsiteX115" fmla="*/ 92049 w 255882"/>
                <a:gd name="connsiteY115" fmla="*/ 28958 h 255676"/>
                <a:gd name="connsiteX116" fmla="*/ 106966 w 255882"/>
                <a:gd name="connsiteY116" fmla="*/ 28890 h 255676"/>
                <a:gd name="connsiteX117" fmla="*/ 108754 w 255882"/>
                <a:gd name="connsiteY117" fmla="*/ 22565 h 255676"/>
                <a:gd name="connsiteX118" fmla="*/ 110953 w 255882"/>
                <a:gd name="connsiteY118" fmla="*/ 6479 h 255676"/>
                <a:gd name="connsiteX119" fmla="*/ 116934 w 255882"/>
                <a:gd name="connsiteY119" fmla="*/ 292 h 255676"/>
                <a:gd name="connsiteX120" fmla="*/ 122296 w 255882"/>
                <a:gd name="connsiteY120" fmla="*/ 86 h 25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55882" h="255676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EE38B58-01FE-4D5B-B52B-DF7FB23D2B2C}"/>
              </a:ext>
            </a:extLst>
          </p:cNvPr>
          <p:cNvGrpSpPr/>
          <p:nvPr userDrawn="1"/>
        </p:nvGrpSpPr>
        <p:grpSpPr>
          <a:xfrm rot="17572368" flipH="1">
            <a:off x="1480750" y="1474295"/>
            <a:ext cx="487113" cy="1701453"/>
            <a:chOff x="391499" y="630207"/>
            <a:chExt cx="531848" cy="159319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DC60DCB-AA80-49A7-A330-6DEA44AF3C32}"/>
                </a:ext>
              </a:extLst>
            </p:cNvPr>
            <p:cNvSpPr/>
            <p:nvPr/>
          </p:nvSpPr>
          <p:spPr>
            <a:xfrm rot="20495611">
              <a:off x="400453" y="630207"/>
              <a:ext cx="522894" cy="153913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126044E-368C-440B-B94F-7A414E81ED0E}"/>
                </a:ext>
              </a:extLst>
            </p:cNvPr>
            <p:cNvSpPr/>
            <p:nvPr/>
          </p:nvSpPr>
          <p:spPr>
            <a:xfrm rot="20495611">
              <a:off x="391499" y="684262"/>
              <a:ext cx="191608" cy="15391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09EA3D-BF09-4750-8B89-52062CCAA8D8}"/>
              </a:ext>
            </a:extLst>
          </p:cNvPr>
          <p:cNvGrpSpPr/>
          <p:nvPr userDrawn="1"/>
        </p:nvGrpSpPr>
        <p:grpSpPr>
          <a:xfrm rot="9737426" flipH="1">
            <a:off x="2091150" y="2624217"/>
            <a:ext cx="514460" cy="514460"/>
            <a:chOff x="121429" y="411151"/>
            <a:chExt cx="607375" cy="60737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CD88CA8-507A-4052-B3D1-5825B8BBAFFC}"/>
                </a:ext>
              </a:extLst>
            </p:cNvPr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9BC079D-A9B7-4437-8CA1-2DF8E7A33A14}"/>
                </a:ext>
              </a:extLst>
            </p:cNvPr>
            <p:cNvSpPr/>
            <p:nvPr/>
          </p:nvSpPr>
          <p:spPr>
            <a:xfrm>
              <a:off x="186933" y="476655"/>
              <a:ext cx="476367" cy="476367"/>
            </a:xfrm>
            <a:custGeom>
              <a:avLst/>
              <a:gdLst>
                <a:gd name="connsiteX0" fmla="*/ 977265 w 1950394"/>
                <a:gd name="connsiteY0" fmla="*/ 1954006 h 1950394"/>
                <a:gd name="connsiteX1" fmla="*/ 4 w 1950394"/>
                <a:gd name="connsiteY1" fmla="*/ 977261 h 1950394"/>
                <a:gd name="connsiteX2" fmla="*/ 976749 w 1950394"/>
                <a:gd name="connsiteY2" fmla="*/ 0 h 1950394"/>
                <a:gd name="connsiteX3" fmla="*/ 1953494 w 1950394"/>
                <a:gd name="connsiteY3" fmla="*/ 976229 h 1950394"/>
                <a:gd name="connsiteX4" fmla="*/ 977265 w 1950394"/>
                <a:gd name="connsiteY4" fmla="*/ 1954006 h 1950394"/>
                <a:gd name="connsiteX5" fmla="*/ 1198104 w 1950394"/>
                <a:gd name="connsiteY5" fmla="*/ 1613977 h 1950394"/>
                <a:gd name="connsiteX6" fmla="*/ 1221839 w 1950394"/>
                <a:gd name="connsiteY6" fmla="*/ 1574763 h 1950394"/>
                <a:gd name="connsiteX7" fmla="*/ 1240930 w 1950394"/>
                <a:gd name="connsiteY7" fmla="*/ 1566507 h 1950394"/>
                <a:gd name="connsiteX8" fmla="*/ 1257957 w 1950394"/>
                <a:gd name="connsiteY8" fmla="*/ 1569603 h 1950394"/>
                <a:gd name="connsiteX9" fmla="*/ 1298203 w 1950394"/>
                <a:gd name="connsiteY9" fmla="*/ 1624297 h 1950394"/>
                <a:gd name="connsiteX10" fmla="*/ 1311619 w 1950394"/>
                <a:gd name="connsiteY10" fmla="*/ 1629456 h 1950394"/>
                <a:gd name="connsiteX11" fmla="*/ 1375084 w 1950394"/>
                <a:gd name="connsiteY11" fmla="*/ 1592822 h 1950394"/>
                <a:gd name="connsiteX12" fmla="*/ 1377148 w 1950394"/>
                <a:gd name="connsiteY12" fmla="*/ 1578891 h 1950394"/>
                <a:gd name="connsiteX13" fmla="*/ 1349285 w 1950394"/>
                <a:gd name="connsiteY13" fmla="*/ 1515426 h 1950394"/>
                <a:gd name="connsiteX14" fmla="*/ 1353413 w 1950394"/>
                <a:gd name="connsiteY14" fmla="*/ 1502010 h 1950394"/>
                <a:gd name="connsiteX15" fmla="*/ 1385919 w 1950394"/>
                <a:gd name="connsiteY15" fmla="*/ 1476727 h 1950394"/>
                <a:gd name="connsiteX16" fmla="*/ 1400883 w 1950394"/>
                <a:gd name="connsiteY16" fmla="*/ 1476727 h 1950394"/>
                <a:gd name="connsiteX17" fmla="*/ 1452996 w 1950394"/>
                <a:gd name="connsiteY17" fmla="*/ 1518005 h 1950394"/>
                <a:gd name="connsiteX18" fmla="*/ 1470024 w 1950394"/>
                <a:gd name="connsiteY18" fmla="*/ 1519553 h 1950394"/>
                <a:gd name="connsiteX19" fmla="*/ 1519041 w 1950394"/>
                <a:gd name="connsiteY19" fmla="*/ 1470535 h 1950394"/>
                <a:gd name="connsiteX20" fmla="*/ 1518010 w 1950394"/>
                <a:gd name="connsiteY20" fmla="*/ 1453508 h 1950394"/>
                <a:gd name="connsiteX21" fmla="*/ 1475699 w 1950394"/>
                <a:gd name="connsiteY21" fmla="*/ 1400363 h 1950394"/>
                <a:gd name="connsiteX22" fmla="*/ 1476215 w 1950394"/>
                <a:gd name="connsiteY22" fmla="*/ 1386431 h 1950394"/>
                <a:gd name="connsiteX23" fmla="*/ 1501498 w 1950394"/>
                <a:gd name="connsiteY23" fmla="*/ 1353925 h 1950394"/>
                <a:gd name="connsiteX24" fmla="*/ 1515946 w 1950394"/>
                <a:gd name="connsiteY24" fmla="*/ 1349797 h 1950394"/>
                <a:gd name="connsiteX25" fmla="*/ 1579411 w 1950394"/>
                <a:gd name="connsiteY25" fmla="*/ 1377660 h 1950394"/>
                <a:gd name="connsiteX26" fmla="*/ 1592310 w 1950394"/>
                <a:gd name="connsiteY26" fmla="*/ 1375596 h 1950394"/>
                <a:gd name="connsiteX27" fmla="*/ 1628945 w 1950394"/>
                <a:gd name="connsiteY27" fmla="*/ 1312130 h 1950394"/>
                <a:gd name="connsiteX28" fmla="*/ 1623785 w 1950394"/>
                <a:gd name="connsiteY28" fmla="*/ 1298199 h 1950394"/>
                <a:gd name="connsiteX29" fmla="*/ 1577863 w 1950394"/>
                <a:gd name="connsiteY29" fmla="*/ 1265692 h 1950394"/>
                <a:gd name="connsiteX30" fmla="*/ 1571155 w 1950394"/>
                <a:gd name="connsiteY30" fmla="*/ 1230090 h 1950394"/>
                <a:gd name="connsiteX31" fmla="*/ 1579927 w 1950394"/>
                <a:gd name="connsiteY31" fmla="*/ 1208419 h 1950394"/>
                <a:gd name="connsiteX32" fmla="*/ 1596438 w 1950394"/>
                <a:gd name="connsiteY32" fmla="*/ 1197583 h 1950394"/>
                <a:gd name="connsiteX33" fmla="*/ 1660935 w 1950394"/>
                <a:gd name="connsiteY33" fmla="*/ 1207387 h 1950394"/>
                <a:gd name="connsiteX34" fmla="*/ 1675383 w 1950394"/>
                <a:gd name="connsiteY34" fmla="*/ 1201195 h 1950394"/>
                <a:gd name="connsiteX35" fmla="*/ 1693442 w 1950394"/>
                <a:gd name="connsiteY35" fmla="*/ 1132570 h 1950394"/>
                <a:gd name="connsiteX36" fmla="*/ 1684154 w 1950394"/>
                <a:gd name="connsiteY36" fmla="*/ 1119155 h 1950394"/>
                <a:gd name="connsiteX37" fmla="*/ 1621205 w 1950394"/>
                <a:gd name="connsiteY37" fmla="*/ 1093872 h 1950394"/>
                <a:gd name="connsiteX38" fmla="*/ 1614497 w 1950394"/>
                <a:gd name="connsiteY38" fmla="*/ 1083037 h 1950394"/>
                <a:gd name="connsiteX39" fmla="*/ 1620173 w 1950394"/>
                <a:gd name="connsiteY39" fmla="*/ 1042274 h 1950394"/>
                <a:gd name="connsiteX40" fmla="*/ 1632557 w 1950394"/>
                <a:gd name="connsiteY40" fmla="*/ 1029891 h 1950394"/>
                <a:gd name="connsiteX41" fmla="*/ 1696022 w 1950394"/>
                <a:gd name="connsiteY41" fmla="*/ 1022667 h 1950394"/>
                <a:gd name="connsiteX42" fmla="*/ 1709437 w 1950394"/>
                <a:gd name="connsiteY42" fmla="*/ 1010800 h 1950394"/>
                <a:gd name="connsiteX43" fmla="*/ 1709437 w 1950394"/>
                <a:gd name="connsiteY43" fmla="*/ 943723 h 1950394"/>
                <a:gd name="connsiteX44" fmla="*/ 1694990 w 1950394"/>
                <a:gd name="connsiteY44" fmla="*/ 931339 h 1950394"/>
                <a:gd name="connsiteX45" fmla="*/ 1650616 w 1950394"/>
                <a:gd name="connsiteY45" fmla="*/ 928243 h 1950394"/>
                <a:gd name="connsiteX46" fmla="*/ 1618109 w 1950394"/>
                <a:gd name="connsiteY46" fmla="*/ 892125 h 1950394"/>
                <a:gd name="connsiteX47" fmla="*/ 1615013 w 1950394"/>
                <a:gd name="connsiteY47" fmla="*/ 874582 h 1950394"/>
                <a:gd name="connsiteX48" fmla="*/ 1622753 w 1950394"/>
                <a:gd name="connsiteY48" fmla="*/ 859102 h 1950394"/>
                <a:gd name="connsiteX49" fmla="*/ 1684670 w 1950394"/>
                <a:gd name="connsiteY49" fmla="*/ 834851 h 1950394"/>
                <a:gd name="connsiteX50" fmla="*/ 1693442 w 1950394"/>
                <a:gd name="connsiteY50" fmla="*/ 821952 h 1950394"/>
                <a:gd name="connsiteX51" fmla="*/ 1674867 w 1950394"/>
                <a:gd name="connsiteY51" fmla="*/ 753327 h 1950394"/>
                <a:gd name="connsiteX52" fmla="*/ 1659903 w 1950394"/>
                <a:gd name="connsiteY52" fmla="*/ 746619 h 1950394"/>
                <a:gd name="connsiteX53" fmla="*/ 1594374 w 1950394"/>
                <a:gd name="connsiteY53" fmla="*/ 756423 h 1950394"/>
                <a:gd name="connsiteX54" fmla="*/ 1580443 w 1950394"/>
                <a:gd name="connsiteY54" fmla="*/ 747651 h 1950394"/>
                <a:gd name="connsiteX55" fmla="*/ 1565995 w 1950394"/>
                <a:gd name="connsiteY55" fmla="*/ 713081 h 1950394"/>
                <a:gd name="connsiteX56" fmla="*/ 1570123 w 1950394"/>
                <a:gd name="connsiteY56" fmla="*/ 696054 h 1950394"/>
                <a:gd name="connsiteX57" fmla="*/ 1623269 w 1950394"/>
                <a:gd name="connsiteY57" fmla="*/ 656323 h 1950394"/>
                <a:gd name="connsiteX58" fmla="*/ 1628429 w 1950394"/>
                <a:gd name="connsiteY58" fmla="*/ 641876 h 1950394"/>
                <a:gd name="connsiteX59" fmla="*/ 1592310 w 1950394"/>
                <a:gd name="connsiteY59" fmla="*/ 579443 h 1950394"/>
                <a:gd name="connsiteX60" fmla="*/ 1578379 w 1950394"/>
                <a:gd name="connsiteY60" fmla="*/ 576863 h 1950394"/>
                <a:gd name="connsiteX61" fmla="*/ 1532457 w 1950394"/>
                <a:gd name="connsiteY61" fmla="*/ 599050 h 1950394"/>
                <a:gd name="connsiteX62" fmla="*/ 1490147 w 1950394"/>
                <a:gd name="connsiteY62" fmla="*/ 585118 h 1950394"/>
                <a:gd name="connsiteX63" fmla="*/ 1477247 w 1950394"/>
                <a:gd name="connsiteY63" fmla="*/ 569123 h 1950394"/>
                <a:gd name="connsiteX64" fmla="*/ 1476731 w 1950394"/>
                <a:gd name="connsiteY64" fmla="*/ 552096 h 1950394"/>
                <a:gd name="connsiteX65" fmla="*/ 1518525 w 1950394"/>
                <a:gd name="connsiteY65" fmla="*/ 499982 h 1950394"/>
                <a:gd name="connsiteX66" fmla="*/ 1519557 w 1950394"/>
                <a:gd name="connsiteY66" fmla="*/ 483987 h 1950394"/>
                <a:gd name="connsiteX67" fmla="*/ 1470540 w 1950394"/>
                <a:gd name="connsiteY67" fmla="*/ 434453 h 1950394"/>
                <a:gd name="connsiteX68" fmla="*/ 1452480 w 1950394"/>
                <a:gd name="connsiteY68" fmla="*/ 436001 h 1950394"/>
                <a:gd name="connsiteX69" fmla="*/ 1418942 w 1950394"/>
                <a:gd name="connsiteY69" fmla="*/ 465412 h 1950394"/>
                <a:gd name="connsiteX70" fmla="*/ 1369408 w 1950394"/>
                <a:gd name="connsiteY70" fmla="*/ 463348 h 1950394"/>
                <a:gd name="connsiteX71" fmla="*/ 1354961 w 1950394"/>
                <a:gd name="connsiteY71" fmla="*/ 452512 h 1950394"/>
                <a:gd name="connsiteX72" fmla="*/ 1349801 w 1950394"/>
                <a:gd name="connsiteY72" fmla="*/ 436001 h 1950394"/>
                <a:gd name="connsiteX73" fmla="*/ 1377148 w 1950394"/>
                <a:gd name="connsiteY73" fmla="*/ 374084 h 1950394"/>
                <a:gd name="connsiteX74" fmla="*/ 1374052 w 1950394"/>
                <a:gd name="connsiteY74" fmla="*/ 360152 h 1950394"/>
                <a:gd name="connsiteX75" fmla="*/ 1312651 w 1950394"/>
                <a:gd name="connsiteY75" fmla="*/ 324550 h 1950394"/>
                <a:gd name="connsiteX76" fmla="*/ 1296655 w 1950394"/>
                <a:gd name="connsiteY76" fmla="*/ 329193 h 1950394"/>
                <a:gd name="connsiteX77" fmla="*/ 1256925 w 1950394"/>
                <a:gd name="connsiteY77" fmla="*/ 382855 h 1950394"/>
                <a:gd name="connsiteX78" fmla="*/ 1238866 w 1950394"/>
                <a:gd name="connsiteY78" fmla="*/ 386467 h 1950394"/>
                <a:gd name="connsiteX79" fmla="*/ 1206875 w 1950394"/>
                <a:gd name="connsiteY79" fmla="*/ 373052 h 1950394"/>
                <a:gd name="connsiteX80" fmla="*/ 1196556 w 1950394"/>
                <a:gd name="connsiteY80" fmla="*/ 357572 h 1950394"/>
                <a:gd name="connsiteX81" fmla="*/ 1206359 w 1950394"/>
                <a:gd name="connsiteY81" fmla="*/ 293075 h 1950394"/>
                <a:gd name="connsiteX82" fmla="*/ 1199652 w 1950394"/>
                <a:gd name="connsiteY82" fmla="*/ 278112 h 1950394"/>
                <a:gd name="connsiteX83" fmla="*/ 1131027 w 1950394"/>
                <a:gd name="connsiteY83" fmla="*/ 259537 h 1950394"/>
                <a:gd name="connsiteX84" fmla="*/ 1118127 w 1950394"/>
                <a:gd name="connsiteY84" fmla="*/ 268308 h 1950394"/>
                <a:gd name="connsiteX85" fmla="*/ 1093360 w 1950394"/>
                <a:gd name="connsiteY85" fmla="*/ 331258 h 1950394"/>
                <a:gd name="connsiteX86" fmla="*/ 1079945 w 1950394"/>
                <a:gd name="connsiteY86" fmla="*/ 338481 h 1950394"/>
                <a:gd name="connsiteX87" fmla="*/ 1042794 w 1950394"/>
                <a:gd name="connsiteY87" fmla="*/ 333837 h 1950394"/>
                <a:gd name="connsiteX88" fmla="*/ 1028347 w 1950394"/>
                <a:gd name="connsiteY88" fmla="*/ 320422 h 1950394"/>
                <a:gd name="connsiteX89" fmla="*/ 1021123 w 1950394"/>
                <a:gd name="connsiteY89" fmla="*/ 257989 h 1950394"/>
                <a:gd name="connsiteX90" fmla="*/ 1008740 w 1950394"/>
                <a:gd name="connsiteY90" fmla="*/ 243541 h 1950394"/>
                <a:gd name="connsiteX91" fmla="*/ 941663 w 1950394"/>
                <a:gd name="connsiteY91" fmla="*/ 243541 h 1950394"/>
                <a:gd name="connsiteX92" fmla="*/ 929795 w 1950394"/>
                <a:gd name="connsiteY92" fmla="*/ 256957 h 1950394"/>
                <a:gd name="connsiteX93" fmla="*/ 922572 w 1950394"/>
                <a:gd name="connsiteY93" fmla="*/ 320422 h 1950394"/>
                <a:gd name="connsiteX94" fmla="*/ 909156 w 1950394"/>
                <a:gd name="connsiteY94" fmla="*/ 333321 h 1950394"/>
                <a:gd name="connsiteX95" fmla="*/ 872006 w 1950394"/>
                <a:gd name="connsiteY95" fmla="*/ 337965 h 1950394"/>
                <a:gd name="connsiteX96" fmla="*/ 857559 w 1950394"/>
                <a:gd name="connsiteY96" fmla="*/ 330226 h 1950394"/>
                <a:gd name="connsiteX97" fmla="*/ 833308 w 1950394"/>
                <a:gd name="connsiteY97" fmla="*/ 268308 h 1950394"/>
                <a:gd name="connsiteX98" fmla="*/ 819892 w 1950394"/>
                <a:gd name="connsiteY98" fmla="*/ 259021 h 1950394"/>
                <a:gd name="connsiteX99" fmla="*/ 753847 w 1950394"/>
                <a:gd name="connsiteY99" fmla="*/ 276564 h 1950394"/>
                <a:gd name="connsiteX100" fmla="*/ 745591 w 1950394"/>
                <a:gd name="connsiteY100" fmla="*/ 293075 h 1950394"/>
                <a:gd name="connsiteX101" fmla="*/ 754879 w 1950394"/>
                <a:gd name="connsiteY101" fmla="*/ 339513 h 1950394"/>
                <a:gd name="connsiteX102" fmla="*/ 728564 w 1950394"/>
                <a:gd name="connsiteY102" fmla="*/ 378728 h 1950394"/>
                <a:gd name="connsiteX103" fmla="*/ 712053 w 1950394"/>
                <a:gd name="connsiteY103" fmla="*/ 385951 h 1950394"/>
                <a:gd name="connsiteX104" fmla="*/ 695026 w 1950394"/>
                <a:gd name="connsiteY104" fmla="*/ 382855 h 1950394"/>
                <a:gd name="connsiteX105" fmla="*/ 654779 w 1950394"/>
                <a:gd name="connsiteY105" fmla="*/ 328161 h 1950394"/>
                <a:gd name="connsiteX106" fmla="*/ 641364 w 1950394"/>
                <a:gd name="connsiteY106" fmla="*/ 323002 h 1950394"/>
                <a:gd name="connsiteX107" fmla="*/ 577899 w 1950394"/>
                <a:gd name="connsiteY107" fmla="*/ 359636 h 1950394"/>
                <a:gd name="connsiteX108" fmla="*/ 574803 w 1950394"/>
                <a:gd name="connsiteY108" fmla="*/ 372536 h 1950394"/>
                <a:gd name="connsiteX109" fmla="*/ 602666 w 1950394"/>
                <a:gd name="connsiteY109" fmla="*/ 435485 h 1950394"/>
                <a:gd name="connsiteX110" fmla="*/ 598022 w 1950394"/>
                <a:gd name="connsiteY110" fmla="*/ 450964 h 1950394"/>
                <a:gd name="connsiteX111" fmla="*/ 567579 w 1950394"/>
                <a:gd name="connsiteY111" fmla="*/ 474699 h 1950394"/>
                <a:gd name="connsiteX112" fmla="*/ 550552 w 1950394"/>
                <a:gd name="connsiteY112" fmla="*/ 474699 h 1950394"/>
                <a:gd name="connsiteX113" fmla="*/ 498438 w 1950394"/>
                <a:gd name="connsiteY113" fmla="*/ 432905 h 1950394"/>
                <a:gd name="connsiteX114" fmla="*/ 483475 w 1950394"/>
                <a:gd name="connsiteY114" fmla="*/ 431357 h 1950394"/>
                <a:gd name="connsiteX115" fmla="*/ 432393 w 1950394"/>
                <a:gd name="connsiteY115" fmla="*/ 482439 h 1950394"/>
                <a:gd name="connsiteX116" fmla="*/ 433425 w 1950394"/>
                <a:gd name="connsiteY116" fmla="*/ 497402 h 1950394"/>
                <a:gd name="connsiteX117" fmla="*/ 475735 w 1950394"/>
                <a:gd name="connsiteY117" fmla="*/ 550032 h 1950394"/>
                <a:gd name="connsiteX118" fmla="*/ 475219 w 1950394"/>
                <a:gd name="connsiteY118" fmla="*/ 566027 h 1950394"/>
                <a:gd name="connsiteX119" fmla="*/ 450968 w 1950394"/>
                <a:gd name="connsiteY119" fmla="*/ 597502 h 1950394"/>
                <a:gd name="connsiteX120" fmla="*/ 437553 w 1950394"/>
                <a:gd name="connsiteY120" fmla="*/ 601629 h 1950394"/>
                <a:gd name="connsiteX121" fmla="*/ 373056 w 1950394"/>
                <a:gd name="connsiteY121" fmla="*/ 573251 h 1950394"/>
                <a:gd name="connsiteX122" fmla="*/ 360156 w 1950394"/>
                <a:gd name="connsiteY122" fmla="*/ 575315 h 1950394"/>
                <a:gd name="connsiteX123" fmla="*/ 323522 w 1950394"/>
                <a:gd name="connsiteY123" fmla="*/ 638780 h 1950394"/>
                <a:gd name="connsiteX124" fmla="*/ 328166 w 1950394"/>
                <a:gd name="connsiteY124" fmla="*/ 652711 h 1950394"/>
                <a:gd name="connsiteX125" fmla="*/ 374088 w 1950394"/>
                <a:gd name="connsiteY125" fmla="*/ 685218 h 1950394"/>
                <a:gd name="connsiteX126" fmla="*/ 380795 w 1950394"/>
                <a:gd name="connsiteY126" fmla="*/ 720820 h 1950394"/>
                <a:gd name="connsiteX127" fmla="*/ 372024 w 1950394"/>
                <a:gd name="connsiteY127" fmla="*/ 742492 h 1950394"/>
                <a:gd name="connsiteX128" fmla="*/ 355513 w 1950394"/>
                <a:gd name="connsiteY128" fmla="*/ 753327 h 1950394"/>
                <a:gd name="connsiteX129" fmla="*/ 291015 w 1950394"/>
                <a:gd name="connsiteY129" fmla="*/ 743523 h 1950394"/>
                <a:gd name="connsiteX130" fmla="*/ 276568 w 1950394"/>
                <a:gd name="connsiteY130" fmla="*/ 751263 h 1950394"/>
                <a:gd name="connsiteX131" fmla="*/ 258509 w 1950394"/>
                <a:gd name="connsiteY131" fmla="*/ 818340 h 1950394"/>
                <a:gd name="connsiteX132" fmla="*/ 267796 w 1950394"/>
                <a:gd name="connsiteY132" fmla="*/ 831756 h 1950394"/>
                <a:gd name="connsiteX133" fmla="*/ 330746 w 1950394"/>
                <a:gd name="connsiteY133" fmla="*/ 857038 h 1950394"/>
                <a:gd name="connsiteX134" fmla="*/ 337453 w 1950394"/>
                <a:gd name="connsiteY134" fmla="*/ 869422 h 1950394"/>
                <a:gd name="connsiteX135" fmla="*/ 332810 w 1950394"/>
                <a:gd name="connsiteY135" fmla="*/ 906572 h 1950394"/>
                <a:gd name="connsiteX136" fmla="*/ 318878 w 1950394"/>
                <a:gd name="connsiteY136" fmla="*/ 922052 h 1950394"/>
                <a:gd name="connsiteX137" fmla="*/ 256445 w 1950394"/>
                <a:gd name="connsiteY137" fmla="*/ 929275 h 1950394"/>
                <a:gd name="connsiteX138" fmla="*/ 242514 w 1950394"/>
                <a:gd name="connsiteY138" fmla="*/ 942175 h 1950394"/>
                <a:gd name="connsiteX139" fmla="*/ 242514 w 1950394"/>
                <a:gd name="connsiteY139" fmla="*/ 1006672 h 1950394"/>
                <a:gd name="connsiteX140" fmla="*/ 257993 w 1950394"/>
                <a:gd name="connsiteY140" fmla="*/ 1020603 h 1950394"/>
                <a:gd name="connsiteX141" fmla="*/ 321458 w 1950394"/>
                <a:gd name="connsiteY141" fmla="*/ 1028343 h 1950394"/>
                <a:gd name="connsiteX142" fmla="*/ 331778 w 1950394"/>
                <a:gd name="connsiteY142" fmla="*/ 1039694 h 1950394"/>
                <a:gd name="connsiteX143" fmla="*/ 336937 w 1950394"/>
                <a:gd name="connsiteY143" fmla="*/ 1077877 h 1950394"/>
                <a:gd name="connsiteX144" fmla="*/ 329198 w 1950394"/>
                <a:gd name="connsiteY144" fmla="*/ 1093356 h 1950394"/>
                <a:gd name="connsiteX145" fmla="*/ 265733 w 1950394"/>
                <a:gd name="connsiteY145" fmla="*/ 1117607 h 1950394"/>
                <a:gd name="connsiteX146" fmla="*/ 257993 w 1950394"/>
                <a:gd name="connsiteY146" fmla="*/ 1129990 h 1950394"/>
                <a:gd name="connsiteX147" fmla="*/ 276568 w 1950394"/>
                <a:gd name="connsiteY147" fmla="*/ 1198615 h 1950394"/>
                <a:gd name="connsiteX148" fmla="*/ 291531 w 1950394"/>
                <a:gd name="connsiteY148" fmla="*/ 1205839 h 1950394"/>
                <a:gd name="connsiteX149" fmla="*/ 345709 w 1950394"/>
                <a:gd name="connsiteY149" fmla="*/ 1196035 h 1950394"/>
                <a:gd name="connsiteX150" fmla="*/ 375636 w 1950394"/>
                <a:gd name="connsiteY150" fmla="*/ 1216675 h 1950394"/>
                <a:gd name="connsiteX151" fmla="*/ 384407 w 1950394"/>
                <a:gd name="connsiteY151" fmla="*/ 1236798 h 1950394"/>
                <a:gd name="connsiteX152" fmla="*/ 379764 w 1950394"/>
                <a:gd name="connsiteY152" fmla="*/ 1257953 h 1950394"/>
                <a:gd name="connsiteX153" fmla="*/ 327134 w 1950394"/>
                <a:gd name="connsiteY153" fmla="*/ 1296651 h 1950394"/>
                <a:gd name="connsiteX154" fmla="*/ 322490 w 1950394"/>
                <a:gd name="connsiteY154" fmla="*/ 1310583 h 1950394"/>
                <a:gd name="connsiteX155" fmla="*/ 359124 w 1950394"/>
                <a:gd name="connsiteY155" fmla="*/ 1374048 h 1950394"/>
                <a:gd name="connsiteX156" fmla="*/ 370992 w 1950394"/>
                <a:gd name="connsiteY156" fmla="*/ 1376628 h 1950394"/>
                <a:gd name="connsiteX157" fmla="*/ 433941 w 1950394"/>
                <a:gd name="connsiteY157" fmla="*/ 1348765 h 1950394"/>
                <a:gd name="connsiteX158" fmla="*/ 450452 w 1950394"/>
                <a:gd name="connsiteY158" fmla="*/ 1353925 h 1950394"/>
                <a:gd name="connsiteX159" fmla="*/ 474187 w 1950394"/>
                <a:gd name="connsiteY159" fmla="*/ 1384367 h 1950394"/>
                <a:gd name="connsiteX160" fmla="*/ 475219 w 1950394"/>
                <a:gd name="connsiteY160" fmla="*/ 1399331 h 1950394"/>
                <a:gd name="connsiteX161" fmla="*/ 432909 w 1950394"/>
                <a:gd name="connsiteY161" fmla="*/ 1452476 h 1950394"/>
                <a:gd name="connsiteX162" fmla="*/ 431877 w 1950394"/>
                <a:gd name="connsiteY162" fmla="*/ 1468471 h 1950394"/>
                <a:gd name="connsiteX163" fmla="*/ 481927 w 1950394"/>
                <a:gd name="connsiteY163" fmla="*/ 1518521 h 1950394"/>
                <a:gd name="connsiteX164" fmla="*/ 497922 w 1950394"/>
                <a:gd name="connsiteY164" fmla="*/ 1517489 h 1950394"/>
                <a:gd name="connsiteX165" fmla="*/ 550036 w 1950394"/>
                <a:gd name="connsiteY165" fmla="*/ 1475695 h 1950394"/>
                <a:gd name="connsiteX166" fmla="*/ 567063 w 1950394"/>
                <a:gd name="connsiteY166" fmla="*/ 1476211 h 1950394"/>
                <a:gd name="connsiteX167" fmla="*/ 596474 w 1950394"/>
                <a:gd name="connsiteY167" fmla="*/ 1498914 h 1950394"/>
                <a:gd name="connsiteX168" fmla="*/ 601634 w 1950394"/>
                <a:gd name="connsiteY168" fmla="*/ 1515426 h 1950394"/>
                <a:gd name="connsiteX169" fmla="*/ 574287 w 1950394"/>
                <a:gd name="connsiteY169" fmla="*/ 1577343 h 1950394"/>
                <a:gd name="connsiteX170" fmla="*/ 576867 w 1950394"/>
                <a:gd name="connsiteY170" fmla="*/ 1591274 h 1950394"/>
                <a:gd name="connsiteX171" fmla="*/ 639300 w 1950394"/>
                <a:gd name="connsiteY171" fmla="*/ 1627393 h 1950394"/>
                <a:gd name="connsiteX172" fmla="*/ 653747 w 1950394"/>
                <a:gd name="connsiteY172" fmla="*/ 1622233 h 1950394"/>
                <a:gd name="connsiteX173" fmla="*/ 693478 w 1950394"/>
                <a:gd name="connsiteY173" fmla="*/ 1568571 h 1950394"/>
                <a:gd name="connsiteX174" fmla="*/ 711537 w 1950394"/>
                <a:gd name="connsiteY174" fmla="*/ 1564959 h 1950394"/>
                <a:gd name="connsiteX175" fmla="*/ 743528 w 1950394"/>
                <a:gd name="connsiteY175" fmla="*/ 1578375 h 1950394"/>
                <a:gd name="connsiteX176" fmla="*/ 753847 w 1950394"/>
                <a:gd name="connsiteY176" fmla="*/ 1593854 h 1950394"/>
                <a:gd name="connsiteX177" fmla="*/ 744044 w 1950394"/>
                <a:gd name="connsiteY177" fmla="*/ 1658351 h 1950394"/>
                <a:gd name="connsiteX178" fmla="*/ 752299 w 1950394"/>
                <a:gd name="connsiteY178" fmla="*/ 1673831 h 1950394"/>
                <a:gd name="connsiteX179" fmla="*/ 818344 w 1950394"/>
                <a:gd name="connsiteY179" fmla="*/ 1691374 h 1950394"/>
                <a:gd name="connsiteX180" fmla="*/ 832276 w 1950394"/>
                <a:gd name="connsiteY180" fmla="*/ 1682602 h 1950394"/>
                <a:gd name="connsiteX181" fmla="*/ 857043 w 1950394"/>
                <a:gd name="connsiteY181" fmla="*/ 1619653 h 1950394"/>
                <a:gd name="connsiteX182" fmla="*/ 868910 w 1950394"/>
                <a:gd name="connsiteY182" fmla="*/ 1612429 h 1950394"/>
                <a:gd name="connsiteX183" fmla="*/ 908640 w 1950394"/>
                <a:gd name="connsiteY183" fmla="*/ 1617589 h 1950394"/>
                <a:gd name="connsiteX184" fmla="*/ 922056 w 1950394"/>
                <a:gd name="connsiteY184" fmla="*/ 1630488 h 1950394"/>
                <a:gd name="connsiteX185" fmla="*/ 929279 w 1950394"/>
                <a:gd name="connsiteY185" fmla="*/ 1692922 h 1950394"/>
                <a:gd name="connsiteX186" fmla="*/ 942695 w 1950394"/>
                <a:gd name="connsiteY186" fmla="*/ 1707369 h 1950394"/>
                <a:gd name="connsiteX187" fmla="*/ 1007192 w 1950394"/>
                <a:gd name="connsiteY187" fmla="*/ 1707369 h 1950394"/>
                <a:gd name="connsiteX188" fmla="*/ 1020607 w 1950394"/>
                <a:gd name="connsiteY188" fmla="*/ 1692406 h 1950394"/>
                <a:gd name="connsiteX189" fmla="*/ 1028347 w 1950394"/>
                <a:gd name="connsiteY189" fmla="*/ 1628941 h 1950394"/>
                <a:gd name="connsiteX190" fmla="*/ 1040215 w 1950394"/>
                <a:gd name="connsiteY190" fmla="*/ 1617589 h 1950394"/>
                <a:gd name="connsiteX191" fmla="*/ 1078397 w 1950394"/>
                <a:gd name="connsiteY191" fmla="*/ 1612429 h 1950394"/>
                <a:gd name="connsiteX192" fmla="*/ 1092844 w 1950394"/>
                <a:gd name="connsiteY192" fmla="*/ 1619653 h 1950394"/>
                <a:gd name="connsiteX193" fmla="*/ 1117095 w 1950394"/>
                <a:gd name="connsiteY193" fmla="*/ 1681570 h 1950394"/>
                <a:gd name="connsiteX194" fmla="*/ 1130511 w 1950394"/>
                <a:gd name="connsiteY194" fmla="*/ 1690858 h 1950394"/>
                <a:gd name="connsiteX195" fmla="*/ 1196556 w 1950394"/>
                <a:gd name="connsiteY195" fmla="*/ 1673315 h 1950394"/>
                <a:gd name="connsiteX196" fmla="*/ 1204811 w 1950394"/>
                <a:gd name="connsiteY196" fmla="*/ 1656803 h 1950394"/>
                <a:gd name="connsiteX197" fmla="*/ 1198104 w 1950394"/>
                <a:gd name="connsiteY197" fmla="*/ 1613977 h 195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950394" h="1950394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8F9EC3F-3387-4CF3-A03F-AC9058376362}"/>
                </a:ext>
              </a:extLst>
            </p:cNvPr>
            <p:cNvSpPr/>
            <p:nvPr/>
          </p:nvSpPr>
          <p:spPr>
            <a:xfrm>
              <a:off x="306264" y="596604"/>
              <a:ext cx="237705" cy="236465"/>
            </a:xfrm>
            <a:custGeom>
              <a:avLst/>
              <a:gdLst>
                <a:gd name="connsiteX0" fmla="*/ 185362 w 237706"/>
                <a:gd name="connsiteY0" fmla="*/ 130458 h 236466"/>
                <a:gd name="connsiteX1" fmla="*/ 237706 w 237706"/>
                <a:gd name="connsiteY1" fmla="*/ 130458 h 236466"/>
                <a:gd name="connsiteX2" fmla="*/ 234128 w 237706"/>
                <a:gd name="connsiteY2" fmla="*/ 154126 h 236466"/>
                <a:gd name="connsiteX3" fmla="*/ 165835 w 237706"/>
                <a:gd name="connsiteY3" fmla="*/ 229449 h 236466"/>
                <a:gd name="connsiteX4" fmla="*/ 131078 w 237706"/>
                <a:gd name="connsiteY4" fmla="*/ 236466 h 236466"/>
                <a:gd name="connsiteX5" fmla="*/ 131078 w 237706"/>
                <a:gd name="connsiteY5" fmla="*/ 186008 h 236466"/>
                <a:gd name="connsiteX6" fmla="*/ 146195 w 237706"/>
                <a:gd name="connsiteY6" fmla="*/ 182956 h 236466"/>
                <a:gd name="connsiteX7" fmla="*/ 177100 w 237706"/>
                <a:gd name="connsiteY7" fmla="*/ 157507 h 236466"/>
                <a:gd name="connsiteX8" fmla="*/ 0 w 237706"/>
                <a:gd name="connsiteY8" fmla="*/ 130458 h 236466"/>
                <a:gd name="connsiteX9" fmla="*/ 52344 w 237706"/>
                <a:gd name="connsiteY9" fmla="*/ 130458 h 236466"/>
                <a:gd name="connsiteX10" fmla="*/ 60606 w 237706"/>
                <a:gd name="connsiteY10" fmla="*/ 157507 h 236466"/>
                <a:gd name="connsiteX11" fmla="*/ 91511 w 237706"/>
                <a:gd name="connsiteY11" fmla="*/ 182956 h 236466"/>
                <a:gd name="connsiteX12" fmla="*/ 106628 w 237706"/>
                <a:gd name="connsiteY12" fmla="*/ 186008 h 236466"/>
                <a:gd name="connsiteX13" fmla="*/ 106628 w 237706"/>
                <a:gd name="connsiteY13" fmla="*/ 236466 h 236466"/>
                <a:gd name="connsiteX14" fmla="*/ 71871 w 237706"/>
                <a:gd name="connsiteY14" fmla="*/ 229449 h 236466"/>
                <a:gd name="connsiteX15" fmla="*/ 3579 w 237706"/>
                <a:gd name="connsiteY15" fmla="*/ 154126 h 236466"/>
                <a:gd name="connsiteX16" fmla="*/ 131078 w 237706"/>
                <a:gd name="connsiteY16" fmla="*/ 0 h 236466"/>
                <a:gd name="connsiteX17" fmla="*/ 165835 w 237706"/>
                <a:gd name="connsiteY17" fmla="*/ 7017 h 236466"/>
                <a:gd name="connsiteX18" fmla="*/ 234128 w 237706"/>
                <a:gd name="connsiteY18" fmla="*/ 82340 h 236466"/>
                <a:gd name="connsiteX19" fmla="*/ 237706 w 237706"/>
                <a:gd name="connsiteY19" fmla="*/ 106008 h 236466"/>
                <a:gd name="connsiteX20" fmla="*/ 185362 w 237706"/>
                <a:gd name="connsiteY20" fmla="*/ 106008 h 236466"/>
                <a:gd name="connsiteX21" fmla="*/ 177100 w 237706"/>
                <a:gd name="connsiteY21" fmla="*/ 78960 h 236466"/>
                <a:gd name="connsiteX22" fmla="*/ 146195 w 237706"/>
                <a:gd name="connsiteY22" fmla="*/ 53510 h 236466"/>
                <a:gd name="connsiteX23" fmla="*/ 131078 w 237706"/>
                <a:gd name="connsiteY23" fmla="*/ 50458 h 236466"/>
                <a:gd name="connsiteX24" fmla="*/ 106628 w 237706"/>
                <a:gd name="connsiteY24" fmla="*/ 0 h 236466"/>
                <a:gd name="connsiteX25" fmla="*/ 106628 w 237706"/>
                <a:gd name="connsiteY25" fmla="*/ 50458 h 236466"/>
                <a:gd name="connsiteX26" fmla="*/ 91511 w 237706"/>
                <a:gd name="connsiteY26" fmla="*/ 53510 h 236466"/>
                <a:gd name="connsiteX27" fmla="*/ 60606 w 237706"/>
                <a:gd name="connsiteY27" fmla="*/ 78960 h 236466"/>
                <a:gd name="connsiteX28" fmla="*/ 52344 w 237706"/>
                <a:gd name="connsiteY28" fmla="*/ 106008 h 236466"/>
                <a:gd name="connsiteX29" fmla="*/ 0 w 237706"/>
                <a:gd name="connsiteY29" fmla="*/ 106008 h 236466"/>
                <a:gd name="connsiteX30" fmla="*/ 3579 w 237706"/>
                <a:gd name="connsiteY30" fmla="*/ 82340 h 236466"/>
                <a:gd name="connsiteX31" fmla="*/ 71871 w 237706"/>
                <a:gd name="connsiteY31" fmla="*/ 7017 h 23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7706" h="236466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C56068D-EB7D-490A-87C5-924066AB69B5}"/>
                </a:ext>
              </a:extLst>
            </p:cNvPr>
            <p:cNvSpPr/>
            <p:nvPr/>
          </p:nvSpPr>
          <p:spPr>
            <a:xfrm>
              <a:off x="385558" y="675280"/>
              <a:ext cx="79122" cy="7912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3646BA1-CE2A-4CBB-97E9-9222C9AD8E3F}"/>
              </a:ext>
            </a:extLst>
          </p:cNvPr>
          <p:cNvGrpSpPr/>
          <p:nvPr userDrawn="1"/>
        </p:nvGrpSpPr>
        <p:grpSpPr>
          <a:xfrm rot="9743765" flipH="1">
            <a:off x="849043" y="392925"/>
            <a:ext cx="459928" cy="1377757"/>
            <a:chOff x="391499" y="630207"/>
            <a:chExt cx="531845" cy="159319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E287937-2334-4531-AC46-A7DC53F51BD5}"/>
                </a:ext>
              </a:extLst>
            </p:cNvPr>
            <p:cNvSpPr/>
            <p:nvPr/>
          </p:nvSpPr>
          <p:spPr>
            <a:xfrm rot="20495611">
              <a:off x="400452" y="630207"/>
              <a:ext cx="522892" cy="153913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1EE65D8-6FBD-4080-AA95-429B44E248D1}"/>
                </a:ext>
              </a:extLst>
            </p:cNvPr>
            <p:cNvSpPr/>
            <p:nvPr/>
          </p:nvSpPr>
          <p:spPr>
            <a:xfrm rot="20495611">
              <a:off x="391499" y="684262"/>
              <a:ext cx="191607" cy="153913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6227990C-BB00-45E1-9810-8A586B2334D7}"/>
              </a:ext>
            </a:extLst>
          </p:cNvPr>
          <p:cNvSpPr/>
          <p:nvPr userDrawn="1"/>
        </p:nvSpPr>
        <p:spPr>
          <a:xfrm rot="10800000" flipH="1">
            <a:off x="747743" y="1420860"/>
            <a:ext cx="618628" cy="61862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FC309BA-165E-4651-AC85-AA6CD5F0458E}"/>
              </a:ext>
            </a:extLst>
          </p:cNvPr>
          <p:cNvSpPr/>
          <p:nvPr userDrawn="1"/>
        </p:nvSpPr>
        <p:spPr>
          <a:xfrm rot="10800000" flipH="1">
            <a:off x="814461" y="1487577"/>
            <a:ext cx="485192" cy="485192"/>
          </a:xfrm>
          <a:custGeom>
            <a:avLst/>
            <a:gdLst>
              <a:gd name="connsiteX0" fmla="*/ 977265 w 1950394"/>
              <a:gd name="connsiteY0" fmla="*/ 1954006 h 1950394"/>
              <a:gd name="connsiteX1" fmla="*/ 4 w 1950394"/>
              <a:gd name="connsiteY1" fmla="*/ 977261 h 1950394"/>
              <a:gd name="connsiteX2" fmla="*/ 976749 w 1950394"/>
              <a:gd name="connsiteY2" fmla="*/ 0 h 1950394"/>
              <a:gd name="connsiteX3" fmla="*/ 1953494 w 1950394"/>
              <a:gd name="connsiteY3" fmla="*/ 976229 h 1950394"/>
              <a:gd name="connsiteX4" fmla="*/ 977265 w 1950394"/>
              <a:gd name="connsiteY4" fmla="*/ 1954006 h 1950394"/>
              <a:gd name="connsiteX5" fmla="*/ 1198104 w 1950394"/>
              <a:gd name="connsiteY5" fmla="*/ 1613977 h 1950394"/>
              <a:gd name="connsiteX6" fmla="*/ 1221839 w 1950394"/>
              <a:gd name="connsiteY6" fmla="*/ 1574763 h 1950394"/>
              <a:gd name="connsiteX7" fmla="*/ 1240930 w 1950394"/>
              <a:gd name="connsiteY7" fmla="*/ 1566507 h 1950394"/>
              <a:gd name="connsiteX8" fmla="*/ 1257957 w 1950394"/>
              <a:gd name="connsiteY8" fmla="*/ 1569603 h 1950394"/>
              <a:gd name="connsiteX9" fmla="*/ 1298203 w 1950394"/>
              <a:gd name="connsiteY9" fmla="*/ 1624297 h 1950394"/>
              <a:gd name="connsiteX10" fmla="*/ 1311619 w 1950394"/>
              <a:gd name="connsiteY10" fmla="*/ 1629456 h 1950394"/>
              <a:gd name="connsiteX11" fmla="*/ 1375084 w 1950394"/>
              <a:gd name="connsiteY11" fmla="*/ 1592822 h 1950394"/>
              <a:gd name="connsiteX12" fmla="*/ 1377148 w 1950394"/>
              <a:gd name="connsiteY12" fmla="*/ 1578891 h 1950394"/>
              <a:gd name="connsiteX13" fmla="*/ 1349285 w 1950394"/>
              <a:gd name="connsiteY13" fmla="*/ 1515426 h 1950394"/>
              <a:gd name="connsiteX14" fmla="*/ 1353413 w 1950394"/>
              <a:gd name="connsiteY14" fmla="*/ 1502010 h 1950394"/>
              <a:gd name="connsiteX15" fmla="*/ 1385919 w 1950394"/>
              <a:gd name="connsiteY15" fmla="*/ 1476727 h 1950394"/>
              <a:gd name="connsiteX16" fmla="*/ 1400883 w 1950394"/>
              <a:gd name="connsiteY16" fmla="*/ 1476727 h 1950394"/>
              <a:gd name="connsiteX17" fmla="*/ 1452996 w 1950394"/>
              <a:gd name="connsiteY17" fmla="*/ 1518005 h 1950394"/>
              <a:gd name="connsiteX18" fmla="*/ 1470024 w 1950394"/>
              <a:gd name="connsiteY18" fmla="*/ 1519553 h 1950394"/>
              <a:gd name="connsiteX19" fmla="*/ 1519041 w 1950394"/>
              <a:gd name="connsiteY19" fmla="*/ 1470535 h 1950394"/>
              <a:gd name="connsiteX20" fmla="*/ 1518010 w 1950394"/>
              <a:gd name="connsiteY20" fmla="*/ 1453508 h 1950394"/>
              <a:gd name="connsiteX21" fmla="*/ 1475699 w 1950394"/>
              <a:gd name="connsiteY21" fmla="*/ 1400363 h 1950394"/>
              <a:gd name="connsiteX22" fmla="*/ 1476215 w 1950394"/>
              <a:gd name="connsiteY22" fmla="*/ 1386431 h 1950394"/>
              <a:gd name="connsiteX23" fmla="*/ 1501498 w 1950394"/>
              <a:gd name="connsiteY23" fmla="*/ 1353925 h 1950394"/>
              <a:gd name="connsiteX24" fmla="*/ 1515946 w 1950394"/>
              <a:gd name="connsiteY24" fmla="*/ 1349797 h 1950394"/>
              <a:gd name="connsiteX25" fmla="*/ 1579411 w 1950394"/>
              <a:gd name="connsiteY25" fmla="*/ 1377660 h 1950394"/>
              <a:gd name="connsiteX26" fmla="*/ 1592310 w 1950394"/>
              <a:gd name="connsiteY26" fmla="*/ 1375596 h 1950394"/>
              <a:gd name="connsiteX27" fmla="*/ 1628945 w 1950394"/>
              <a:gd name="connsiteY27" fmla="*/ 1312130 h 1950394"/>
              <a:gd name="connsiteX28" fmla="*/ 1623785 w 1950394"/>
              <a:gd name="connsiteY28" fmla="*/ 1298199 h 1950394"/>
              <a:gd name="connsiteX29" fmla="*/ 1577863 w 1950394"/>
              <a:gd name="connsiteY29" fmla="*/ 1265692 h 1950394"/>
              <a:gd name="connsiteX30" fmla="*/ 1571155 w 1950394"/>
              <a:gd name="connsiteY30" fmla="*/ 1230090 h 1950394"/>
              <a:gd name="connsiteX31" fmla="*/ 1579927 w 1950394"/>
              <a:gd name="connsiteY31" fmla="*/ 1208419 h 1950394"/>
              <a:gd name="connsiteX32" fmla="*/ 1596438 w 1950394"/>
              <a:gd name="connsiteY32" fmla="*/ 1197583 h 1950394"/>
              <a:gd name="connsiteX33" fmla="*/ 1660935 w 1950394"/>
              <a:gd name="connsiteY33" fmla="*/ 1207387 h 1950394"/>
              <a:gd name="connsiteX34" fmla="*/ 1675383 w 1950394"/>
              <a:gd name="connsiteY34" fmla="*/ 1201195 h 1950394"/>
              <a:gd name="connsiteX35" fmla="*/ 1693442 w 1950394"/>
              <a:gd name="connsiteY35" fmla="*/ 1132570 h 1950394"/>
              <a:gd name="connsiteX36" fmla="*/ 1684154 w 1950394"/>
              <a:gd name="connsiteY36" fmla="*/ 1119155 h 1950394"/>
              <a:gd name="connsiteX37" fmla="*/ 1621205 w 1950394"/>
              <a:gd name="connsiteY37" fmla="*/ 1093872 h 1950394"/>
              <a:gd name="connsiteX38" fmla="*/ 1614497 w 1950394"/>
              <a:gd name="connsiteY38" fmla="*/ 1083037 h 1950394"/>
              <a:gd name="connsiteX39" fmla="*/ 1620173 w 1950394"/>
              <a:gd name="connsiteY39" fmla="*/ 1042274 h 1950394"/>
              <a:gd name="connsiteX40" fmla="*/ 1632557 w 1950394"/>
              <a:gd name="connsiteY40" fmla="*/ 1029891 h 1950394"/>
              <a:gd name="connsiteX41" fmla="*/ 1696022 w 1950394"/>
              <a:gd name="connsiteY41" fmla="*/ 1022667 h 1950394"/>
              <a:gd name="connsiteX42" fmla="*/ 1709437 w 1950394"/>
              <a:gd name="connsiteY42" fmla="*/ 1010800 h 1950394"/>
              <a:gd name="connsiteX43" fmla="*/ 1709437 w 1950394"/>
              <a:gd name="connsiteY43" fmla="*/ 943723 h 1950394"/>
              <a:gd name="connsiteX44" fmla="*/ 1694990 w 1950394"/>
              <a:gd name="connsiteY44" fmla="*/ 931339 h 1950394"/>
              <a:gd name="connsiteX45" fmla="*/ 1650616 w 1950394"/>
              <a:gd name="connsiteY45" fmla="*/ 928243 h 1950394"/>
              <a:gd name="connsiteX46" fmla="*/ 1618109 w 1950394"/>
              <a:gd name="connsiteY46" fmla="*/ 892125 h 1950394"/>
              <a:gd name="connsiteX47" fmla="*/ 1615013 w 1950394"/>
              <a:gd name="connsiteY47" fmla="*/ 874582 h 1950394"/>
              <a:gd name="connsiteX48" fmla="*/ 1622753 w 1950394"/>
              <a:gd name="connsiteY48" fmla="*/ 859102 h 1950394"/>
              <a:gd name="connsiteX49" fmla="*/ 1684670 w 1950394"/>
              <a:gd name="connsiteY49" fmla="*/ 834851 h 1950394"/>
              <a:gd name="connsiteX50" fmla="*/ 1693442 w 1950394"/>
              <a:gd name="connsiteY50" fmla="*/ 821952 h 1950394"/>
              <a:gd name="connsiteX51" fmla="*/ 1674867 w 1950394"/>
              <a:gd name="connsiteY51" fmla="*/ 753327 h 1950394"/>
              <a:gd name="connsiteX52" fmla="*/ 1659903 w 1950394"/>
              <a:gd name="connsiteY52" fmla="*/ 746619 h 1950394"/>
              <a:gd name="connsiteX53" fmla="*/ 1594374 w 1950394"/>
              <a:gd name="connsiteY53" fmla="*/ 756423 h 1950394"/>
              <a:gd name="connsiteX54" fmla="*/ 1580443 w 1950394"/>
              <a:gd name="connsiteY54" fmla="*/ 747651 h 1950394"/>
              <a:gd name="connsiteX55" fmla="*/ 1565995 w 1950394"/>
              <a:gd name="connsiteY55" fmla="*/ 713081 h 1950394"/>
              <a:gd name="connsiteX56" fmla="*/ 1570123 w 1950394"/>
              <a:gd name="connsiteY56" fmla="*/ 696054 h 1950394"/>
              <a:gd name="connsiteX57" fmla="*/ 1623269 w 1950394"/>
              <a:gd name="connsiteY57" fmla="*/ 656323 h 1950394"/>
              <a:gd name="connsiteX58" fmla="*/ 1628429 w 1950394"/>
              <a:gd name="connsiteY58" fmla="*/ 641876 h 1950394"/>
              <a:gd name="connsiteX59" fmla="*/ 1592310 w 1950394"/>
              <a:gd name="connsiteY59" fmla="*/ 579443 h 1950394"/>
              <a:gd name="connsiteX60" fmla="*/ 1578379 w 1950394"/>
              <a:gd name="connsiteY60" fmla="*/ 576863 h 1950394"/>
              <a:gd name="connsiteX61" fmla="*/ 1532457 w 1950394"/>
              <a:gd name="connsiteY61" fmla="*/ 599050 h 1950394"/>
              <a:gd name="connsiteX62" fmla="*/ 1490147 w 1950394"/>
              <a:gd name="connsiteY62" fmla="*/ 585118 h 1950394"/>
              <a:gd name="connsiteX63" fmla="*/ 1477247 w 1950394"/>
              <a:gd name="connsiteY63" fmla="*/ 569123 h 1950394"/>
              <a:gd name="connsiteX64" fmla="*/ 1476731 w 1950394"/>
              <a:gd name="connsiteY64" fmla="*/ 552096 h 1950394"/>
              <a:gd name="connsiteX65" fmla="*/ 1518525 w 1950394"/>
              <a:gd name="connsiteY65" fmla="*/ 499982 h 1950394"/>
              <a:gd name="connsiteX66" fmla="*/ 1519557 w 1950394"/>
              <a:gd name="connsiteY66" fmla="*/ 483987 h 1950394"/>
              <a:gd name="connsiteX67" fmla="*/ 1470540 w 1950394"/>
              <a:gd name="connsiteY67" fmla="*/ 434453 h 1950394"/>
              <a:gd name="connsiteX68" fmla="*/ 1452480 w 1950394"/>
              <a:gd name="connsiteY68" fmla="*/ 436001 h 1950394"/>
              <a:gd name="connsiteX69" fmla="*/ 1418942 w 1950394"/>
              <a:gd name="connsiteY69" fmla="*/ 465412 h 1950394"/>
              <a:gd name="connsiteX70" fmla="*/ 1369408 w 1950394"/>
              <a:gd name="connsiteY70" fmla="*/ 463348 h 1950394"/>
              <a:gd name="connsiteX71" fmla="*/ 1354961 w 1950394"/>
              <a:gd name="connsiteY71" fmla="*/ 452512 h 1950394"/>
              <a:gd name="connsiteX72" fmla="*/ 1349801 w 1950394"/>
              <a:gd name="connsiteY72" fmla="*/ 436001 h 1950394"/>
              <a:gd name="connsiteX73" fmla="*/ 1377148 w 1950394"/>
              <a:gd name="connsiteY73" fmla="*/ 374084 h 1950394"/>
              <a:gd name="connsiteX74" fmla="*/ 1374052 w 1950394"/>
              <a:gd name="connsiteY74" fmla="*/ 360152 h 1950394"/>
              <a:gd name="connsiteX75" fmla="*/ 1312651 w 1950394"/>
              <a:gd name="connsiteY75" fmla="*/ 324550 h 1950394"/>
              <a:gd name="connsiteX76" fmla="*/ 1296655 w 1950394"/>
              <a:gd name="connsiteY76" fmla="*/ 329193 h 1950394"/>
              <a:gd name="connsiteX77" fmla="*/ 1256925 w 1950394"/>
              <a:gd name="connsiteY77" fmla="*/ 382855 h 1950394"/>
              <a:gd name="connsiteX78" fmla="*/ 1238866 w 1950394"/>
              <a:gd name="connsiteY78" fmla="*/ 386467 h 1950394"/>
              <a:gd name="connsiteX79" fmla="*/ 1206875 w 1950394"/>
              <a:gd name="connsiteY79" fmla="*/ 373052 h 1950394"/>
              <a:gd name="connsiteX80" fmla="*/ 1196556 w 1950394"/>
              <a:gd name="connsiteY80" fmla="*/ 357572 h 1950394"/>
              <a:gd name="connsiteX81" fmla="*/ 1206359 w 1950394"/>
              <a:gd name="connsiteY81" fmla="*/ 293075 h 1950394"/>
              <a:gd name="connsiteX82" fmla="*/ 1199652 w 1950394"/>
              <a:gd name="connsiteY82" fmla="*/ 278112 h 1950394"/>
              <a:gd name="connsiteX83" fmla="*/ 1131027 w 1950394"/>
              <a:gd name="connsiteY83" fmla="*/ 259537 h 1950394"/>
              <a:gd name="connsiteX84" fmla="*/ 1118127 w 1950394"/>
              <a:gd name="connsiteY84" fmla="*/ 268308 h 1950394"/>
              <a:gd name="connsiteX85" fmla="*/ 1093360 w 1950394"/>
              <a:gd name="connsiteY85" fmla="*/ 331258 h 1950394"/>
              <a:gd name="connsiteX86" fmla="*/ 1079945 w 1950394"/>
              <a:gd name="connsiteY86" fmla="*/ 338481 h 1950394"/>
              <a:gd name="connsiteX87" fmla="*/ 1042794 w 1950394"/>
              <a:gd name="connsiteY87" fmla="*/ 333837 h 1950394"/>
              <a:gd name="connsiteX88" fmla="*/ 1028347 w 1950394"/>
              <a:gd name="connsiteY88" fmla="*/ 320422 h 1950394"/>
              <a:gd name="connsiteX89" fmla="*/ 1021123 w 1950394"/>
              <a:gd name="connsiteY89" fmla="*/ 257989 h 1950394"/>
              <a:gd name="connsiteX90" fmla="*/ 1008740 w 1950394"/>
              <a:gd name="connsiteY90" fmla="*/ 243541 h 1950394"/>
              <a:gd name="connsiteX91" fmla="*/ 941663 w 1950394"/>
              <a:gd name="connsiteY91" fmla="*/ 243541 h 1950394"/>
              <a:gd name="connsiteX92" fmla="*/ 929795 w 1950394"/>
              <a:gd name="connsiteY92" fmla="*/ 256957 h 1950394"/>
              <a:gd name="connsiteX93" fmla="*/ 922572 w 1950394"/>
              <a:gd name="connsiteY93" fmla="*/ 320422 h 1950394"/>
              <a:gd name="connsiteX94" fmla="*/ 909156 w 1950394"/>
              <a:gd name="connsiteY94" fmla="*/ 333321 h 1950394"/>
              <a:gd name="connsiteX95" fmla="*/ 872006 w 1950394"/>
              <a:gd name="connsiteY95" fmla="*/ 337965 h 1950394"/>
              <a:gd name="connsiteX96" fmla="*/ 857559 w 1950394"/>
              <a:gd name="connsiteY96" fmla="*/ 330226 h 1950394"/>
              <a:gd name="connsiteX97" fmla="*/ 833308 w 1950394"/>
              <a:gd name="connsiteY97" fmla="*/ 268308 h 1950394"/>
              <a:gd name="connsiteX98" fmla="*/ 819892 w 1950394"/>
              <a:gd name="connsiteY98" fmla="*/ 259021 h 1950394"/>
              <a:gd name="connsiteX99" fmla="*/ 753847 w 1950394"/>
              <a:gd name="connsiteY99" fmla="*/ 276564 h 1950394"/>
              <a:gd name="connsiteX100" fmla="*/ 745591 w 1950394"/>
              <a:gd name="connsiteY100" fmla="*/ 293075 h 1950394"/>
              <a:gd name="connsiteX101" fmla="*/ 754879 w 1950394"/>
              <a:gd name="connsiteY101" fmla="*/ 339513 h 1950394"/>
              <a:gd name="connsiteX102" fmla="*/ 728564 w 1950394"/>
              <a:gd name="connsiteY102" fmla="*/ 378728 h 1950394"/>
              <a:gd name="connsiteX103" fmla="*/ 712053 w 1950394"/>
              <a:gd name="connsiteY103" fmla="*/ 385951 h 1950394"/>
              <a:gd name="connsiteX104" fmla="*/ 695026 w 1950394"/>
              <a:gd name="connsiteY104" fmla="*/ 382855 h 1950394"/>
              <a:gd name="connsiteX105" fmla="*/ 654779 w 1950394"/>
              <a:gd name="connsiteY105" fmla="*/ 328161 h 1950394"/>
              <a:gd name="connsiteX106" fmla="*/ 641364 w 1950394"/>
              <a:gd name="connsiteY106" fmla="*/ 323002 h 1950394"/>
              <a:gd name="connsiteX107" fmla="*/ 577899 w 1950394"/>
              <a:gd name="connsiteY107" fmla="*/ 359636 h 1950394"/>
              <a:gd name="connsiteX108" fmla="*/ 574803 w 1950394"/>
              <a:gd name="connsiteY108" fmla="*/ 372536 h 1950394"/>
              <a:gd name="connsiteX109" fmla="*/ 602666 w 1950394"/>
              <a:gd name="connsiteY109" fmla="*/ 435485 h 1950394"/>
              <a:gd name="connsiteX110" fmla="*/ 598022 w 1950394"/>
              <a:gd name="connsiteY110" fmla="*/ 450964 h 1950394"/>
              <a:gd name="connsiteX111" fmla="*/ 567579 w 1950394"/>
              <a:gd name="connsiteY111" fmla="*/ 474699 h 1950394"/>
              <a:gd name="connsiteX112" fmla="*/ 550552 w 1950394"/>
              <a:gd name="connsiteY112" fmla="*/ 474699 h 1950394"/>
              <a:gd name="connsiteX113" fmla="*/ 498438 w 1950394"/>
              <a:gd name="connsiteY113" fmla="*/ 432905 h 1950394"/>
              <a:gd name="connsiteX114" fmla="*/ 483475 w 1950394"/>
              <a:gd name="connsiteY114" fmla="*/ 431357 h 1950394"/>
              <a:gd name="connsiteX115" fmla="*/ 432393 w 1950394"/>
              <a:gd name="connsiteY115" fmla="*/ 482439 h 1950394"/>
              <a:gd name="connsiteX116" fmla="*/ 433425 w 1950394"/>
              <a:gd name="connsiteY116" fmla="*/ 497402 h 1950394"/>
              <a:gd name="connsiteX117" fmla="*/ 475735 w 1950394"/>
              <a:gd name="connsiteY117" fmla="*/ 550032 h 1950394"/>
              <a:gd name="connsiteX118" fmla="*/ 475219 w 1950394"/>
              <a:gd name="connsiteY118" fmla="*/ 566027 h 1950394"/>
              <a:gd name="connsiteX119" fmla="*/ 450968 w 1950394"/>
              <a:gd name="connsiteY119" fmla="*/ 597502 h 1950394"/>
              <a:gd name="connsiteX120" fmla="*/ 437553 w 1950394"/>
              <a:gd name="connsiteY120" fmla="*/ 601629 h 1950394"/>
              <a:gd name="connsiteX121" fmla="*/ 373056 w 1950394"/>
              <a:gd name="connsiteY121" fmla="*/ 573251 h 1950394"/>
              <a:gd name="connsiteX122" fmla="*/ 360156 w 1950394"/>
              <a:gd name="connsiteY122" fmla="*/ 575315 h 1950394"/>
              <a:gd name="connsiteX123" fmla="*/ 323522 w 1950394"/>
              <a:gd name="connsiteY123" fmla="*/ 638780 h 1950394"/>
              <a:gd name="connsiteX124" fmla="*/ 328166 w 1950394"/>
              <a:gd name="connsiteY124" fmla="*/ 652711 h 1950394"/>
              <a:gd name="connsiteX125" fmla="*/ 374088 w 1950394"/>
              <a:gd name="connsiteY125" fmla="*/ 685218 h 1950394"/>
              <a:gd name="connsiteX126" fmla="*/ 380795 w 1950394"/>
              <a:gd name="connsiteY126" fmla="*/ 720820 h 1950394"/>
              <a:gd name="connsiteX127" fmla="*/ 372024 w 1950394"/>
              <a:gd name="connsiteY127" fmla="*/ 742492 h 1950394"/>
              <a:gd name="connsiteX128" fmla="*/ 355513 w 1950394"/>
              <a:gd name="connsiteY128" fmla="*/ 753327 h 1950394"/>
              <a:gd name="connsiteX129" fmla="*/ 291015 w 1950394"/>
              <a:gd name="connsiteY129" fmla="*/ 743523 h 1950394"/>
              <a:gd name="connsiteX130" fmla="*/ 276568 w 1950394"/>
              <a:gd name="connsiteY130" fmla="*/ 751263 h 1950394"/>
              <a:gd name="connsiteX131" fmla="*/ 258509 w 1950394"/>
              <a:gd name="connsiteY131" fmla="*/ 818340 h 1950394"/>
              <a:gd name="connsiteX132" fmla="*/ 267796 w 1950394"/>
              <a:gd name="connsiteY132" fmla="*/ 831756 h 1950394"/>
              <a:gd name="connsiteX133" fmla="*/ 330746 w 1950394"/>
              <a:gd name="connsiteY133" fmla="*/ 857038 h 1950394"/>
              <a:gd name="connsiteX134" fmla="*/ 337453 w 1950394"/>
              <a:gd name="connsiteY134" fmla="*/ 869422 h 1950394"/>
              <a:gd name="connsiteX135" fmla="*/ 332810 w 1950394"/>
              <a:gd name="connsiteY135" fmla="*/ 906572 h 1950394"/>
              <a:gd name="connsiteX136" fmla="*/ 318878 w 1950394"/>
              <a:gd name="connsiteY136" fmla="*/ 922052 h 1950394"/>
              <a:gd name="connsiteX137" fmla="*/ 256445 w 1950394"/>
              <a:gd name="connsiteY137" fmla="*/ 929275 h 1950394"/>
              <a:gd name="connsiteX138" fmla="*/ 242514 w 1950394"/>
              <a:gd name="connsiteY138" fmla="*/ 942175 h 1950394"/>
              <a:gd name="connsiteX139" fmla="*/ 242514 w 1950394"/>
              <a:gd name="connsiteY139" fmla="*/ 1006672 h 1950394"/>
              <a:gd name="connsiteX140" fmla="*/ 257993 w 1950394"/>
              <a:gd name="connsiteY140" fmla="*/ 1020603 h 1950394"/>
              <a:gd name="connsiteX141" fmla="*/ 321458 w 1950394"/>
              <a:gd name="connsiteY141" fmla="*/ 1028343 h 1950394"/>
              <a:gd name="connsiteX142" fmla="*/ 331778 w 1950394"/>
              <a:gd name="connsiteY142" fmla="*/ 1039694 h 1950394"/>
              <a:gd name="connsiteX143" fmla="*/ 336937 w 1950394"/>
              <a:gd name="connsiteY143" fmla="*/ 1077877 h 1950394"/>
              <a:gd name="connsiteX144" fmla="*/ 329198 w 1950394"/>
              <a:gd name="connsiteY144" fmla="*/ 1093356 h 1950394"/>
              <a:gd name="connsiteX145" fmla="*/ 265733 w 1950394"/>
              <a:gd name="connsiteY145" fmla="*/ 1117607 h 1950394"/>
              <a:gd name="connsiteX146" fmla="*/ 257993 w 1950394"/>
              <a:gd name="connsiteY146" fmla="*/ 1129990 h 1950394"/>
              <a:gd name="connsiteX147" fmla="*/ 276568 w 1950394"/>
              <a:gd name="connsiteY147" fmla="*/ 1198615 h 1950394"/>
              <a:gd name="connsiteX148" fmla="*/ 291531 w 1950394"/>
              <a:gd name="connsiteY148" fmla="*/ 1205839 h 1950394"/>
              <a:gd name="connsiteX149" fmla="*/ 345709 w 1950394"/>
              <a:gd name="connsiteY149" fmla="*/ 1196035 h 1950394"/>
              <a:gd name="connsiteX150" fmla="*/ 375636 w 1950394"/>
              <a:gd name="connsiteY150" fmla="*/ 1216675 h 1950394"/>
              <a:gd name="connsiteX151" fmla="*/ 384407 w 1950394"/>
              <a:gd name="connsiteY151" fmla="*/ 1236798 h 1950394"/>
              <a:gd name="connsiteX152" fmla="*/ 379764 w 1950394"/>
              <a:gd name="connsiteY152" fmla="*/ 1257953 h 1950394"/>
              <a:gd name="connsiteX153" fmla="*/ 327134 w 1950394"/>
              <a:gd name="connsiteY153" fmla="*/ 1296651 h 1950394"/>
              <a:gd name="connsiteX154" fmla="*/ 322490 w 1950394"/>
              <a:gd name="connsiteY154" fmla="*/ 1310583 h 1950394"/>
              <a:gd name="connsiteX155" fmla="*/ 359124 w 1950394"/>
              <a:gd name="connsiteY155" fmla="*/ 1374048 h 1950394"/>
              <a:gd name="connsiteX156" fmla="*/ 370992 w 1950394"/>
              <a:gd name="connsiteY156" fmla="*/ 1376628 h 1950394"/>
              <a:gd name="connsiteX157" fmla="*/ 433941 w 1950394"/>
              <a:gd name="connsiteY157" fmla="*/ 1348765 h 1950394"/>
              <a:gd name="connsiteX158" fmla="*/ 450452 w 1950394"/>
              <a:gd name="connsiteY158" fmla="*/ 1353925 h 1950394"/>
              <a:gd name="connsiteX159" fmla="*/ 474187 w 1950394"/>
              <a:gd name="connsiteY159" fmla="*/ 1384367 h 1950394"/>
              <a:gd name="connsiteX160" fmla="*/ 475219 w 1950394"/>
              <a:gd name="connsiteY160" fmla="*/ 1399331 h 1950394"/>
              <a:gd name="connsiteX161" fmla="*/ 432909 w 1950394"/>
              <a:gd name="connsiteY161" fmla="*/ 1452476 h 1950394"/>
              <a:gd name="connsiteX162" fmla="*/ 431877 w 1950394"/>
              <a:gd name="connsiteY162" fmla="*/ 1468471 h 1950394"/>
              <a:gd name="connsiteX163" fmla="*/ 481927 w 1950394"/>
              <a:gd name="connsiteY163" fmla="*/ 1518521 h 1950394"/>
              <a:gd name="connsiteX164" fmla="*/ 497922 w 1950394"/>
              <a:gd name="connsiteY164" fmla="*/ 1517489 h 1950394"/>
              <a:gd name="connsiteX165" fmla="*/ 550036 w 1950394"/>
              <a:gd name="connsiteY165" fmla="*/ 1475695 h 1950394"/>
              <a:gd name="connsiteX166" fmla="*/ 567063 w 1950394"/>
              <a:gd name="connsiteY166" fmla="*/ 1476211 h 1950394"/>
              <a:gd name="connsiteX167" fmla="*/ 596474 w 1950394"/>
              <a:gd name="connsiteY167" fmla="*/ 1498914 h 1950394"/>
              <a:gd name="connsiteX168" fmla="*/ 601634 w 1950394"/>
              <a:gd name="connsiteY168" fmla="*/ 1515426 h 1950394"/>
              <a:gd name="connsiteX169" fmla="*/ 574287 w 1950394"/>
              <a:gd name="connsiteY169" fmla="*/ 1577343 h 1950394"/>
              <a:gd name="connsiteX170" fmla="*/ 576867 w 1950394"/>
              <a:gd name="connsiteY170" fmla="*/ 1591274 h 1950394"/>
              <a:gd name="connsiteX171" fmla="*/ 639300 w 1950394"/>
              <a:gd name="connsiteY171" fmla="*/ 1627393 h 1950394"/>
              <a:gd name="connsiteX172" fmla="*/ 653747 w 1950394"/>
              <a:gd name="connsiteY172" fmla="*/ 1622233 h 1950394"/>
              <a:gd name="connsiteX173" fmla="*/ 693478 w 1950394"/>
              <a:gd name="connsiteY173" fmla="*/ 1568571 h 1950394"/>
              <a:gd name="connsiteX174" fmla="*/ 711537 w 1950394"/>
              <a:gd name="connsiteY174" fmla="*/ 1564959 h 1950394"/>
              <a:gd name="connsiteX175" fmla="*/ 743528 w 1950394"/>
              <a:gd name="connsiteY175" fmla="*/ 1578375 h 1950394"/>
              <a:gd name="connsiteX176" fmla="*/ 753847 w 1950394"/>
              <a:gd name="connsiteY176" fmla="*/ 1593854 h 1950394"/>
              <a:gd name="connsiteX177" fmla="*/ 744044 w 1950394"/>
              <a:gd name="connsiteY177" fmla="*/ 1658351 h 1950394"/>
              <a:gd name="connsiteX178" fmla="*/ 752299 w 1950394"/>
              <a:gd name="connsiteY178" fmla="*/ 1673831 h 1950394"/>
              <a:gd name="connsiteX179" fmla="*/ 818344 w 1950394"/>
              <a:gd name="connsiteY179" fmla="*/ 1691374 h 1950394"/>
              <a:gd name="connsiteX180" fmla="*/ 832276 w 1950394"/>
              <a:gd name="connsiteY180" fmla="*/ 1682602 h 1950394"/>
              <a:gd name="connsiteX181" fmla="*/ 857043 w 1950394"/>
              <a:gd name="connsiteY181" fmla="*/ 1619653 h 1950394"/>
              <a:gd name="connsiteX182" fmla="*/ 868910 w 1950394"/>
              <a:gd name="connsiteY182" fmla="*/ 1612429 h 1950394"/>
              <a:gd name="connsiteX183" fmla="*/ 908640 w 1950394"/>
              <a:gd name="connsiteY183" fmla="*/ 1617589 h 1950394"/>
              <a:gd name="connsiteX184" fmla="*/ 922056 w 1950394"/>
              <a:gd name="connsiteY184" fmla="*/ 1630488 h 1950394"/>
              <a:gd name="connsiteX185" fmla="*/ 929279 w 1950394"/>
              <a:gd name="connsiteY185" fmla="*/ 1692922 h 1950394"/>
              <a:gd name="connsiteX186" fmla="*/ 942695 w 1950394"/>
              <a:gd name="connsiteY186" fmla="*/ 1707369 h 1950394"/>
              <a:gd name="connsiteX187" fmla="*/ 1007192 w 1950394"/>
              <a:gd name="connsiteY187" fmla="*/ 1707369 h 1950394"/>
              <a:gd name="connsiteX188" fmla="*/ 1020607 w 1950394"/>
              <a:gd name="connsiteY188" fmla="*/ 1692406 h 1950394"/>
              <a:gd name="connsiteX189" fmla="*/ 1028347 w 1950394"/>
              <a:gd name="connsiteY189" fmla="*/ 1628941 h 1950394"/>
              <a:gd name="connsiteX190" fmla="*/ 1040215 w 1950394"/>
              <a:gd name="connsiteY190" fmla="*/ 1617589 h 1950394"/>
              <a:gd name="connsiteX191" fmla="*/ 1078397 w 1950394"/>
              <a:gd name="connsiteY191" fmla="*/ 1612429 h 1950394"/>
              <a:gd name="connsiteX192" fmla="*/ 1092844 w 1950394"/>
              <a:gd name="connsiteY192" fmla="*/ 1619653 h 1950394"/>
              <a:gd name="connsiteX193" fmla="*/ 1117095 w 1950394"/>
              <a:gd name="connsiteY193" fmla="*/ 1681570 h 1950394"/>
              <a:gd name="connsiteX194" fmla="*/ 1130511 w 1950394"/>
              <a:gd name="connsiteY194" fmla="*/ 1690858 h 1950394"/>
              <a:gd name="connsiteX195" fmla="*/ 1196556 w 1950394"/>
              <a:gd name="connsiteY195" fmla="*/ 1673315 h 1950394"/>
              <a:gd name="connsiteX196" fmla="*/ 1204811 w 1950394"/>
              <a:gd name="connsiteY196" fmla="*/ 1656803 h 1950394"/>
              <a:gd name="connsiteX197" fmla="*/ 1198104 w 1950394"/>
              <a:gd name="connsiteY197" fmla="*/ 1613977 h 19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950394" h="1950394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4C48116-DF0F-4187-A190-7F66C44BF701}"/>
              </a:ext>
            </a:extLst>
          </p:cNvPr>
          <p:cNvSpPr/>
          <p:nvPr userDrawn="1"/>
        </p:nvSpPr>
        <p:spPr>
          <a:xfrm rot="10800000" flipH="1">
            <a:off x="936003" y="1609750"/>
            <a:ext cx="242109" cy="240845"/>
          </a:xfrm>
          <a:custGeom>
            <a:avLst/>
            <a:gdLst>
              <a:gd name="connsiteX0" fmla="*/ 185362 w 237706"/>
              <a:gd name="connsiteY0" fmla="*/ 130458 h 236466"/>
              <a:gd name="connsiteX1" fmla="*/ 237706 w 237706"/>
              <a:gd name="connsiteY1" fmla="*/ 130458 h 236466"/>
              <a:gd name="connsiteX2" fmla="*/ 234128 w 237706"/>
              <a:gd name="connsiteY2" fmla="*/ 154126 h 236466"/>
              <a:gd name="connsiteX3" fmla="*/ 165835 w 237706"/>
              <a:gd name="connsiteY3" fmla="*/ 229449 h 236466"/>
              <a:gd name="connsiteX4" fmla="*/ 131078 w 237706"/>
              <a:gd name="connsiteY4" fmla="*/ 236466 h 236466"/>
              <a:gd name="connsiteX5" fmla="*/ 131078 w 237706"/>
              <a:gd name="connsiteY5" fmla="*/ 186008 h 236466"/>
              <a:gd name="connsiteX6" fmla="*/ 146195 w 237706"/>
              <a:gd name="connsiteY6" fmla="*/ 182956 h 236466"/>
              <a:gd name="connsiteX7" fmla="*/ 177100 w 237706"/>
              <a:gd name="connsiteY7" fmla="*/ 157507 h 236466"/>
              <a:gd name="connsiteX8" fmla="*/ 0 w 237706"/>
              <a:gd name="connsiteY8" fmla="*/ 130458 h 236466"/>
              <a:gd name="connsiteX9" fmla="*/ 52344 w 237706"/>
              <a:gd name="connsiteY9" fmla="*/ 130458 h 236466"/>
              <a:gd name="connsiteX10" fmla="*/ 60606 w 237706"/>
              <a:gd name="connsiteY10" fmla="*/ 157507 h 236466"/>
              <a:gd name="connsiteX11" fmla="*/ 91511 w 237706"/>
              <a:gd name="connsiteY11" fmla="*/ 182956 h 236466"/>
              <a:gd name="connsiteX12" fmla="*/ 106628 w 237706"/>
              <a:gd name="connsiteY12" fmla="*/ 186008 h 236466"/>
              <a:gd name="connsiteX13" fmla="*/ 106628 w 237706"/>
              <a:gd name="connsiteY13" fmla="*/ 236466 h 236466"/>
              <a:gd name="connsiteX14" fmla="*/ 71871 w 237706"/>
              <a:gd name="connsiteY14" fmla="*/ 229449 h 236466"/>
              <a:gd name="connsiteX15" fmla="*/ 3579 w 237706"/>
              <a:gd name="connsiteY15" fmla="*/ 154126 h 236466"/>
              <a:gd name="connsiteX16" fmla="*/ 131078 w 237706"/>
              <a:gd name="connsiteY16" fmla="*/ 0 h 236466"/>
              <a:gd name="connsiteX17" fmla="*/ 165835 w 237706"/>
              <a:gd name="connsiteY17" fmla="*/ 7017 h 236466"/>
              <a:gd name="connsiteX18" fmla="*/ 234128 w 237706"/>
              <a:gd name="connsiteY18" fmla="*/ 82340 h 236466"/>
              <a:gd name="connsiteX19" fmla="*/ 237706 w 237706"/>
              <a:gd name="connsiteY19" fmla="*/ 106008 h 236466"/>
              <a:gd name="connsiteX20" fmla="*/ 185362 w 237706"/>
              <a:gd name="connsiteY20" fmla="*/ 106008 h 236466"/>
              <a:gd name="connsiteX21" fmla="*/ 177100 w 237706"/>
              <a:gd name="connsiteY21" fmla="*/ 78960 h 236466"/>
              <a:gd name="connsiteX22" fmla="*/ 146195 w 237706"/>
              <a:gd name="connsiteY22" fmla="*/ 53510 h 236466"/>
              <a:gd name="connsiteX23" fmla="*/ 131078 w 237706"/>
              <a:gd name="connsiteY23" fmla="*/ 50458 h 236466"/>
              <a:gd name="connsiteX24" fmla="*/ 106628 w 237706"/>
              <a:gd name="connsiteY24" fmla="*/ 0 h 236466"/>
              <a:gd name="connsiteX25" fmla="*/ 106628 w 237706"/>
              <a:gd name="connsiteY25" fmla="*/ 50458 h 236466"/>
              <a:gd name="connsiteX26" fmla="*/ 91511 w 237706"/>
              <a:gd name="connsiteY26" fmla="*/ 53510 h 236466"/>
              <a:gd name="connsiteX27" fmla="*/ 60606 w 237706"/>
              <a:gd name="connsiteY27" fmla="*/ 78960 h 236466"/>
              <a:gd name="connsiteX28" fmla="*/ 52344 w 237706"/>
              <a:gd name="connsiteY28" fmla="*/ 106008 h 236466"/>
              <a:gd name="connsiteX29" fmla="*/ 0 w 237706"/>
              <a:gd name="connsiteY29" fmla="*/ 106008 h 236466"/>
              <a:gd name="connsiteX30" fmla="*/ 3579 w 237706"/>
              <a:gd name="connsiteY30" fmla="*/ 82340 h 236466"/>
              <a:gd name="connsiteX31" fmla="*/ 71871 w 237706"/>
              <a:gd name="connsiteY31" fmla="*/ 7017 h 2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7706" h="236466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CB88625-BD84-4AC0-8A04-F9D426252DC6}"/>
              </a:ext>
            </a:extLst>
          </p:cNvPr>
          <p:cNvSpPr/>
          <p:nvPr userDrawn="1"/>
        </p:nvSpPr>
        <p:spPr>
          <a:xfrm rot="10800000" flipH="1">
            <a:off x="1016764" y="1689879"/>
            <a:ext cx="80588" cy="80588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Top Corners Rounded 53">
            <a:extLst>
              <a:ext uri="{FF2B5EF4-FFF2-40B4-BE49-F238E27FC236}">
                <a16:creationId xmlns:a16="http://schemas.microsoft.com/office/drawing/2014/main" id="{FDB0D61A-55FF-42B8-B442-7B044B1376C5}"/>
              </a:ext>
            </a:extLst>
          </p:cNvPr>
          <p:cNvSpPr/>
          <p:nvPr userDrawn="1"/>
        </p:nvSpPr>
        <p:spPr>
          <a:xfrm rot="10800000" flipH="1">
            <a:off x="478272" y="255586"/>
            <a:ext cx="1246034" cy="7118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18A1D6DB-506D-44F9-B480-A76B310C3E71}"/>
              </a:ext>
            </a:extLst>
          </p:cNvPr>
          <p:cNvSpPr/>
          <p:nvPr userDrawn="1"/>
        </p:nvSpPr>
        <p:spPr>
          <a:xfrm rot="10800000" flipH="1">
            <a:off x="640963" y="322185"/>
            <a:ext cx="920653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50F240-F8DE-4A86-B350-32B373D2B6BC}"/>
              </a:ext>
            </a:extLst>
          </p:cNvPr>
          <p:cNvSpPr txBox="1"/>
          <p:nvPr userDrawn="1"/>
        </p:nvSpPr>
        <p:spPr>
          <a:xfrm>
            <a:off x="292045" y="6035759"/>
            <a:ext cx="3434108" cy="500056"/>
          </a:xfrm>
          <a:custGeom>
            <a:avLst/>
            <a:gdLst>
              <a:gd name="connsiteX0" fmla="*/ 918715 w 3349328"/>
              <a:gd name="connsiteY0" fmla="*/ 111816 h 487710"/>
              <a:gd name="connsiteX1" fmla="*/ 918715 w 3349328"/>
              <a:gd name="connsiteY1" fmla="*/ 374535 h 487710"/>
              <a:gd name="connsiteX2" fmla="*/ 946303 w 3349328"/>
              <a:gd name="connsiteY2" fmla="*/ 374535 h 487710"/>
              <a:gd name="connsiteX3" fmla="*/ 1052905 w 3349328"/>
              <a:gd name="connsiteY3" fmla="*/ 327170 h 487710"/>
              <a:gd name="connsiteX4" fmla="*/ 1079813 w 3349328"/>
              <a:gd name="connsiteY4" fmla="*/ 243005 h 487710"/>
              <a:gd name="connsiteX5" fmla="*/ 1052905 w 3349328"/>
              <a:gd name="connsiteY5" fmla="*/ 159181 h 487710"/>
              <a:gd name="connsiteX6" fmla="*/ 946303 w 3349328"/>
              <a:gd name="connsiteY6" fmla="*/ 111816 h 487710"/>
              <a:gd name="connsiteX7" fmla="*/ 2629830 w 3349328"/>
              <a:gd name="connsiteY7" fmla="*/ 102981 h 487710"/>
              <a:gd name="connsiteX8" fmla="*/ 2629830 w 3349328"/>
              <a:gd name="connsiteY8" fmla="*/ 218535 h 487710"/>
              <a:gd name="connsiteX9" fmla="*/ 2652342 w 3349328"/>
              <a:gd name="connsiteY9" fmla="*/ 218535 h 487710"/>
              <a:gd name="connsiteX10" fmla="*/ 2707256 w 3349328"/>
              <a:gd name="connsiteY10" fmla="*/ 202610 h 487710"/>
              <a:gd name="connsiteX11" fmla="*/ 2725333 w 3349328"/>
              <a:gd name="connsiteY11" fmla="*/ 160588 h 487710"/>
              <a:gd name="connsiteX12" fmla="*/ 2707256 w 3349328"/>
              <a:gd name="connsiteY12" fmla="*/ 118906 h 487710"/>
              <a:gd name="connsiteX13" fmla="*/ 2652342 w 3349328"/>
              <a:gd name="connsiteY13" fmla="*/ 102981 h 487710"/>
              <a:gd name="connsiteX14" fmla="*/ 222349 w 3349328"/>
              <a:gd name="connsiteY14" fmla="*/ 23791 h 487710"/>
              <a:gd name="connsiteX15" fmla="*/ 343001 w 3349328"/>
              <a:gd name="connsiteY15" fmla="*/ 23791 h 487710"/>
              <a:gd name="connsiteX16" fmla="*/ 564934 w 3349328"/>
              <a:gd name="connsiteY16" fmla="*/ 307580 h 487710"/>
              <a:gd name="connsiteX17" fmla="*/ 564934 w 3349328"/>
              <a:gd name="connsiteY17" fmla="*/ 23791 h 487710"/>
              <a:gd name="connsiteX18" fmla="*/ 685587 w 3349328"/>
              <a:gd name="connsiteY18" fmla="*/ 23791 h 487710"/>
              <a:gd name="connsiteX19" fmla="*/ 685587 w 3349328"/>
              <a:gd name="connsiteY19" fmla="*/ 487710 h 487710"/>
              <a:gd name="connsiteX20" fmla="*/ 564934 w 3349328"/>
              <a:gd name="connsiteY20" fmla="*/ 487710 h 487710"/>
              <a:gd name="connsiteX21" fmla="*/ 343001 w 3349328"/>
              <a:gd name="connsiteY21" fmla="*/ 203580 h 487710"/>
              <a:gd name="connsiteX22" fmla="*/ 343001 w 3349328"/>
              <a:gd name="connsiteY22" fmla="*/ 487710 h 487710"/>
              <a:gd name="connsiteX23" fmla="*/ 222349 w 3349328"/>
              <a:gd name="connsiteY23" fmla="*/ 487710 h 487710"/>
              <a:gd name="connsiteX24" fmla="*/ 0 w 3349328"/>
              <a:gd name="connsiteY24" fmla="*/ 23791 h 487710"/>
              <a:gd name="connsiteX25" fmla="*/ 120653 w 3349328"/>
              <a:gd name="connsiteY25" fmla="*/ 23791 h 487710"/>
              <a:gd name="connsiteX26" fmla="*/ 120653 w 3349328"/>
              <a:gd name="connsiteY26" fmla="*/ 487710 h 487710"/>
              <a:gd name="connsiteX27" fmla="*/ 0 w 3349328"/>
              <a:gd name="connsiteY27" fmla="*/ 487710 h 487710"/>
              <a:gd name="connsiteX28" fmla="*/ 2887110 w 3349328"/>
              <a:gd name="connsiteY28" fmla="*/ 11217 h 487710"/>
              <a:gd name="connsiteX29" fmla="*/ 3031213 w 3349328"/>
              <a:gd name="connsiteY29" fmla="*/ 11217 h 487710"/>
              <a:gd name="connsiteX30" fmla="*/ 3118899 w 3349328"/>
              <a:gd name="connsiteY30" fmla="*/ 137647 h 487710"/>
              <a:gd name="connsiteX31" fmla="*/ 3203186 w 3349328"/>
              <a:gd name="connsiteY31" fmla="*/ 11217 h 487710"/>
              <a:gd name="connsiteX32" fmla="*/ 3349328 w 3349328"/>
              <a:gd name="connsiteY32" fmla="*/ 11217 h 487710"/>
              <a:gd name="connsiteX33" fmla="*/ 3175657 w 3349328"/>
              <a:gd name="connsiteY33" fmla="*/ 252183 h 487710"/>
              <a:gd name="connsiteX34" fmla="*/ 3175657 w 3349328"/>
              <a:gd name="connsiteY34" fmla="*/ 475135 h 487710"/>
              <a:gd name="connsiteX35" fmla="*/ 3055003 w 3349328"/>
              <a:gd name="connsiteY35" fmla="*/ 475135 h 487710"/>
              <a:gd name="connsiteX36" fmla="*/ 3055003 w 3349328"/>
              <a:gd name="connsiteY36" fmla="*/ 252183 h 487710"/>
              <a:gd name="connsiteX37" fmla="*/ 2509178 w 3349328"/>
              <a:gd name="connsiteY37" fmla="*/ 11217 h 487710"/>
              <a:gd name="connsiteX38" fmla="*/ 2696784 w 3349328"/>
              <a:gd name="connsiteY38" fmla="*/ 11217 h 487710"/>
              <a:gd name="connsiteX39" fmla="*/ 2818457 w 3349328"/>
              <a:gd name="connsiteY39" fmla="*/ 60497 h 487710"/>
              <a:gd name="connsiteX40" fmla="*/ 2850405 w 3349328"/>
              <a:gd name="connsiteY40" fmla="*/ 153960 h 487710"/>
              <a:gd name="connsiteX41" fmla="*/ 2813699 w 3349328"/>
              <a:gd name="connsiteY41" fmla="*/ 252183 h 487710"/>
              <a:gd name="connsiteX42" fmla="*/ 2749123 w 3349328"/>
              <a:gd name="connsiteY42" fmla="*/ 284810 h 487710"/>
              <a:gd name="connsiteX43" fmla="*/ 2894927 w 3349328"/>
              <a:gd name="connsiteY43" fmla="*/ 475135 h 487710"/>
              <a:gd name="connsiteX44" fmla="*/ 2745046 w 3349328"/>
              <a:gd name="connsiteY44" fmla="*/ 475135 h 487710"/>
              <a:gd name="connsiteX45" fmla="*/ 2629830 w 3349328"/>
              <a:gd name="connsiteY45" fmla="*/ 297045 h 487710"/>
              <a:gd name="connsiteX46" fmla="*/ 2629830 w 3349328"/>
              <a:gd name="connsiteY46" fmla="*/ 475135 h 487710"/>
              <a:gd name="connsiteX47" fmla="*/ 2509178 w 3349328"/>
              <a:gd name="connsiteY47" fmla="*/ 475135 h 487710"/>
              <a:gd name="connsiteX48" fmla="*/ 2136647 w 3349328"/>
              <a:gd name="connsiteY48" fmla="*/ 11217 h 487710"/>
              <a:gd name="connsiteX49" fmla="*/ 2455441 w 3349328"/>
              <a:gd name="connsiteY49" fmla="*/ 11217 h 487710"/>
              <a:gd name="connsiteX50" fmla="*/ 2455441 w 3349328"/>
              <a:gd name="connsiteY50" fmla="*/ 111816 h 487710"/>
              <a:gd name="connsiteX51" fmla="*/ 2355520 w 3349328"/>
              <a:gd name="connsiteY51" fmla="*/ 111816 h 487710"/>
              <a:gd name="connsiteX52" fmla="*/ 2355520 w 3349328"/>
              <a:gd name="connsiteY52" fmla="*/ 475135 h 487710"/>
              <a:gd name="connsiteX53" fmla="*/ 2234868 w 3349328"/>
              <a:gd name="connsiteY53" fmla="*/ 475135 h 487710"/>
              <a:gd name="connsiteX54" fmla="*/ 2234868 w 3349328"/>
              <a:gd name="connsiteY54" fmla="*/ 111816 h 487710"/>
              <a:gd name="connsiteX55" fmla="*/ 2136647 w 3349328"/>
              <a:gd name="connsiteY55" fmla="*/ 111816 h 487710"/>
              <a:gd name="connsiteX56" fmla="*/ 1281429 w 3349328"/>
              <a:gd name="connsiteY56" fmla="*/ 11217 h 487710"/>
              <a:gd name="connsiteX57" fmla="*/ 1402081 w 3349328"/>
              <a:gd name="connsiteY57" fmla="*/ 11217 h 487710"/>
              <a:gd name="connsiteX58" fmla="*/ 1402081 w 3349328"/>
              <a:gd name="connsiteY58" fmla="*/ 262151 h 487710"/>
              <a:gd name="connsiteX59" fmla="*/ 1403101 w 3349328"/>
              <a:gd name="connsiteY59" fmla="*/ 307310 h 487710"/>
              <a:gd name="connsiteX60" fmla="*/ 1446264 w 3349328"/>
              <a:gd name="connsiteY60" fmla="*/ 373180 h 487710"/>
              <a:gd name="connsiteX61" fmla="*/ 1482289 w 3349328"/>
              <a:gd name="connsiteY61" fmla="*/ 380992 h 487710"/>
              <a:gd name="connsiteX62" fmla="*/ 1548903 w 3349328"/>
              <a:gd name="connsiteY62" fmla="*/ 350091 h 487710"/>
              <a:gd name="connsiteX63" fmla="*/ 1565557 w 3349328"/>
              <a:gd name="connsiteY63" fmla="*/ 262151 h 487710"/>
              <a:gd name="connsiteX64" fmla="*/ 1565557 w 3349328"/>
              <a:gd name="connsiteY64" fmla="*/ 11217 h 487710"/>
              <a:gd name="connsiteX65" fmla="*/ 1686210 w 3349328"/>
              <a:gd name="connsiteY65" fmla="*/ 11217 h 487710"/>
              <a:gd name="connsiteX66" fmla="*/ 1686210 w 3349328"/>
              <a:gd name="connsiteY66" fmla="*/ 278692 h 487710"/>
              <a:gd name="connsiteX67" fmla="*/ 1679413 w 3349328"/>
              <a:gd name="connsiteY67" fmla="*/ 350064 h 487710"/>
              <a:gd name="connsiteX68" fmla="*/ 1629112 w 3349328"/>
              <a:gd name="connsiteY68" fmla="*/ 433672 h 487710"/>
              <a:gd name="connsiteX69" fmla="*/ 1478212 w 3349328"/>
              <a:gd name="connsiteY69" fmla="*/ 487030 h 487710"/>
              <a:gd name="connsiteX70" fmla="*/ 1327990 w 3349328"/>
              <a:gd name="connsiteY70" fmla="*/ 432652 h 487710"/>
              <a:gd name="connsiteX71" fmla="*/ 1288906 w 3349328"/>
              <a:gd name="connsiteY71" fmla="*/ 360940 h 487710"/>
              <a:gd name="connsiteX72" fmla="*/ 1281429 w 3349328"/>
              <a:gd name="connsiteY72" fmla="*/ 278692 h 487710"/>
              <a:gd name="connsiteX73" fmla="*/ 798063 w 3349328"/>
              <a:gd name="connsiteY73" fmla="*/ 11217 h 487710"/>
              <a:gd name="connsiteX74" fmla="*/ 976153 w 3349328"/>
              <a:gd name="connsiteY74" fmla="*/ 11217 h 487710"/>
              <a:gd name="connsiteX75" fmla="*/ 1097146 w 3349328"/>
              <a:gd name="connsiteY75" fmla="*/ 47581 h 487710"/>
              <a:gd name="connsiteX76" fmla="*/ 1181093 w 3349328"/>
              <a:gd name="connsiteY76" fmla="*/ 142065 h 487710"/>
              <a:gd name="connsiteX77" fmla="*/ 1204883 w 3349328"/>
              <a:gd name="connsiteY77" fmla="*/ 243005 h 487710"/>
              <a:gd name="connsiteX78" fmla="*/ 1161210 w 3349328"/>
              <a:gd name="connsiteY78" fmla="*/ 377084 h 487710"/>
              <a:gd name="connsiteX79" fmla="*/ 1049564 w 3349328"/>
              <a:gd name="connsiteY79" fmla="*/ 462560 h 487710"/>
              <a:gd name="connsiteX80" fmla="*/ 976153 w 3349328"/>
              <a:gd name="connsiteY80" fmla="*/ 475135 h 487710"/>
              <a:gd name="connsiteX81" fmla="*/ 798063 w 3349328"/>
              <a:gd name="connsiteY81" fmla="*/ 475135 h 487710"/>
              <a:gd name="connsiteX82" fmla="*/ 1939788 w 3349328"/>
              <a:gd name="connsiteY82" fmla="*/ 0 h 487710"/>
              <a:gd name="connsiteX83" fmla="*/ 2086950 w 3349328"/>
              <a:gd name="connsiteY83" fmla="*/ 37726 h 487710"/>
              <a:gd name="connsiteX84" fmla="*/ 2038689 w 3349328"/>
              <a:gd name="connsiteY84" fmla="*/ 131529 h 487710"/>
              <a:gd name="connsiteX85" fmla="*/ 1958953 w 3349328"/>
              <a:gd name="connsiteY85" fmla="*/ 100602 h 487710"/>
              <a:gd name="connsiteX86" fmla="*/ 1924196 w 3349328"/>
              <a:gd name="connsiteY86" fmla="*/ 110494 h 487710"/>
              <a:gd name="connsiteX87" fmla="*/ 1906822 w 3349328"/>
              <a:gd name="connsiteY87" fmla="*/ 140514 h 487710"/>
              <a:gd name="connsiteX88" fmla="*/ 1929629 w 3349328"/>
              <a:gd name="connsiteY88" fmla="*/ 172233 h 487710"/>
              <a:gd name="connsiteX89" fmla="*/ 1990911 w 3349328"/>
              <a:gd name="connsiteY89" fmla="*/ 193384 h 487710"/>
              <a:gd name="connsiteX90" fmla="*/ 2082150 w 3349328"/>
              <a:gd name="connsiteY90" fmla="*/ 246468 h 487710"/>
              <a:gd name="connsiteX91" fmla="*/ 2105644 w 3349328"/>
              <a:gd name="connsiteY91" fmla="*/ 321663 h 487710"/>
              <a:gd name="connsiteX92" fmla="*/ 2002323 w 3349328"/>
              <a:gd name="connsiteY92" fmla="*/ 475119 h 487710"/>
              <a:gd name="connsiteX93" fmla="*/ 1924834 w 3349328"/>
              <a:gd name="connsiteY93" fmla="*/ 487710 h 487710"/>
              <a:gd name="connsiteX94" fmla="*/ 1763397 w 3349328"/>
              <a:gd name="connsiteY94" fmla="*/ 435031 h 487710"/>
              <a:gd name="connsiteX95" fmla="*/ 1815056 w 3349328"/>
              <a:gd name="connsiteY95" fmla="*/ 337828 h 487710"/>
              <a:gd name="connsiteX96" fmla="*/ 1921653 w 3349328"/>
              <a:gd name="connsiteY96" fmla="*/ 387110 h 487710"/>
              <a:gd name="connsiteX97" fmla="*/ 1961503 w 3349328"/>
              <a:gd name="connsiteY97" fmla="*/ 376122 h 487710"/>
              <a:gd name="connsiteX98" fmla="*/ 1980572 w 3349328"/>
              <a:gd name="connsiteY98" fmla="*/ 341106 h 487710"/>
              <a:gd name="connsiteX99" fmla="*/ 1959463 w 3349328"/>
              <a:gd name="connsiteY99" fmla="*/ 306773 h 487710"/>
              <a:gd name="connsiteX100" fmla="*/ 1906693 w 3349328"/>
              <a:gd name="connsiteY100" fmla="*/ 285828 h 487710"/>
              <a:gd name="connsiteX101" fmla="*/ 1850180 w 3349328"/>
              <a:gd name="connsiteY101" fmla="*/ 267498 h 487710"/>
              <a:gd name="connsiteX102" fmla="*/ 1818860 w 3349328"/>
              <a:gd name="connsiteY102" fmla="*/ 249165 h 487710"/>
              <a:gd name="connsiteX103" fmla="*/ 1781750 w 3349328"/>
              <a:gd name="connsiteY103" fmla="*/ 156833 h 487710"/>
              <a:gd name="connsiteX104" fmla="*/ 1820155 w 3349328"/>
              <a:gd name="connsiteY104" fmla="*/ 49903 h 487710"/>
              <a:gd name="connsiteX105" fmla="*/ 1939788 w 3349328"/>
              <a:gd name="connsiteY105" fmla="*/ 0 h 48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328" h="487710">
                <a:moveTo>
                  <a:pt x="918715" y="111816"/>
                </a:moveTo>
                <a:lnTo>
                  <a:pt x="918715" y="374535"/>
                </a:lnTo>
                <a:lnTo>
                  <a:pt x="946303" y="374535"/>
                </a:lnTo>
                <a:cubicBezTo>
                  <a:pt x="993757" y="374535"/>
                  <a:pt x="1029291" y="358747"/>
                  <a:pt x="1052905" y="327170"/>
                </a:cubicBezTo>
                <a:cubicBezTo>
                  <a:pt x="1070843" y="303090"/>
                  <a:pt x="1079813" y="275035"/>
                  <a:pt x="1079813" y="243005"/>
                </a:cubicBezTo>
                <a:cubicBezTo>
                  <a:pt x="1079813" y="210977"/>
                  <a:pt x="1070843" y="183035"/>
                  <a:pt x="1052905" y="159181"/>
                </a:cubicBezTo>
                <a:cubicBezTo>
                  <a:pt x="1029065" y="127605"/>
                  <a:pt x="993530" y="111816"/>
                  <a:pt x="946303" y="111816"/>
                </a:cubicBezTo>
                <a:close/>
                <a:moveTo>
                  <a:pt x="2629830" y="102981"/>
                </a:moveTo>
                <a:lnTo>
                  <a:pt x="2629830" y="218535"/>
                </a:lnTo>
                <a:lnTo>
                  <a:pt x="2652342" y="218535"/>
                </a:lnTo>
                <a:cubicBezTo>
                  <a:pt x="2677810" y="218535"/>
                  <a:pt x="2696115" y="213227"/>
                  <a:pt x="2707256" y="202610"/>
                </a:cubicBezTo>
                <a:cubicBezTo>
                  <a:pt x="2719308" y="191085"/>
                  <a:pt x="2725333" y="177079"/>
                  <a:pt x="2725333" y="160588"/>
                </a:cubicBezTo>
                <a:cubicBezTo>
                  <a:pt x="2725333" y="144097"/>
                  <a:pt x="2719308" y="130203"/>
                  <a:pt x="2707256" y="118906"/>
                </a:cubicBezTo>
                <a:cubicBezTo>
                  <a:pt x="2695885" y="108289"/>
                  <a:pt x="2677580" y="102981"/>
                  <a:pt x="2652342" y="102981"/>
                </a:cubicBezTo>
                <a:close/>
                <a:moveTo>
                  <a:pt x="222349" y="23791"/>
                </a:moveTo>
                <a:lnTo>
                  <a:pt x="343001" y="23791"/>
                </a:lnTo>
                <a:lnTo>
                  <a:pt x="564934" y="307580"/>
                </a:lnTo>
                <a:lnTo>
                  <a:pt x="564934" y="23791"/>
                </a:lnTo>
                <a:lnTo>
                  <a:pt x="685587" y="23791"/>
                </a:lnTo>
                <a:lnTo>
                  <a:pt x="685587" y="487710"/>
                </a:lnTo>
                <a:lnTo>
                  <a:pt x="564934" y="487710"/>
                </a:lnTo>
                <a:lnTo>
                  <a:pt x="343001" y="203580"/>
                </a:lnTo>
                <a:lnTo>
                  <a:pt x="343001" y="487710"/>
                </a:lnTo>
                <a:lnTo>
                  <a:pt x="222349" y="487710"/>
                </a:lnTo>
                <a:close/>
                <a:moveTo>
                  <a:pt x="0" y="23791"/>
                </a:moveTo>
                <a:lnTo>
                  <a:pt x="120653" y="23791"/>
                </a:lnTo>
                <a:lnTo>
                  <a:pt x="120653" y="487710"/>
                </a:lnTo>
                <a:lnTo>
                  <a:pt x="0" y="487710"/>
                </a:lnTo>
                <a:close/>
                <a:moveTo>
                  <a:pt x="2887110" y="11217"/>
                </a:moveTo>
                <a:lnTo>
                  <a:pt x="3031213" y="11217"/>
                </a:lnTo>
                <a:lnTo>
                  <a:pt x="3118899" y="137647"/>
                </a:lnTo>
                <a:lnTo>
                  <a:pt x="3203186" y="11217"/>
                </a:lnTo>
                <a:lnTo>
                  <a:pt x="3349328" y="11217"/>
                </a:lnTo>
                <a:lnTo>
                  <a:pt x="3175657" y="252183"/>
                </a:lnTo>
                <a:lnTo>
                  <a:pt x="3175657" y="475135"/>
                </a:lnTo>
                <a:lnTo>
                  <a:pt x="3055003" y="475135"/>
                </a:lnTo>
                <a:lnTo>
                  <a:pt x="3055003" y="252183"/>
                </a:lnTo>
                <a:close/>
                <a:moveTo>
                  <a:pt x="2509178" y="11217"/>
                </a:moveTo>
                <a:lnTo>
                  <a:pt x="2696784" y="11217"/>
                </a:lnTo>
                <a:cubicBezTo>
                  <a:pt x="2751617" y="11217"/>
                  <a:pt x="2792173" y="27643"/>
                  <a:pt x="2818457" y="60497"/>
                </a:cubicBezTo>
                <a:cubicBezTo>
                  <a:pt x="2839755" y="87006"/>
                  <a:pt x="2850405" y="118161"/>
                  <a:pt x="2850405" y="153960"/>
                </a:cubicBezTo>
                <a:cubicBezTo>
                  <a:pt x="2850405" y="194971"/>
                  <a:pt x="2838170" y="227712"/>
                  <a:pt x="2813699" y="252183"/>
                </a:cubicBezTo>
                <a:cubicBezTo>
                  <a:pt x="2798065" y="267816"/>
                  <a:pt x="2776540" y="278692"/>
                  <a:pt x="2749123" y="284810"/>
                </a:cubicBezTo>
                <a:lnTo>
                  <a:pt x="2894927" y="475135"/>
                </a:lnTo>
                <a:lnTo>
                  <a:pt x="2745046" y="475135"/>
                </a:lnTo>
                <a:lnTo>
                  <a:pt x="2629830" y="297045"/>
                </a:lnTo>
                <a:lnTo>
                  <a:pt x="2629830" y="475135"/>
                </a:lnTo>
                <a:lnTo>
                  <a:pt x="2509178" y="475135"/>
                </a:lnTo>
                <a:close/>
                <a:moveTo>
                  <a:pt x="2136647" y="11217"/>
                </a:moveTo>
                <a:lnTo>
                  <a:pt x="2455441" y="11217"/>
                </a:lnTo>
                <a:lnTo>
                  <a:pt x="2455441" y="111816"/>
                </a:lnTo>
                <a:lnTo>
                  <a:pt x="2355520" y="111816"/>
                </a:lnTo>
                <a:lnTo>
                  <a:pt x="2355520" y="475135"/>
                </a:lnTo>
                <a:lnTo>
                  <a:pt x="2234868" y="475135"/>
                </a:lnTo>
                <a:lnTo>
                  <a:pt x="2234868" y="111816"/>
                </a:lnTo>
                <a:lnTo>
                  <a:pt x="2136647" y="111816"/>
                </a:lnTo>
                <a:close/>
                <a:moveTo>
                  <a:pt x="1281429" y="11217"/>
                </a:moveTo>
                <a:lnTo>
                  <a:pt x="1402081" y="11217"/>
                </a:lnTo>
                <a:lnTo>
                  <a:pt x="1402081" y="262151"/>
                </a:lnTo>
                <a:cubicBezTo>
                  <a:pt x="1402081" y="282294"/>
                  <a:pt x="1402421" y="297347"/>
                  <a:pt x="1403101" y="307310"/>
                </a:cubicBezTo>
                <a:cubicBezTo>
                  <a:pt x="1405367" y="338775"/>
                  <a:pt x="1419754" y="360733"/>
                  <a:pt x="1446264" y="373180"/>
                </a:cubicBezTo>
                <a:cubicBezTo>
                  <a:pt x="1457139" y="378388"/>
                  <a:pt x="1469148" y="380992"/>
                  <a:pt x="1482289" y="380992"/>
                </a:cubicBezTo>
                <a:cubicBezTo>
                  <a:pt x="1511745" y="380992"/>
                  <a:pt x="1533949" y="370691"/>
                  <a:pt x="1548903" y="350091"/>
                </a:cubicBezTo>
                <a:cubicBezTo>
                  <a:pt x="1560006" y="334924"/>
                  <a:pt x="1565557" y="305610"/>
                  <a:pt x="1565557" y="262151"/>
                </a:cubicBezTo>
                <a:lnTo>
                  <a:pt x="1565557" y="11217"/>
                </a:lnTo>
                <a:lnTo>
                  <a:pt x="1686210" y="11217"/>
                </a:lnTo>
                <a:lnTo>
                  <a:pt x="1686210" y="278692"/>
                </a:lnTo>
                <a:cubicBezTo>
                  <a:pt x="1686210" y="306561"/>
                  <a:pt x="1683944" y="330351"/>
                  <a:pt x="1679413" y="350064"/>
                </a:cubicBezTo>
                <a:cubicBezTo>
                  <a:pt x="1672389" y="380652"/>
                  <a:pt x="1655622" y="408522"/>
                  <a:pt x="1629112" y="433672"/>
                </a:cubicBezTo>
                <a:cubicBezTo>
                  <a:pt x="1591500" y="469244"/>
                  <a:pt x="1541200" y="487030"/>
                  <a:pt x="1478212" y="487030"/>
                </a:cubicBezTo>
                <a:cubicBezTo>
                  <a:pt x="1414090" y="487030"/>
                  <a:pt x="1364016" y="468904"/>
                  <a:pt x="1327990" y="432652"/>
                </a:cubicBezTo>
                <a:cubicBezTo>
                  <a:pt x="1308958" y="413619"/>
                  <a:pt x="1295929" y="389715"/>
                  <a:pt x="1288906" y="360940"/>
                </a:cubicBezTo>
                <a:cubicBezTo>
                  <a:pt x="1283921" y="340548"/>
                  <a:pt x="1281429" y="313131"/>
                  <a:pt x="1281429" y="278692"/>
                </a:cubicBezTo>
                <a:close/>
                <a:moveTo>
                  <a:pt x="798063" y="11217"/>
                </a:moveTo>
                <a:lnTo>
                  <a:pt x="976153" y="11217"/>
                </a:lnTo>
                <a:cubicBezTo>
                  <a:pt x="1019656" y="11217"/>
                  <a:pt x="1059987" y="23337"/>
                  <a:pt x="1097146" y="47581"/>
                </a:cubicBezTo>
                <a:cubicBezTo>
                  <a:pt x="1133625" y="71146"/>
                  <a:pt x="1161607" y="102641"/>
                  <a:pt x="1181093" y="142065"/>
                </a:cubicBezTo>
                <a:cubicBezTo>
                  <a:pt x="1196954" y="174692"/>
                  <a:pt x="1204883" y="208339"/>
                  <a:pt x="1204883" y="243005"/>
                </a:cubicBezTo>
                <a:cubicBezTo>
                  <a:pt x="1204883" y="291267"/>
                  <a:pt x="1190325" y="335960"/>
                  <a:pt x="1161210" y="377084"/>
                </a:cubicBezTo>
                <a:cubicBezTo>
                  <a:pt x="1132096" y="418207"/>
                  <a:pt x="1094879" y="446699"/>
                  <a:pt x="1049564" y="462560"/>
                </a:cubicBezTo>
                <a:cubicBezTo>
                  <a:pt x="1025547" y="470943"/>
                  <a:pt x="1001077" y="475135"/>
                  <a:pt x="976153" y="475135"/>
                </a:cubicBezTo>
                <a:lnTo>
                  <a:pt x="798063" y="475135"/>
                </a:lnTo>
                <a:close/>
                <a:moveTo>
                  <a:pt x="1939788" y="0"/>
                </a:moveTo>
                <a:cubicBezTo>
                  <a:pt x="1989862" y="0"/>
                  <a:pt x="2038916" y="12575"/>
                  <a:pt x="2086950" y="37726"/>
                </a:cubicBezTo>
                <a:lnTo>
                  <a:pt x="2038689" y="131529"/>
                </a:lnTo>
                <a:cubicBezTo>
                  <a:pt x="2012339" y="110910"/>
                  <a:pt x="1985760" y="100602"/>
                  <a:pt x="1958953" y="100602"/>
                </a:cubicBezTo>
                <a:cubicBezTo>
                  <a:pt x="1946007" y="100602"/>
                  <a:pt x="1934421" y="103899"/>
                  <a:pt x="1924196" y="110494"/>
                </a:cubicBezTo>
                <a:cubicBezTo>
                  <a:pt x="1912613" y="118000"/>
                  <a:pt x="1906822" y="128007"/>
                  <a:pt x="1906822" y="140514"/>
                </a:cubicBezTo>
                <a:cubicBezTo>
                  <a:pt x="1906822" y="152792"/>
                  <a:pt x="1914423" y="163365"/>
                  <a:pt x="1929629" y="172233"/>
                </a:cubicBezTo>
                <a:cubicBezTo>
                  <a:pt x="1936440" y="176330"/>
                  <a:pt x="1956869" y="183380"/>
                  <a:pt x="1990911" y="193384"/>
                </a:cubicBezTo>
                <a:cubicBezTo>
                  <a:pt x="2033583" y="205862"/>
                  <a:pt x="2063995" y="223556"/>
                  <a:pt x="2082150" y="246468"/>
                </a:cubicBezTo>
                <a:cubicBezTo>
                  <a:pt x="2097812" y="265976"/>
                  <a:pt x="2105644" y="291040"/>
                  <a:pt x="2105644" y="321663"/>
                </a:cubicBezTo>
                <a:cubicBezTo>
                  <a:pt x="2105644" y="400148"/>
                  <a:pt x="2071204" y="451300"/>
                  <a:pt x="2002323" y="475119"/>
                </a:cubicBezTo>
                <a:cubicBezTo>
                  <a:pt x="1978306" y="483513"/>
                  <a:pt x="1952476" y="487710"/>
                  <a:pt x="1924834" y="487710"/>
                </a:cubicBezTo>
                <a:cubicBezTo>
                  <a:pt x="1866829" y="487710"/>
                  <a:pt x="1813018" y="470151"/>
                  <a:pt x="1763397" y="435031"/>
                </a:cubicBezTo>
                <a:lnTo>
                  <a:pt x="1815056" y="337828"/>
                </a:lnTo>
                <a:cubicBezTo>
                  <a:pt x="1851383" y="370682"/>
                  <a:pt x="1886915" y="387110"/>
                  <a:pt x="1921653" y="387110"/>
                </a:cubicBezTo>
                <a:cubicBezTo>
                  <a:pt x="1937319" y="387110"/>
                  <a:pt x="1950602" y="383447"/>
                  <a:pt x="1961503" y="376122"/>
                </a:cubicBezTo>
                <a:cubicBezTo>
                  <a:pt x="1974216" y="367884"/>
                  <a:pt x="1980572" y="356212"/>
                  <a:pt x="1980572" y="341106"/>
                </a:cubicBezTo>
                <a:cubicBezTo>
                  <a:pt x="1980572" y="327372"/>
                  <a:pt x="1973536" y="315929"/>
                  <a:pt x="1959463" y="306773"/>
                </a:cubicBezTo>
                <a:cubicBezTo>
                  <a:pt x="1949023" y="299905"/>
                  <a:pt x="1931433" y="292924"/>
                  <a:pt x="1906693" y="285828"/>
                </a:cubicBezTo>
                <a:cubicBezTo>
                  <a:pt x="1876736" y="277003"/>
                  <a:pt x="1857898" y="270893"/>
                  <a:pt x="1850180" y="267498"/>
                </a:cubicBezTo>
                <a:cubicBezTo>
                  <a:pt x="1837923" y="262294"/>
                  <a:pt x="1827484" y="256182"/>
                  <a:pt x="1818860" y="249165"/>
                </a:cubicBezTo>
                <a:cubicBezTo>
                  <a:pt x="1794119" y="228798"/>
                  <a:pt x="1781750" y="198021"/>
                  <a:pt x="1781750" y="156833"/>
                </a:cubicBezTo>
                <a:cubicBezTo>
                  <a:pt x="1781750" y="113833"/>
                  <a:pt x="1794552" y="78189"/>
                  <a:pt x="1820155" y="49903"/>
                </a:cubicBezTo>
                <a:cubicBezTo>
                  <a:pt x="1850063" y="16634"/>
                  <a:pt x="1889941" y="0"/>
                  <a:pt x="1939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AE5792-052C-425C-AEBF-0DF8BD95BBA5}"/>
              </a:ext>
            </a:extLst>
          </p:cNvPr>
          <p:cNvSpPr txBox="1"/>
          <p:nvPr userDrawn="1"/>
        </p:nvSpPr>
        <p:spPr>
          <a:xfrm>
            <a:off x="2153235" y="5199161"/>
            <a:ext cx="811572" cy="689415"/>
          </a:xfrm>
          <a:custGeom>
            <a:avLst/>
            <a:gdLst>
              <a:gd name="connsiteX0" fmla="*/ 717483 w 844822"/>
              <a:gd name="connsiteY0" fmla="*/ 542899 h 717660"/>
              <a:gd name="connsiteX1" fmla="*/ 753792 w 844822"/>
              <a:gd name="connsiteY1" fmla="*/ 536357 h 717660"/>
              <a:gd name="connsiteX2" fmla="*/ 818277 w 844822"/>
              <a:gd name="connsiteY2" fmla="*/ 562525 h 717660"/>
              <a:gd name="connsiteX3" fmla="*/ 844822 w 844822"/>
              <a:gd name="connsiteY3" fmla="*/ 626631 h 717660"/>
              <a:gd name="connsiteX4" fmla="*/ 818276 w 844822"/>
              <a:gd name="connsiteY4" fmla="*/ 691109 h 717660"/>
              <a:gd name="connsiteX5" fmla="*/ 753792 w 844822"/>
              <a:gd name="connsiteY5" fmla="*/ 717660 h 717660"/>
              <a:gd name="connsiteX6" fmla="*/ 687428 w 844822"/>
              <a:gd name="connsiteY6" fmla="*/ 691108 h 717660"/>
              <a:gd name="connsiteX7" fmla="*/ 660499 w 844822"/>
              <a:gd name="connsiteY7" fmla="*/ 626631 h 717660"/>
              <a:gd name="connsiteX8" fmla="*/ 687428 w 844822"/>
              <a:gd name="connsiteY8" fmla="*/ 562525 h 717660"/>
              <a:gd name="connsiteX9" fmla="*/ 717483 w 844822"/>
              <a:gd name="connsiteY9" fmla="*/ 542899 h 717660"/>
              <a:gd name="connsiteX10" fmla="*/ 291596 w 844822"/>
              <a:gd name="connsiteY10" fmla="*/ 251558 h 717660"/>
              <a:gd name="connsiteX11" fmla="*/ 153352 w 844822"/>
              <a:gd name="connsiteY11" fmla="*/ 466855 h 717660"/>
              <a:gd name="connsiteX12" fmla="*/ 291596 w 844822"/>
              <a:gd name="connsiteY12" fmla="*/ 466855 h 717660"/>
              <a:gd name="connsiteX13" fmla="*/ 291596 w 844822"/>
              <a:gd name="connsiteY13" fmla="*/ 0 h 717660"/>
              <a:gd name="connsiteX14" fmla="*/ 444192 w 844822"/>
              <a:gd name="connsiteY14" fmla="*/ 0 h 717660"/>
              <a:gd name="connsiteX15" fmla="*/ 444192 w 844822"/>
              <a:gd name="connsiteY15" fmla="*/ 466856 h 717660"/>
              <a:gd name="connsiteX16" fmla="*/ 524269 w 844822"/>
              <a:gd name="connsiteY16" fmla="*/ 466855 h 717660"/>
              <a:gd name="connsiteX17" fmla="*/ 469123 w 844822"/>
              <a:gd name="connsiteY17" fmla="*/ 602080 h 717660"/>
              <a:gd name="connsiteX18" fmla="*/ 444192 w 844822"/>
              <a:gd name="connsiteY18" fmla="*/ 602080 h 717660"/>
              <a:gd name="connsiteX19" fmla="*/ 444192 w 844822"/>
              <a:gd name="connsiteY19" fmla="*/ 705574 h 717660"/>
              <a:gd name="connsiteX20" fmla="*/ 291596 w 844822"/>
              <a:gd name="connsiteY20" fmla="*/ 705574 h 717660"/>
              <a:gd name="connsiteX21" fmla="*/ 291596 w 844822"/>
              <a:gd name="connsiteY21" fmla="*/ 602080 h 717660"/>
              <a:gd name="connsiteX22" fmla="*/ 0 w 844822"/>
              <a:gd name="connsiteY22" fmla="*/ 602080 h 717660"/>
              <a:gd name="connsiteX23" fmla="*/ 0 w 844822"/>
              <a:gd name="connsiteY23" fmla="*/ 478944 h 71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4822" h="717660">
                <a:moveTo>
                  <a:pt x="717483" y="542899"/>
                </a:moveTo>
                <a:cubicBezTo>
                  <a:pt x="728544" y="538538"/>
                  <a:pt x="740647" y="536358"/>
                  <a:pt x="753792" y="536357"/>
                </a:cubicBezTo>
                <a:cubicBezTo>
                  <a:pt x="779084" y="536357"/>
                  <a:pt x="800579" y="545079"/>
                  <a:pt x="818277" y="562525"/>
                </a:cubicBezTo>
                <a:cubicBezTo>
                  <a:pt x="835975" y="579971"/>
                  <a:pt x="844822" y="601339"/>
                  <a:pt x="844822" y="626631"/>
                </a:cubicBezTo>
                <a:cubicBezTo>
                  <a:pt x="844822" y="651914"/>
                  <a:pt x="835975" y="673405"/>
                  <a:pt x="818276" y="691109"/>
                </a:cubicBezTo>
                <a:cubicBezTo>
                  <a:pt x="800579" y="708810"/>
                  <a:pt x="779084" y="717660"/>
                  <a:pt x="753792" y="717660"/>
                </a:cubicBezTo>
                <a:cubicBezTo>
                  <a:pt x="727501" y="717660"/>
                  <a:pt x="705381" y="708810"/>
                  <a:pt x="687428" y="691108"/>
                </a:cubicBezTo>
                <a:cubicBezTo>
                  <a:pt x="669474" y="673405"/>
                  <a:pt x="660499" y="651914"/>
                  <a:pt x="660499" y="626631"/>
                </a:cubicBezTo>
                <a:cubicBezTo>
                  <a:pt x="660499" y="601339"/>
                  <a:pt x="669474" y="579971"/>
                  <a:pt x="687428" y="562525"/>
                </a:cubicBezTo>
                <a:cubicBezTo>
                  <a:pt x="696405" y="553802"/>
                  <a:pt x="706423" y="547260"/>
                  <a:pt x="717483" y="542899"/>
                </a:cubicBezTo>
                <a:close/>
                <a:moveTo>
                  <a:pt x="291596" y="251558"/>
                </a:moveTo>
                <a:lnTo>
                  <a:pt x="153352" y="466855"/>
                </a:lnTo>
                <a:lnTo>
                  <a:pt x="291596" y="466855"/>
                </a:lnTo>
                <a:close/>
                <a:moveTo>
                  <a:pt x="291596" y="0"/>
                </a:moveTo>
                <a:lnTo>
                  <a:pt x="444192" y="0"/>
                </a:lnTo>
                <a:lnTo>
                  <a:pt x="444192" y="466856"/>
                </a:lnTo>
                <a:lnTo>
                  <a:pt x="524269" y="466855"/>
                </a:lnTo>
                <a:lnTo>
                  <a:pt x="469123" y="602080"/>
                </a:lnTo>
                <a:lnTo>
                  <a:pt x="444192" y="602080"/>
                </a:lnTo>
                <a:lnTo>
                  <a:pt x="444192" y="705574"/>
                </a:lnTo>
                <a:lnTo>
                  <a:pt x="291596" y="705574"/>
                </a:lnTo>
                <a:lnTo>
                  <a:pt x="291596" y="602080"/>
                </a:lnTo>
                <a:lnTo>
                  <a:pt x="0" y="602080"/>
                </a:lnTo>
                <a:lnTo>
                  <a:pt x="0" y="47894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5B43318-2DB8-4BB3-B9A0-1354FEE4DB4F}"/>
              </a:ext>
            </a:extLst>
          </p:cNvPr>
          <p:cNvGrpSpPr/>
          <p:nvPr userDrawn="1"/>
        </p:nvGrpSpPr>
        <p:grpSpPr>
          <a:xfrm>
            <a:off x="1114621" y="213820"/>
            <a:ext cx="1607080" cy="1447031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934DCFA-D112-40A3-AF10-E7F0DCB664A9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D1301E3-DB0A-4D14-8837-E77509D7406C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F2E27B1-7A75-4322-A01B-69D10FEB32AE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A179398-E96C-4ADE-99E3-9230E765D534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5EAAF5-9297-42F1-BF31-33670B897310}"/>
              </a:ext>
            </a:extLst>
          </p:cNvPr>
          <p:cNvGrpSpPr/>
          <p:nvPr userDrawn="1"/>
        </p:nvGrpSpPr>
        <p:grpSpPr>
          <a:xfrm rot="15300000">
            <a:off x="1967240" y="4555753"/>
            <a:ext cx="912206" cy="82135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B6A0FEE-3790-480E-AA13-354BBE7CEFD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05E6556-C66E-421B-B7D3-709644D56DDA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6513AB7-70B6-41AE-BAF5-4E84C65AB256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6123C7-5F64-4F5E-94DF-CE50049E0840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51BEBA6-51A0-40FD-A445-F1CF56E3FB1A}"/>
              </a:ext>
            </a:extLst>
          </p:cNvPr>
          <p:cNvSpPr/>
          <p:nvPr userDrawn="1"/>
        </p:nvSpPr>
        <p:spPr>
          <a:xfrm>
            <a:off x="2978093" y="369489"/>
            <a:ext cx="623915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B7D1B0-1139-47E7-A404-619CAF68D5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82512" y="0"/>
            <a:ext cx="9626981" cy="6858000"/>
          </a:xfrm>
          <a:custGeom>
            <a:avLst/>
            <a:gdLst>
              <a:gd name="connsiteX0" fmla="*/ 0 w 9626981"/>
              <a:gd name="connsiteY0" fmla="*/ 0 h 6858000"/>
              <a:gd name="connsiteX1" fmla="*/ 4760133 w 9626981"/>
              <a:gd name="connsiteY1" fmla="*/ 0 h 6858000"/>
              <a:gd name="connsiteX2" fmla="*/ 9626981 w 9626981"/>
              <a:gd name="connsiteY2" fmla="*/ 6858000 h 6858000"/>
              <a:gd name="connsiteX3" fmla="*/ 4866848 w 96269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6981" h="6858000">
                <a:moveTo>
                  <a:pt x="0" y="0"/>
                </a:moveTo>
                <a:lnTo>
                  <a:pt x="4760133" y="0"/>
                </a:lnTo>
                <a:lnTo>
                  <a:pt x="9626981" y="6858000"/>
                </a:lnTo>
                <a:lnTo>
                  <a:pt x="4866848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8315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D42F50A-D54B-4085-9B51-D4561AE437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17860" y="659465"/>
            <a:ext cx="5556281" cy="5539071"/>
          </a:xfrm>
          <a:custGeom>
            <a:avLst/>
            <a:gdLst>
              <a:gd name="connsiteX0" fmla="*/ 2778140 w 5556281"/>
              <a:gd name="connsiteY0" fmla="*/ 1624152 h 5539071"/>
              <a:gd name="connsiteX1" fmla="*/ 1632756 w 5556281"/>
              <a:gd name="connsiteY1" fmla="*/ 2769536 h 5539071"/>
              <a:gd name="connsiteX2" fmla="*/ 2778140 w 5556281"/>
              <a:gd name="connsiteY2" fmla="*/ 3914920 h 5539071"/>
              <a:gd name="connsiteX3" fmla="*/ 3923524 w 5556281"/>
              <a:gd name="connsiteY3" fmla="*/ 2769536 h 5539071"/>
              <a:gd name="connsiteX4" fmla="*/ 2778140 w 5556281"/>
              <a:gd name="connsiteY4" fmla="*/ 1624152 h 5539071"/>
              <a:gd name="connsiteX5" fmla="*/ 3162198 w 5556281"/>
              <a:gd name="connsiteY5" fmla="*/ 151 h 5539071"/>
              <a:gd name="connsiteX6" fmla="*/ 3189369 w 5556281"/>
              <a:gd name="connsiteY6" fmla="*/ 2803 h 5539071"/>
              <a:gd name="connsiteX7" fmla="*/ 3689300 w 5556281"/>
              <a:gd name="connsiteY7" fmla="*/ 121613 h 5539071"/>
              <a:gd name="connsiteX8" fmla="*/ 3747933 w 5556281"/>
              <a:gd name="connsiteY8" fmla="*/ 194134 h 5539071"/>
              <a:gd name="connsiteX9" fmla="*/ 3751019 w 5556281"/>
              <a:gd name="connsiteY9" fmla="*/ 254313 h 5539071"/>
              <a:gd name="connsiteX10" fmla="*/ 3763361 w 5556281"/>
              <a:gd name="connsiteY10" fmla="*/ 627717 h 5539071"/>
              <a:gd name="connsiteX11" fmla="*/ 3767990 w 5556281"/>
              <a:gd name="connsiteY11" fmla="*/ 731096 h 5539071"/>
              <a:gd name="connsiteX12" fmla="*/ 3815825 w 5556281"/>
              <a:gd name="connsiteY12" fmla="*/ 808246 h 5539071"/>
              <a:gd name="connsiteX13" fmla="*/ 3928463 w 5556281"/>
              <a:gd name="connsiteY13" fmla="*/ 873052 h 5539071"/>
              <a:gd name="connsiteX14" fmla="*/ 4036474 w 5556281"/>
              <a:gd name="connsiteY14" fmla="*/ 873052 h 5539071"/>
              <a:gd name="connsiteX15" fmla="*/ 4493199 w 5556281"/>
              <a:gd name="connsiteY15" fmla="*/ 618458 h 5539071"/>
              <a:gd name="connsiteX16" fmla="*/ 4590409 w 5556281"/>
              <a:gd name="connsiteY16" fmla="*/ 632346 h 5539071"/>
              <a:gd name="connsiteX17" fmla="*/ 4945295 w 5556281"/>
              <a:gd name="connsiteY17" fmla="*/ 994951 h 5539071"/>
              <a:gd name="connsiteX18" fmla="*/ 4957640 w 5556281"/>
              <a:gd name="connsiteY18" fmla="*/ 1095244 h 5539071"/>
              <a:gd name="connsiteX19" fmla="*/ 4692245 w 5556281"/>
              <a:gd name="connsiteY19" fmla="*/ 1542714 h 5539071"/>
              <a:gd name="connsiteX20" fmla="*/ 4690702 w 5556281"/>
              <a:gd name="connsiteY20" fmla="*/ 1646093 h 5539071"/>
              <a:gd name="connsiteX21" fmla="*/ 4758594 w 5556281"/>
              <a:gd name="connsiteY21" fmla="*/ 1771076 h 5539071"/>
              <a:gd name="connsiteX22" fmla="*/ 4837287 w 5556281"/>
              <a:gd name="connsiteY22" fmla="*/ 1820454 h 5539071"/>
              <a:gd name="connsiteX23" fmla="*/ 5014730 w 5556281"/>
              <a:gd name="connsiteY23" fmla="*/ 1832795 h 5539071"/>
              <a:gd name="connsiteX24" fmla="*/ 5375792 w 5556281"/>
              <a:gd name="connsiteY24" fmla="*/ 1855941 h 5539071"/>
              <a:gd name="connsiteX25" fmla="*/ 5445227 w 5556281"/>
              <a:gd name="connsiteY25" fmla="*/ 1914574 h 5539071"/>
              <a:gd name="connsiteX26" fmla="*/ 5554778 w 5556281"/>
              <a:gd name="connsiteY26" fmla="*/ 2417592 h 5539071"/>
              <a:gd name="connsiteX27" fmla="*/ 5537805 w 5556281"/>
              <a:gd name="connsiteY27" fmla="*/ 2479311 h 5539071"/>
              <a:gd name="connsiteX28" fmla="*/ 5506946 w 5556281"/>
              <a:gd name="connsiteY28" fmla="*/ 2500914 h 5539071"/>
              <a:gd name="connsiteX29" fmla="*/ 5042505 w 5556281"/>
              <a:gd name="connsiteY29" fmla="*/ 2732362 h 5539071"/>
              <a:gd name="connsiteX30" fmla="*/ 4990041 w 5556281"/>
              <a:gd name="connsiteY30" fmla="*/ 2811055 h 5539071"/>
              <a:gd name="connsiteX31" fmla="*/ 4979243 w 5556281"/>
              <a:gd name="connsiteY31" fmla="*/ 2985415 h 5539071"/>
              <a:gd name="connsiteX32" fmla="*/ 5019359 w 5556281"/>
              <a:gd name="connsiteY32" fmla="*/ 3068735 h 5539071"/>
              <a:gd name="connsiteX33" fmla="*/ 5448313 w 5556281"/>
              <a:gd name="connsiteY33" fmla="*/ 3385051 h 5539071"/>
              <a:gd name="connsiteX34" fmla="*/ 5477631 w 5556281"/>
              <a:gd name="connsiteY34" fmla="*/ 3480714 h 5539071"/>
              <a:gd name="connsiteX35" fmla="*/ 5398935 w 5556281"/>
              <a:gd name="connsiteY35" fmla="*/ 3698277 h 5539071"/>
              <a:gd name="connsiteX36" fmla="*/ 5309443 w 5556281"/>
              <a:gd name="connsiteY36" fmla="*/ 3940526 h 5539071"/>
              <a:gd name="connsiteX37" fmla="*/ 5233836 w 5556281"/>
              <a:gd name="connsiteY37" fmla="*/ 3989904 h 5539071"/>
              <a:gd name="connsiteX38" fmla="*/ 5040963 w 5556281"/>
              <a:gd name="connsiteY38" fmla="*/ 3969844 h 5539071"/>
              <a:gd name="connsiteX39" fmla="*/ 4707676 w 5556281"/>
              <a:gd name="connsiteY39" fmla="*/ 3934357 h 5539071"/>
              <a:gd name="connsiteX40" fmla="*/ 4622811 w 5556281"/>
              <a:gd name="connsiteY40" fmla="*/ 3972931 h 5539071"/>
              <a:gd name="connsiteX41" fmla="*/ 4502457 w 5556281"/>
              <a:gd name="connsiteY41" fmla="*/ 4136489 h 5539071"/>
              <a:gd name="connsiteX42" fmla="*/ 4488570 w 5556281"/>
              <a:gd name="connsiteY42" fmla="*/ 4239869 h 5539071"/>
              <a:gd name="connsiteX43" fmla="*/ 4675271 w 5556281"/>
              <a:gd name="connsiteY43" fmla="*/ 4730542 h 5539071"/>
              <a:gd name="connsiteX44" fmla="*/ 4647499 w 5556281"/>
              <a:gd name="connsiteY44" fmla="*/ 4830835 h 5539071"/>
              <a:gd name="connsiteX45" fmla="*/ 4278723 w 5556281"/>
              <a:gd name="connsiteY45" fmla="*/ 5110117 h 5539071"/>
              <a:gd name="connsiteX46" fmla="*/ 4178427 w 5556281"/>
              <a:gd name="connsiteY46" fmla="*/ 5108574 h 5539071"/>
              <a:gd name="connsiteX47" fmla="*/ 3778791 w 5556281"/>
              <a:gd name="connsiteY47" fmla="*/ 4786089 h 5539071"/>
              <a:gd name="connsiteX48" fmla="*/ 3684671 w 5556281"/>
              <a:gd name="connsiteY48" fmla="*/ 4767572 h 5539071"/>
              <a:gd name="connsiteX49" fmla="*/ 3450134 w 5556281"/>
              <a:gd name="connsiteY49" fmla="*/ 4857067 h 5539071"/>
              <a:gd name="connsiteX50" fmla="*/ 3393044 w 5556281"/>
              <a:gd name="connsiteY50" fmla="*/ 4924959 h 5539071"/>
              <a:gd name="connsiteX51" fmla="*/ 3360639 w 5556281"/>
              <a:gd name="connsiteY51" fmla="*/ 5079259 h 5539071"/>
              <a:gd name="connsiteX52" fmla="*/ 3283489 w 5556281"/>
              <a:gd name="connsiteY52" fmla="*/ 5448033 h 5539071"/>
              <a:gd name="connsiteX53" fmla="*/ 3218687 w 5556281"/>
              <a:gd name="connsiteY53" fmla="*/ 5509753 h 5539071"/>
              <a:gd name="connsiteX54" fmla="*/ 2973349 w 5556281"/>
              <a:gd name="connsiteY54" fmla="*/ 5535985 h 5539071"/>
              <a:gd name="connsiteX55" fmla="*/ 2868424 w 5556281"/>
              <a:gd name="connsiteY55" fmla="*/ 5539071 h 5539071"/>
              <a:gd name="connsiteX56" fmla="*/ 2723385 w 5556281"/>
              <a:gd name="connsiteY56" fmla="*/ 5539071 h 5539071"/>
              <a:gd name="connsiteX57" fmla="*/ 2666291 w 5556281"/>
              <a:gd name="connsiteY57" fmla="*/ 5474265 h 5539071"/>
              <a:gd name="connsiteX58" fmla="*/ 2507365 w 5556281"/>
              <a:gd name="connsiteY58" fmla="*/ 4992850 h 5539071"/>
              <a:gd name="connsiteX59" fmla="*/ 2431758 w 5556281"/>
              <a:gd name="connsiteY59" fmla="*/ 4924959 h 5539071"/>
              <a:gd name="connsiteX60" fmla="*/ 2184880 w 5556281"/>
              <a:gd name="connsiteY60" fmla="*/ 4869411 h 5539071"/>
              <a:gd name="connsiteX61" fmla="*/ 2075329 w 5556281"/>
              <a:gd name="connsiteY61" fmla="*/ 4901813 h 5539071"/>
              <a:gd name="connsiteX62" fmla="*/ 1714267 w 5556281"/>
              <a:gd name="connsiteY62" fmla="*/ 5267504 h 5539071"/>
              <a:gd name="connsiteX63" fmla="*/ 1621686 w 5556281"/>
              <a:gd name="connsiteY63" fmla="*/ 5282934 h 5539071"/>
              <a:gd name="connsiteX64" fmla="*/ 1234396 w 5556281"/>
              <a:gd name="connsiteY64" fmla="*/ 5065371 h 5539071"/>
              <a:gd name="connsiteX65" fmla="*/ 1191190 w 5556281"/>
              <a:gd name="connsiteY65" fmla="*/ 4966618 h 5539071"/>
              <a:gd name="connsiteX66" fmla="*/ 1317715 w 5556281"/>
              <a:gd name="connsiteY66" fmla="*/ 4468233 h 5539071"/>
              <a:gd name="connsiteX67" fmla="*/ 1294569 w 5556281"/>
              <a:gd name="connsiteY67" fmla="*/ 4372566 h 5539071"/>
              <a:gd name="connsiteX68" fmla="*/ 1107868 w 5556281"/>
              <a:gd name="connsiteY68" fmla="*/ 4178149 h 5539071"/>
              <a:gd name="connsiteX69" fmla="*/ 1018376 w 5556281"/>
              <a:gd name="connsiteY69" fmla="*/ 4151917 h 5539071"/>
              <a:gd name="connsiteX70" fmla="*/ 928882 w 5556281"/>
              <a:gd name="connsiteY70" fmla="*/ 4171977 h 5539071"/>
              <a:gd name="connsiteX71" fmla="*/ 509190 w 5556281"/>
              <a:gd name="connsiteY71" fmla="*/ 4266101 h 5539071"/>
              <a:gd name="connsiteX72" fmla="*/ 422778 w 5556281"/>
              <a:gd name="connsiteY72" fmla="*/ 4227524 h 5539071"/>
              <a:gd name="connsiteX73" fmla="*/ 211391 w 5556281"/>
              <a:gd name="connsiteY73" fmla="*/ 3818630 h 5539071"/>
              <a:gd name="connsiteX74" fmla="*/ 226818 w 5556281"/>
              <a:gd name="connsiteY74" fmla="*/ 3730682 h 5539071"/>
              <a:gd name="connsiteX75" fmla="*/ 617198 w 5556281"/>
              <a:gd name="connsiteY75" fmla="*/ 3368077 h 5539071"/>
              <a:gd name="connsiteX76" fmla="*/ 648056 w 5556281"/>
              <a:gd name="connsiteY76" fmla="*/ 3280125 h 5539071"/>
              <a:gd name="connsiteX77" fmla="*/ 601767 w 5556281"/>
              <a:gd name="connsiteY77" fmla="*/ 3028618 h 5539071"/>
              <a:gd name="connsiteX78" fmla="*/ 541591 w 5556281"/>
              <a:gd name="connsiteY78" fmla="*/ 2957640 h 5539071"/>
              <a:gd name="connsiteX79" fmla="*/ 200589 w 5556281"/>
              <a:gd name="connsiteY79" fmla="*/ 2832658 h 5539071"/>
              <a:gd name="connsiteX80" fmla="*/ 0 w 5556281"/>
              <a:gd name="connsiteY80" fmla="*/ 2757051 h 5539071"/>
              <a:gd name="connsiteX81" fmla="*/ 0 w 5556281"/>
              <a:gd name="connsiteY81" fmla="*/ 2670642 h 5539071"/>
              <a:gd name="connsiteX82" fmla="*/ 13885 w 5556281"/>
              <a:gd name="connsiteY82" fmla="*/ 2519428 h 5539071"/>
              <a:gd name="connsiteX83" fmla="*/ 52461 w 5556281"/>
              <a:gd name="connsiteY83" fmla="*/ 2224718 h 5539071"/>
              <a:gd name="connsiteX84" fmla="*/ 114181 w 5556281"/>
              <a:gd name="connsiteY84" fmla="*/ 2162996 h 5539071"/>
              <a:gd name="connsiteX85" fmla="*/ 640344 w 5556281"/>
              <a:gd name="connsiteY85" fmla="*/ 2067332 h 5539071"/>
              <a:gd name="connsiteX86" fmla="*/ 717491 w 5556281"/>
              <a:gd name="connsiteY86" fmla="*/ 2007155 h 5539071"/>
              <a:gd name="connsiteX87" fmla="*/ 797727 w 5556281"/>
              <a:gd name="connsiteY87" fmla="*/ 1814281 h 5539071"/>
              <a:gd name="connsiteX88" fmla="*/ 783840 w 5556281"/>
              <a:gd name="connsiteY88" fmla="*/ 1704727 h 5539071"/>
              <a:gd name="connsiteX89" fmla="*/ 476785 w 5556281"/>
              <a:gd name="connsiteY89" fmla="*/ 1300462 h 5539071"/>
              <a:gd name="connsiteX90" fmla="*/ 478329 w 5556281"/>
              <a:gd name="connsiteY90" fmla="*/ 1200169 h 5539071"/>
              <a:gd name="connsiteX91" fmla="*/ 776125 w 5556281"/>
              <a:gd name="connsiteY91" fmla="*/ 831392 h 5539071"/>
              <a:gd name="connsiteX92" fmla="*/ 881050 w 5556281"/>
              <a:gd name="connsiteY92" fmla="*/ 803617 h 5539071"/>
              <a:gd name="connsiteX93" fmla="*/ 1368636 w 5556281"/>
              <a:gd name="connsiteY93" fmla="*/ 1005749 h 5539071"/>
              <a:gd name="connsiteX94" fmla="*/ 1462757 w 5556281"/>
              <a:gd name="connsiteY94" fmla="*/ 998037 h 5539071"/>
              <a:gd name="connsiteX95" fmla="*/ 1617057 w 5556281"/>
              <a:gd name="connsiteY95" fmla="*/ 891569 h 5539071"/>
              <a:gd name="connsiteX96" fmla="*/ 1654088 w 5556281"/>
              <a:gd name="connsiteY96" fmla="*/ 819048 h 5539071"/>
              <a:gd name="connsiteX97" fmla="*/ 1651005 w 5556281"/>
              <a:gd name="connsiteY97" fmla="*/ 765044 h 5539071"/>
              <a:gd name="connsiteX98" fmla="*/ 1632488 w 5556281"/>
              <a:gd name="connsiteY98" fmla="*/ 525881 h 5539071"/>
              <a:gd name="connsiteX99" fmla="*/ 1613971 w 5556281"/>
              <a:gd name="connsiteY99" fmla="*/ 286715 h 5539071"/>
              <a:gd name="connsiteX100" fmla="*/ 1664889 w 5556281"/>
              <a:gd name="connsiteY100" fmla="*/ 208022 h 5539071"/>
              <a:gd name="connsiteX101" fmla="*/ 2141674 w 5556281"/>
              <a:gd name="connsiteY101" fmla="*/ 47552 h 5539071"/>
              <a:gd name="connsiteX102" fmla="*/ 2172535 w 5556281"/>
              <a:gd name="connsiteY102" fmla="*/ 42923 h 5539071"/>
              <a:gd name="connsiteX103" fmla="*/ 2237341 w 5556281"/>
              <a:gd name="connsiteY103" fmla="*/ 86126 h 5539071"/>
              <a:gd name="connsiteX104" fmla="*/ 2535137 w 5556281"/>
              <a:gd name="connsiteY104" fmla="*/ 516622 h 5539071"/>
              <a:gd name="connsiteX105" fmla="*/ 2627718 w 5556281"/>
              <a:gd name="connsiteY105" fmla="*/ 561368 h 5539071"/>
              <a:gd name="connsiteX106" fmla="*/ 2786647 w 5556281"/>
              <a:gd name="connsiteY106" fmla="*/ 555196 h 5539071"/>
              <a:gd name="connsiteX107" fmla="*/ 2836022 w 5556281"/>
              <a:gd name="connsiteY107" fmla="*/ 530507 h 5539071"/>
              <a:gd name="connsiteX108" fmla="*/ 2852996 w 5556281"/>
              <a:gd name="connsiteY108" fmla="*/ 505821 h 5539071"/>
              <a:gd name="connsiteX109" fmla="*/ 2930143 w 5556281"/>
              <a:gd name="connsiteY109" fmla="*/ 363865 h 5539071"/>
              <a:gd name="connsiteX110" fmla="*/ 3102960 w 5556281"/>
              <a:gd name="connsiteY110" fmla="*/ 41380 h 5539071"/>
              <a:gd name="connsiteX111" fmla="*/ 3162198 w 5556281"/>
              <a:gd name="connsiteY111" fmla="*/ 151 h 553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556281" h="5539071">
                <a:moveTo>
                  <a:pt x="2778140" y="1624152"/>
                </a:moveTo>
                <a:cubicBezTo>
                  <a:pt x="2145562" y="1624152"/>
                  <a:pt x="1632756" y="2136958"/>
                  <a:pt x="1632756" y="2769536"/>
                </a:cubicBezTo>
                <a:cubicBezTo>
                  <a:pt x="1632756" y="3402114"/>
                  <a:pt x="2145562" y="3914920"/>
                  <a:pt x="2778140" y="3914920"/>
                </a:cubicBezTo>
                <a:cubicBezTo>
                  <a:pt x="3410718" y="3914920"/>
                  <a:pt x="3923524" y="3402114"/>
                  <a:pt x="3923524" y="2769536"/>
                </a:cubicBezTo>
                <a:cubicBezTo>
                  <a:pt x="3923524" y="2136958"/>
                  <a:pt x="3410718" y="1624152"/>
                  <a:pt x="2778140" y="1624152"/>
                </a:cubicBezTo>
                <a:close/>
                <a:moveTo>
                  <a:pt x="3162198" y="151"/>
                </a:moveTo>
                <a:cubicBezTo>
                  <a:pt x="3170660" y="-379"/>
                  <a:pt x="3179725" y="489"/>
                  <a:pt x="3189369" y="2803"/>
                </a:cubicBezTo>
                <a:cubicBezTo>
                  <a:pt x="3356013" y="42923"/>
                  <a:pt x="3522655" y="81496"/>
                  <a:pt x="3689300" y="121613"/>
                </a:cubicBezTo>
                <a:cubicBezTo>
                  <a:pt x="3724787" y="130871"/>
                  <a:pt x="3746390" y="157104"/>
                  <a:pt x="3747933" y="194134"/>
                </a:cubicBezTo>
                <a:cubicBezTo>
                  <a:pt x="3749476" y="214194"/>
                  <a:pt x="3749476" y="234254"/>
                  <a:pt x="3751019" y="254313"/>
                </a:cubicBezTo>
                <a:cubicBezTo>
                  <a:pt x="3755645" y="379296"/>
                  <a:pt x="3758735" y="504278"/>
                  <a:pt x="3763361" y="627717"/>
                </a:cubicBezTo>
                <a:cubicBezTo>
                  <a:pt x="3764907" y="661664"/>
                  <a:pt x="3766450" y="697152"/>
                  <a:pt x="3767990" y="731096"/>
                </a:cubicBezTo>
                <a:cubicBezTo>
                  <a:pt x="3769533" y="765044"/>
                  <a:pt x="3786507" y="791275"/>
                  <a:pt x="3815825" y="808246"/>
                </a:cubicBezTo>
                <a:cubicBezTo>
                  <a:pt x="3852855" y="829849"/>
                  <a:pt x="3891432" y="849909"/>
                  <a:pt x="3928463" y="873052"/>
                </a:cubicBezTo>
                <a:cubicBezTo>
                  <a:pt x="3965496" y="894655"/>
                  <a:pt x="3999440" y="893112"/>
                  <a:pt x="4036474" y="873052"/>
                </a:cubicBezTo>
                <a:cubicBezTo>
                  <a:pt x="4189231" y="788189"/>
                  <a:pt x="4340442" y="703324"/>
                  <a:pt x="4493199" y="618458"/>
                </a:cubicBezTo>
                <a:cubicBezTo>
                  <a:pt x="4528689" y="598402"/>
                  <a:pt x="4562634" y="604571"/>
                  <a:pt x="4590409" y="632346"/>
                </a:cubicBezTo>
                <a:cubicBezTo>
                  <a:pt x="4709219" y="752699"/>
                  <a:pt x="4826485" y="874595"/>
                  <a:pt x="4945295" y="994951"/>
                </a:cubicBezTo>
                <a:cubicBezTo>
                  <a:pt x="4976157" y="1027352"/>
                  <a:pt x="4980786" y="1056670"/>
                  <a:pt x="4957640" y="1095244"/>
                </a:cubicBezTo>
                <a:cubicBezTo>
                  <a:pt x="4869689" y="1244915"/>
                  <a:pt x="4780194" y="1393043"/>
                  <a:pt x="4692245" y="1542714"/>
                </a:cubicBezTo>
                <a:cubicBezTo>
                  <a:pt x="4672185" y="1576659"/>
                  <a:pt x="4670643" y="1612149"/>
                  <a:pt x="4690702" y="1646093"/>
                </a:cubicBezTo>
                <a:cubicBezTo>
                  <a:pt x="4713848" y="1687753"/>
                  <a:pt x="4735448" y="1729416"/>
                  <a:pt x="4758594" y="1771076"/>
                </a:cubicBezTo>
                <a:cubicBezTo>
                  <a:pt x="4775567" y="1801937"/>
                  <a:pt x="4801797" y="1818911"/>
                  <a:pt x="4837287" y="1820454"/>
                </a:cubicBezTo>
                <a:cubicBezTo>
                  <a:pt x="4895921" y="1825083"/>
                  <a:pt x="4956097" y="1828169"/>
                  <a:pt x="5014730" y="1832795"/>
                </a:cubicBezTo>
                <a:cubicBezTo>
                  <a:pt x="5135083" y="1840510"/>
                  <a:pt x="5255439" y="1848226"/>
                  <a:pt x="5375792" y="1855941"/>
                </a:cubicBezTo>
                <a:cubicBezTo>
                  <a:pt x="5409736" y="1857484"/>
                  <a:pt x="5437511" y="1880630"/>
                  <a:pt x="5445227" y="1914574"/>
                </a:cubicBezTo>
                <a:cubicBezTo>
                  <a:pt x="5482257" y="2081219"/>
                  <a:pt x="5517747" y="2249404"/>
                  <a:pt x="5554778" y="2417592"/>
                </a:cubicBezTo>
                <a:cubicBezTo>
                  <a:pt x="5559407" y="2440735"/>
                  <a:pt x="5553235" y="2460795"/>
                  <a:pt x="5537805" y="2479311"/>
                </a:cubicBezTo>
                <a:cubicBezTo>
                  <a:pt x="5530089" y="2488570"/>
                  <a:pt x="5517747" y="2494742"/>
                  <a:pt x="5506946" y="2500914"/>
                </a:cubicBezTo>
                <a:cubicBezTo>
                  <a:pt x="5352646" y="2578062"/>
                  <a:pt x="5198345" y="2655212"/>
                  <a:pt x="5042505" y="2732362"/>
                </a:cubicBezTo>
                <a:cubicBezTo>
                  <a:pt x="5010101" y="2749336"/>
                  <a:pt x="4991587" y="2774025"/>
                  <a:pt x="4990041" y="2811055"/>
                </a:cubicBezTo>
                <a:cubicBezTo>
                  <a:pt x="4986958" y="2869688"/>
                  <a:pt x="4982326" y="2926779"/>
                  <a:pt x="4979243" y="2985415"/>
                </a:cubicBezTo>
                <a:cubicBezTo>
                  <a:pt x="4977699" y="3019360"/>
                  <a:pt x="4990041" y="3048678"/>
                  <a:pt x="5019359" y="3068735"/>
                </a:cubicBezTo>
                <a:cubicBezTo>
                  <a:pt x="5162858" y="3173660"/>
                  <a:pt x="5304814" y="3280125"/>
                  <a:pt x="5448313" y="3385051"/>
                </a:cubicBezTo>
                <a:cubicBezTo>
                  <a:pt x="5482257" y="3409737"/>
                  <a:pt x="5493059" y="3440598"/>
                  <a:pt x="5477631" y="3480714"/>
                </a:cubicBezTo>
                <a:cubicBezTo>
                  <a:pt x="5451399" y="3553235"/>
                  <a:pt x="5425167" y="3625756"/>
                  <a:pt x="5398935" y="3698277"/>
                </a:cubicBezTo>
                <a:cubicBezTo>
                  <a:pt x="5369619" y="3778514"/>
                  <a:pt x="5340305" y="3860293"/>
                  <a:pt x="5309443" y="3940526"/>
                </a:cubicBezTo>
                <a:cubicBezTo>
                  <a:pt x="5297099" y="3974474"/>
                  <a:pt x="5267781" y="3992990"/>
                  <a:pt x="5233836" y="3989904"/>
                </a:cubicBezTo>
                <a:cubicBezTo>
                  <a:pt x="5169031" y="3983732"/>
                  <a:pt x="5105768" y="3976017"/>
                  <a:pt x="5040963" y="3969844"/>
                </a:cubicBezTo>
                <a:cubicBezTo>
                  <a:pt x="4929868" y="3957500"/>
                  <a:pt x="4818771" y="3945155"/>
                  <a:pt x="4707676" y="3934357"/>
                </a:cubicBezTo>
                <a:cubicBezTo>
                  <a:pt x="4672185" y="3931271"/>
                  <a:pt x="4644413" y="3943612"/>
                  <a:pt x="4622811" y="3972931"/>
                </a:cubicBezTo>
                <a:cubicBezTo>
                  <a:pt x="4582694" y="4026935"/>
                  <a:pt x="4544117" y="4082482"/>
                  <a:pt x="4502457" y="4136489"/>
                </a:cubicBezTo>
                <a:cubicBezTo>
                  <a:pt x="4477769" y="4168891"/>
                  <a:pt x="4474683" y="4202838"/>
                  <a:pt x="4488570" y="4239869"/>
                </a:cubicBezTo>
                <a:cubicBezTo>
                  <a:pt x="4550289" y="4403427"/>
                  <a:pt x="4613552" y="4566983"/>
                  <a:pt x="4675271" y="4730542"/>
                </a:cubicBezTo>
                <a:cubicBezTo>
                  <a:pt x="4692245" y="4773744"/>
                  <a:pt x="4682987" y="4803063"/>
                  <a:pt x="4647499" y="4830835"/>
                </a:cubicBezTo>
                <a:cubicBezTo>
                  <a:pt x="4524057" y="4923416"/>
                  <a:pt x="4402161" y="5017539"/>
                  <a:pt x="4278723" y="5110117"/>
                </a:cubicBezTo>
                <a:cubicBezTo>
                  <a:pt x="4243235" y="5136349"/>
                  <a:pt x="4212374" y="5136349"/>
                  <a:pt x="4178427" y="5108574"/>
                </a:cubicBezTo>
                <a:cubicBezTo>
                  <a:pt x="4045729" y="5002109"/>
                  <a:pt x="3911492" y="4894097"/>
                  <a:pt x="3778791" y="4786089"/>
                </a:cubicBezTo>
                <a:cubicBezTo>
                  <a:pt x="3749476" y="4762943"/>
                  <a:pt x="3718615" y="4755228"/>
                  <a:pt x="3684671" y="4767572"/>
                </a:cubicBezTo>
                <a:cubicBezTo>
                  <a:pt x="3605977" y="4796890"/>
                  <a:pt x="3527284" y="4826209"/>
                  <a:pt x="3450134" y="4857067"/>
                </a:cubicBezTo>
                <a:cubicBezTo>
                  <a:pt x="3419276" y="4869411"/>
                  <a:pt x="3400759" y="4892557"/>
                  <a:pt x="3393044" y="4924959"/>
                </a:cubicBezTo>
                <a:cubicBezTo>
                  <a:pt x="3382243" y="4975877"/>
                  <a:pt x="3371444" y="5028338"/>
                  <a:pt x="3360639" y="5079259"/>
                </a:cubicBezTo>
                <a:cubicBezTo>
                  <a:pt x="3334411" y="5202698"/>
                  <a:pt x="3309721" y="5324594"/>
                  <a:pt x="3283489" y="5448033"/>
                </a:cubicBezTo>
                <a:cubicBezTo>
                  <a:pt x="3275777" y="5483524"/>
                  <a:pt x="3254174" y="5505126"/>
                  <a:pt x="3218687" y="5509753"/>
                </a:cubicBezTo>
                <a:cubicBezTo>
                  <a:pt x="3136907" y="5520554"/>
                  <a:pt x="3055128" y="5528269"/>
                  <a:pt x="2973349" y="5535985"/>
                </a:cubicBezTo>
                <a:cubicBezTo>
                  <a:pt x="2933232" y="5532899"/>
                  <a:pt x="2900828" y="5535985"/>
                  <a:pt x="2868424" y="5539071"/>
                </a:cubicBezTo>
                <a:cubicBezTo>
                  <a:pt x="2820592" y="5539071"/>
                  <a:pt x="2772760" y="5539071"/>
                  <a:pt x="2723385" y="5539071"/>
                </a:cubicBezTo>
                <a:cubicBezTo>
                  <a:pt x="2692523" y="5528269"/>
                  <a:pt x="2675550" y="5505126"/>
                  <a:pt x="2666291" y="5474265"/>
                </a:cubicBezTo>
                <a:cubicBezTo>
                  <a:pt x="2613831" y="5313793"/>
                  <a:pt x="2559826" y="5153323"/>
                  <a:pt x="2507365" y="4992850"/>
                </a:cubicBezTo>
                <a:cubicBezTo>
                  <a:pt x="2495021" y="4955817"/>
                  <a:pt x="2470335" y="4932674"/>
                  <a:pt x="2431758" y="4924959"/>
                </a:cubicBezTo>
                <a:cubicBezTo>
                  <a:pt x="2349979" y="4906442"/>
                  <a:pt x="2266657" y="4889468"/>
                  <a:pt x="2184880" y="4869411"/>
                </a:cubicBezTo>
                <a:cubicBezTo>
                  <a:pt x="2141674" y="4858610"/>
                  <a:pt x="2106187" y="4869411"/>
                  <a:pt x="2075329" y="4901813"/>
                </a:cubicBezTo>
                <a:cubicBezTo>
                  <a:pt x="1956516" y="5025252"/>
                  <a:pt x="1834620" y="5145608"/>
                  <a:pt x="1714267" y="5267504"/>
                </a:cubicBezTo>
                <a:cubicBezTo>
                  <a:pt x="1686492" y="5295276"/>
                  <a:pt x="1654088" y="5301451"/>
                  <a:pt x="1621686" y="5282934"/>
                </a:cubicBezTo>
                <a:cubicBezTo>
                  <a:pt x="1492075" y="5210413"/>
                  <a:pt x="1364004" y="5137892"/>
                  <a:pt x="1234396" y="5065371"/>
                </a:cubicBezTo>
                <a:cubicBezTo>
                  <a:pt x="1189647" y="5040682"/>
                  <a:pt x="1178846" y="5014453"/>
                  <a:pt x="1191190" y="4966618"/>
                </a:cubicBezTo>
                <a:cubicBezTo>
                  <a:pt x="1232850" y="4799977"/>
                  <a:pt x="1276055" y="4634875"/>
                  <a:pt x="1317715" y="4468233"/>
                </a:cubicBezTo>
                <a:cubicBezTo>
                  <a:pt x="1326977" y="4432743"/>
                  <a:pt x="1320801" y="4400341"/>
                  <a:pt x="1294569" y="4372566"/>
                </a:cubicBezTo>
                <a:cubicBezTo>
                  <a:pt x="1232850" y="4307760"/>
                  <a:pt x="1169587" y="4242955"/>
                  <a:pt x="1107868" y="4178149"/>
                </a:cubicBezTo>
                <a:cubicBezTo>
                  <a:pt x="1083182" y="4151917"/>
                  <a:pt x="1052321" y="4144202"/>
                  <a:pt x="1018376" y="4151917"/>
                </a:cubicBezTo>
                <a:cubicBezTo>
                  <a:pt x="987518" y="4158089"/>
                  <a:pt x="958200" y="4165804"/>
                  <a:pt x="928882" y="4171977"/>
                </a:cubicBezTo>
                <a:cubicBezTo>
                  <a:pt x="788469" y="4202838"/>
                  <a:pt x="649599" y="4235239"/>
                  <a:pt x="509190" y="4266101"/>
                </a:cubicBezTo>
                <a:cubicBezTo>
                  <a:pt x="470613" y="4275359"/>
                  <a:pt x="439755" y="4261472"/>
                  <a:pt x="422778" y="4227524"/>
                </a:cubicBezTo>
                <a:cubicBezTo>
                  <a:pt x="351800" y="4091740"/>
                  <a:pt x="282366" y="3954414"/>
                  <a:pt x="211391" y="3818630"/>
                </a:cubicBezTo>
                <a:cubicBezTo>
                  <a:pt x="195960" y="3787772"/>
                  <a:pt x="202132" y="3753825"/>
                  <a:pt x="226818" y="3730682"/>
                </a:cubicBezTo>
                <a:cubicBezTo>
                  <a:pt x="356433" y="3610326"/>
                  <a:pt x="487587" y="3488430"/>
                  <a:pt x="617198" y="3368077"/>
                </a:cubicBezTo>
                <a:cubicBezTo>
                  <a:pt x="643427" y="3344931"/>
                  <a:pt x="652686" y="3314073"/>
                  <a:pt x="648056" y="3280125"/>
                </a:cubicBezTo>
                <a:cubicBezTo>
                  <a:pt x="632629" y="3196803"/>
                  <a:pt x="617198" y="3111937"/>
                  <a:pt x="601767" y="3028618"/>
                </a:cubicBezTo>
                <a:cubicBezTo>
                  <a:pt x="595595" y="2993127"/>
                  <a:pt x="575535" y="2969985"/>
                  <a:pt x="541591" y="2957640"/>
                </a:cubicBezTo>
                <a:cubicBezTo>
                  <a:pt x="427407" y="2915980"/>
                  <a:pt x="313227" y="2874318"/>
                  <a:pt x="200589" y="2832658"/>
                </a:cubicBezTo>
                <a:cubicBezTo>
                  <a:pt x="134241" y="2807969"/>
                  <a:pt x="66349" y="2786366"/>
                  <a:pt x="0" y="2757051"/>
                </a:cubicBezTo>
                <a:cubicBezTo>
                  <a:pt x="0" y="2727733"/>
                  <a:pt x="0" y="2699960"/>
                  <a:pt x="0" y="2670642"/>
                </a:cubicBezTo>
                <a:cubicBezTo>
                  <a:pt x="4629" y="2619724"/>
                  <a:pt x="9259" y="2570349"/>
                  <a:pt x="13885" y="2519428"/>
                </a:cubicBezTo>
                <a:cubicBezTo>
                  <a:pt x="23146" y="2420678"/>
                  <a:pt x="37031" y="2321925"/>
                  <a:pt x="52461" y="2224718"/>
                </a:cubicBezTo>
                <a:cubicBezTo>
                  <a:pt x="57091" y="2192314"/>
                  <a:pt x="80236" y="2169168"/>
                  <a:pt x="114181" y="2162996"/>
                </a:cubicBezTo>
                <a:cubicBezTo>
                  <a:pt x="290081" y="2130594"/>
                  <a:pt x="464441" y="2099733"/>
                  <a:pt x="640344" y="2067332"/>
                </a:cubicBezTo>
                <a:cubicBezTo>
                  <a:pt x="677375" y="2061160"/>
                  <a:pt x="702064" y="2041100"/>
                  <a:pt x="717491" y="2007155"/>
                </a:cubicBezTo>
                <a:cubicBezTo>
                  <a:pt x="743723" y="1942350"/>
                  <a:pt x="771498" y="1877544"/>
                  <a:pt x="797727" y="1814281"/>
                </a:cubicBezTo>
                <a:cubicBezTo>
                  <a:pt x="814701" y="1774162"/>
                  <a:pt x="810072" y="1740217"/>
                  <a:pt x="783840" y="1704727"/>
                </a:cubicBezTo>
                <a:cubicBezTo>
                  <a:pt x="680461" y="1570486"/>
                  <a:pt x="578625" y="1434703"/>
                  <a:pt x="476785" y="1300462"/>
                </a:cubicBezTo>
                <a:cubicBezTo>
                  <a:pt x="450553" y="1264975"/>
                  <a:pt x="450553" y="1234114"/>
                  <a:pt x="478329" y="1200169"/>
                </a:cubicBezTo>
                <a:cubicBezTo>
                  <a:pt x="577078" y="1076730"/>
                  <a:pt x="675831" y="954831"/>
                  <a:pt x="776125" y="831392"/>
                </a:cubicBezTo>
                <a:cubicBezTo>
                  <a:pt x="808529" y="792819"/>
                  <a:pt x="834761" y="785103"/>
                  <a:pt x="881050" y="803617"/>
                </a:cubicBezTo>
                <a:cubicBezTo>
                  <a:pt x="1043065" y="871512"/>
                  <a:pt x="1205078" y="937860"/>
                  <a:pt x="1368636" y="1005749"/>
                </a:cubicBezTo>
                <a:cubicBezTo>
                  <a:pt x="1401037" y="1019637"/>
                  <a:pt x="1433439" y="1018094"/>
                  <a:pt x="1462757" y="998037"/>
                </a:cubicBezTo>
                <a:cubicBezTo>
                  <a:pt x="1515221" y="962546"/>
                  <a:pt x="1566139" y="927059"/>
                  <a:pt x="1617057" y="891569"/>
                </a:cubicBezTo>
                <a:cubicBezTo>
                  <a:pt x="1641743" y="874595"/>
                  <a:pt x="1654088" y="849909"/>
                  <a:pt x="1654088" y="819048"/>
                </a:cubicBezTo>
                <a:cubicBezTo>
                  <a:pt x="1654088" y="800531"/>
                  <a:pt x="1652548" y="782017"/>
                  <a:pt x="1651005" y="765044"/>
                </a:cubicBezTo>
                <a:cubicBezTo>
                  <a:pt x="1644832" y="684807"/>
                  <a:pt x="1638660" y="606114"/>
                  <a:pt x="1632488" y="525881"/>
                </a:cubicBezTo>
                <a:cubicBezTo>
                  <a:pt x="1626316" y="445644"/>
                  <a:pt x="1620143" y="366951"/>
                  <a:pt x="1613971" y="286715"/>
                </a:cubicBezTo>
                <a:cubicBezTo>
                  <a:pt x="1610885" y="249681"/>
                  <a:pt x="1629402" y="220366"/>
                  <a:pt x="1664889" y="208022"/>
                </a:cubicBezTo>
                <a:cubicBezTo>
                  <a:pt x="1823819" y="154017"/>
                  <a:pt x="1982748" y="100013"/>
                  <a:pt x="2141674" y="47552"/>
                </a:cubicBezTo>
                <a:cubicBezTo>
                  <a:pt x="2152476" y="44466"/>
                  <a:pt x="2161734" y="42923"/>
                  <a:pt x="2172535" y="42923"/>
                </a:cubicBezTo>
                <a:cubicBezTo>
                  <a:pt x="2201851" y="44466"/>
                  <a:pt x="2220367" y="62980"/>
                  <a:pt x="2237341" y="86126"/>
                </a:cubicBezTo>
                <a:cubicBezTo>
                  <a:pt x="2336091" y="229624"/>
                  <a:pt x="2436387" y="373123"/>
                  <a:pt x="2535137" y="516622"/>
                </a:cubicBezTo>
                <a:cubicBezTo>
                  <a:pt x="2558283" y="549024"/>
                  <a:pt x="2589145" y="564454"/>
                  <a:pt x="2627718" y="561368"/>
                </a:cubicBezTo>
                <a:cubicBezTo>
                  <a:pt x="2680179" y="556739"/>
                  <a:pt x="2734186" y="555196"/>
                  <a:pt x="2786647" y="555196"/>
                </a:cubicBezTo>
                <a:cubicBezTo>
                  <a:pt x="2808250" y="555196"/>
                  <a:pt x="2823681" y="547480"/>
                  <a:pt x="2836022" y="530507"/>
                </a:cubicBezTo>
                <a:cubicBezTo>
                  <a:pt x="2842195" y="522794"/>
                  <a:pt x="2848367" y="513536"/>
                  <a:pt x="2852996" y="505821"/>
                </a:cubicBezTo>
                <a:cubicBezTo>
                  <a:pt x="2879228" y="457986"/>
                  <a:pt x="2903914" y="410154"/>
                  <a:pt x="2930143" y="363865"/>
                </a:cubicBezTo>
                <a:cubicBezTo>
                  <a:pt x="2987237" y="255856"/>
                  <a:pt x="3045870" y="149388"/>
                  <a:pt x="3102960" y="41380"/>
                </a:cubicBezTo>
                <a:cubicBezTo>
                  <a:pt x="3116848" y="15919"/>
                  <a:pt x="3136811" y="1742"/>
                  <a:pt x="3162198" y="1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t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55966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1424D9-1201-489D-8759-802BEB428968}"/>
              </a:ext>
            </a:extLst>
          </p:cNvPr>
          <p:cNvSpPr/>
          <p:nvPr userDrawn="1"/>
        </p:nvSpPr>
        <p:spPr>
          <a:xfrm>
            <a:off x="808468" y="3753255"/>
            <a:ext cx="3143250" cy="2004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0AA1C5-BCBE-4E2F-A961-AB73B3335AEC}"/>
              </a:ext>
            </a:extLst>
          </p:cNvPr>
          <p:cNvSpPr/>
          <p:nvPr userDrawn="1"/>
        </p:nvSpPr>
        <p:spPr>
          <a:xfrm>
            <a:off x="0" y="0"/>
            <a:ext cx="12192000" cy="375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A3D867-D133-48FC-B3C8-A5F667B90D58}"/>
              </a:ext>
            </a:extLst>
          </p:cNvPr>
          <p:cNvSpPr/>
          <p:nvPr userDrawn="1"/>
        </p:nvSpPr>
        <p:spPr>
          <a:xfrm>
            <a:off x="819150" y="1762124"/>
            <a:ext cx="3143250" cy="199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2288" y="1883517"/>
            <a:ext cx="2955610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2358FC-753C-4A29-8F87-6685EF05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714591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2192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6B193-49A3-4956-A9EF-296EF16EA757}"/>
              </a:ext>
            </a:extLst>
          </p:cNvPr>
          <p:cNvSpPr/>
          <p:nvPr userDrawn="1"/>
        </p:nvSpPr>
        <p:spPr>
          <a:xfrm>
            <a:off x="0" y="3810000"/>
            <a:ext cx="12192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04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그림 개체 틀 121">
            <a:extLst>
              <a:ext uri="{FF2B5EF4-FFF2-40B4-BE49-F238E27FC236}">
                <a16:creationId xmlns:a16="http://schemas.microsoft.com/office/drawing/2014/main" id="{A5626D23-6CC7-4600-833F-1D3C40A75C4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164510" y="635634"/>
            <a:ext cx="6379790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291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8">
            <a:extLst>
              <a:ext uri="{FF2B5EF4-FFF2-40B4-BE49-F238E27FC236}">
                <a16:creationId xmlns:a16="http://schemas.microsoft.com/office/drawing/2014/main" id="{FF0C7903-447C-47EA-9F0F-27FB0FA66D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469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FFA8E757-7AA1-46D7-830D-82A7BA139E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01996" y="665147"/>
            <a:ext cx="5714288" cy="5876452"/>
          </a:xfrm>
          <a:custGeom>
            <a:avLst/>
            <a:gdLst>
              <a:gd name="connsiteX0" fmla="*/ 4336617 w 5408405"/>
              <a:gd name="connsiteY0" fmla="*/ 2979311 h 5561888"/>
              <a:gd name="connsiteX1" fmla="*/ 4337062 w 5408405"/>
              <a:gd name="connsiteY1" fmla="*/ 2980996 h 5561888"/>
              <a:gd name="connsiteX2" fmla="*/ 4335592 w 5408405"/>
              <a:gd name="connsiteY2" fmla="*/ 2981017 h 5561888"/>
              <a:gd name="connsiteX3" fmla="*/ 1888921 w 5408405"/>
              <a:gd name="connsiteY3" fmla="*/ 2261506 h 5561888"/>
              <a:gd name="connsiteX4" fmla="*/ 1889365 w 5408405"/>
              <a:gd name="connsiteY4" fmla="*/ 2263191 h 5561888"/>
              <a:gd name="connsiteX5" fmla="*/ 1887895 w 5408405"/>
              <a:gd name="connsiteY5" fmla="*/ 2263212 h 5561888"/>
              <a:gd name="connsiteX6" fmla="*/ 3291650 w 5408405"/>
              <a:gd name="connsiteY6" fmla="*/ 1876983 h 5561888"/>
              <a:gd name="connsiteX7" fmla="*/ 2384076 w 5408405"/>
              <a:gd name="connsiteY7" fmla="*/ 3290419 h 5561888"/>
              <a:gd name="connsiteX8" fmla="*/ 3291650 w 5408405"/>
              <a:gd name="connsiteY8" fmla="*/ 3290419 h 5561888"/>
              <a:gd name="connsiteX9" fmla="*/ 4585316 w 5408405"/>
              <a:gd name="connsiteY9" fmla="*/ 91 h 5561888"/>
              <a:gd name="connsiteX10" fmla="*/ 4597631 w 5408405"/>
              <a:gd name="connsiteY10" fmla="*/ 4688 h 5561888"/>
              <a:gd name="connsiteX11" fmla="*/ 4597631 w 5408405"/>
              <a:gd name="connsiteY11" fmla="*/ 129174 h 5561888"/>
              <a:gd name="connsiteX12" fmla="*/ 4718305 w 5408405"/>
              <a:gd name="connsiteY12" fmla="*/ 117857 h 5561888"/>
              <a:gd name="connsiteX13" fmla="*/ 4838978 w 5408405"/>
              <a:gd name="connsiteY13" fmla="*/ 114085 h 5561888"/>
              <a:gd name="connsiteX14" fmla="*/ 4827665 w 5408405"/>
              <a:gd name="connsiteY14" fmla="*/ 166897 h 5561888"/>
              <a:gd name="connsiteX15" fmla="*/ 4895544 w 5408405"/>
              <a:gd name="connsiteY15" fmla="*/ 246116 h 5561888"/>
              <a:gd name="connsiteX16" fmla="*/ 5001133 w 5408405"/>
              <a:gd name="connsiteY16" fmla="*/ 193303 h 5561888"/>
              <a:gd name="connsiteX17" fmla="*/ 5061469 w 5408405"/>
              <a:gd name="connsiteY17" fmla="*/ 129174 h 5561888"/>
              <a:gd name="connsiteX18" fmla="*/ 5102951 w 5408405"/>
              <a:gd name="connsiteY18" fmla="*/ 136719 h 5561888"/>
              <a:gd name="connsiteX19" fmla="*/ 5110493 w 5408405"/>
              <a:gd name="connsiteY19" fmla="*/ 170670 h 5561888"/>
              <a:gd name="connsiteX20" fmla="*/ 5053927 w 5408405"/>
              <a:gd name="connsiteY20" fmla="*/ 246116 h 5561888"/>
              <a:gd name="connsiteX21" fmla="*/ 4978506 w 5408405"/>
              <a:gd name="connsiteY21" fmla="*/ 295156 h 5561888"/>
              <a:gd name="connsiteX22" fmla="*/ 4959651 w 5408405"/>
              <a:gd name="connsiteY22" fmla="*/ 347968 h 5561888"/>
              <a:gd name="connsiteX23" fmla="*/ 5019988 w 5408405"/>
              <a:gd name="connsiteY23" fmla="*/ 517722 h 5561888"/>
              <a:gd name="connsiteX24" fmla="*/ 5072782 w 5408405"/>
              <a:gd name="connsiteY24" fmla="*/ 562989 h 5561888"/>
              <a:gd name="connsiteX25" fmla="*/ 5151974 w 5408405"/>
              <a:gd name="connsiteY25" fmla="*/ 574306 h 5561888"/>
              <a:gd name="connsiteX26" fmla="*/ 5174600 w 5408405"/>
              <a:gd name="connsiteY26" fmla="*/ 638435 h 5561888"/>
              <a:gd name="connsiteX27" fmla="*/ 5125577 w 5408405"/>
              <a:gd name="connsiteY27" fmla="*/ 706337 h 5561888"/>
              <a:gd name="connsiteX28" fmla="*/ 5084096 w 5408405"/>
              <a:gd name="connsiteY28" fmla="*/ 845912 h 5561888"/>
              <a:gd name="connsiteX29" fmla="*/ 5148203 w 5408405"/>
              <a:gd name="connsiteY29" fmla="*/ 921358 h 5561888"/>
              <a:gd name="connsiteX30" fmla="*/ 5231166 w 5408405"/>
              <a:gd name="connsiteY30" fmla="*/ 943992 h 5561888"/>
              <a:gd name="connsiteX31" fmla="*/ 5174600 w 5408405"/>
              <a:gd name="connsiteY31" fmla="*/ 1008121 h 5561888"/>
              <a:gd name="connsiteX32" fmla="*/ 5261334 w 5408405"/>
              <a:gd name="connsiteY32" fmla="*/ 1045844 h 5561888"/>
              <a:gd name="connsiteX33" fmla="*/ 5393321 w 5408405"/>
              <a:gd name="connsiteY33" fmla="*/ 1102429 h 5561888"/>
              <a:gd name="connsiteX34" fmla="*/ 5408405 w 5408405"/>
              <a:gd name="connsiteY34" fmla="*/ 1109973 h 5561888"/>
              <a:gd name="connsiteX35" fmla="*/ 5351839 w 5408405"/>
              <a:gd name="connsiteY35" fmla="*/ 1140152 h 5561888"/>
              <a:gd name="connsiteX36" fmla="*/ 5351839 w 5408405"/>
              <a:gd name="connsiteY36" fmla="*/ 1155241 h 5561888"/>
              <a:gd name="connsiteX37" fmla="*/ 5325442 w 5408405"/>
              <a:gd name="connsiteY37" fmla="*/ 1396668 h 5561888"/>
              <a:gd name="connsiteX38" fmla="*/ 5332984 w 5408405"/>
              <a:gd name="connsiteY38" fmla="*/ 1453253 h 5561888"/>
              <a:gd name="connsiteX39" fmla="*/ 5317900 w 5408405"/>
              <a:gd name="connsiteY39" fmla="*/ 1494748 h 5561888"/>
              <a:gd name="connsiteX40" fmla="*/ 5272648 w 5408405"/>
              <a:gd name="connsiteY40" fmla="*/ 1494748 h 5561888"/>
              <a:gd name="connsiteX41" fmla="*/ 5204769 w 5408405"/>
              <a:gd name="connsiteY41" fmla="*/ 1509837 h 5561888"/>
              <a:gd name="connsiteX42" fmla="*/ 5185914 w 5408405"/>
              <a:gd name="connsiteY42" fmla="*/ 1566422 h 5561888"/>
              <a:gd name="connsiteX43" fmla="*/ 5076554 w 5408405"/>
              <a:gd name="connsiteY43" fmla="*/ 1713542 h 5561888"/>
              <a:gd name="connsiteX44" fmla="*/ 5050156 w 5408405"/>
              <a:gd name="connsiteY44" fmla="*/ 1721086 h 5561888"/>
              <a:gd name="connsiteX45" fmla="*/ 4899314 w 5408405"/>
              <a:gd name="connsiteY45" fmla="*/ 1721086 h 5561888"/>
              <a:gd name="connsiteX46" fmla="*/ 4929483 w 5408405"/>
              <a:gd name="connsiteY46" fmla="*/ 1845572 h 5561888"/>
              <a:gd name="connsiteX47" fmla="*/ 4842749 w 5408405"/>
              <a:gd name="connsiteY47" fmla="*/ 1777671 h 5561888"/>
              <a:gd name="connsiteX48" fmla="*/ 4706992 w 5408405"/>
              <a:gd name="connsiteY48" fmla="*/ 1743720 h 5561888"/>
              <a:gd name="connsiteX49" fmla="*/ 4642884 w 5408405"/>
              <a:gd name="connsiteY49" fmla="*/ 1853117 h 5561888"/>
              <a:gd name="connsiteX50" fmla="*/ 4548608 w 5408405"/>
              <a:gd name="connsiteY50" fmla="*/ 1909701 h 5561888"/>
              <a:gd name="connsiteX51" fmla="*/ 4484500 w 5408405"/>
              <a:gd name="connsiteY51" fmla="*/ 1932335 h 5561888"/>
              <a:gd name="connsiteX52" fmla="*/ 4378911 w 5408405"/>
              <a:gd name="connsiteY52" fmla="*/ 1996464 h 5561888"/>
              <a:gd name="connsiteX53" fmla="*/ 4344972 w 5408405"/>
              <a:gd name="connsiteY53" fmla="*/ 2026643 h 5561888"/>
              <a:gd name="connsiteX54" fmla="*/ 4360056 w 5408405"/>
              <a:gd name="connsiteY54" fmla="*/ 2120951 h 5561888"/>
              <a:gd name="connsiteX55" fmla="*/ 4356285 w 5408405"/>
              <a:gd name="connsiteY55" fmla="*/ 2249209 h 5561888"/>
              <a:gd name="connsiteX56" fmla="*/ 4311032 w 5408405"/>
              <a:gd name="connsiteY56" fmla="*/ 2249209 h 5561888"/>
              <a:gd name="connsiteX57" fmla="*/ 4311032 w 5408405"/>
              <a:gd name="connsiteY57" fmla="*/ 2166218 h 5561888"/>
              <a:gd name="connsiteX58" fmla="*/ 4307261 w 5408405"/>
              <a:gd name="connsiteY58" fmla="*/ 2102089 h 5561888"/>
              <a:gd name="connsiteX59" fmla="*/ 4293453 w 5408405"/>
              <a:gd name="connsiteY59" fmla="*/ 2062720 h 5561888"/>
              <a:gd name="connsiteX60" fmla="*/ 4293453 w 5408405"/>
              <a:gd name="connsiteY60" fmla="*/ 2298718 h 5561888"/>
              <a:gd name="connsiteX61" fmla="*/ 4314960 w 5408405"/>
              <a:gd name="connsiteY61" fmla="*/ 2298021 h 5561888"/>
              <a:gd name="connsiteX62" fmla="*/ 4334595 w 5408405"/>
              <a:gd name="connsiteY62" fmla="*/ 2281553 h 5561888"/>
              <a:gd name="connsiteX63" fmla="*/ 4344746 w 5408405"/>
              <a:gd name="connsiteY63" fmla="*/ 2279636 h 5561888"/>
              <a:gd name="connsiteX64" fmla="*/ 4402848 w 5408405"/>
              <a:gd name="connsiteY64" fmla="*/ 2284326 h 5561888"/>
              <a:gd name="connsiteX65" fmla="*/ 4473289 w 5408405"/>
              <a:gd name="connsiteY65" fmla="*/ 2321185 h 5561888"/>
              <a:gd name="connsiteX66" fmla="*/ 4499740 w 5408405"/>
              <a:gd name="connsiteY66" fmla="*/ 2331640 h 5561888"/>
              <a:gd name="connsiteX67" fmla="*/ 4524595 w 5408405"/>
              <a:gd name="connsiteY67" fmla="*/ 2359469 h 5561888"/>
              <a:gd name="connsiteX68" fmla="*/ 4544622 w 5408405"/>
              <a:gd name="connsiteY68" fmla="*/ 2383765 h 5561888"/>
              <a:gd name="connsiteX69" fmla="*/ 4554292 w 5408405"/>
              <a:gd name="connsiteY69" fmla="*/ 2392027 h 5561888"/>
              <a:gd name="connsiteX70" fmla="*/ 4560549 w 5408405"/>
              <a:gd name="connsiteY70" fmla="*/ 2467954 h 5561888"/>
              <a:gd name="connsiteX71" fmla="*/ 4547398 w 5408405"/>
              <a:gd name="connsiteY71" fmla="*/ 2521373 h 5561888"/>
              <a:gd name="connsiteX72" fmla="*/ 4555843 w 5408405"/>
              <a:gd name="connsiteY72" fmla="*/ 2579321 h 5561888"/>
              <a:gd name="connsiteX73" fmla="*/ 4566049 w 5408405"/>
              <a:gd name="connsiteY73" fmla="*/ 2582191 h 5561888"/>
              <a:gd name="connsiteX74" fmla="*/ 4643312 w 5408405"/>
              <a:gd name="connsiteY74" fmla="*/ 2587849 h 5561888"/>
              <a:gd name="connsiteX75" fmla="*/ 4657728 w 5408405"/>
              <a:gd name="connsiteY75" fmla="*/ 2592463 h 5561888"/>
              <a:gd name="connsiteX76" fmla="*/ 4692721 w 5408405"/>
              <a:gd name="connsiteY76" fmla="*/ 2617179 h 5561888"/>
              <a:gd name="connsiteX77" fmla="*/ 4736105 w 5408405"/>
              <a:gd name="connsiteY77" fmla="*/ 2642990 h 5561888"/>
              <a:gd name="connsiteX78" fmla="*/ 4750038 w 5408405"/>
              <a:gd name="connsiteY78" fmla="*/ 2657785 h 5561888"/>
              <a:gd name="connsiteX79" fmla="*/ 4796763 w 5408405"/>
              <a:gd name="connsiteY79" fmla="*/ 2766142 h 5561888"/>
              <a:gd name="connsiteX80" fmla="*/ 4795690 w 5408405"/>
              <a:gd name="connsiteY80" fmla="*/ 2776927 h 5561888"/>
              <a:gd name="connsiteX81" fmla="*/ 4777160 w 5408405"/>
              <a:gd name="connsiteY81" fmla="*/ 2831008 h 5561888"/>
              <a:gd name="connsiteX82" fmla="*/ 4766623 w 5408405"/>
              <a:gd name="connsiteY82" fmla="*/ 2851481 h 5561888"/>
              <a:gd name="connsiteX83" fmla="*/ 4746650 w 5408405"/>
              <a:gd name="connsiteY83" fmla="*/ 2884036 h 5561888"/>
              <a:gd name="connsiteX84" fmla="*/ 4744682 w 5408405"/>
              <a:gd name="connsiteY84" fmla="*/ 2921163 h 5561888"/>
              <a:gd name="connsiteX85" fmla="*/ 4739063 w 5408405"/>
              <a:gd name="connsiteY85" fmla="*/ 2933424 h 5561888"/>
              <a:gd name="connsiteX86" fmla="*/ 4725645 w 5408405"/>
              <a:gd name="connsiteY86" fmla="*/ 2930966 h 5561888"/>
              <a:gd name="connsiteX87" fmla="*/ 4716608 w 5408405"/>
              <a:gd name="connsiteY87" fmla="*/ 2925688 h 5561888"/>
              <a:gd name="connsiteX88" fmla="*/ 4702811 w 5408405"/>
              <a:gd name="connsiteY88" fmla="*/ 2922861 h 5561888"/>
              <a:gd name="connsiteX89" fmla="*/ 4700569 w 5408405"/>
              <a:gd name="connsiteY89" fmla="*/ 2936054 h 5561888"/>
              <a:gd name="connsiteX90" fmla="*/ 4679798 w 5408405"/>
              <a:gd name="connsiteY90" fmla="*/ 2951264 h 5561888"/>
              <a:gd name="connsiteX91" fmla="*/ 4668381 w 5408405"/>
              <a:gd name="connsiteY91" fmla="*/ 2947211 h 5561888"/>
              <a:gd name="connsiteX92" fmla="*/ 4653498 w 5408405"/>
              <a:gd name="connsiteY92" fmla="*/ 2953973 h 5561888"/>
              <a:gd name="connsiteX93" fmla="*/ 4659646 w 5408405"/>
              <a:gd name="connsiteY93" fmla="*/ 2968262 h 5561888"/>
              <a:gd name="connsiteX94" fmla="*/ 4669796 w 5408405"/>
              <a:gd name="connsiteY94" fmla="*/ 2976183 h 5561888"/>
              <a:gd name="connsiteX95" fmla="*/ 4576498 w 5408405"/>
              <a:gd name="connsiteY95" fmla="*/ 2977532 h 5561888"/>
              <a:gd name="connsiteX96" fmla="*/ 4575299 w 5408405"/>
              <a:gd name="connsiteY96" fmla="*/ 2971067 h 5561888"/>
              <a:gd name="connsiteX97" fmla="*/ 4558476 w 5408405"/>
              <a:gd name="connsiteY97" fmla="*/ 2965284 h 5561888"/>
              <a:gd name="connsiteX98" fmla="*/ 4542988 w 5408405"/>
              <a:gd name="connsiteY98" fmla="*/ 2971454 h 5561888"/>
              <a:gd name="connsiteX99" fmla="*/ 4521364 w 5408405"/>
              <a:gd name="connsiteY99" fmla="*/ 2964532 h 5561888"/>
              <a:gd name="connsiteX100" fmla="*/ 4451694 w 5408405"/>
              <a:gd name="connsiteY100" fmla="*/ 2942625 h 5561888"/>
              <a:gd name="connsiteX101" fmla="*/ 4436756 w 5408405"/>
              <a:gd name="connsiteY101" fmla="*/ 2944599 h 5561888"/>
              <a:gd name="connsiteX102" fmla="*/ 4440731 w 5408405"/>
              <a:gd name="connsiteY102" fmla="*/ 2926000 h 5561888"/>
              <a:gd name="connsiteX103" fmla="*/ 4442506 w 5408405"/>
              <a:gd name="connsiteY103" fmla="*/ 2924183 h 5561888"/>
              <a:gd name="connsiteX104" fmla="*/ 4433167 w 5408405"/>
              <a:gd name="connsiteY104" fmla="*/ 2892578 h 5561888"/>
              <a:gd name="connsiteX105" fmla="*/ 4405904 w 5408405"/>
              <a:gd name="connsiteY105" fmla="*/ 2863581 h 5561888"/>
              <a:gd name="connsiteX106" fmla="*/ 4376015 w 5408405"/>
              <a:gd name="connsiteY106" fmla="*/ 2814268 h 5561888"/>
              <a:gd name="connsiteX107" fmla="*/ 4373993 w 5408405"/>
              <a:gd name="connsiteY107" fmla="*/ 2794544 h 5561888"/>
              <a:gd name="connsiteX108" fmla="*/ 4366773 w 5408405"/>
              <a:gd name="connsiteY108" fmla="*/ 2738976 h 5561888"/>
              <a:gd name="connsiteX109" fmla="*/ 4375522 w 5408405"/>
              <a:gd name="connsiteY109" fmla="*/ 2719122 h 5561888"/>
              <a:gd name="connsiteX110" fmla="*/ 4416528 w 5408405"/>
              <a:gd name="connsiteY110" fmla="*/ 2642030 h 5561888"/>
              <a:gd name="connsiteX111" fmla="*/ 4403213 w 5408405"/>
              <a:gd name="connsiteY111" fmla="*/ 2629024 h 5561888"/>
              <a:gd name="connsiteX112" fmla="*/ 4386019 w 5408405"/>
              <a:gd name="connsiteY112" fmla="*/ 2642994 h 5561888"/>
              <a:gd name="connsiteX113" fmla="*/ 4382635 w 5408405"/>
              <a:gd name="connsiteY113" fmla="*/ 2660988 h 5561888"/>
              <a:gd name="connsiteX114" fmla="*/ 4373789 w 5408405"/>
              <a:gd name="connsiteY114" fmla="*/ 2672465 h 5561888"/>
              <a:gd name="connsiteX115" fmla="*/ 4364670 w 5408405"/>
              <a:gd name="connsiteY115" fmla="*/ 2660006 h 5561888"/>
              <a:gd name="connsiteX116" fmla="*/ 4365083 w 5408405"/>
              <a:gd name="connsiteY116" fmla="*/ 2643843 h 5561888"/>
              <a:gd name="connsiteX117" fmla="*/ 4349279 w 5408405"/>
              <a:gd name="connsiteY117" fmla="*/ 2622489 h 5561888"/>
              <a:gd name="connsiteX118" fmla="*/ 4336940 w 5408405"/>
              <a:gd name="connsiteY118" fmla="*/ 2642385 h 5561888"/>
              <a:gd name="connsiteX119" fmla="*/ 4334807 w 5408405"/>
              <a:gd name="connsiteY119" fmla="*/ 2665152 h 5561888"/>
              <a:gd name="connsiteX120" fmla="*/ 4315109 w 5408405"/>
              <a:gd name="connsiteY120" fmla="*/ 2669577 h 5561888"/>
              <a:gd name="connsiteX121" fmla="*/ 4293624 w 5408405"/>
              <a:gd name="connsiteY121" fmla="*/ 2622557 h 5561888"/>
              <a:gd name="connsiteX122" fmla="*/ 4293453 w 5408405"/>
              <a:gd name="connsiteY122" fmla="*/ 2622155 h 5561888"/>
              <a:gd name="connsiteX123" fmla="*/ 4293453 w 5408405"/>
              <a:gd name="connsiteY123" fmla="*/ 3290419 h 5561888"/>
              <a:gd name="connsiteX124" fmla="*/ 4819151 w 5408405"/>
              <a:gd name="connsiteY124" fmla="*/ 3290419 h 5561888"/>
              <a:gd name="connsiteX125" fmla="*/ 4618033 w 5408405"/>
              <a:gd name="connsiteY125" fmla="*/ 3783581 h 5561888"/>
              <a:gd name="connsiteX126" fmla="*/ 4631595 w 5408405"/>
              <a:gd name="connsiteY126" fmla="*/ 3794382 h 5561888"/>
              <a:gd name="connsiteX127" fmla="*/ 4653185 w 5408405"/>
              <a:gd name="connsiteY127" fmla="*/ 3834503 h 5561888"/>
              <a:gd name="connsiteX128" fmla="*/ 4695406 w 5408405"/>
              <a:gd name="connsiteY128" fmla="*/ 3937672 h 5561888"/>
              <a:gd name="connsiteX129" fmla="*/ 4749142 w 5408405"/>
              <a:gd name="connsiteY129" fmla="*/ 4037020 h 5561888"/>
              <a:gd name="connsiteX130" fmla="*/ 4833584 w 5408405"/>
              <a:gd name="connsiteY130" fmla="*/ 4121084 h 5561888"/>
              <a:gd name="connsiteX131" fmla="*/ 4833584 w 5408405"/>
              <a:gd name="connsiteY131" fmla="*/ 4258643 h 5561888"/>
              <a:gd name="connsiteX132" fmla="*/ 4787525 w 5408405"/>
              <a:gd name="connsiteY132" fmla="*/ 4312138 h 5561888"/>
              <a:gd name="connsiteX133" fmla="*/ 4703083 w 5408405"/>
              <a:gd name="connsiteY133" fmla="*/ 4365633 h 5561888"/>
              <a:gd name="connsiteX134" fmla="*/ 4603288 w 5408405"/>
              <a:gd name="connsiteY134" fmla="*/ 4380917 h 5561888"/>
              <a:gd name="connsiteX135" fmla="*/ 4488139 w 5408405"/>
              <a:gd name="connsiteY135" fmla="*/ 4273927 h 5561888"/>
              <a:gd name="connsiteX136" fmla="*/ 4465110 w 5408405"/>
              <a:gd name="connsiteY136" fmla="*/ 4231895 h 5561888"/>
              <a:gd name="connsiteX137" fmla="*/ 4463971 w 5408405"/>
              <a:gd name="connsiteY137" fmla="*/ 4193386 h 5561888"/>
              <a:gd name="connsiteX138" fmla="*/ 4454229 w 5408405"/>
              <a:gd name="connsiteY138" fmla="*/ 4178157 h 5561888"/>
              <a:gd name="connsiteX139" fmla="*/ 4293453 w 5408405"/>
              <a:gd name="connsiteY139" fmla="*/ 4178157 h 5561888"/>
              <a:gd name="connsiteX140" fmla="*/ 4293453 w 5408405"/>
              <a:gd name="connsiteY140" fmla="*/ 4857600 h 5561888"/>
              <a:gd name="connsiteX141" fmla="*/ 3291650 w 5408405"/>
              <a:gd name="connsiteY141" fmla="*/ 4857600 h 5561888"/>
              <a:gd name="connsiteX142" fmla="*/ 3291650 w 5408405"/>
              <a:gd name="connsiteY142" fmla="*/ 4178157 h 5561888"/>
              <a:gd name="connsiteX143" fmla="*/ 2897583 w 5408405"/>
              <a:gd name="connsiteY143" fmla="*/ 4178157 h 5561888"/>
              <a:gd name="connsiteX144" fmla="*/ 2899933 w 5408405"/>
              <a:gd name="connsiteY144" fmla="*/ 4187858 h 5561888"/>
              <a:gd name="connsiteX145" fmla="*/ 2922554 w 5408405"/>
              <a:gd name="connsiteY145" fmla="*/ 4233043 h 5561888"/>
              <a:gd name="connsiteX146" fmla="*/ 2922554 w 5408405"/>
              <a:gd name="connsiteY146" fmla="*/ 4255635 h 5561888"/>
              <a:gd name="connsiteX147" fmla="*/ 2903703 w 5408405"/>
              <a:gd name="connsiteY147" fmla="*/ 4306468 h 5561888"/>
              <a:gd name="connsiteX148" fmla="*/ 2877312 w 5408405"/>
              <a:gd name="connsiteY148" fmla="*/ 4389306 h 5561888"/>
              <a:gd name="connsiteX149" fmla="*/ 2854690 w 5408405"/>
              <a:gd name="connsiteY149" fmla="*/ 4419429 h 5561888"/>
              <a:gd name="connsiteX150" fmla="*/ 2818873 w 5408405"/>
              <a:gd name="connsiteY150" fmla="*/ 4449552 h 5561888"/>
              <a:gd name="connsiteX151" fmla="*/ 2786827 w 5408405"/>
              <a:gd name="connsiteY151" fmla="*/ 4466497 h 5561888"/>
              <a:gd name="connsiteX152" fmla="*/ 2668065 w 5408405"/>
              <a:gd name="connsiteY152" fmla="*/ 4492854 h 5561888"/>
              <a:gd name="connsiteX153" fmla="*/ 2607742 w 5408405"/>
              <a:gd name="connsiteY153" fmla="*/ 4490972 h 5561888"/>
              <a:gd name="connsiteX154" fmla="*/ 2513486 w 5408405"/>
              <a:gd name="connsiteY154" fmla="*/ 4417547 h 5561888"/>
              <a:gd name="connsiteX155" fmla="*/ 2507831 w 5408405"/>
              <a:gd name="connsiteY155" fmla="*/ 4372362 h 5561888"/>
              <a:gd name="connsiteX156" fmla="*/ 2505946 w 5408405"/>
              <a:gd name="connsiteY156" fmla="*/ 4353535 h 5561888"/>
              <a:gd name="connsiteX157" fmla="*/ 2496520 w 5408405"/>
              <a:gd name="connsiteY157" fmla="*/ 4302702 h 5561888"/>
              <a:gd name="connsiteX158" fmla="*/ 2490865 w 5408405"/>
              <a:gd name="connsiteY158" fmla="*/ 4278227 h 5561888"/>
              <a:gd name="connsiteX159" fmla="*/ 2492750 w 5408405"/>
              <a:gd name="connsiteY159" fmla="*/ 4246222 h 5561888"/>
              <a:gd name="connsiteX160" fmla="*/ 2505946 w 5408405"/>
              <a:gd name="connsiteY160" fmla="*/ 4214216 h 5561888"/>
              <a:gd name="connsiteX161" fmla="*/ 2519389 w 5408405"/>
              <a:gd name="connsiteY161" fmla="*/ 4178157 h 5561888"/>
              <a:gd name="connsiteX162" fmla="*/ 1895054 w 5408405"/>
              <a:gd name="connsiteY162" fmla="*/ 4178157 h 5561888"/>
              <a:gd name="connsiteX163" fmla="*/ 1904034 w 5408405"/>
              <a:gd name="connsiteY163" fmla="*/ 4212935 h 5561888"/>
              <a:gd name="connsiteX164" fmla="*/ 1913368 w 5408405"/>
              <a:gd name="connsiteY164" fmla="*/ 4235094 h 5561888"/>
              <a:gd name="connsiteX165" fmla="*/ 1897032 w 5408405"/>
              <a:gd name="connsiteY165" fmla="*/ 4308568 h 5561888"/>
              <a:gd name="connsiteX166" fmla="*/ 1887698 w 5408405"/>
              <a:gd name="connsiteY166" fmla="*/ 4331893 h 5561888"/>
              <a:gd name="connsiteX167" fmla="*/ 1886531 w 5408405"/>
              <a:gd name="connsiteY167" fmla="*/ 4371546 h 5561888"/>
              <a:gd name="connsiteX168" fmla="*/ 1908701 w 5408405"/>
              <a:gd name="connsiteY168" fmla="*/ 4405367 h 5561888"/>
              <a:gd name="connsiteX169" fmla="*/ 1929704 w 5408405"/>
              <a:gd name="connsiteY169" fmla="*/ 4469511 h 5561888"/>
              <a:gd name="connsiteX170" fmla="*/ 1921536 w 5408405"/>
              <a:gd name="connsiteY170" fmla="*/ 4497501 h 5561888"/>
              <a:gd name="connsiteX171" fmla="*/ 1915702 w 5408405"/>
              <a:gd name="connsiteY171" fmla="*/ 4519659 h 5561888"/>
              <a:gd name="connsiteX172" fmla="*/ 1885364 w 5408405"/>
              <a:gd name="connsiteY172" fmla="*/ 4510329 h 5561888"/>
              <a:gd name="connsiteX173" fmla="*/ 1867862 w 5408405"/>
              <a:gd name="connsiteY173" fmla="*/ 4478841 h 5561888"/>
              <a:gd name="connsiteX174" fmla="*/ 1816521 w 5408405"/>
              <a:gd name="connsiteY174" fmla="*/ 4538320 h 5561888"/>
              <a:gd name="connsiteX175" fmla="*/ 1828189 w 5408405"/>
              <a:gd name="connsiteY175" fmla="*/ 4568642 h 5561888"/>
              <a:gd name="connsiteX176" fmla="*/ 1858527 w 5408405"/>
              <a:gd name="connsiteY176" fmla="*/ 4597798 h 5561888"/>
              <a:gd name="connsiteX177" fmla="*/ 1877196 w 5408405"/>
              <a:gd name="connsiteY177" fmla="*/ 4635118 h 5561888"/>
              <a:gd name="connsiteX178" fmla="*/ 1852693 w 5408405"/>
              <a:gd name="connsiteY178" fmla="*/ 4654945 h 5561888"/>
              <a:gd name="connsiteX179" fmla="*/ 1825855 w 5408405"/>
              <a:gd name="connsiteY179" fmla="*/ 4679436 h 5561888"/>
              <a:gd name="connsiteX180" fmla="*/ 1822355 w 5408405"/>
              <a:gd name="connsiteY180" fmla="*/ 4720255 h 5561888"/>
              <a:gd name="connsiteX181" fmla="*/ 1781516 w 5408405"/>
              <a:gd name="connsiteY181" fmla="*/ 4703927 h 5561888"/>
              <a:gd name="connsiteX182" fmla="*/ 1766347 w 5408405"/>
              <a:gd name="connsiteY182" fmla="*/ 4692265 h 5561888"/>
              <a:gd name="connsiteX183" fmla="*/ 1743010 w 5408405"/>
              <a:gd name="connsiteY183" fmla="*/ 4693431 h 5561888"/>
              <a:gd name="connsiteX184" fmla="*/ 1743010 w 5408405"/>
              <a:gd name="connsiteY184" fmla="*/ 4714424 h 5561888"/>
              <a:gd name="connsiteX185" fmla="*/ 1741843 w 5408405"/>
              <a:gd name="connsiteY185" fmla="*/ 4745912 h 5561888"/>
              <a:gd name="connsiteX186" fmla="*/ 1708005 w 5408405"/>
              <a:gd name="connsiteY186" fmla="*/ 4742414 h 5561888"/>
              <a:gd name="connsiteX187" fmla="*/ 1702171 w 5408405"/>
              <a:gd name="connsiteY187" fmla="*/ 4737749 h 5561888"/>
              <a:gd name="connsiteX188" fmla="*/ 1651997 w 5408405"/>
              <a:gd name="connsiteY188" fmla="*/ 4752910 h 5561888"/>
              <a:gd name="connsiteX189" fmla="*/ 1620492 w 5408405"/>
              <a:gd name="connsiteY189" fmla="*/ 4779734 h 5561888"/>
              <a:gd name="connsiteX190" fmla="*/ 1608824 w 5408405"/>
              <a:gd name="connsiteY190" fmla="*/ 4778567 h 5561888"/>
              <a:gd name="connsiteX191" fmla="*/ 1573819 w 5408405"/>
              <a:gd name="connsiteY191" fmla="*/ 4800726 h 5561888"/>
              <a:gd name="connsiteX192" fmla="*/ 1551649 w 5408405"/>
              <a:gd name="connsiteY192" fmla="*/ 4828716 h 5561888"/>
              <a:gd name="connsiteX193" fmla="*/ 1495640 w 5408405"/>
              <a:gd name="connsiteY193" fmla="*/ 4898691 h 5561888"/>
              <a:gd name="connsiteX194" fmla="*/ 1479305 w 5408405"/>
              <a:gd name="connsiteY194" fmla="*/ 4982661 h 5561888"/>
              <a:gd name="connsiteX195" fmla="*/ 1453634 w 5408405"/>
              <a:gd name="connsiteY195" fmla="*/ 5007153 h 5561888"/>
              <a:gd name="connsiteX196" fmla="*/ 1313614 w 5408405"/>
              <a:gd name="connsiteY196" fmla="*/ 4994324 h 5561888"/>
              <a:gd name="connsiteX197" fmla="*/ 1289110 w 5408405"/>
              <a:gd name="connsiteY197" fmla="*/ 4947674 h 5561888"/>
              <a:gd name="connsiteX198" fmla="*/ 1261106 w 5408405"/>
              <a:gd name="connsiteY198" fmla="*/ 4857873 h 5561888"/>
              <a:gd name="connsiteX199" fmla="*/ 1242437 w 5408405"/>
              <a:gd name="connsiteY199" fmla="*/ 4847376 h 5561888"/>
              <a:gd name="connsiteX200" fmla="*/ 1158424 w 5408405"/>
              <a:gd name="connsiteY200" fmla="*/ 4842711 h 5561888"/>
              <a:gd name="connsiteX201" fmla="*/ 1118752 w 5408405"/>
              <a:gd name="connsiteY201" fmla="*/ 4824051 h 5561888"/>
              <a:gd name="connsiteX202" fmla="*/ 1083747 w 5408405"/>
              <a:gd name="connsiteY202" fmla="*/ 4792562 h 5561888"/>
              <a:gd name="connsiteX203" fmla="*/ 1035907 w 5408405"/>
              <a:gd name="connsiteY203" fmla="*/ 4794895 h 5561888"/>
              <a:gd name="connsiteX204" fmla="*/ 988066 w 5408405"/>
              <a:gd name="connsiteY204" fmla="*/ 4777401 h 5561888"/>
              <a:gd name="connsiteX205" fmla="*/ 915722 w 5408405"/>
              <a:gd name="connsiteY205" fmla="*/ 4761074 h 5561888"/>
              <a:gd name="connsiteX206" fmla="*/ 865548 w 5408405"/>
              <a:gd name="connsiteY206" fmla="*/ 4818220 h 5561888"/>
              <a:gd name="connsiteX207" fmla="*/ 810707 w 5408405"/>
              <a:gd name="connsiteY207" fmla="*/ 4848543 h 5561888"/>
              <a:gd name="connsiteX208" fmla="*/ 871382 w 5408405"/>
              <a:gd name="connsiteY208" fmla="*/ 4748245 h 5561888"/>
              <a:gd name="connsiteX209" fmla="*/ 823542 w 5408405"/>
              <a:gd name="connsiteY209" fmla="*/ 4650280 h 5561888"/>
              <a:gd name="connsiteX210" fmla="*/ 751198 w 5408405"/>
              <a:gd name="connsiteY210" fmla="*/ 4589635 h 5561888"/>
              <a:gd name="connsiteX211" fmla="*/ 745364 w 5408405"/>
              <a:gd name="connsiteY211" fmla="*/ 4572141 h 5561888"/>
              <a:gd name="connsiteX212" fmla="*/ 712693 w 5408405"/>
              <a:gd name="connsiteY212" fmla="*/ 4558146 h 5561888"/>
              <a:gd name="connsiteX213" fmla="*/ 663685 w 5408405"/>
              <a:gd name="connsiteY213" fmla="*/ 4604796 h 5561888"/>
              <a:gd name="connsiteX214" fmla="*/ 633348 w 5408405"/>
              <a:gd name="connsiteY214" fmla="*/ 4615292 h 5561888"/>
              <a:gd name="connsiteX215" fmla="*/ 592508 w 5408405"/>
              <a:gd name="connsiteY215" fmla="*/ 4608295 h 5561888"/>
              <a:gd name="connsiteX216" fmla="*/ 572672 w 5408405"/>
              <a:gd name="connsiteY216" fmla="*/ 4621123 h 5561888"/>
              <a:gd name="connsiteX217" fmla="*/ 583174 w 5408405"/>
              <a:gd name="connsiteY217" fmla="*/ 4643282 h 5561888"/>
              <a:gd name="connsiteX218" fmla="*/ 604177 w 5408405"/>
              <a:gd name="connsiteY218" fmla="*/ 4652612 h 5561888"/>
              <a:gd name="connsiteX219" fmla="*/ 618179 w 5408405"/>
              <a:gd name="connsiteY219" fmla="*/ 4680602 h 5561888"/>
              <a:gd name="connsiteX220" fmla="*/ 663685 w 5408405"/>
              <a:gd name="connsiteY220" fmla="*/ 4770404 h 5561888"/>
              <a:gd name="connsiteX221" fmla="*/ 680021 w 5408405"/>
              <a:gd name="connsiteY221" fmla="*/ 4783232 h 5561888"/>
              <a:gd name="connsiteX222" fmla="*/ 657851 w 5408405"/>
              <a:gd name="connsiteY222" fmla="*/ 4797227 h 5561888"/>
              <a:gd name="connsiteX223" fmla="*/ 654351 w 5408405"/>
              <a:gd name="connsiteY223" fmla="*/ 4797227 h 5561888"/>
              <a:gd name="connsiteX224" fmla="*/ 632181 w 5408405"/>
              <a:gd name="connsiteY224" fmla="*/ 4836880 h 5561888"/>
              <a:gd name="connsiteX225" fmla="*/ 629847 w 5408405"/>
              <a:gd name="connsiteY225" fmla="*/ 4891694 h 5561888"/>
              <a:gd name="connsiteX226" fmla="*/ 610011 w 5408405"/>
              <a:gd name="connsiteY226" fmla="*/ 4968666 h 5561888"/>
              <a:gd name="connsiteX227" fmla="*/ 592508 w 5408405"/>
              <a:gd name="connsiteY227" fmla="*/ 4989659 h 5561888"/>
              <a:gd name="connsiteX228" fmla="*/ 544668 w 5408405"/>
              <a:gd name="connsiteY228" fmla="*/ 5050304 h 5561888"/>
              <a:gd name="connsiteX229" fmla="*/ 516664 w 5408405"/>
              <a:gd name="connsiteY229" fmla="*/ 5060800 h 5561888"/>
              <a:gd name="connsiteX230" fmla="*/ 401147 w 5408405"/>
              <a:gd name="connsiteY230" fmla="*/ 5094622 h 5561888"/>
              <a:gd name="connsiteX231" fmla="*/ 401147 w 5408405"/>
              <a:gd name="connsiteY231" fmla="*/ 5120279 h 5561888"/>
              <a:gd name="connsiteX232" fmla="*/ 431485 w 5408405"/>
              <a:gd name="connsiteY232" fmla="*/ 5123778 h 5561888"/>
              <a:gd name="connsiteX233" fmla="*/ 452488 w 5408405"/>
              <a:gd name="connsiteY233" fmla="*/ 5109783 h 5561888"/>
              <a:gd name="connsiteX234" fmla="*/ 472324 w 5408405"/>
              <a:gd name="connsiteY234" fmla="*/ 5107450 h 5561888"/>
              <a:gd name="connsiteX235" fmla="*/ 468824 w 5408405"/>
              <a:gd name="connsiteY235" fmla="*/ 5128443 h 5561888"/>
              <a:gd name="connsiteX236" fmla="*/ 452488 w 5408405"/>
              <a:gd name="connsiteY236" fmla="*/ 5143604 h 5561888"/>
              <a:gd name="connsiteX237" fmla="*/ 446654 w 5408405"/>
              <a:gd name="connsiteY237" fmla="*/ 5179758 h 5561888"/>
              <a:gd name="connsiteX238" fmla="*/ 478158 w 5408405"/>
              <a:gd name="connsiteY238" fmla="*/ 5172761 h 5561888"/>
              <a:gd name="connsiteX239" fmla="*/ 502662 w 5408405"/>
              <a:gd name="connsiteY239" fmla="*/ 5152934 h 5561888"/>
              <a:gd name="connsiteX240" fmla="*/ 525999 w 5408405"/>
              <a:gd name="connsiteY240" fmla="*/ 5168096 h 5561888"/>
              <a:gd name="connsiteX241" fmla="*/ 500328 w 5408405"/>
              <a:gd name="connsiteY241" fmla="*/ 5234572 h 5561888"/>
              <a:gd name="connsiteX242" fmla="*/ 500328 w 5408405"/>
              <a:gd name="connsiteY242" fmla="*/ 5298716 h 5561888"/>
              <a:gd name="connsiteX243" fmla="*/ 523665 w 5408405"/>
              <a:gd name="connsiteY243" fmla="*/ 5324373 h 5561888"/>
              <a:gd name="connsiteX244" fmla="*/ 530666 w 5408405"/>
              <a:gd name="connsiteY244" fmla="*/ 5337202 h 5561888"/>
              <a:gd name="connsiteX245" fmla="*/ 517831 w 5408405"/>
              <a:gd name="connsiteY245" fmla="*/ 5344200 h 5561888"/>
              <a:gd name="connsiteX246" fmla="*/ 493327 w 5408405"/>
              <a:gd name="connsiteY246" fmla="*/ 5367525 h 5561888"/>
              <a:gd name="connsiteX247" fmla="*/ 462989 w 5408405"/>
              <a:gd name="connsiteY247" fmla="*/ 5420006 h 5561888"/>
              <a:gd name="connsiteX248" fmla="*/ 461823 w 5408405"/>
              <a:gd name="connsiteY248" fmla="*/ 5447996 h 5561888"/>
              <a:gd name="connsiteX249" fmla="*/ 471157 w 5408405"/>
              <a:gd name="connsiteY249" fmla="*/ 5466656 h 5561888"/>
              <a:gd name="connsiteX250" fmla="*/ 451321 w 5408405"/>
              <a:gd name="connsiteY250" fmla="*/ 5479485 h 5561888"/>
              <a:gd name="connsiteX251" fmla="*/ 434985 w 5408405"/>
              <a:gd name="connsiteY251" fmla="*/ 5481817 h 5561888"/>
              <a:gd name="connsiteX252" fmla="*/ 415149 w 5408405"/>
              <a:gd name="connsiteY252" fmla="*/ 5529634 h 5561888"/>
              <a:gd name="connsiteX253" fmla="*/ 420983 w 5408405"/>
              <a:gd name="connsiteY253" fmla="*/ 5538964 h 5561888"/>
              <a:gd name="connsiteX254" fmla="*/ 419816 w 5408405"/>
              <a:gd name="connsiteY254" fmla="*/ 5559956 h 5561888"/>
              <a:gd name="connsiteX255" fmla="*/ 401147 w 5408405"/>
              <a:gd name="connsiteY255" fmla="*/ 5555291 h 5561888"/>
              <a:gd name="connsiteX256" fmla="*/ 389479 w 5408405"/>
              <a:gd name="connsiteY256" fmla="*/ 5540130 h 5561888"/>
              <a:gd name="connsiteX257" fmla="*/ 366142 w 5408405"/>
              <a:gd name="connsiteY257" fmla="*/ 5536631 h 5561888"/>
              <a:gd name="connsiteX258" fmla="*/ 294965 w 5408405"/>
              <a:gd name="connsiteY258" fmla="*/ 5555291 h 5561888"/>
              <a:gd name="connsiteX259" fmla="*/ 206285 w 5408405"/>
              <a:gd name="connsiteY259" fmla="*/ 5561122 h 5561888"/>
              <a:gd name="connsiteX260" fmla="*/ 185282 w 5408405"/>
              <a:gd name="connsiteY260" fmla="*/ 5550626 h 5561888"/>
              <a:gd name="connsiteX261" fmla="*/ 124607 w 5408405"/>
              <a:gd name="connsiteY261" fmla="*/ 5522636 h 5561888"/>
              <a:gd name="connsiteX262" fmla="*/ 112938 w 5408405"/>
              <a:gd name="connsiteY262" fmla="*/ 5514472 h 5561888"/>
              <a:gd name="connsiteX263" fmla="*/ 61597 w 5408405"/>
              <a:gd name="connsiteY263" fmla="*/ 5452661 h 5561888"/>
              <a:gd name="connsiteX264" fmla="*/ 30093 w 5408405"/>
              <a:gd name="connsiteY264" fmla="*/ 5347698 h 5561888"/>
              <a:gd name="connsiteX265" fmla="*/ 14924 w 5408405"/>
              <a:gd name="connsiteY265" fmla="*/ 5311544 h 5561888"/>
              <a:gd name="connsiteX266" fmla="*/ 18424 w 5408405"/>
              <a:gd name="connsiteY266" fmla="*/ 5260229 h 5561888"/>
              <a:gd name="connsiteX267" fmla="*/ 23092 w 5408405"/>
              <a:gd name="connsiteY267" fmla="*/ 5217078 h 5561888"/>
              <a:gd name="connsiteX268" fmla="*/ 21925 w 5408405"/>
              <a:gd name="connsiteY268" fmla="*/ 5199584 h 5561888"/>
              <a:gd name="connsiteX269" fmla="*/ 90768 w 5408405"/>
              <a:gd name="connsiteY269" fmla="*/ 5120279 h 5561888"/>
              <a:gd name="connsiteX270" fmla="*/ 156111 w 5408405"/>
              <a:gd name="connsiteY270" fmla="*/ 5081793 h 5561888"/>
              <a:gd name="connsiteX271" fmla="*/ 205118 w 5408405"/>
              <a:gd name="connsiteY271" fmla="*/ 5017649 h 5561888"/>
              <a:gd name="connsiteX272" fmla="*/ 198117 w 5408405"/>
              <a:gd name="connsiteY272" fmla="*/ 5004820 h 5561888"/>
              <a:gd name="connsiteX273" fmla="*/ 129274 w 5408405"/>
              <a:gd name="connsiteY273" fmla="*/ 4923183 h 5561888"/>
              <a:gd name="connsiteX274" fmla="*/ 119939 w 5408405"/>
              <a:gd name="connsiteY274" fmla="*/ 4904523 h 5561888"/>
              <a:gd name="connsiteX275" fmla="*/ 110604 w 5408405"/>
              <a:gd name="connsiteY275" fmla="*/ 4846210 h 5561888"/>
              <a:gd name="connsiteX276" fmla="*/ 94269 w 5408405"/>
              <a:gd name="connsiteY276" fmla="*/ 4778567 h 5561888"/>
              <a:gd name="connsiteX277" fmla="*/ 95436 w 5408405"/>
              <a:gd name="connsiteY277" fmla="*/ 4750577 h 5561888"/>
              <a:gd name="connsiteX278" fmla="*/ 157278 w 5408405"/>
              <a:gd name="connsiteY278" fmla="*/ 4600131 h 5561888"/>
              <a:gd name="connsiteX279" fmla="*/ 168946 w 5408405"/>
              <a:gd name="connsiteY279" fmla="*/ 4590801 h 5561888"/>
              <a:gd name="connsiteX280" fmla="*/ 240123 w 5408405"/>
              <a:gd name="connsiteY280" fmla="*/ 4556980 h 5561888"/>
              <a:gd name="connsiteX281" fmla="*/ 270461 w 5408405"/>
              <a:gd name="connsiteY281" fmla="*/ 4547650 h 5561888"/>
              <a:gd name="connsiteX282" fmla="*/ 321802 w 5408405"/>
              <a:gd name="connsiteY282" fmla="*/ 4535987 h 5561888"/>
              <a:gd name="connsiteX283" fmla="*/ 360308 w 5408405"/>
              <a:gd name="connsiteY283" fmla="*/ 4502166 h 5561888"/>
              <a:gd name="connsiteX284" fmla="*/ 388312 w 5408405"/>
              <a:gd name="connsiteY284" fmla="*/ 4511496 h 5561888"/>
              <a:gd name="connsiteX285" fmla="*/ 391812 w 5408405"/>
              <a:gd name="connsiteY285" fmla="*/ 4525491 h 5561888"/>
              <a:gd name="connsiteX286" fmla="*/ 402314 w 5408405"/>
              <a:gd name="connsiteY286" fmla="*/ 4541818 h 5561888"/>
              <a:gd name="connsiteX287" fmla="*/ 417483 w 5408405"/>
              <a:gd name="connsiteY287" fmla="*/ 4531322 h 5561888"/>
              <a:gd name="connsiteX288" fmla="*/ 452488 w 5408405"/>
              <a:gd name="connsiteY288" fmla="*/ 4537153 h 5561888"/>
              <a:gd name="connsiteX289" fmla="*/ 459489 w 5408405"/>
              <a:gd name="connsiteY289" fmla="*/ 4552315 h 5561888"/>
              <a:gd name="connsiteX290" fmla="*/ 480492 w 5408405"/>
              <a:gd name="connsiteY290" fmla="*/ 4560478 h 5561888"/>
              <a:gd name="connsiteX291" fmla="*/ 488660 w 5408405"/>
              <a:gd name="connsiteY291" fmla="*/ 4540652 h 5561888"/>
              <a:gd name="connsiteX292" fmla="*/ 521331 w 5408405"/>
              <a:gd name="connsiteY292" fmla="*/ 4399536 h 5561888"/>
              <a:gd name="connsiteX293" fmla="*/ 596009 w 5408405"/>
              <a:gd name="connsiteY293" fmla="*/ 4352885 h 5561888"/>
              <a:gd name="connsiteX294" fmla="*/ 607677 w 5408405"/>
              <a:gd name="connsiteY294" fmla="*/ 4333059 h 5561888"/>
              <a:gd name="connsiteX295" fmla="*/ 586674 w 5408405"/>
              <a:gd name="connsiteY295" fmla="*/ 4287575 h 5561888"/>
              <a:gd name="connsiteX296" fmla="*/ 591341 w 5408405"/>
              <a:gd name="connsiteY296" fmla="*/ 4267749 h 5561888"/>
              <a:gd name="connsiteX297" fmla="*/ 613511 w 5408405"/>
              <a:gd name="connsiteY297" fmla="*/ 4189610 h 5561888"/>
              <a:gd name="connsiteX298" fmla="*/ 596009 w 5408405"/>
              <a:gd name="connsiteY298" fmla="*/ 4181446 h 5561888"/>
              <a:gd name="connsiteX299" fmla="*/ 545835 w 5408405"/>
              <a:gd name="connsiteY299" fmla="*/ 4156955 h 5561888"/>
              <a:gd name="connsiteX300" fmla="*/ 563337 w 5408405"/>
              <a:gd name="connsiteY300" fmla="*/ 4103308 h 5561888"/>
              <a:gd name="connsiteX301" fmla="*/ 592508 w 5408405"/>
              <a:gd name="connsiteY301" fmla="*/ 4098643 h 5561888"/>
              <a:gd name="connsiteX302" fmla="*/ 617012 w 5408405"/>
              <a:gd name="connsiteY302" fmla="*/ 4054325 h 5561888"/>
              <a:gd name="connsiteX303" fmla="*/ 599509 w 5408405"/>
              <a:gd name="connsiteY303" fmla="*/ 4021670 h 5561888"/>
              <a:gd name="connsiteX304" fmla="*/ 578506 w 5408405"/>
              <a:gd name="connsiteY304" fmla="*/ 3990181 h 5561888"/>
              <a:gd name="connsiteX305" fmla="*/ 572672 w 5408405"/>
              <a:gd name="connsiteY305" fmla="*/ 3961025 h 5561888"/>
              <a:gd name="connsiteX306" fmla="*/ 598343 w 5408405"/>
              <a:gd name="connsiteY306" fmla="*/ 3955193 h 5561888"/>
              <a:gd name="connsiteX307" fmla="*/ 655518 w 5408405"/>
              <a:gd name="connsiteY307" fmla="*/ 3936533 h 5561888"/>
              <a:gd name="connsiteX308" fmla="*/ 660185 w 5408405"/>
              <a:gd name="connsiteY308" fmla="*/ 3906211 h 5561888"/>
              <a:gd name="connsiteX309" fmla="*/ 618179 w 5408405"/>
              <a:gd name="connsiteY309" fmla="*/ 3857228 h 5561888"/>
              <a:gd name="connsiteX310" fmla="*/ 593675 w 5408405"/>
              <a:gd name="connsiteY310" fmla="*/ 3769759 h 5561888"/>
              <a:gd name="connsiteX311" fmla="*/ 586674 w 5408405"/>
              <a:gd name="connsiteY311" fmla="*/ 3748767 h 5561888"/>
              <a:gd name="connsiteX312" fmla="*/ 554003 w 5408405"/>
              <a:gd name="connsiteY312" fmla="*/ 3724275 h 5561888"/>
              <a:gd name="connsiteX313" fmla="*/ 507329 w 5408405"/>
              <a:gd name="connsiteY313" fmla="*/ 3686955 h 5561888"/>
              <a:gd name="connsiteX314" fmla="*/ 490993 w 5408405"/>
              <a:gd name="connsiteY314" fmla="*/ 3713779 h 5561888"/>
              <a:gd name="connsiteX315" fmla="*/ 469990 w 5408405"/>
              <a:gd name="connsiteY315" fmla="*/ 3732439 h 5561888"/>
              <a:gd name="connsiteX316" fmla="*/ 432652 w 5408405"/>
              <a:gd name="connsiteY316" fmla="*/ 3712613 h 5561888"/>
              <a:gd name="connsiteX317" fmla="*/ 446654 w 5408405"/>
              <a:gd name="connsiteY317" fmla="*/ 3690454 h 5561888"/>
              <a:gd name="connsiteX318" fmla="*/ 461823 w 5408405"/>
              <a:gd name="connsiteY318" fmla="*/ 3672960 h 5561888"/>
              <a:gd name="connsiteX319" fmla="*/ 410482 w 5408405"/>
              <a:gd name="connsiteY319" fmla="*/ 3637973 h 5561888"/>
              <a:gd name="connsiteX320" fmla="*/ 382478 w 5408405"/>
              <a:gd name="connsiteY320" fmla="*/ 3649635 h 5561888"/>
              <a:gd name="connsiteX321" fmla="*/ 354474 w 5408405"/>
              <a:gd name="connsiteY321" fmla="*/ 3637973 h 5561888"/>
              <a:gd name="connsiteX322" fmla="*/ 357974 w 5408405"/>
              <a:gd name="connsiteY322" fmla="*/ 3609983 h 5561888"/>
              <a:gd name="connsiteX323" fmla="*/ 403481 w 5408405"/>
              <a:gd name="connsiteY323" fmla="*/ 3584325 h 5561888"/>
              <a:gd name="connsiteX324" fmla="*/ 431485 w 5408405"/>
              <a:gd name="connsiteY324" fmla="*/ 3528345 h 5561888"/>
              <a:gd name="connsiteX325" fmla="*/ 405814 w 5408405"/>
              <a:gd name="connsiteY325" fmla="*/ 3405889 h 5561888"/>
              <a:gd name="connsiteX326" fmla="*/ 388312 w 5408405"/>
              <a:gd name="connsiteY326" fmla="*/ 3388395 h 5561888"/>
              <a:gd name="connsiteX327" fmla="*/ 296132 w 5408405"/>
              <a:gd name="connsiteY327" fmla="*/ 3352241 h 5561888"/>
              <a:gd name="connsiteX328" fmla="*/ 370809 w 5408405"/>
              <a:gd name="connsiteY328" fmla="*/ 3348742 h 5561888"/>
              <a:gd name="connsiteX329" fmla="*/ 451321 w 5408405"/>
              <a:gd name="connsiteY329" fmla="*/ 3286931 h 5561888"/>
              <a:gd name="connsiteX330" fmla="*/ 426817 w 5408405"/>
              <a:gd name="connsiteY330" fmla="*/ 3249611 h 5561888"/>
              <a:gd name="connsiteX331" fmla="*/ 399980 w 5408405"/>
              <a:gd name="connsiteY331" fmla="*/ 3240281 h 5561888"/>
              <a:gd name="connsiteX332" fmla="*/ 437319 w 5408405"/>
              <a:gd name="connsiteY332" fmla="*/ 3226286 h 5561888"/>
              <a:gd name="connsiteX333" fmla="*/ 455988 w 5408405"/>
              <a:gd name="connsiteY333" fmla="*/ 3208792 h 5561888"/>
              <a:gd name="connsiteX334" fmla="*/ 430318 w 5408405"/>
              <a:gd name="connsiteY334" fmla="*/ 3122489 h 5561888"/>
              <a:gd name="connsiteX335" fmla="*/ 401147 w 5408405"/>
              <a:gd name="connsiteY335" fmla="*/ 3075839 h 5561888"/>
              <a:gd name="connsiteX336" fmla="*/ 390645 w 5408405"/>
              <a:gd name="connsiteY336" fmla="*/ 2998867 h 5561888"/>
              <a:gd name="connsiteX337" fmla="*/ 364975 w 5408405"/>
              <a:gd name="connsiteY337" fmla="*/ 2949884 h 5561888"/>
              <a:gd name="connsiteX338" fmla="*/ 352140 w 5408405"/>
              <a:gd name="connsiteY338" fmla="*/ 2947552 h 5561888"/>
              <a:gd name="connsiteX339" fmla="*/ 395313 w 5408405"/>
              <a:gd name="connsiteY339" fmla="*/ 2919562 h 5561888"/>
              <a:gd name="connsiteX340" fmla="*/ 433818 w 5408405"/>
              <a:gd name="connsiteY340" fmla="*/ 2882242 h 5561888"/>
              <a:gd name="connsiteX341" fmla="*/ 422150 w 5408405"/>
              <a:gd name="connsiteY341" fmla="*/ 2851919 h 5561888"/>
              <a:gd name="connsiteX342" fmla="*/ 396480 w 5408405"/>
              <a:gd name="connsiteY342" fmla="*/ 2818098 h 5561888"/>
              <a:gd name="connsiteX343" fmla="*/ 424484 w 5408405"/>
              <a:gd name="connsiteY343" fmla="*/ 2793607 h 5561888"/>
              <a:gd name="connsiteX344" fmla="*/ 436152 w 5408405"/>
              <a:gd name="connsiteY344" fmla="*/ 2784277 h 5561888"/>
              <a:gd name="connsiteX345" fmla="*/ 422150 w 5408405"/>
              <a:gd name="connsiteY345" fmla="*/ 2762118 h 5561888"/>
              <a:gd name="connsiteX346" fmla="*/ 404648 w 5408405"/>
              <a:gd name="connsiteY346" fmla="*/ 2717800 h 5561888"/>
              <a:gd name="connsiteX347" fmla="*/ 401147 w 5408405"/>
              <a:gd name="connsiteY347" fmla="*/ 2623334 h 5561888"/>
              <a:gd name="connsiteX348" fmla="*/ 403481 w 5408405"/>
              <a:gd name="connsiteY348" fmla="*/ 2597676 h 5561888"/>
              <a:gd name="connsiteX349" fmla="*/ 409315 w 5408405"/>
              <a:gd name="connsiteY349" fmla="*/ 2525369 h 5561888"/>
              <a:gd name="connsiteX350" fmla="*/ 422150 w 5408405"/>
              <a:gd name="connsiteY350" fmla="*/ 2510207 h 5561888"/>
              <a:gd name="connsiteX351" fmla="*/ 475825 w 5408405"/>
              <a:gd name="connsiteY351" fmla="*/ 2464724 h 5561888"/>
              <a:gd name="connsiteX352" fmla="*/ 485159 w 5408405"/>
              <a:gd name="connsiteY352" fmla="*/ 2448396 h 5561888"/>
              <a:gd name="connsiteX353" fmla="*/ 542334 w 5408405"/>
              <a:gd name="connsiteY353" fmla="*/ 2422738 h 5561888"/>
              <a:gd name="connsiteX354" fmla="*/ 584340 w 5408405"/>
              <a:gd name="connsiteY354" fmla="*/ 2404078 h 5561888"/>
              <a:gd name="connsiteX355" fmla="*/ 622846 w 5408405"/>
              <a:gd name="connsiteY355" fmla="*/ 2372590 h 5561888"/>
              <a:gd name="connsiteX356" fmla="*/ 641515 w 5408405"/>
              <a:gd name="connsiteY356" fmla="*/ 2345766 h 5561888"/>
              <a:gd name="connsiteX357" fmla="*/ 648517 w 5408405"/>
              <a:gd name="connsiteY357" fmla="*/ 2310778 h 5561888"/>
              <a:gd name="connsiteX358" fmla="*/ 642682 w 5408405"/>
              <a:gd name="connsiteY358" fmla="*/ 2293285 h 5561888"/>
              <a:gd name="connsiteX359" fmla="*/ 615845 w 5408405"/>
              <a:gd name="connsiteY359" fmla="*/ 2286287 h 5561888"/>
              <a:gd name="connsiteX360" fmla="*/ 597176 w 5408405"/>
              <a:gd name="connsiteY360" fmla="*/ 2248967 h 5561888"/>
              <a:gd name="connsiteX361" fmla="*/ 619346 w 5408405"/>
              <a:gd name="connsiteY361" fmla="*/ 2210481 h 5561888"/>
              <a:gd name="connsiteX362" fmla="*/ 657851 w 5408405"/>
              <a:gd name="connsiteY362" fmla="*/ 2198818 h 5561888"/>
              <a:gd name="connsiteX363" fmla="*/ 676521 w 5408405"/>
              <a:gd name="connsiteY363" fmla="*/ 2190654 h 5561888"/>
              <a:gd name="connsiteX364" fmla="*/ 668353 w 5408405"/>
              <a:gd name="connsiteY364" fmla="*/ 2153334 h 5561888"/>
              <a:gd name="connsiteX365" fmla="*/ 663685 w 5408405"/>
              <a:gd name="connsiteY365" fmla="*/ 2152168 h 5561888"/>
              <a:gd name="connsiteX366" fmla="*/ 635681 w 5408405"/>
              <a:gd name="connsiteY366" fmla="*/ 2139339 h 5561888"/>
              <a:gd name="connsiteX367" fmla="*/ 648517 w 5408405"/>
              <a:gd name="connsiteY367" fmla="*/ 2093855 h 5561888"/>
              <a:gd name="connsiteX368" fmla="*/ 683522 w 5408405"/>
              <a:gd name="connsiteY368" fmla="*/ 2071697 h 5561888"/>
              <a:gd name="connsiteX369" fmla="*/ 703358 w 5408405"/>
              <a:gd name="connsiteY369" fmla="*/ 2082193 h 5561888"/>
              <a:gd name="connsiteX370" fmla="*/ 711526 w 5408405"/>
              <a:gd name="connsiteY370" fmla="*/ 2091523 h 5561888"/>
              <a:gd name="connsiteX371" fmla="*/ 720860 w 5408405"/>
              <a:gd name="connsiteY371" fmla="*/ 2081027 h 5561888"/>
              <a:gd name="connsiteX372" fmla="*/ 723194 w 5408405"/>
              <a:gd name="connsiteY372" fmla="*/ 2055369 h 5561888"/>
              <a:gd name="connsiteX373" fmla="*/ 771034 w 5408405"/>
              <a:gd name="connsiteY373" fmla="*/ 2027379 h 5561888"/>
              <a:gd name="connsiteX374" fmla="*/ 779202 w 5408405"/>
              <a:gd name="connsiteY374" fmla="*/ 2030878 h 5561888"/>
              <a:gd name="connsiteX375" fmla="*/ 839878 w 5408405"/>
              <a:gd name="connsiteY375" fmla="*/ 2009885 h 5561888"/>
              <a:gd name="connsiteX376" fmla="*/ 872549 w 5408405"/>
              <a:gd name="connsiteY376" fmla="*/ 1988893 h 5561888"/>
              <a:gd name="connsiteX377" fmla="*/ 891219 w 5408405"/>
              <a:gd name="connsiteY377" fmla="*/ 1987727 h 5561888"/>
              <a:gd name="connsiteX378" fmla="*/ 961229 w 5408405"/>
              <a:gd name="connsiteY378" fmla="*/ 1935245 h 5561888"/>
              <a:gd name="connsiteX379" fmla="*/ 979898 w 5408405"/>
              <a:gd name="connsiteY379" fmla="*/ 1895593 h 5561888"/>
              <a:gd name="connsiteX380" fmla="*/ 1004402 w 5408405"/>
              <a:gd name="connsiteY380" fmla="*/ 1886263 h 5561888"/>
              <a:gd name="connsiteX381" fmla="*/ 1010236 w 5408405"/>
              <a:gd name="connsiteY381" fmla="*/ 1908421 h 5561888"/>
              <a:gd name="connsiteX382" fmla="*/ 1054576 w 5408405"/>
              <a:gd name="connsiteY382" fmla="*/ 1949240 h 5561888"/>
              <a:gd name="connsiteX383" fmla="*/ 1105917 w 5408405"/>
              <a:gd name="connsiteY383" fmla="*/ 1948074 h 5561888"/>
              <a:gd name="connsiteX384" fmla="*/ 1144422 w 5408405"/>
              <a:gd name="connsiteY384" fmla="*/ 1978397 h 5561888"/>
              <a:gd name="connsiteX385" fmla="*/ 1237769 w 5408405"/>
              <a:gd name="connsiteY385" fmla="*/ 2001722 h 5561888"/>
              <a:gd name="connsiteX386" fmla="*/ 1255272 w 5408405"/>
              <a:gd name="connsiteY386" fmla="*/ 1992392 h 5561888"/>
              <a:gd name="connsiteX387" fmla="*/ 1293778 w 5408405"/>
              <a:gd name="connsiteY387" fmla="*/ 2055369 h 5561888"/>
              <a:gd name="connsiteX388" fmla="*/ 1366122 w 5408405"/>
              <a:gd name="connsiteY388" fmla="*/ 2055369 h 5561888"/>
              <a:gd name="connsiteX389" fmla="*/ 1361454 w 5408405"/>
              <a:gd name="connsiteY389" fmla="*/ 2068198 h 5561888"/>
              <a:gd name="connsiteX390" fmla="*/ 1381290 w 5408405"/>
              <a:gd name="connsiteY390" fmla="*/ 2133508 h 5561888"/>
              <a:gd name="connsiteX391" fmla="*/ 1404627 w 5408405"/>
              <a:gd name="connsiteY391" fmla="*/ 2178992 h 5561888"/>
              <a:gd name="connsiteX392" fmla="*/ 1436132 w 5408405"/>
              <a:gd name="connsiteY392" fmla="*/ 2232639 h 5561888"/>
              <a:gd name="connsiteX393" fmla="*/ 1452467 w 5408405"/>
              <a:gd name="connsiteY393" fmla="*/ 2215146 h 5561888"/>
              <a:gd name="connsiteX394" fmla="*/ 1475804 w 5408405"/>
              <a:gd name="connsiteY394" fmla="*/ 2180158 h 5561888"/>
              <a:gd name="connsiteX395" fmla="*/ 1490973 w 5408405"/>
              <a:gd name="connsiteY395" fmla="*/ 2194153 h 5561888"/>
              <a:gd name="connsiteX396" fmla="*/ 1536480 w 5408405"/>
              <a:gd name="connsiteY396" fmla="*/ 2257131 h 5561888"/>
              <a:gd name="connsiteX397" fmla="*/ 1682334 w 5408405"/>
              <a:gd name="connsiteY397" fmla="*/ 2317776 h 5561888"/>
              <a:gd name="connsiteX398" fmla="*/ 1752345 w 5408405"/>
              <a:gd name="connsiteY398" fmla="*/ 2360927 h 5561888"/>
              <a:gd name="connsiteX399" fmla="*/ 1790850 w 5408405"/>
              <a:gd name="connsiteY399" fmla="*/ 2355096 h 5561888"/>
              <a:gd name="connsiteX400" fmla="*/ 1825855 w 5408405"/>
              <a:gd name="connsiteY400" fmla="*/ 2351597 h 5561888"/>
              <a:gd name="connsiteX401" fmla="*/ 1817688 w 5408405"/>
              <a:gd name="connsiteY401" fmla="*/ 2380753 h 5561888"/>
              <a:gd name="connsiteX402" fmla="*/ 1807186 w 5408405"/>
              <a:gd name="connsiteY402" fmla="*/ 2436733 h 5561888"/>
              <a:gd name="connsiteX403" fmla="*/ 1836065 w 5408405"/>
              <a:gd name="connsiteY403" fmla="*/ 2571290 h 5561888"/>
              <a:gd name="connsiteX404" fmla="*/ 1836900 w 5408405"/>
              <a:gd name="connsiteY404" fmla="*/ 2614907 h 5561888"/>
              <a:gd name="connsiteX405" fmla="*/ 2065106 w 5408405"/>
              <a:gd name="connsiteY405" fmla="*/ 2240082 h 5561888"/>
              <a:gd name="connsiteX406" fmla="*/ 2042723 w 5408405"/>
              <a:gd name="connsiteY406" fmla="*/ 2222711 h 5561888"/>
              <a:gd name="connsiteX407" fmla="*/ 2003998 w 5408405"/>
              <a:gd name="connsiteY407" fmla="*/ 2224820 h 5561888"/>
              <a:gd name="connsiteX408" fmla="*/ 1989060 w 5408405"/>
              <a:gd name="connsiteY408" fmla="*/ 2226794 h 5561888"/>
              <a:gd name="connsiteX409" fmla="*/ 1993035 w 5408405"/>
              <a:gd name="connsiteY409" fmla="*/ 2208195 h 5561888"/>
              <a:gd name="connsiteX410" fmla="*/ 1994810 w 5408405"/>
              <a:gd name="connsiteY410" fmla="*/ 2206378 h 5561888"/>
              <a:gd name="connsiteX411" fmla="*/ 1985471 w 5408405"/>
              <a:gd name="connsiteY411" fmla="*/ 2174773 h 5561888"/>
              <a:gd name="connsiteX412" fmla="*/ 1958208 w 5408405"/>
              <a:gd name="connsiteY412" fmla="*/ 2145776 h 5561888"/>
              <a:gd name="connsiteX413" fmla="*/ 1928319 w 5408405"/>
              <a:gd name="connsiteY413" fmla="*/ 2096463 h 5561888"/>
              <a:gd name="connsiteX414" fmla="*/ 1926297 w 5408405"/>
              <a:gd name="connsiteY414" fmla="*/ 2076739 h 5561888"/>
              <a:gd name="connsiteX415" fmla="*/ 1919077 w 5408405"/>
              <a:gd name="connsiteY415" fmla="*/ 2021171 h 5561888"/>
              <a:gd name="connsiteX416" fmla="*/ 1927826 w 5408405"/>
              <a:gd name="connsiteY416" fmla="*/ 2001317 h 5561888"/>
              <a:gd name="connsiteX417" fmla="*/ 1968832 w 5408405"/>
              <a:gd name="connsiteY417" fmla="*/ 1924225 h 5561888"/>
              <a:gd name="connsiteX418" fmla="*/ 1955517 w 5408405"/>
              <a:gd name="connsiteY418" fmla="*/ 1911219 h 5561888"/>
              <a:gd name="connsiteX419" fmla="*/ 1938322 w 5408405"/>
              <a:gd name="connsiteY419" fmla="*/ 1925189 h 5561888"/>
              <a:gd name="connsiteX420" fmla="*/ 1934938 w 5408405"/>
              <a:gd name="connsiteY420" fmla="*/ 1943183 h 5561888"/>
              <a:gd name="connsiteX421" fmla="*/ 1926093 w 5408405"/>
              <a:gd name="connsiteY421" fmla="*/ 1954660 h 5561888"/>
              <a:gd name="connsiteX422" fmla="*/ 1916974 w 5408405"/>
              <a:gd name="connsiteY422" fmla="*/ 1942201 h 5561888"/>
              <a:gd name="connsiteX423" fmla="*/ 1917387 w 5408405"/>
              <a:gd name="connsiteY423" fmla="*/ 1926038 h 5561888"/>
              <a:gd name="connsiteX424" fmla="*/ 1901582 w 5408405"/>
              <a:gd name="connsiteY424" fmla="*/ 1904684 h 5561888"/>
              <a:gd name="connsiteX425" fmla="*/ 1889243 w 5408405"/>
              <a:gd name="connsiteY425" fmla="*/ 1924580 h 5561888"/>
              <a:gd name="connsiteX426" fmla="*/ 1887111 w 5408405"/>
              <a:gd name="connsiteY426" fmla="*/ 1947347 h 5561888"/>
              <a:gd name="connsiteX427" fmla="*/ 1867413 w 5408405"/>
              <a:gd name="connsiteY427" fmla="*/ 1951772 h 5561888"/>
              <a:gd name="connsiteX428" fmla="*/ 1845928 w 5408405"/>
              <a:gd name="connsiteY428" fmla="*/ 1904752 h 5561888"/>
              <a:gd name="connsiteX429" fmla="*/ 1812641 w 5408405"/>
              <a:gd name="connsiteY429" fmla="*/ 1872237 h 5561888"/>
              <a:gd name="connsiteX430" fmla="*/ 1787497 w 5408405"/>
              <a:gd name="connsiteY430" fmla="*/ 1871341 h 5561888"/>
              <a:gd name="connsiteX431" fmla="*/ 1777290 w 5408405"/>
              <a:gd name="connsiteY431" fmla="*/ 1868471 h 5561888"/>
              <a:gd name="connsiteX432" fmla="*/ 1780165 w 5408405"/>
              <a:gd name="connsiteY432" fmla="*/ 1858263 h 5561888"/>
              <a:gd name="connsiteX433" fmla="*/ 1780482 w 5408405"/>
              <a:gd name="connsiteY433" fmla="*/ 1833723 h 5561888"/>
              <a:gd name="connsiteX434" fmla="*/ 1768626 w 5408405"/>
              <a:gd name="connsiteY434" fmla="*/ 1791375 h 5561888"/>
              <a:gd name="connsiteX435" fmla="*/ 1754692 w 5408405"/>
              <a:gd name="connsiteY435" fmla="*/ 1776581 h 5561888"/>
              <a:gd name="connsiteX436" fmla="*/ 1740276 w 5408405"/>
              <a:gd name="connsiteY436" fmla="*/ 1771966 h 5561888"/>
              <a:gd name="connsiteX437" fmla="*/ 1743674 w 5408405"/>
              <a:gd name="connsiteY437" fmla="*/ 1755169 h 5561888"/>
              <a:gd name="connsiteX438" fmla="*/ 1750745 w 5408405"/>
              <a:gd name="connsiteY438" fmla="*/ 1745509 h 5561888"/>
              <a:gd name="connsiteX439" fmla="*/ 1735986 w 5408405"/>
              <a:gd name="connsiteY439" fmla="*/ 1710977 h 5561888"/>
              <a:gd name="connsiteX440" fmla="*/ 1728187 w 5408405"/>
              <a:gd name="connsiteY440" fmla="*/ 1709275 h 5561888"/>
              <a:gd name="connsiteX441" fmla="*/ 1717885 w 5408405"/>
              <a:gd name="connsiteY441" fmla="*/ 1698028 h 5561888"/>
              <a:gd name="connsiteX442" fmla="*/ 1729769 w 5408405"/>
              <a:gd name="connsiteY442" fmla="*/ 1690704 h 5561888"/>
              <a:gd name="connsiteX443" fmla="*/ 1743552 w 5408405"/>
              <a:gd name="connsiteY443" fmla="*/ 1692334 h 5561888"/>
              <a:gd name="connsiteX444" fmla="*/ 1757198 w 5408405"/>
              <a:gd name="connsiteY444" fmla="*/ 1681998 h 5561888"/>
              <a:gd name="connsiteX445" fmla="*/ 1783595 w 5408405"/>
              <a:gd name="connsiteY445" fmla="*/ 1635602 h 5561888"/>
              <a:gd name="connsiteX446" fmla="*/ 1825522 w 5408405"/>
              <a:gd name="connsiteY446" fmla="*/ 1586626 h 5561888"/>
              <a:gd name="connsiteX447" fmla="*/ 1841616 w 5408405"/>
              <a:gd name="connsiteY447" fmla="*/ 1581047 h 5561888"/>
              <a:gd name="connsiteX448" fmla="*/ 1886898 w 5408405"/>
              <a:gd name="connsiteY448" fmla="*/ 1563748 h 5561888"/>
              <a:gd name="connsiteX449" fmla="*/ 1897050 w 5408405"/>
              <a:gd name="connsiteY449" fmla="*/ 1561831 h 5561888"/>
              <a:gd name="connsiteX450" fmla="*/ 1955152 w 5408405"/>
              <a:gd name="connsiteY450" fmla="*/ 1566521 h 5561888"/>
              <a:gd name="connsiteX451" fmla="*/ 2025592 w 5408405"/>
              <a:gd name="connsiteY451" fmla="*/ 1603380 h 5561888"/>
              <a:gd name="connsiteX452" fmla="*/ 2052044 w 5408405"/>
              <a:gd name="connsiteY452" fmla="*/ 1613835 h 5561888"/>
              <a:gd name="connsiteX453" fmla="*/ 2076899 w 5408405"/>
              <a:gd name="connsiteY453" fmla="*/ 1641664 h 5561888"/>
              <a:gd name="connsiteX454" fmla="*/ 2096926 w 5408405"/>
              <a:gd name="connsiteY454" fmla="*/ 1665960 h 5561888"/>
              <a:gd name="connsiteX455" fmla="*/ 2106596 w 5408405"/>
              <a:gd name="connsiteY455" fmla="*/ 1674222 h 5561888"/>
              <a:gd name="connsiteX456" fmla="*/ 2112853 w 5408405"/>
              <a:gd name="connsiteY456" fmla="*/ 1750149 h 5561888"/>
              <a:gd name="connsiteX457" fmla="*/ 2099702 w 5408405"/>
              <a:gd name="connsiteY457" fmla="*/ 1803568 h 5561888"/>
              <a:gd name="connsiteX458" fmla="*/ 2108146 w 5408405"/>
              <a:gd name="connsiteY458" fmla="*/ 1861516 h 5561888"/>
              <a:gd name="connsiteX459" fmla="*/ 2118353 w 5408405"/>
              <a:gd name="connsiteY459" fmla="*/ 1864386 h 5561888"/>
              <a:gd name="connsiteX460" fmla="*/ 2195616 w 5408405"/>
              <a:gd name="connsiteY460" fmla="*/ 1870044 h 5561888"/>
              <a:gd name="connsiteX461" fmla="*/ 2210032 w 5408405"/>
              <a:gd name="connsiteY461" fmla="*/ 1874658 h 5561888"/>
              <a:gd name="connsiteX462" fmla="*/ 2245025 w 5408405"/>
              <a:gd name="connsiteY462" fmla="*/ 1899374 h 5561888"/>
              <a:gd name="connsiteX463" fmla="*/ 2262548 w 5408405"/>
              <a:gd name="connsiteY463" fmla="*/ 1915785 h 5561888"/>
              <a:gd name="connsiteX464" fmla="*/ 3291650 w 5408405"/>
              <a:gd name="connsiteY464" fmla="*/ 225494 h 5561888"/>
              <a:gd name="connsiteX465" fmla="*/ 3646505 w 5408405"/>
              <a:gd name="connsiteY465" fmla="*/ 225494 h 5561888"/>
              <a:gd name="connsiteX466" fmla="*/ 3643558 w 5408405"/>
              <a:gd name="connsiteY466" fmla="*/ 219709 h 5561888"/>
              <a:gd name="connsiteX467" fmla="*/ 3654871 w 5408405"/>
              <a:gd name="connsiteY467" fmla="*/ 121630 h 5561888"/>
              <a:gd name="connsiteX468" fmla="*/ 3752918 w 5408405"/>
              <a:gd name="connsiteY468" fmla="*/ 98996 h 5561888"/>
              <a:gd name="connsiteX469" fmla="*/ 3771774 w 5408405"/>
              <a:gd name="connsiteY469" fmla="*/ 106540 h 5561888"/>
              <a:gd name="connsiteX470" fmla="*/ 3858507 w 5408405"/>
              <a:gd name="connsiteY470" fmla="*/ 87679 h 5561888"/>
              <a:gd name="connsiteX471" fmla="*/ 3971639 w 5408405"/>
              <a:gd name="connsiteY471" fmla="*/ 80134 h 5561888"/>
              <a:gd name="connsiteX472" fmla="*/ 4137564 w 5408405"/>
              <a:gd name="connsiteY472" fmla="*/ 72590 h 5561888"/>
              <a:gd name="connsiteX473" fmla="*/ 4216756 w 5408405"/>
              <a:gd name="connsiteY473" fmla="*/ 72590 h 5561888"/>
              <a:gd name="connsiteX474" fmla="*/ 4220527 w 5408405"/>
              <a:gd name="connsiteY474" fmla="*/ 76362 h 5561888"/>
              <a:gd name="connsiteX475" fmla="*/ 4307261 w 5408405"/>
              <a:gd name="connsiteY475" fmla="*/ 57500 h 5561888"/>
              <a:gd name="connsiteX476" fmla="*/ 4360056 w 5408405"/>
              <a:gd name="connsiteY476" fmla="*/ 12233 h 5561888"/>
              <a:gd name="connsiteX477" fmla="*/ 4427934 w 5408405"/>
              <a:gd name="connsiteY477" fmla="*/ 16005 h 5561888"/>
              <a:gd name="connsiteX478" fmla="*/ 4556150 w 5408405"/>
              <a:gd name="connsiteY478" fmla="*/ 16005 h 5561888"/>
              <a:gd name="connsiteX479" fmla="*/ 4585316 w 5408405"/>
              <a:gd name="connsiteY479" fmla="*/ 91 h 556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</a:cxnLst>
            <a:rect l="l" t="t" r="r" b="b"/>
            <a:pathLst>
              <a:path w="5408405" h="5561888">
                <a:moveTo>
                  <a:pt x="4336617" y="2979311"/>
                </a:moveTo>
                <a:lnTo>
                  <a:pt x="4337062" y="2980996"/>
                </a:lnTo>
                <a:lnTo>
                  <a:pt x="4335592" y="2981017"/>
                </a:lnTo>
                <a:close/>
                <a:moveTo>
                  <a:pt x="1888921" y="2261506"/>
                </a:moveTo>
                <a:lnTo>
                  <a:pt x="1889365" y="2263191"/>
                </a:lnTo>
                <a:lnTo>
                  <a:pt x="1887895" y="2263212"/>
                </a:lnTo>
                <a:close/>
                <a:moveTo>
                  <a:pt x="3291650" y="1876983"/>
                </a:moveTo>
                <a:lnTo>
                  <a:pt x="2384076" y="3290419"/>
                </a:lnTo>
                <a:lnTo>
                  <a:pt x="3291650" y="3290419"/>
                </a:lnTo>
                <a:close/>
                <a:moveTo>
                  <a:pt x="4585316" y="91"/>
                </a:moveTo>
                <a:cubicBezTo>
                  <a:pt x="4588911" y="444"/>
                  <a:pt x="4592917" y="1859"/>
                  <a:pt x="4597631" y="4688"/>
                </a:cubicBezTo>
                <a:cubicBezTo>
                  <a:pt x="4605173" y="46184"/>
                  <a:pt x="4590089" y="87679"/>
                  <a:pt x="4597631" y="129174"/>
                </a:cubicBezTo>
                <a:cubicBezTo>
                  <a:pt x="4642884" y="140491"/>
                  <a:pt x="4680594" y="121630"/>
                  <a:pt x="4718305" y="117857"/>
                </a:cubicBezTo>
                <a:cubicBezTo>
                  <a:pt x="4759786" y="110313"/>
                  <a:pt x="4797496" y="98996"/>
                  <a:pt x="4838978" y="114085"/>
                </a:cubicBezTo>
                <a:cubicBezTo>
                  <a:pt x="4831436" y="132947"/>
                  <a:pt x="4827665" y="148036"/>
                  <a:pt x="4827665" y="166897"/>
                </a:cubicBezTo>
                <a:cubicBezTo>
                  <a:pt x="4823894" y="215937"/>
                  <a:pt x="4842749" y="238571"/>
                  <a:pt x="4895544" y="246116"/>
                </a:cubicBezTo>
                <a:cubicBezTo>
                  <a:pt x="4940796" y="249888"/>
                  <a:pt x="4978506" y="234799"/>
                  <a:pt x="5001133" y="193303"/>
                </a:cubicBezTo>
                <a:cubicBezTo>
                  <a:pt x="5016217" y="163125"/>
                  <a:pt x="5031301" y="140491"/>
                  <a:pt x="5061469" y="129174"/>
                </a:cubicBezTo>
                <a:cubicBezTo>
                  <a:pt x="5076554" y="121630"/>
                  <a:pt x="5091638" y="121630"/>
                  <a:pt x="5102951" y="136719"/>
                </a:cubicBezTo>
                <a:cubicBezTo>
                  <a:pt x="5114264" y="144263"/>
                  <a:pt x="5114264" y="159353"/>
                  <a:pt x="5110493" y="170670"/>
                </a:cubicBezTo>
                <a:cubicBezTo>
                  <a:pt x="5099180" y="200848"/>
                  <a:pt x="5080324" y="227254"/>
                  <a:pt x="5053927" y="246116"/>
                </a:cubicBezTo>
                <a:cubicBezTo>
                  <a:pt x="5027530" y="264977"/>
                  <a:pt x="5001133" y="280066"/>
                  <a:pt x="4978506" y="295156"/>
                </a:cubicBezTo>
                <a:cubicBezTo>
                  <a:pt x="4955880" y="310245"/>
                  <a:pt x="4952109" y="325334"/>
                  <a:pt x="4959651" y="347968"/>
                </a:cubicBezTo>
                <a:cubicBezTo>
                  <a:pt x="4982278" y="404552"/>
                  <a:pt x="5001133" y="457365"/>
                  <a:pt x="5019988" y="517722"/>
                </a:cubicBezTo>
                <a:cubicBezTo>
                  <a:pt x="5027530" y="544128"/>
                  <a:pt x="5042614" y="559217"/>
                  <a:pt x="5072782" y="562989"/>
                </a:cubicBezTo>
                <a:cubicBezTo>
                  <a:pt x="5099180" y="566762"/>
                  <a:pt x="5125577" y="566762"/>
                  <a:pt x="5151974" y="574306"/>
                </a:cubicBezTo>
                <a:cubicBezTo>
                  <a:pt x="5185914" y="585623"/>
                  <a:pt x="5193456" y="608257"/>
                  <a:pt x="5174600" y="638435"/>
                </a:cubicBezTo>
                <a:cubicBezTo>
                  <a:pt x="5159516" y="661069"/>
                  <a:pt x="5140661" y="683703"/>
                  <a:pt x="5125577" y="706337"/>
                </a:cubicBezTo>
                <a:cubicBezTo>
                  <a:pt x="5095409" y="747832"/>
                  <a:pt x="5076554" y="793100"/>
                  <a:pt x="5084096" y="845912"/>
                </a:cubicBezTo>
                <a:cubicBezTo>
                  <a:pt x="5087867" y="891180"/>
                  <a:pt x="5102951" y="913814"/>
                  <a:pt x="5148203" y="921358"/>
                </a:cubicBezTo>
                <a:cubicBezTo>
                  <a:pt x="5178372" y="928903"/>
                  <a:pt x="5204769" y="936447"/>
                  <a:pt x="5231166" y="943992"/>
                </a:cubicBezTo>
                <a:cubicBezTo>
                  <a:pt x="5227395" y="981715"/>
                  <a:pt x="5182143" y="977943"/>
                  <a:pt x="5174600" y="1008121"/>
                </a:cubicBezTo>
                <a:cubicBezTo>
                  <a:pt x="5223624" y="1011893"/>
                  <a:pt x="5227395" y="1011893"/>
                  <a:pt x="5261334" y="1045844"/>
                </a:cubicBezTo>
                <a:cubicBezTo>
                  <a:pt x="5299045" y="1083567"/>
                  <a:pt x="5336755" y="1106201"/>
                  <a:pt x="5393321" y="1102429"/>
                </a:cubicBezTo>
                <a:cubicBezTo>
                  <a:pt x="5400863" y="1098656"/>
                  <a:pt x="5404634" y="1102429"/>
                  <a:pt x="5408405" y="1109973"/>
                </a:cubicBezTo>
                <a:cubicBezTo>
                  <a:pt x="5393321" y="1128835"/>
                  <a:pt x="5366924" y="1125063"/>
                  <a:pt x="5351839" y="1140152"/>
                </a:cubicBezTo>
                <a:cubicBezTo>
                  <a:pt x="5351839" y="1143924"/>
                  <a:pt x="5351839" y="1147696"/>
                  <a:pt x="5351839" y="1155241"/>
                </a:cubicBezTo>
                <a:cubicBezTo>
                  <a:pt x="5355610" y="1234459"/>
                  <a:pt x="5370695" y="1317450"/>
                  <a:pt x="5325442" y="1396668"/>
                </a:cubicBezTo>
                <a:cubicBezTo>
                  <a:pt x="5314129" y="1415530"/>
                  <a:pt x="5321671" y="1434391"/>
                  <a:pt x="5332984" y="1453253"/>
                </a:cubicBezTo>
                <a:cubicBezTo>
                  <a:pt x="5340526" y="1468342"/>
                  <a:pt x="5340526" y="1487203"/>
                  <a:pt x="5317900" y="1494748"/>
                </a:cubicBezTo>
                <a:cubicBezTo>
                  <a:pt x="5302816" y="1502293"/>
                  <a:pt x="5295274" y="1513609"/>
                  <a:pt x="5272648" y="1494748"/>
                </a:cubicBezTo>
                <a:cubicBezTo>
                  <a:pt x="5246250" y="1468342"/>
                  <a:pt x="5219853" y="1475886"/>
                  <a:pt x="5204769" y="1509837"/>
                </a:cubicBezTo>
                <a:cubicBezTo>
                  <a:pt x="5197227" y="1528699"/>
                  <a:pt x="5193456" y="1547560"/>
                  <a:pt x="5185914" y="1566422"/>
                </a:cubicBezTo>
                <a:cubicBezTo>
                  <a:pt x="5167058" y="1626779"/>
                  <a:pt x="5121806" y="1672046"/>
                  <a:pt x="5076554" y="1713542"/>
                </a:cubicBezTo>
                <a:cubicBezTo>
                  <a:pt x="5072782" y="1721086"/>
                  <a:pt x="5057698" y="1724859"/>
                  <a:pt x="5050156" y="1721086"/>
                </a:cubicBezTo>
                <a:cubicBezTo>
                  <a:pt x="5001133" y="1717314"/>
                  <a:pt x="4948338" y="1739948"/>
                  <a:pt x="4899314" y="1721086"/>
                </a:cubicBezTo>
                <a:cubicBezTo>
                  <a:pt x="4891772" y="1770126"/>
                  <a:pt x="4937025" y="1796532"/>
                  <a:pt x="4929483" y="1845572"/>
                </a:cubicBezTo>
                <a:cubicBezTo>
                  <a:pt x="4895544" y="1819166"/>
                  <a:pt x="4869146" y="1800305"/>
                  <a:pt x="4842749" y="1777671"/>
                </a:cubicBezTo>
                <a:cubicBezTo>
                  <a:pt x="4801268" y="1743720"/>
                  <a:pt x="4759786" y="1721086"/>
                  <a:pt x="4706992" y="1743720"/>
                </a:cubicBezTo>
                <a:cubicBezTo>
                  <a:pt x="4657968" y="1762582"/>
                  <a:pt x="4650426" y="1807849"/>
                  <a:pt x="4642884" y="1853117"/>
                </a:cubicBezTo>
                <a:cubicBezTo>
                  <a:pt x="4631571" y="1932335"/>
                  <a:pt x="4620258" y="1939880"/>
                  <a:pt x="4548608" y="1909701"/>
                </a:cubicBezTo>
                <a:cubicBezTo>
                  <a:pt x="4514668" y="1894612"/>
                  <a:pt x="4514668" y="1894612"/>
                  <a:pt x="4484500" y="1932335"/>
                </a:cubicBezTo>
                <a:cubicBezTo>
                  <a:pt x="4458103" y="1970058"/>
                  <a:pt x="4431706" y="2007781"/>
                  <a:pt x="4378911" y="1996464"/>
                </a:cubicBezTo>
                <a:cubicBezTo>
                  <a:pt x="4352514" y="1988920"/>
                  <a:pt x="4348743" y="2007781"/>
                  <a:pt x="4344972" y="2026643"/>
                </a:cubicBezTo>
                <a:cubicBezTo>
                  <a:pt x="4337430" y="2060594"/>
                  <a:pt x="4348743" y="2090772"/>
                  <a:pt x="4360056" y="2120951"/>
                </a:cubicBezTo>
                <a:cubicBezTo>
                  <a:pt x="4378911" y="2166218"/>
                  <a:pt x="4378911" y="2207714"/>
                  <a:pt x="4356285" y="2249209"/>
                </a:cubicBezTo>
                <a:cubicBezTo>
                  <a:pt x="4341201" y="2249209"/>
                  <a:pt x="4326116" y="2249209"/>
                  <a:pt x="4311032" y="2249209"/>
                </a:cubicBezTo>
                <a:cubicBezTo>
                  <a:pt x="4307261" y="2222803"/>
                  <a:pt x="4307261" y="2196397"/>
                  <a:pt x="4311032" y="2166218"/>
                </a:cubicBezTo>
                <a:cubicBezTo>
                  <a:pt x="4311032" y="2143584"/>
                  <a:pt x="4314803" y="2120951"/>
                  <a:pt x="4307261" y="2102089"/>
                </a:cubicBezTo>
                <a:lnTo>
                  <a:pt x="4293453" y="2062720"/>
                </a:lnTo>
                <a:lnTo>
                  <a:pt x="4293453" y="2298718"/>
                </a:lnTo>
                <a:lnTo>
                  <a:pt x="4314960" y="2298021"/>
                </a:lnTo>
                <a:cubicBezTo>
                  <a:pt x="4322792" y="2296057"/>
                  <a:pt x="4329622" y="2291487"/>
                  <a:pt x="4334595" y="2281553"/>
                </a:cubicBezTo>
                <a:cubicBezTo>
                  <a:pt x="4336947" y="2277935"/>
                  <a:pt x="4341142" y="2278483"/>
                  <a:pt x="4344746" y="2279636"/>
                </a:cubicBezTo>
                <a:cubicBezTo>
                  <a:pt x="4363357" y="2284799"/>
                  <a:pt x="4383687" y="2283359"/>
                  <a:pt x="4402848" y="2284326"/>
                </a:cubicBezTo>
                <a:cubicBezTo>
                  <a:pt x="4432188" y="2285770"/>
                  <a:pt x="4457429" y="2295043"/>
                  <a:pt x="4473289" y="2321185"/>
                </a:cubicBezTo>
                <a:cubicBezTo>
                  <a:pt x="4479987" y="2331278"/>
                  <a:pt x="4490166" y="2331754"/>
                  <a:pt x="4499740" y="2331640"/>
                </a:cubicBezTo>
                <a:cubicBezTo>
                  <a:pt x="4521886" y="2331973"/>
                  <a:pt x="4527347" y="2338490"/>
                  <a:pt x="4524595" y="2359469"/>
                </a:cubicBezTo>
                <a:cubicBezTo>
                  <a:pt x="4520661" y="2381658"/>
                  <a:pt x="4520661" y="2381658"/>
                  <a:pt x="4544622" y="2383765"/>
                </a:cubicBezTo>
                <a:cubicBezTo>
                  <a:pt x="4550014" y="2384299"/>
                  <a:pt x="4554210" y="2384847"/>
                  <a:pt x="4554292" y="2392027"/>
                </a:cubicBezTo>
                <a:cubicBezTo>
                  <a:pt x="4556382" y="2417735"/>
                  <a:pt x="4559656" y="2442232"/>
                  <a:pt x="4560549" y="2467954"/>
                </a:cubicBezTo>
                <a:cubicBezTo>
                  <a:pt x="4561966" y="2487088"/>
                  <a:pt x="4557385" y="2505096"/>
                  <a:pt x="4547398" y="2521373"/>
                </a:cubicBezTo>
                <a:cubicBezTo>
                  <a:pt x="4541538" y="2532216"/>
                  <a:pt x="4547356" y="2569847"/>
                  <a:pt x="4555843" y="2579321"/>
                </a:cubicBezTo>
                <a:cubicBezTo>
                  <a:pt x="4558869" y="2582277"/>
                  <a:pt x="4561290" y="2584642"/>
                  <a:pt x="4566049" y="2582191"/>
                </a:cubicBezTo>
                <a:cubicBezTo>
                  <a:pt x="4592858" y="2571696"/>
                  <a:pt x="4618072" y="2578576"/>
                  <a:pt x="4643312" y="2587849"/>
                </a:cubicBezTo>
                <a:cubicBezTo>
                  <a:pt x="4648718" y="2589579"/>
                  <a:pt x="4652928" y="2591324"/>
                  <a:pt x="4657728" y="2592463"/>
                </a:cubicBezTo>
                <a:cubicBezTo>
                  <a:pt x="4673327" y="2595867"/>
                  <a:pt x="4684757" y="2601116"/>
                  <a:pt x="4692721" y="2617179"/>
                </a:cubicBezTo>
                <a:cubicBezTo>
                  <a:pt x="4700685" y="2633242"/>
                  <a:pt x="4719296" y="2638404"/>
                  <a:pt x="4736105" y="2642990"/>
                </a:cubicBezTo>
                <a:cubicBezTo>
                  <a:pt x="4743918" y="2645889"/>
                  <a:pt x="4748732" y="2648225"/>
                  <a:pt x="4750038" y="2657785"/>
                </a:cubicBezTo>
                <a:cubicBezTo>
                  <a:pt x="4756475" y="2697205"/>
                  <a:pt x="4769473" y="2734751"/>
                  <a:pt x="4796763" y="2766142"/>
                </a:cubicBezTo>
                <a:cubicBezTo>
                  <a:pt x="4800408" y="2770886"/>
                  <a:pt x="4801041" y="2773870"/>
                  <a:pt x="4795690" y="2776927"/>
                </a:cubicBezTo>
                <a:cubicBezTo>
                  <a:pt x="4775497" y="2790334"/>
                  <a:pt x="4773928" y="2810101"/>
                  <a:pt x="4777160" y="2831008"/>
                </a:cubicBezTo>
                <a:cubicBezTo>
                  <a:pt x="4778467" y="2840567"/>
                  <a:pt x="4777944" y="2847156"/>
                  <a:pt x="4766623" y="2851481"/>
                </a:cubicBezTo>
                <a:cubicBezTo>
                  <a:pt x="4751713" y="2855849"/>
                  <a:pt x="4747682" y="2869661"/>
                  <a:pt x="4746650" y="2884036"/>
                </a:cubicBezTo>
                <a:cubicBezTo>
                  <a:pt x="4745591" y="2896018"/>
                  <a:pt x="4745742" y="2909181"/>
                  <a:pt x="4744682" y="2921163"/>
                </a:cubicBezTo>
                <a:cubicBezTo>
                  <a:pt x="4743850" y="2926858"/>
                  <a:pt x="4742106" y="2931367"/>
                  <a:pt x="4739063" y="2933424"/>
                </a:cubicBezTo>
                <a:cubicBezTo>
                  <a:pt x="4736020" y="2935480"/>
                  <a:pt x="4731677" y="2935083"/>
                  <a:pt x="4725645" y="2930966"/>
                </a:cubicBezTo>
                <a:cubicBezTo>
                  <a:pt x="4723224" y="2928601"/>
                  <a:pt x="4720212" y="2926842"/>
                  <a:pt x="4716608" y="2925688"/>
                </a:cubicBezTo>
                <a:cubicBezTo>
                  <a:pt x="4712399" y="2923943"/>
                  <a:pt x="4707557" y="2919214"/>
                  <a:pt x="4702811" y="2922861"/>
                </a:cubicBezTo>
                <a:cubicBezTo>
                  <a:pt x="4699262" y="2926494"/>
                  <a:pt x="4699922" y="2931872"/>
                  <a:pt x="4700569" y="2936054"/>
                </a:cubicBezTo>
                <a:cubicBezTo>
                  <a:pt x="4701985" y="2955187"/>
                  <a:pt x="4697831" y="2958229"/>
                  <a:pt x="4679798" y="2951264"/>
                </a:cubicBezTo>
                <a:cubicBezTo>
                  <a:pt x="4675589" y="2949519"/>
                  <a:pt x="4672577" y="2947759"/>
                  <a:pt x="4668381" y="2947211"/>
                </a:cubicBezTo>
                <a:cubicBezTo>
                  <a:pt x="4662384" y="2946086"/>
                  <a:pt x="4656992" y="2945552"/>
                  <a:pt x="4653498" y="2953973"/>
                </a:cubicBezTo>
                <a:cubicBezTo>
                  <a:pt x="4651200" y="2962378"/>
                  <a:pt x="4653621" y="2964743"/>
                  <a:pt x="4659646" y="2968262"/>
                </a:cubicBezTo>
                <a:lnTo>
                  <a:pt x="4669796" y="2976183"/>
                </a:lnTo>
                <a:lnTo>
                  <a:pt x="4576498" y="2977532"/>
                </a:lnTo>
                <a:lnTo>
                  <a:pt x="4575299" y="2971067"/>
                </a:lnTo>
                <a:cubicBezTo>
                  <a:pt x="4571035" y="2964535"/>
                  <a:pt x="4565629" y="2962805"/>
                  <a:pt x="4558476" y="2965284"/>
                </a:cubicBezTo>
                <a:cubicBezTo>
                  <a:pt x="4553112" y="2967144"/>
                  <a:pt x="4548352" y="2969594"/>
                  <a:pt x="4542988" y="2971454"/>
                </a:cubicBezTo>
                <a:cubicBezTo>
                  <a:pt x="4534047" y="2974553"/>
                  <a:pt x="4527444" y="2972837"/>
                  <a:pt x="4521364" y="2964532"/>
                </a:cubicBezTo>
                <a:cubicBezTo>
                  <a:pt x="4503125" y="2939616"/>
                  <a:pt x="4480305" y="2932707"/>
                  <a:pt x="4451694" y="2942625"/>
                </a:cubicBezTo>
                <a:cubicBezTo>
                  <a:pt x="4446921" y="2943879"/>
                  <a:pt x="4441020" y="2951131"/>
                  <a:pt x="4436756" y="2944599"/>
                </a:cubicBezTo>
                <a:cubicBezTo>
                  <a:pt x="4431900" y="2938673"/>
                  <a:pt x="4436013" y="2932041"/>
                  <a:pt x="4440731" y="2926000"/>
                </a:cubicBezTo>
                <a:cubicBezTo>
                  <a:pt x="4441323" y="2925394"/>
                  <a:pt x="4441914" y="2924789"/>
                  <a:pt x="4442506" y="2924183"/>
                </a:cubicBezTo>
                <a:cubicBezTo>
                  <a:pt x="4454281" y="2907286"/>
                  <a:pt x="4451764" y="2896544"/>
                  <a:pt x="4433167" y="2892578"/>
                </a:cubicBezTo>
                <a:cubicBezTo>
                  <a:pt x="4415766" y="2888597"/>
                  <a:pt x="4409068" y="2878504"/>
                  <a:pt x="4405904" y="2863581"/>
                </a:cubicBezTo>
                <a:cubicBezTo>
                  <a:pt x="4401489" y="2843885"/>
                  <a:pt x="4394695" y="2825415"/>
                  <a:pt x="4376015" y="2814268"/>
                </a:cubicBezTo>
                <a:cubicBezTo>
                  <a:pt x="4367583" y="2809582"/>
                  <a:pt x="4371063" y="2799965"/>
                  <a:pt x="4373993" y="2794544"/>
                </a:cubicBezTo>
                <a:cubicBezTo>
                  <a:pt x="4383925" y="2773480"/>
                  <a:pt x="4380734" y="2756163"/>
                  <a:pt x="4366773" y="2738976"/>
                </a:cubicBezTo>
                <a:cubicBezTo>
                  <a:pt x="4358272" y="2728305"/>
                  <a:pt x="4360006" y="2722899"/>
                  <a:pt x="4375522" y="2719122"/>
                </a:cubicBezTo>
                <a:cubicBezTo>
                  <a:pt x="4408342" y="2710949"/>
                  <a:pt x="4428838" y="2671805"/>
                  <a:pt x="4416528" y="2642030"/>
                </a:cubicBezTo>
                <a:cubicBezTo>
                  <a:pt x="4414066" y="2636075"/>
                  <a:pt x="4410985" y="2628333"/>
                  <a:pt x="4403213" y="2629024"/>
                </a:cubicBezTo>
                <a:cubicBezTo>
                  <a:pt x="4395441" y="2629716"/>
                  <a:pt x="4387711" y="2633997"/>
                  <a:pt x="4386019" y="2642994"/>
                </a:cubicBezTo>
                <a:cubicBezTo>
                  <a:pt x="4384285" y="2648401"/>
                  <a:pt x="4383763" y="2654990"/>
                  <a:pt x="4382635" y="2660988"/>
                </a:cubicBezTo>
                <a:cubicBezTo>
                  <a:pt x="4382112" y="2667577"/>
                  <a:pt x="4380379" y="2672984"/>
                  <a:pt x="4373789" y="2672465"/>
                </a:cubicBezTo>
                <a:cubicBezTo>
                  <a:pt x="4366004" y="2671959"/>
                  <a:pt x="4364739" y="2665990"/>
                  <a:pt x="4364670" y="2660006"/>
                </a:cubicBezTo>
                <a:cubicBezTo>
                  <a:pt x="4364010" y="2654628"/>
                  <a:pt x="4365138" y="2648630"/>
                  <a:pt x="4365083" y="2643843"/>
                </a:cubicBezTo>
                <a:cubicBezTo>
                  <a:pt x="4364960" y="2633073"/>
                  <a:pt x="4360654" y="2622951"/>
                  <a:pt x="4349279" y="2622489"/>
                </a:cubicBezTo>
                <a:cubicBezTo>
                  <a:pt x="4339705" y="2622603"/>
                  <a:pt x="4338040" y="2633994"/>
                  <a:pt x="4336940" y="2642385"/>
                </a:cubicBezTo>
                <a:cubicBezTo>
                  <a:pt x="4335825" y="2649580"/>
                  <a:pt x="4338315" y="2657928"/>
                  <a:pt x="4334807" y="2665152"/>
                </a:cubicBezTo>
                <a:cubicBezTo>
                  <a:pt x="4330144" y="2675979"/>
                  <a:pt x="4324201" y="2679641"/>
                  <a:pt x="4315109" y="2669577"/>
                </a:cubicBezTo>
                <a:cubicBezTo>
                  <a:pt x="4302386" y="2655965"/>
                  <a:pt x="4296815" y="2639874"/>
                  <a:pt x="4293624" y="2622557"/>
                </a:cubicBezTo>
                <a:lnTo>
                  <a:pt x="4293453" y="2622155"/>
                </a:lnTo>
                <a:lnTo>
                  <a:pt x="4293453" y="3290419"/>
                </a:lnTo>
                <a:lnTo>
                  <a:pt x="4819151" y="3290419"/>
                </a:lnTo>
                <a:lnTo>
                  <a:pt x="4618033" y="3783581"/>
                </a:lnTo>
                <a:lnTo>
                  <a:pt x="4631595" y="3794382"/>
                </a:lnTo>
                <a:cubicBezTo>
                  <a:pt x="4641671" y="3804889"/>
                  <a:pt x="4649347" y="3817308"/>
                  <a:pt x="4653185" y="3834503"/>
                </a:cubicBezTo>
                <a:cubicBezTo>
                  <a:pt x="4657023" y="3872714"/>
                  <a:pt x="4676215" y="3907103"/>
                  <a:pt x="4695406" y="3937672"/>
                </a:cubicBezTo>
                <a:cubicBezTo>
                  <a:pt x="4714598" y="3972062"/>
                  <a:pt x="4729951" y="4006451"/>
                  <a:pt x="4749142" y="4037020"/>
                </a:cubicBezTo>
                <a:cubicBezTo>
                  <a:pt x="4764495" y="4071410"/>
                  <a:pt x="4795201" y="4101979"/>
                  <a:pt x="4833584" y="4121084"/>
                </a:cubicBezTo>
                <a:cubicBezTo>
                  <a:pt x="4833584" y="4166937"/>
                  <a:pt x="4833584" y="4212790"/>
                  <a:pt x="4833584" y="4258643"/>
                </a:cubicBezTo>
                <a:cubicBezTo>
                  <a:pt x="4810554" y="4270106"/>
                  <a:pt x="4799040" y="4285390"/>
                  <a:pt x="4787525" y="4312138"/>
                </a:cubicBezTo>
                <a:cubicBezTo>
                  <a:pt x="4772172" y="4342706"/>
                  <a:pt x="4737627" y="4365633"/>
                  <a:pt x="4703083" y="4365633"/>
                </a:cubicBezTo>
                <a:cubicBezTo>
                  <a:pt x="4668538" y="4365633"/>
                  <a:pt x="4637832" y="4373275"/>
                  <a:pt x="4603288" y="4380917"/>
                </a:cubicBezTo>
                <a:cubicBezTo>
                  <a:pt x="4553390" y="4361812"/>
                  <a:pt x="4507331" y="4335064"/>
                  <a:pt x="4488139" y="4273927"/>
                </a:cubicBezTo>
                <a:cubicBezTo>
                  <a:pt x="4484301" y="4262464"/>
                  <a:pt x="4461271" y="4254822"/>
                  <a:pt x="4465110" y="4231895"/>
                </a:cubicBezTo>
                <a:cubicBezTo>
                  <a:pt x="4467989" y="4216611"/>
                  <a:pt x="4467269" y="4203954"/>
                  <a:pt x="4463971" y="4193386"/>
                </a:cubicBezTo>
                <a:lnTo>
                  <a:pt x="4454229" y="4178157"/>
                </a:lnTo>
                <a:lnTo>
                  <a:pt x="4293453" y="4178157"/>
                </a:lnTo>
                <a:lnTo>
                  <a:pt x="4293453" y="4857600"/>
                </a:lnTo>
                <a:lnTo>
                  <a:pt x="3291650" y="4857600"/>
                </a:lnTo>
                <a:lnTo>
                  <a:pt x="3291650" y="4178157"/>
                </a:lnTo>
                <a:lnTo>
                  <a:pt x="2897583" y="4178157"/>
                </a:lnTo>
                <a:lnTo>
                  <a:pt x="2899933" y="4187858"/>
                </a:lnTo>
                <a:cubicBezTo>
                  <a:pt x="2898048" y="4212333"/>
                  <a:pt x="2905588" y="4223629"/>
                  <a:pt x="2922554" y="4233043"/>
                </a:cubicBezTo>
                <a:cubicBezTo>
                  <a:pt x="2922554" y="4240574"/>
                  <a:pt x="2922554" y="4248104"/>
                  <a:pt x="2922554" y="4255635"/>
                </a:cubicBezTo>
                <a:cubicBezTo>
                  <a:pt x="2903703" y="4266931"/>
                  <a:pt x="2898048" y="4287641"/>
                  <a:pt x="2903703" y="4306468"/>
                </a:cubicBezTo>
                <a:cubicBezTo>
                  <a:pt x="2913129" y="4340356"/>
                  <a:pt x="2901818" y="4366714"/>
                  <a:pt x="2877312" y="4389306"/>
                </a:cubicBezTo>
                <a:cubicBezTo>
                  <a:pt x="2867886" y="4398720"/>
                  <a:pt x="2858461" y="4406250"/>
                  <a:pt x="2854690" y="4419429"/>
                </a:cubicBezTo>
                <a:cubicBezTo>
                  <a:pt x="2850920" y="4440139"/>
                  <a:pt x="2839610" y="4451435"/>
                  <a:pt x="2818873" y="4449552"/>
                </a:cubicBezTo>
                <a:cubicBezTo>
                  <a:pt x="2803793" y="4449552"/>
                  <a:pt x="2792482" y="4458966"/>
                  <a:pt x="2786827" y="4466497"/>
                </a:cubicBezTo>
                <a:cubicBezTo>
                  <a:pt x="2754780" y="4511681"/>
                  <a:pt x="2707652" y="4487206"/>
                  <a:pt x="2668065" y="4492854"/>
                </a:cubicBezTo>
                <a:cubicBezTo>
                  <a:pt x="2651099" y="4494737"/>
                  <a:pt x="2615282" y="4504150"/>
                  <a:pt x="2607742" y="4490972"/>
                </a:cubicBezTo>
                <a:cubicBezTo>
                  <a:pt x="2585120" y="4453318"/>
                  <a:pt x="2526682" y="4468379"/>
                  <a:pt x="2513486" y="4417547"/>
                </a:cubicBezTo>
                <a:cubicBezTo>
                  <a:pt x="2509716" y="4402485"/>
                  <a:pt x="2483325" y="4393072"/>
                  <a:pt x="2507831" y="4372362"/>
                </a:cubicBezTo>
                <a:cubicBezTo>
                  <a:pt x="2515371" y="4366714"/>
                  <a:pt x="2513486" y="4355418"/>
                  <a:pt x="2505946" y="4353535"/>
                </a:cubicBezTo>
                <a:cubicBezTo>
                  <a:pt x="2475784" y="4342239"/>
                  <a:pt x="2477669" y="4325295"/>
                  <a:pt x="2496520" y="4302702"/>
                </a:cubicBezTo>
                <a:cubicBezTo>
                  <a:pt x="2502176" y="4295172"/>
                  <a:pt x="2494635" y="4285758"/>
                  <a:pt x="2490865" y="4278227"/>
                </a:cubicBezTo>
                <a:cubicBezTo>
                  <a:pt x="2483325" y="4266931"/>
                  <a:pt x="2481440" y="4255635"/>
                  <a:pt x="2492750" y="4246222"/>
                </a:cubicBezTo>
                <a:cubicBezTo>
                  <a:pt x="2504061" y="4236808"/>
                  <a:pt x="2502176" y="4225512"/>
                  <a:pt x="2505946" y="4214216"/>
                </a:cubicBezTo>
                <a:lnTo>
                  <a:pt x="2519389" y="4178157"/>
                </a:lnTo>
                <a:lnTo>
                  <a:pt x="1895054" y="4178157"/>
                </a:lnTo>
                <a:lnTo>
                  <a:pt x="1904034" y="4212935"/>
                </a:lnTo>
                <a:cubicBezTo>
                  <a:pt x="1907534" y="4221099"/>
                  <a:pt x="1911035" y="4228097"/>
                  <a:pt x="1913368" y="4235094"/>
                </a:cubicBezTo>
                <a:cubicBezTo>
                  <a:pt x="1933204" y="4278245"/>
                  <a:pt x="1933204" y="4278245"/>
                  <a:pt x="1897032" y="4308568"/>
                </a:cubicBezTo>
                <a:cubicBezTo>
                  <a:pt x="1890031" y="4314399"/>
                  <a:pt x="1885364" y="4320230"/>
                  <a:pt x="1887698" y="4331893"/>
                </a:cubicBezTo>
                <a:cubicBezTo>
                  <a:pt x="1890031" y="4344722"/>
                  <a:pt x="1888865" y="4358717"/>
                  <a:pt x="1886531" y="4371546"/>
                </a:cubicBezTo>
                <a:cubicBezTo>
                  <a:pt x="1881864" y="4391372"/>
                  <a:pt x="1892365" y="4399536"/>
                  <a:pt x="1908701" y="4405367"/>
                </a:cubicBezTo>
                <a:cubicBezTo>
                  <a:pt x="1961209" y="4424027"/>
                  <a:pt x="1961209" y="4424027"/>
                  <a:pt x="1929704" y="4469511"/>
                </a:cubicBezTo>
                <a:cubicBezTo>
                  <a:pt x="1923870" y="4477674"/>
                  <a:pt x="1921536" y="4487004"/>
                  <a:pt x="1921536" y="4497501"/>
                </a:cubicBezTo>
                <a:cubicBezTo>
                  <a:pt x="1921536" y="4505664"/>
                  <a:pt x="1929704" y="4516161"/>
                  <a:pt x="1915702" y="4519659"/>
                </a:cubicBezTo>
                <a:cubicBezTo>
                  <a:pt x="1904034" y="4523158"/>
                  <a:pt x="1892365" y="4521992"/>
                  <a:pt x="1885364" y="4510329"/>
                </a:cubicBezTo>
                <a:cubicBezTo>
                  <a:pt x="1878363" y="4500999"/>
                  <a:pt x="1873696" y="4490503"/>
                  <a:pt x="1867862" y="4478841"/>
                </a:cubicBezTo>
                <a:cubicBezTo>
                  <a:pt x="1839857" y="4489337"/>
                  <a:pt x="1827022" y="4513828"/>
                  <a:pt x="1816521" y="4538320"/>
                </a:cubicBezTo>
                <a:cubicBezTo>
                  <a:pt x="1810687" y="4549982"/>
                  <a:pt x="1821188" y="4560478"/>
                  <a:pt x="1828189" y="4568642"/>
                </a:cubicBezTo>
                <a:cubicBezTo>
                  <a:pt x="1838691" y="4579138"/>
                  <a:pt x="1849192" y="4588468"/>
                  <a:pt x="1858527" y="4597798"/>
                </a:cubicBezTo>
                <a:cubicBezTo>
                  <a:pt x="1869028" y="4608295"/>
                  <a:pt x="1876029" y="4619957"/>
                  <a:pt x="1877196" y="4635118"/>
                </a:cubicBezTo>
                <a:cubicBezTo>
                  <a:pt x="1878363" y="4654945"/>
                  <a:pt x="1872529" y="4659610"/>
                  <a:pt x="1852693" y="4654945"/>
                </a:cubicBezTo>
                <a:cubicBezTo>
                  <a:pt x="1828189" y="4647947"/>
                  <a:pt x="1822355" y="4654945"/>
                  <a:pt x="1825855" y="4679436"/>
                </a:cubicBezTo>
                <a:cubicBezTo>
                  <a:pt x="1827022" y="4693431"/>
                  <a:pt x="1838691" y="4710925"/>
                  <a:pt x="1822355" y="4720255"/>
                </a:cubicBezTo>
                <a:cubicBezTo>
                  <a:pt x="1807186" y="4728419"/>
                  <a:pt x="1793184" y="4713257"/>
                  <a:pt x="1781516" y="4703927"/>
                </a:cubicBezTo>
                <a:cubicBezTo>
                  <a:pt x="1776848" y="4699262"/>
                  <a:pt x="1772181" y="4695764"/>
                  <a:pt x="1766347" y="4692265"/>
                </a:cubicBezTo>
                <a:cubicBezTo>
                  <a:pt x="1759346" y="4687600"/>
                  <a:pt x="1750011" y="4686434"/>
                  <a:pt x="1743010" y="4693431"/>
                </a:cubicBezTo>
                <a:cubicBezTo>
                  <a:pt x="1736009" y="4699262"/>
                  <a:pt x="1738343" y="4707426"/>
                  <a:pt x="1743010" y="4714424"/>
                </a:cubicBezTo>
                <a:cubicBezTo>
                  <a:pt x="1748844" y="4724920"/>
                  <a:pt x="1753512" y="4735416"/>
                  <a:pt x="1741843" y="4745912"/>
                </a:cubicBezTo>
                <a:cubicBezTo>
                  <a:pt x="1730175" y="4755242"/>
                  <a:pt x="1718506" y="4749411"/>
                  <a:pt x="1708005" y="4742414"/>
                </a:cubicBezTo>
                <a:cubicBezTo>
                  <a:pt x="1706838" y="4741247"/>
                  <a:pt x="1704504" y="4738915"/>
                  <a:pt x="1702171" y="4737749"/>
                </a:cubicBezTo>
                <a:cubicBezTo>
                  <a:pt x="1673000" y="4716756"/>
                  <a:pt x="1665999" y="4719089"/>
                  <a:pt x="1651997" y="4752910"/>
                </a:cubicBezTo>
                <a:cubicBezTo>
                  <a:pt x="1646162" y="4769237"/>
                  <a:pt x="1640328" y="4782066"/>
                  <a:pt x="1620492" y="4779734"/>
                </a:cubicBezTo>
                <a:cubicBezTo>
                  <a:pt x="1615825" y="4779734"/>
                  <a:pt x="1612324" y="4779734"/>
                  <a:pt x="1608824" y="4778567"/>
                </a:cubicBezTo>
                <a:cubicBezTo>
                  <a:pt x="1588987" y="4771570"/>
                  <a:pt x="1571485" y="4780900"/>
                  <a:pt x="1573819" y="4800726"/>
                </a:cubicBezTo>
                <a:cubicBezTo>
                  <a:pt x="1576152" y="4820552"/>
                  <a:pt x="1565651" y="4827550"/>
                  <a:pt x="1551649" y="4828716"/>
                </a:cubicBezTo>
                <a:cubicBezTo>
                  <a:pt x="1506142" y="4831049"/>
                  <a:pt x="1496807" y="4859039"/>
                  <a:pt x="1495640" y="4898691"/>
                </a:cubicBezTo>
                <a:cubicBezTo>
                  <a:pt x="1494474" y="4926681"/>
                  <a:pt x="1487473" y="4954671"/>
                  <a:pt x="1479305" y="4982661"/>
                </a:cubicBezTo>
                <a:cubicBezTo>
                  <a:pt x="1474637" y="4995490"/>
                  <a:pt x="1467636" y="5003654"/>
                  <a:pt x="1453634" y="5007153"/>
                </a:cubicBezTo>
                <a:cubicBezTo>
                  <a:pt x="1405794" y="5021148"/>
                  <a:pt x="1357954" y="5024647"/>
                  <a:pt x="1313614" y="4994324"/>
                </a:cubicBezTo>
                <a:cubicBezTo>
                  <a:pt x="1297278" y="4982661"/>
                  <a:pt x="1286777" y="4969833"/>
                  <a:pt x="1289110" y="4947674"/>
                </a:cubicBezTo>
                <a:cubicBezTo>
                  <a:pt x="1293778" y="4915019"/>
                  <a:pt x="1277442" y="4885863"/>
                  <a:pt x="1261106" y="4857873"/>
                </a:cubicBezTo>
                <a:cubicBezTo>
                  <a:pt x="1257606" y="4849709"/>
                  <a:pt x="1250605" y="4848543"/>
                  <a:pt x="1242437" y="4847376"/>
                </a:cubicBezTo>
                <a:cubicBezTo>
                  <a:pt x="1214433" y="4843877"/>
                  <a:pt x="1186429" y="4841545"/>
                  <a:pt x="1158424" y="4842711"/>
                </a:cubicBezTo>
                <a:cubicBezTo>
                  <a:pt x="1140922" y="4842711"/>
                  <a:pt x="1129254" y="4836880"/>
                  <a:pt x="1118752" y="4824051"/>
                </a:cubicBezTo>
                <a:cubicBezTo>
                  <a:pt x="1108250" y="4812389"/>
                  <a:pt x="1098916" y="4799560"/>
                  <a:pt x="1083747" y="4792562"/>
                </a:cubicBezTo>
                <a:cubicBezTo>
                  <a:pt x="1067411" y="4785565"/>
                  <a:pt x="1053409" y="4783232"/>
                  <a:pt x="1035907" y="4794895"/>
                </a:cubicBezTo>
                <a:cubicBezTo>
                  <a:pt x="1014903" y="4810056"/>
                  <a:pt x="996234" y="4803059"/>
                  <a:pt x="988066" y="4777401"/>
                </a:cubicBezTo>
                <a:cubicBezTo>
                  <a:pt x="972897" y="4733084"/>
                  <a:pt x="951894" y="4728419"/>
                  <a:pt x="915722" y="4761074"/>
                </a:cubicBezTo>
                <a:cubicBezTo>
                  <a:pt x="895886" y="4777401"/>
                  <a:pt x="883051" y="4799560"/>
                  <a:pt x="865548" y="4818220"/>
                </a:cubicBezTo>
                <a:cubicBezTo>
                  <a:pt x="851546" y="4832215"/>
                  <a:pt x="837544" y="4845044"/>
                  <a:pt x="810707" y="4848543"/>
                </a:cubicBezTo>
                <a:cubicBezTo>
                  <a:pt x="832877" y="4812389"/>
                  <a:pt x="850379" y="4780900"/>
                  <a:pt x="871382" y="4748245"/>
                </a:cubicBezTo>
                <a:cubicBezTo>
                  <a:pt x="892386" y="4714424"/>
                  <a:pt x="864381" y="4646781"/>
                  <a:pt x="823542" y="4650280"/>
                </a:cubicBezTo>
                <a:cubicBezTo>
                  <a:pt x="775702" y="4653778"/>
                  <a:pt x="760533" y="4628121"/>
                  <a:pt x="751198" y="4589635"/>
                </a:cubicBezTo>
                <a:cubicBezTo>
                  <a:pt x="748865" y="4583803"/>
                  <a:pt x="747698" y="4577972"/>
                  <a:pt x="745364" y="4572141"/>
                </a:cubicBezTo>
                <a:cubicBezTo>
                  <a:pt x="738363" y="4546483"/>
                  <a:pt x="736029" y="4545317"/>
                  <a:pt x="712693" y="4558146"/>
                </a:cubicBezTo>
                <a:cubicBezTo>
                  <a:pt x="692856" y="4569808"/>
                  <a:pt x="677687" y="4586136"/>
                  <a:pt x="663685" y="4604796"/>
                </a:cubicBezTo>
                <a:cubicBezTo>
                  <a:pt x="655518" y="4616458"/>
                  <a:pt x="648517" y="4621123"/>
                  <a:pt x="633348" y="4615292"/>
                </a:cubicBezTo>
                <a:cubicBezTo>
                  <a:pt x="620512" y="4610627"/>
                  <a:pt x="606510" y="4609461"/>
                  <a:pt x="592508" y="4608295"/>
                </a:cubicBezTo>
                <a:cubicBezTo>
                  <a:pt x="583174" y="4607128"/>
                  <a:pt x="575006" y="4611793"/>
                  <a:pt x="572672" y="4621123"/>
                </a:cubicBezTo>
                <a:cubicBezTo>
                  <a:pt x="570338" y="4631620"/>
                  <a:pt x="573839" y="4638617"/>
                  <a:pt x="583174" y="4643282"/>
                </a:cubicBezTo>
                <a:cubicBezTo>
                  <a:pt x="590175" y="4646781"/>
                  <a:pt x="597176" y="4649113"/>
                  <a:pt x="604177" y="4652612"/>
                </a:cubicBezTo>
                <a:cubicBezTo>
                  <a:pt x="615845" y="4658443"/>
                  <a:pt x="620512" y="4666607"/>
                  <a:pt x="618179" y="4680602"/>
                </a:cubicBezTo>
                <a:cubicBezTo>
                  <a:pt x="611178" y="4722587"/>
                  <a:pt x="626347" y="4751744"/>
                  <a:pt x="663685" y="4770404"/>
                </a:cubicBezTo>
                <a:cubicBezTo>
                  <a:pt x="669520" y="4773902"/>
                  <a:pt x="682355" y="4772736"/>
                  <a:pt x="680021" y="4783232"/>
                </a:cubicBezTo>
                <a:cubicBezTo>
                  <a:pt x="678854" y="4793729"/>
                  <a:pt x="668353" y="4796061"/>
                  <a:pt x="657851" y="4797227"/>
                </a:cubicBezTo>
                <a:cubicBezTo>
                  <a:pt x="656684" y="4797227"/>
                  <a:pt x="655518" y="4797227"/>
                  <a:pt x="654351" y="4797227"/>
                </a:cubicBezTo>
                <a:cubicBezTo>
                  <a:pt x="626347" y="4801892"/>
                  <a:pt x="618179" y="4814721"/>
                  <a:pt x="632181" y="4836880"/>
                </a:cubicBezTo>
                <a:cubicBezTo>
                  <a:pt x="645016" y="4857873"/>
                  <a:pt x="641515" y="4874200"/>
                  <a:pt x="629847" y="4891694"/>
                </a:cubicBezTo>
                <a:cubicBezTo>
                  <a:pt x="614678" y="4915019"/>
                  <a:pt x="603010" y="4939510"/>
                  <a:pt x="610011" y="4968666"/>
                </a:cubicBezTo>
                <a:cubicBezTo>
                  <a:pt x="613511" y="4981495"/>
                  <a:pt x="600676" y="4987326"/>
                  <a:pt x="592508" y="4989659"/>
                </a:cubicBezTo>
                <a:cubicBezTo>
                  <a:pt x="562171" y="5000155"/>
                  <a:pt x="548169" y="5019982"/>
                  <a:pt x="544668" y="5050304"/>
                </a:cubicBezTo>
                <a:cubicBezTo>
                  <a:pt x="542334" y="5068964"/>
                  <a:pt x="535333" y="5072463"/>
                  <a:pt x="516664" y="5060800"/>
                </a:cubicBezTo>
                <a:cubicBezTo>
                  <a:pt x="476991" y="5036309"/>
                  <a:pt x="418650" y="5053803"/>
                  <a:pt x="401147" y="5094622"/>
                </a:cubicBezTo>
                <a:cubicBezTo>
                  <a:pt x="397646" y="5102785"/>
                  <a:pt x="392979" y="5113282"/>
                  <a:pt x="401147" y="5120279"/>
                </a:cubicBezTo>
                <a:cubicBezTo>
                  <a:pt x="409315" y="5127277"/>
                  <a:pt x="420983" y="5130775"/>
                  <a:pt x="431485" y="5123778"/>
                </a:cubicBezTo>
                <a:cubicBezTo>
                  <a:pt x="438486" y="5120279"/>
                  <a:pt x="445487" y="5114448"/>
                  <a:pt x="452488" y="5109783"/>
                </a:cubicBezTo>
                <a:cubicBezTo>
                  <a:pt x="459489" y="5103952"/>
                  <a:pt x="466490" y="5100453"/>
                  <a:pt x="472324" y="5107450"/>
                </a:cubicBezTo>
                <a:cubicBezTo>
                  <a:pt x="479325" y="5115614"/>
                  <a:pt x="474658" y="5122612"/>
                  <a:pt x="468824" y="5128443"/>
                </a:cubicBezTo>
                <a:cubicBezTo>
                  <a:pt x="464156" y="5134274"/>
                  <a:pt x="457155" y="5138939"/>
                  <a:pt x="452488" y="5143604"/>
                </a:cubicBezTo>
                <a:cubicBezTo>
                  <a:pt x="441986" y="5154100"/>
                  <a:pt x="436152" y="5168096"/>
                  <a:pt x="446654" y="5179758"/>
                </a:cubicBezTo>
                <a:cubicBezTo>
                  <a:pt x="455988" y="5189088"/>
                  <a:pt x="468824" y="5179758"/>
                  <a:pt x="478158" y="5172761"/>
                </a:cubicBezTo>
                <a:cubicBezTo>
                  <a:pt x="486326" y="5166929"/>
                  <a:pt x="492160" y="5156433"/>
                  <a:pt x="502662" y="5152934"/>
                </a:cubicBezTo>
                <a:cubicBezTo>
                  <a:pt x="517831" y="5147103"/>
                  <a:pt x="527165" y="5149435"/>
                  <a:pt x="525999" y="5168096"/>
                </a:cubicBezTo>
                <a:cubicBezTo>
                  <a:pt x="524832" y="5193753"/>
                  <a:pt x="514330" y="5214746"/>
                  <a:pt x="500328" y="5234572"/>
                </a:cubicBezTo>
                <a:cubicBezTo>
                  <a:pt x="482826" y="5260229"/>
                  <a:pt x="481659" y="5274224"/>
                  <a:pt x="500328" y="5298716"/>
                </a:cubicBezTo>
                <a:cubicBezTo>
                  <a:pt x="506162" y="5308046"/>
                  <a:pt x="515497" y="5316209"/>
                  <a:pt x="523665" y="5324373"/>
                </a:cubicBezTo>
                <a:cubicBezTo>
                  <a:pt x="527165" y="5327872"/>
                  <a:pt x="533000" y="5331371"/>
                  <a:pt x="530666" y="5337202"/>
                </a:cubicBezTo>
                <a:cubicBezTo>
                  <a:pt x="528332" y="5344200"/>
                  <a:pt x="522498" y="5345366"/>
                  <a:pt x="517831" y="5344200"/>
                </a:cubicBezTo>
                <a:cubicBezTo>
                  <a:pt x="496828" y="5339535"/>
                  <a:pt x="492160" y="5348865"/>
                  <a:pt x="493327" y="5367525"/>
                </a:cubicBezTo>
                <a:cubicBezTo>
                  <a:pt x="494494" y="5390850"/>
                  <a:pt x="479325" y="5407177"/>
                  <a:pt x="462989" y="5420006"/>
                </a:cubicBezTo>
                <a:cubicBezTo>
                  <a:pt x="450154" y="5430502"/>
                  <a:pt x="448987" y="5438666"/>
                  <a:pt x="461823" y="5447996"/>
                </a:cubicBezTo>
                <a:cubicBezTo>
                  <a:pt x="468824" y="5452661"/>
                  <a:pt x="473491" y="5457326"/>
                  <a:pt x="471157" y="5466656"/>
                </a:cubicBezTo>
                <a:cubicBezTo>
                  <a:pt x="468824" y="5479485"/>
                  <a:pt x="459489" y="5477152"/>
                  <a:pt x="451321" y="5479485"/>
                </a:cubicBezTo>
                <a:cubicBezTo>
                  <a:pt x="446654" y="5480651"/>
                  <a:pt x="440819" y="5480651"/>
                  <a:pt x="434985" y="5481817"/>
                </a:cubicBezTo>
                <a:cubicBezTo>
                  <a:pt x="403481" y="5485316"/>
                  <a:pt x="396480" y="5502810"/>
                  <a:pt x="415149" y="5529634"/>
                </a:cubicBezTo>
                <a:cubicBezTo>
                  <a:pt x="417483" y="5533132"/>
                  <a:pt x="419816" y="5535465"/>
                  <a:pt x="420983" y="5538964"/>
                </a:cubicBezTo>
                <a:cubicBezTo>
                  <a:pt x="424484" y="5545961"/>
                  <a:pt x="426817" y="5555291"/>
                  <a:pt x="419816" y="5559956"/>
                </a:cubicBezTo>
                <a:cubicBezTo>
                  <a:pt x="413982" y="5564621"/>
                  <a:pt x="405814" y="5559956"/>
                  <a:pt x="401147" y="5555291"/>
                </a:cubicBezTo>
                <a:cubicBezTo>
                  <a:pt x="396480" y="5550626"/>
                  <a:pt x="392979" y="5545961"/>
                  <a:pt x="389479" y="5540130"/>
                </a:cubicBezTo>
                <a:cubicBezTo>
                  <a:pt x="382478" y="5531966"/>
                  <a:pt x="375477" y="5529634"/>
                  <a:pt x="366142" y="5536631"/>
                </a:cubicBezTo>
                <a:cubicBezTo>
                  <a:pt x="343972" y="5551792"/>
                  <a:pt x="319468" y="5554125"/>
                  <a:pt x="294965" y="5555291"/>
                </a:cubicBezTo>
                <a:cubicBezTo>
                  <a:pt x="265794" y="5557624"/>
                  <a:pt x="235456" y="5554125"/>
                  <a:pt x="206285" y="5561122"/>
                </a:cubicBezTo>
                <a:cubicBezTo>
                  <a:pt x="195784" y="5563455"/>
                  <a:pt x="189949" y="5556457"/>
                  <a:pt x="185282" y="5550626"/>
                </a:cubicBezTo>
                <a:cubicBezTo>
                  <a:pt x="168946" y="5531966"/>
                  <a:pt x="153777" y="5513306"/>
                  <a:pt x="124607" y="5522636"/>
                </a:cubicBezTo>
                <a:cubicBezTo>
                  <a:pt x="118772" y="5523802"/>
                  <a:pt x="115272" y="5519137"/>
                  <a:pt x="112938" y="5514472"/>
                </a:cubicBezTo>
                <a:cubicBezTo>
                  <a:pt x="100103" y="5491147"/>
                  <a:pt x="79100" y="5472487"/>
                  <a:pt x="61597" y="5452661"/>
                </a:cubicBezTo>
                <a:cubicBezTo>
                  <a:pt x="34760" y="5422338"/>
                  <a:pt x="19591" y="5388517"/>
                  <a:pt x="30093" y="5347698"/>
                </a:cubicBezTo>
                <a:cubicBezTo>
                  <a:pt x="33593" y="5331371"/>
                  <a:pt x="24259" y="5320874"/>
                  <a:pt x="14924" y="5311544"/>
                </a:cubicBezTo>
                <a:cubicBezTo>
                  <a:pt x="-6079" y="5289386"/>
                  <a:pt x="-4912" y="5277723"/>
                  <a:pt x="18424" y="5260229"/>
                </a:cubicBezTo>
                <a:cubicBezTo>
                  <a:pt x="44095" y="5242736"/>
                  <a:pt x="44095" y="5242736"/>
                  <a:pt x="23092" y="5217078"/>
                </a:cubicBezTo>
                <a:cubicBezTo>
                  <a:pt x="18424" y="5211247"/>
                  <a:pt x="14924" y="5206582"/>
                  <a:pt x="21925" y="5199584"/>
                </a:cubicBezTo>
                <a:cubicBezTo>
                  <a:pt x="45262" y="5172761"/>
                  <a:pt x="66265" y="5145937"/>
                  <a:pt x="90768" y="5120279"/>
                </a:cubicBezTo>
                <a:cubicBezTo>
                  <a:pt x="108271" y="5100453"/>
                  <a:pt x="130441" y="5087624"/>
                  <a:pt x="156111" y="5081793"/>
                </a:cubicBezTo>
                <a:cubicBezTo>
                  <a:pt x="172447" y="5077128"/>
                  <a:pt x="203951" y="5035143"/>
                  <a:pt x="205118" y="5017649"/>
                </a:cubicBezTo>
                <a:cubicBezTo>
                  <a:pt x="205118" y="5011818"/>
                  <a:pt x="205118" y="5007153"/>
                  <a:pt x="198117" y="5004820"/>
                </a:cubicBezTo>
                <a:cubicBezTo>
                  <a:pt x="161945" y="4988493"/>
                  <a:pt x="144443" y="4957004"/>
                  <a:pt x="129274" y="4923183"/>
                </a:cubicBezTo>
                <a:cubicBezTo>
                  <a:pt x="125773" y="4916185"/>
                  <a:pt x="123440" y="4910354"/>
                  <a:pt x="119939" y="4904523"/>
                </a:cubicBezTo>
                <a:cubicBezTo>
                  <a:pt x="108271" y="4885863"/>
                  <a:pt x="102437" y="4869535"/>
                  <a:pt x="110604" y="4846210"/>
                </a:cubicBezTo>
                <a:cubicBezTo>
                  <a:pt x="118772" y="4822885"/>
                  <a:pt x="105937" y="4799560"/>
                  <a:pt x="94269" y="4778567"/>
                </a:cubicBezTo>
                <a:cubicBezTo>
                  <a:pt x="89601" y="4768071"/>
                  <a:pt x="87268" y="4761074"/>
                  <a:pt x="95436" y="4750577"/>
                </a:cubicBezTo>
                <a:cubicBezTo>
                  <a:pt x="128107" y="4706260"/>
                  <a:pt x="152611" y="4657277"/>
                  <a:pt x="157278" y="4600131"/>
                </a:cubicBezTo>
                <a:cubicBezTo>
                  <a:pt x="158445" y="4591967"/>
                  <a:pt x="160778" y="4588468"/>
                  <a:pt x="168946" y="4590801"/>
                </a:cubicBezTo>
                <a:cubicBezTo>
                  <a:pt x="201618" y="4597798"/>
                  <a:pt x="222621" y="4580305"/>
                  <a:pt x="240123" y="4556980"/>
                </a:cubicBezTo>
                <a:cubicBezTo>
                  <a:pt x="248291" y="4546483"/>
                  <a:pt x="255292" y="4540652"/>
                  <a:pt x="270461" y="4547650"/>
                </a:cubicBezTo>
                <a:cubicBezTo>
                  <a:pt x="289131" y="4558146"/>
                  <a:pt x="306633" y="4548816"/>
                  <a:pt x="321802" y="4535987"/>
                </a:cubicBezTo>
                <a:cubicBezTo>
                  <a:pt x="334637" y="4525491"/>
                  <a:pt x="347472" y="4512662"/>
                  <a:pt x="360308" y="4502166"/>
                </a:cubicBezTo>
                <a:cubicBezTo>
                  <a:pt x="373143" y="4492836"/>
                  <a:pt x="384811" y="4491669"/>
                  <a:pt x="388312" y="4511496"/>
                </a:cubicBezTo>
                <a:cubicBezTo>
                  <a:pt x="388312" y="4516161"/>
                  <a:pt x="389479" y="4520826"/>
                  <a:pt x="391812" y="4525491"/>
                </a:cubicBezTo>
                <a:cubicBezTo>
                  <a:pt x="394146" y="4531322"/>
                  <a:pt x="394146" y="4540652"/>
                  <a:pt x="402314" y="4541818"/>
                </a:cubicBezTo>
                <a:cubicBezTo>
                  <a:pt x="409315" y="4541818"/>
                  <a:pt x="413982" y="4535987"/>
                  <a:pt x="417483" y="4531322"/>
                </a:cubicBezTo>
                <a:cubicBezTo>
                  <a:pt x="434985" y="4511496"/>
                  <a:pt x="441986" y="4512662"/>
                  <a:pt x="452488" y="4537153"/>
                </a:cubicBezTo>
                <a:cubicBezTo>
                  <a:pt x="454822" y="4542985"/>
                  <a:pt x="455988" y="4547650"/>
                  <a:pt x="459489" y="4552315"/>
                </a:cubicBezTo>
                <a:cubicBezTo>
                  <a:pt x="464156" y="4559312"/>
                  <a:pt x="468824" y="4565143"/>
                  <a:pt x="480492" y="4560478"/>
                </a:cubicBezTo>
                <a:cubicBezTo>
                  <a:pt x="490993" y="4554647"/>
                  <a:pt x="490993" y="4549982"/>
                  <a:pt x="488660" y="4540652"/>
                </a:cubicBezTo>
                <a:cubicBezTo>
                  <a:pt x="476991" y="4488171"/>
                  <a:pt x="489827" y="4442687"/>
                  <a:pt x="521331" y="4399536"/>
                </a:cubicBezTo>
                <a:cubicBezTo>
                  <a:pt x="540001" y="4373878"/>
                  <a:pt x="564504" y="4357550"/>
                  <a:pt x="596009" y="4352885"/>
                </a:cubicBezTo>
                <a:cubicBezTo>
                  <a:pt x="610011" y="4350553"/>
                  <a:pt x="612345" y="4345888"/>
                  <a:pt x="607677" y="4333059"/>
                </a:cubicBezTo>
                <a:cubicBezTo>
                  <a:pt x="601843" y="4317898"/>
                  <a:pt x="597176" y="4300404"/>
                  <a:pt x="586674" y="4287575"/>
                </a:cubicBezTo>
                <a:cubicBezTo>
                  <a:pt x="578506" y="4278245"/>
                  <a:pt x="580840" y="4273580"/>
                  <a:pt x="591341" y="4267749"/>
                </a:cubicBezTo>
                <a:cubicBezTo>
                  <a:pt x="613511" y="4257253"/>
                  <a:pt x="626347" y="4210603"/>
                  <a:pt x="613511" y="4189610"/>
                </a:cubicBezTo>
                <a:cubicBezTo>
                  <a:pt x="608844" y="4182613"/>
                  <a:pt x="601843" y="4182613"/>
                  <a:pt x="596009" y="4181446"/>
                </a:cubicBezTo>
                <a:cubicBezTo>
                  <a:pt x="577339" y="4176781"/>
                  <a:pt x="559837" y="4170950"/>
                  <a:pt x="545835" y="4156955"/>
                </a:cubicBezTo>
                <a:cubicBezTo>
                  <a:pt x="523665" y="4132464"/>
                  <a:pt x="530666" y="4110305"/>
                  <a:pt x="563337" y="4103308"/>
                </a:cubicBezTo>
                <a:cubicBezTo>
                  <a:pt x="572672" y="4100975"/>
                  <a:pt x="583174" y="4100975"/>
                  <a:pt x="592508" y="4098643"/>
                </a:cubicBezTo>
                <a:cubicBezTo>
                  <a:pt x="618179" y="4091645"/>
                  <a:pt x="625180" y="4079983"/>
                  <a:pt x="617012" y="4054325"/>
                </a:cubicBezTo>
                <a:cubicBezTo>
                  <a:pt x="613511" y="4041496"/>
                  <a:pt x="606510" y="4032166"/>
                  <a:pt x="599509" y="4021670"/>
                </a:cubicBezTo>
                <a:cubicBezTo>
                  <a:pt x="591341" y="4011173"/>
                  <a:pt x="584340" y="4001843"/>
                  <a:pt x="578506" y="3990181"/>
                </a:cubicBezTo>
                <a:cubicBezTo>
                  <a:pt x="573839" y="3982017"/>
                  <a:pt x="570338" y="3971521"/>
                  <a:pt x="572672" y="3961025"/>
                </a:cubicBezTo>
                <a:cubicBezTo>
                  <a:pt x="577339" y="3947030"/>
                  <a:pt x="590175" y="3956360"/>
                  <a:pt x="598343" y="3955193"/>
                </a:cubicBezTo>
                <a:cubicBezTo>
                  <a:pt x="618179" y="3950528"/>
                  <a:pt x="639182" y="3949362"/>
                  <a:pt x="655518" y="3936533"/>
                </a:cubicBezTo>
                <a:cubicBezTo>
                  <a:pt x="666019" y="3927203"/>
                  <a:pt x="668353" y="3919039"/>
                  <a:pt x="660185" y="3906211"/>
                </a:cubicBezTo>
                <a:cubicBezTo>
                  <a:pt x="648517" y="3888717"/>
                  <a:pt x="632181" y="3872389"/>
                  <a:pt x="618179" y="3857228"/>
                </a:cubicBezTo>
                <a:cubicBezTo>
                  <a:pt x="594842" y="3831571"/>
                  <a:pt x="576173" y="3805913"/>
                  <a:pt x="593675" y="3769759"/>
                </a:cubicBezTo>
                <a:cubicBezTo>
                  <a:pt x="597176" y="3760429"/>
                  <a:pt x="591341" y="3754598"/>
                  <a:pt x="586674" y="3748767"/>
                </a:cubicBezTo>
                <a:cubicBezTo>
                  <a:pt x="578506" y="3737104"/>
                  <a:pt x="565671" y="3730107"/>
                  <a:pt x="554003" y="3724275"/>
                </a:cubicBezTo>
                <a:cubicBezTo>
                  <a:pt x="535333" y="3714945"/>
                  <a:pt x="516664" y="3707948"/>
                  <a:pt x="507329" y="3686955"/>
                </a:cubicBezTo>
                <a:cubicBezTo>
                  <a:pt x="496828" y="3693953"/>
                  <a:pt x="495661" y="3705615"/>
                  <a:pt x="490993" y="3713779"/>
                </a:cubicBezTo>
                <a:cubicBezTo>
                  <a:pt x="486326" y="3721943"/>
                  <a:pt x="482826" y="3733605"/>
                  <a:pt x="469990" y="3732439"/>
                </a:cubicBezTo>
                <a:cubicBezTo>
                  <a:pt x="454822" y="3731273"/>
                  <a:pt x="439653" y="3727774"/>
                  <a:pt x="432652" y="3712613"/>
                </a:cubicBezTo>
                <a:cubicBezTo>
                  <a:pt x="425651" y="3699784"/>
                  <a:pt x="427984" y="3689288"/>
                  <a:pt x="446654" y="3690454"/>
                </a:cubicBezTo>
                <a:cubicBezTo>
                  <a:pt x="459489" y="3691620"/>
                  <a:pt x="461823" y="3683457"/>
                  <a:pt x="461823" y="3672960"/>
                </a:cubicBezTo>
                <a:cubicBezTo>
                  <a:pt x="464156" y="3643804"/>
                  <a:pt x="437319" y="3625144"/>
                  <a:pt x="410482" y="3637973"/>
                </a:cubicBezTo>
                <a:cubicBezTo>
                  <a:pt x="401147" y="3641472"/>
                  <a:pt x="392979" y="3646137"/>
                  <a:pt x="382478" y="3649635"/>
                </a:cubicBezTo>
                <a:cubicBezTo>
                  <a:pt x="370809" y="3651968"/>
                  <a:pt x="361475" y="3648469"/>
                  <a:pt x="354474" y="3637973"/>
                </a:cubicBezTo>
                <a:cubicBezTo>
                  <a:pt x="346306" y="3627477"/>
                  <a:pt x="352140" y="3619313"/>
                  <a:pt x="357974" y="3609983"/>
                </a:cubicBezTo>
                <a:cubicBezTo>
                  <a:pt x="368476" y="3593655"/>
                  <a:pt x="385978" y="3590156"/>
                  <a:pt x="403481" y="3584325"/>
                </a:cubicBezTo>
                <a:cubicBezTo>
                  <a:pt x="445487" y="3570330"/>
                  <a:pt x="445487" y="3570330"/>
                  <a:pt x="431485" y="3528345"/>
                </a:cubicBezTo>
                <a:cubicBezTo>
                  <a:pt x="418650" y="3487526"/>
                  <a:pt x="406981" y="3447874"/>
                  <a:pt x="405814" y="3405889"/>
                </a:cubicBezTo>
                <a:cubicBezTo>
                  <a:pt x="405814" y="3391894"/>
                  <a:pt x="397646" y="3390727"/>
                  <a:pt x="388312" y="3388395"/>
                </a:cubicBezTo>
                <a:cubicBezTo>
                  <a:pt x="357974" y="3380231"/>
                  <a:pt x="327636" y="3369735"/>
                  <a:pt x="296132" y="3352241"/>
                </a:cubicBezTo>
                <a:cubicBezTo>
                  <a:pt x="322969" y="3342911"/>
                  <a:pt x="346306" y="3347576"/>
                  <a:pt x="370809" y="3348742"/>
                </a:cubicBezTo>
                <a:cubicBezTo>
                  <a:pt x="422150" y="3351075"/>
                  <a:pt x="445487" y="3332415"/>
                  <a:pt x="451321" y="3286931"/>
                </a:cubicBezTo>
                <a:cubicBezTo>
                  <a:pt x="454822" y="3265938"/>
                  <a:pt x="447820" y="3254276"/>
                  <a:pt x="426817" y="3249611"/>
                </a:cubicBezTo>
                <a:cubicBezTo>
                  <a:pt x="417483" y="3247278"/>
                  <a:pt x="408148" y="3247278"/>
                  <a:pt x="399980" y="3240281"/>
                </a:cubicBezTo>
                <a:cubicBezTo>
                  <a:pt x="409315" y="3226286"/>
                  <a:pt x="424484" y="3226286"/>
                  <a:pt x="437319" y="3226286"/>
                </a:cubicBezTo>
                <a:cubicBezTo>
                  <a:pt x="451321" y="3226286"/>
                  <a:pt x="454822" y="3220455"/>
                  <a:pt x="455988" y="3208792"/>
                </a:cubicBezTo>
                <a:cubicBezTo>
                  <a:pt x="458322" y="3176137"/>
                  <a:pt x="446654" y="3149313"/>
                  <a:pt x="430318" y="3122489"/>
                </a:cubicBezTo>
                <a:cubicBezTo>
                  <a:pt x="420983" y="3107328"/>
                  <a:pt x="410482" y="3091001"/>
                  <a:pt x="401147" y="3075839"/>
                </a:cubicBezTo>
                <a:cubicBezTo>
                  <a:pt x="387145" y="3051348"/>
                  <a:pt x="382478" y="3025691"/>
                  <a:pt x="390645" y="2998867"/>
                </a:cubicBezTo>
                <a:cubicBezTo>
                  <a:pt x="397646" y="2972043"/>
                  <a:pt x="390645" y="2959214"/>
                  <a:pt x="364975" y="2949884"/>
                </a:cubicBezTo>
                <a:cubicBezTo>
                  <a:pt x="361475" y="2948718"/>
                  <a:pt x="357974" y="2948718"/>
                  <a:pt x="352140" y="2947552"/>
                </a:cubicBezTo>
                <a:cubicBezTo>
                  <a:pt x="362641" y="2928892"/>
                  <a:pt x="380144" y="2925393"/>
                  <a:pt x="395313" y="2919562"/>
                </a:cubicBezTo>
                <a:cubicBezTo>
                  <a:pt x="413982" y="2912564"/>
                  <a:pt x="427984" y="2902068"/>
                  <a:pt x="433818" y="2882242"/>
                </a:cubicBezTo>
                <a:cubicBezTo>
                  <a:pt x="439653" y="2868247"/>
                  <a:pt x="437319" y="2857750"/>
                  <a:pt x="422150" y="2851919"/>
                </a:cubicBezTo>
                <a:cubicBezTo>
                  <a:pt x="405814" y="2846088"/>
                  <a:pt x="395313" y="2837924"/>
                  <a:pt x="396480" y="2818098"/>
                </a:cubicBezTo>
                <a:cubicBezTo>
                  <a:pt x="396480" y="2799438"/>
                  <a:pt x="410482" y="2797105"/>
                  <a:pt x="424484" y="2793607"/>
                </a:cubicBezTo>
                <a:cubicBezTo>
                  <a:pt x="429151" y="2792440"/>
                  <a:pt x="437319" y="2792440"/>
                  <a:pt x="436152" y="2784277"/>
                </a:cubicBezTo>
                <a:cubicBezTo>
                  <a:pt x="436152" y="2774946"/>
                  <a:pt x="431485" y="2764450"/>
                  <a:pt x="422150" y="2762118"/>
                </a:cubicBezTo>
                <a:cubicBezTo>
                  <a:pt x="396480" y="2755120"/>
                  <a:pt x="398813" y="2738793"/>
                  <a:pt x="404648" y="2717800"/>
                </a:cubicBezTo>
                <a:cubicBezTo>
                  <a:pt x="411649" y="2686311"/>
                  <a:pt x="410482" y="2654823"/>
                  <a:pt x="401147" y="2623334"/>
                </a:cubicBezTo>
                <a:cubicBezTo>
                  <a:pt x="398813" y="2614004"/>
                  <a:pt x="397646" y="2605840"/>
                  <a:pt x="403481" y="2597676"/>
                </a:cubicBezTo>
                <a:cubicBezTo>
                  <a:pt x="418650" y="2574351"/>
                  <a:pt x="426817" y="2552192"/>
                  <a:pt x="409315" y="2525369"/>
                </a:cubicBezTo>
                <a:cubicBezTo>
                  <a:pt x="403481" y="2514872"/>
                  <a:pt x="415149" y="2509041"/>
                  <a:pt x="422150" y="2510207"/>
                </a:cubicBezTo>
                <a:cubicBezTo>
                  <a:pt x="460656" y="2518371"/>
                  <a:pt x="473491" y="2498545"/>
                  <a:pt x="475825" y="2464724"/>
                </a:cubicBezTo>
                <a:cubicBezTo>
                  <a:pt x="476991" y="2458892"/>
                  <a:pt x="481659" y="2454227"/>
                  <a:pt x="485159" y="2448396"/>
                </a:cubicBezTo>
                <a:cubicBezTo>
                  <a:pt x="503829" y="2416907"/>
                  <a:pt x="506162" y="2414575"/>
                  <a:pt x="542334" y="2422738"/>
                </a:cubicBezTo>
                <a:cubicBezTo>
                  <a:pt x="562171" y="2427403"/>
                  <a:pt x="575006" y="2425071"/>
                  <a:pt x="584340" y="2404078"/>
                </a:cubicBezTo>
                <a:cubicBezTo>
                  <a:pt x="591341" y="2388917"/>
                  <a:pt x="604177" y="2374922"/>
                  <a:pt x="622846" y="2372590"/>
                </a:cubicBezTo>
                <a:cubicBezTo>
                  <a:pt x="640349" y="2370257"/>
                  <a:pt x="641515" y="2358595"/>
                  <a:pt x="641515" y="2345766"/>
                </a:cubicBezTo>
                <a:cubicBezTo>
                  <a:pt x="641515" y="2332937"/>
                  <a:pt x="640349" y="2321275"/>
                  <a:pt x="648517" y="2310778"/>
                </a:cubicBezTo>
                <a:cubicBezTo>
                  <a:pt x="654351" y="2302615"/>
                  <a:pt x="648517" y="2296783"/>
                  <a:pt x="642682" y="2293285"/>
                </a:cubicBezTo>
                <a:cubicBezTo>
                  <a:pt x="633348" y="2289786"/>
                  <a:pt x="625180" y="2287453"/>
                  <a:pt x="615845" y="2286287"/>
                </a:cubicBezTo>
                <a:cubicBezTo>
                  <a:pt x="585507" y="2278123"/>
                  <a:pt x="584340" y="2275791"/>
                  <a:pt x="597176" y="2248967"/>
                </a:cubicBezTo>
                <a:cubicBezTo>
                  <a:pt x="603010" y="2234972"/>
                  <a:pt x="612345" y="2223309"/>
                  <a:pt x="619346" y="2210481"/>
                </a:cubicBezTo>
                <a:cubicBezTo>
                  <a:pt x="628680" y="2195319"/>
                  <a:pt x="638015" y="2180158"/>
                  <a:pt x="657851" y="2198818"/>
                </a:cubicBezTo>
                <a:cubicBezTo>
                  <a:pt x="664852" y="2204649"/>
                  <a:pt x="674187" y="2201151"/>
                  <a:pt x="676521" y="2190654"/>
                </a:cubicBezTo>
                <a:cubicBezTo>
                  <a:pt x="680021" y="2177826"/>
                  <a:pt x="684688" y="2163831"/>
                  <a:pt x="668353" y="2153334"/>
                </a:cubicBezTo>
                <a:cubicBezTo>
                  <a:pt x="667186" y="2153334"/>
                  <a:pt x="666019" y="2153334"/>
                  <a:pt x="663685" y="2152168"/>
                </a:cubicBezTo>
                <a:cubicBezTo>
                  <a:pt x="654351" y="2148669"/>
                  <a:pt x="638015" y="2156833"/>
                  <a:pt x="635681" y="2139339"/>
                </a:cubicBezTo>
                <a:cubicBezTo>
                  <a:pt x="633348" y="2123012"/>
                  <a:pt x="638015" y="2107850"/>
                  <a:pt x="648517" y="2093855"/>
                </a:cubicBezTo>
                <a:cubicBezTo>
                  <a:pt x="657851" y="2083359"/>
                  <a:pt x="670686" y="2076362"/>
                  <a:pt x="683522" y="2071697"/>
                </a:cubicBezTo>
                <a:cubicBezTo>
                  <a:pt x="694023" y="2068198"/>
                  <a:pt x="702191" y="2068198"/>
                  <a:pt x="703358" y="2082193"/>
                </a:cubicBezTo>
                <a:cubicBezTo>
                  <a:pt x="704525" y="2086858"/>
                  <a:pt x="706858" y="2091523"/>
                  <a:pt x="711526" y="2091523"/>
                </a:cubicBezTo>
                <a:cubicBezTo>
                  <a:pt x="719694" y="2091523"/>
                  <a:pt x="720860" y="2085692"/>
                  <a:pt x="720860" y="2081027"/>
                </a:cubicBezTo>
                <a:cubicBezTo>
                  <a:pt x="722027" y="2071697"/>
                  <a:pt x="722027" y="2063533"/>
                  <a:pt x="723194" y="2055369"/>
                </a:cubicBezTo>
                <a:cubicBezTo>
                  <a:pt x="726695" y="2027379"/>
                  <a:pt x="745364" y="2016883"/>
                  <a:pt x="771034" y="2027379"/>
                </a:cubicBezTo>
                <a:cubicBezTo>
                  <a:pt x="774535" y="2028545"/>
                  <a:pt x="776869" y="2029712"/>
                  <a:pt x="779202" y="2030878"/>
                </a:cubicBezTo>
                <a:cubicBezTo>
                  <a:pt x="816541" y="2050704"/>
                  <a:pt x="822375" y="2049538"/>
                  <a:pt x="839878" y="2009885"/>
                </a:cubicBezTo>
                <a:cubicBezTo>
                  <a:pt x="846879" y="1994724"/>
                  <a:pt x="855047" y="1986560"/>
                  <a:pt x="872549" y="1988893"/>
                </a:cubicBezTo>
                <a:cubicBezTo>
                  <a:pt x="879550" y="1990059"/>
                  <a:pt x="885385" y="1988893"/>
                  <a:pt x="891219" y="1987727"/>
                </a:cubicBezTo>
                <a:cubicBezTo>
                  <a:pt x="926224" y="1986560"/>
                  <a:pt x="953061" y="1973732"/>
                  <a:pt x="961229" y="1935245"/>
                </a:cubicBezTo>
                <a:cubicBezTo>
                  <a:pt x="964729" y="1921250"/>
                  <a:pt x="970564" y="1907255"/>
                  <a:pt x="979898" y="1895593"/>
                </a:cubicBezTo>
                <a:cubicBezTo>
                  <a:pt x="985733" y="1887429"/>
                  <a:pt x="995067" y="1882764"/>
                  <a:pt x="1004402" y="1886263"/>
                </a:cubicBezTo>
                <a:cubicBezTo>
                  <a:pt x="1016070" y="1889761"/>
                  <a:pt x="1011403" y="1900258"/>
                  <a:pt x="1010236" y="1908421"/>
                </a:cubicBezTo>
                <a:cubicBezTo>
                  <a:pt x="1005569" y="1959736"/>
                  <a:pt x="1005569" y="1959736"/>
                  <a:pt x="1054576" y="1949240"/>
                </a:cubicBezTo>
                <a:cubicBezTo>
                  <a:pt x="1072079" y="1945741"/>
                  <a:pt x="1088414" y="1944575"/>
                  <a:pt x="1105917" y="1948074"/>
                </a:cubicBezTo>
                <a:cubicBezTo>
                  <a:pt x="1123419" y="1952739"/>
                  <a:pt x="1137421" y="1956238"/>
                  <a:pt x="1144422" y="1978397"/>
                </a:cubicBezTo>
                <a:cubicBezTo>
                  <a:pt x="1156091" y="2009885"/>
                  <a:pt x="1200431" y="2019215"/>
                  <a:pt x="1237769" y="2001722"/>
                </a:cubicBezTo>
                <a:cubicBezTo>
                  <a:pt x="1243604" y="1999389"/>
                  <a:pt x="1248271" y="1995890"/>
                  <a:pt x="1255272" y="1992392"/>
                </a:cubicBezTo>
                <a:cubicBezTo>
                  <a:pt x="1259939" y="2019215"/>
                  <a:pt x="1266940" y="2043707"/>
                  <a:pt x="1293778" y="2055369"/>
                </a:cubicBezTo>
                <a:cubicBezTo>
                  <a:pt x="1318281" y="2065865"/>
                  <a:pt x="1341618" y="2060034"/>
                  <a:pt x="1366122" y="2055369"/>
                </a:cubicBezTo>
                <a:cubicBezTo>
                  <a:pt x="1368455" y="2062367"/>
                  <a:pt x="1363788" y="2064699"/>
                  <a:pt x="1361454" y="2068198"/>
                </a:cubicBezTo>
                <a:cubicBezTo>
                  <a:pt x="1338117" y="2093855"/>
                  <a:pt x="1347452" y="2123012"/>
                  <a:pt x="1381290" y="2133508"/>
                </a:cubicBezTo>
                <a:cubicBezTo>
                  <a:pt x="1416296" y="2144004"/>
                  <a:pt x="1416296" y="2144004"/>
                  <a:pt x="1404627" y="2178992"/>
                </a:cubicBezTo>
                <a:cubicBezTo>
                  <a:pt x="1396459" y="2203483"/>
                  <a:pt x="1410461" y="2229141"/>
                  <a:pt x="1436132" y="2232639"/>
                </a:cubicBezTo>
                <a:cubicBezTo>
                  <a:pt x="1448967" y="2234972"/>
                  <a:pt x="1450134" y="2223309"/>
                  <a:pt x="1452467" y="2215146"/>
                </a:cubicBezTo>
                <a:cubicBezTo>
                  <a:pt x="1455968" y="2201151"/>
                  <a:pt x="1458302" y="2184823"/>
                  <a:pt x="1475804" y="2180158"/>
                </a:cubicBezTo>
                <a:cubicBezTo>
                  <a:pt x="1487473" y="2177826"/>
                  <a:pt x="1495640" y="2176659"/>
                  <a:pt x="1490973" y="2194153"/>
                </a:cubicBezTo>
                <a:cubicBezTo>
                  <a:pt x="1480472" y="2238471"/>
                  <a:pt x="1492140" y="2253632"/>
                  <a:pt x="1536480" y="2257131"/>
                </a:cubicBezTo>
                <a:cubicBezTo>
                  <a:pt x="1592488" y="2261796"/>
                  <a:pt x="1640328" y="2281622"/>
                  <a:pt x="1682334" y="2317776"/>
                </a:cubicBezTo>
                <a:cubicBezTo>
                  <a:pt x="1703338" y="2336436"/>
                  <a:pt x="1725507" y="2351597"/>
                  <a:pt x="1752345" y="2360927"/>
                </a:cubicBezTo>
                <a:cubicBezTo>
                  <a:pt x="1766347" y="2365592"/>
                  <a:pt x="1779182" y="2365592"/>
                  <a:pt x="1790850" y="2355096"/>
                </a:cubicBezTo>
                <a:cubicBezTo>
                  <a:pt x="1801352" y="2345766"/>
                  <a:pt x="1814187" y="2339935"/>
                  <a:pt x="1825855" y="2351597"/>
                </a:cubicBezTo>
                <a:cubicBezTo>
                  <a:pt x="1837524" y="2364426"/>
                  <a:pt x="1824689" y="2373756"/>
                  <a:pt x="1817688" y="2380753"/>
                </a:cubicBezTo>
                <a:cubicBezTo>
                  <a:pt x="1800185" y="2398247"/>
                  <a:pt x="1799018" y="2414575"/>
                  <a:pt x="1807186" y="2436733"/>
                </a:cubicBezTo>
                <a:cubicBezTo>
                  <a:pt x="1822938" y="2481051"/>
                  <a:pt x="1831690" y="2525952"/>
                  <a:pt x="1836065" y="2571290"/>
                </a:cubicBezTo>
                <a:lnTo>
                  <a:pt x="1836900" y="2614907"/>
                </a:lnTo>
                <a:lnTo>
                  <a:pt x="2065106" y="2240082"/>
                </a:lnTo>
                <a:lnTo>
                  <a:pt x="2042723" y="2222711"/>
                </a:lnTo>
                <a:cubicBezTo>
                  <a:pt x="2031161" y="2219109"/>
                  <a:pt x="2018304" y="2219861"/>
                  <a:pt x="2003998" y="2224820"/>
                </a:cubicBezTo>
                <a:cubicBezTo>
                  <a:pt x="1999225" y="2226074"/>
                  <a:pt x="1993324" y="2233326"/>
                  <a:pt x="1989060" y="2226794"/>
                </a:cubicBezTo>
                <a:cubicBezTo>
                  <a:pt x="1984204" y="2220868"/>
                  <a:pt x="1988317" y="2214236"/>
                  <a:pt x="1993035" y="2208195"/>
                </a:cubicBezTo>
                <a:cubicBezTo>
                  <a:pt x="1993627" y="2207589"/>
                  <a:pt x="1994218" y="2206984"/>
                  <a:pt x="1994810" y="2206378"/>
                </a:cubicBezTo>
                <a:cubicBezTo>
                  <a:pt x="2006584" y="2189481"/>
                  <a:pt x="2004067" y="2178739"/>
                  <a:pt x="1985471" y="2174773"/>
                </a:cubicBezTo>
                <a:cubicBezTo>
                  <a:pt x="1968070" y="2170792"/>
                  <a:pt x="1961372" y="2160699"/>
                  <a:pt x="1958208" y="2145776"/>
                </a:cubicBezTo>
                <a:cubicBezTo>
                  <a:pt x="1953793" y="2126080"/>
                  <a:pt x="1946998" y="2107610"/>
                  <a:pt x="1928319" y="2096463"/>
                </a:cubicBezTo>
                <a:cubicBezTo>
                  <a:pt x="1919887" y="2091777"/>
                  <a:pt x="1923367" y="2082160"/>
                  <a:pt x="1926297" y="2076739"/>
                </a:cubicBezTo>
                <a:cubicBezTo>
                  <a:pt x="1936229" y="2055675"/>
                  <a:pt x="1933038" y="2038358"/>
                  <a:pt x="1919077" y="2021171"/>
                </a:cubicBezTo>
                <a:cubicBezTo>
                  <a:pt x="1910576" y="2010500"/>
                  <a:pt x="1912310" y="2005094"/>
                  <a:pt x="1927826" y="2001317"/>
                </a:cubicBezTo>
                <a:cubicBezTo>
                  <a:pt x="1960646" y="1993144"/>
                  <a:pt x="1981142" y="1954000"/>
                  <a:pt x="1968832" y="1924225"/>
                </a:cubicBezTo>
                <a:cubicBezTo>
                  <a:pt x="1966370" y="1918270"/>
                  <a:pt x="1963289" y="1910528"/>
                  <a:pt x="1955517" y="1911219"/>
                </a:cubicBezTo>
                <a:cubicBezTo>
                  <a:pt x="1947745" y="1911911"/>
                  <a:pt x="1940015" y="1916192"/>
                  <a:pt x="1938322" y="1925189"/>
                </a:cubicBezTo>
                <a:cubicBezTo>
                  <a:pt x="1936589" y="1930596"/>
                  <a:pt x="1936066" y="1937185"/>
                  <a:pt x="1934938" y="1943183"/>
                </a:cubicBezTo>
                <a:cubicBezTo>
                  <a:pt x="1934416" y="1949772"/>
                  <a:pt x="1932682" y="1955179"/>
                  <a:pt x="1926093" y="1954660"/>
                </a:cubicBezTo>
                <a:cubicBezTo>
                  <a:pt x="1918308" y="1954154"/>
                  <a:pt x="1917042" y="1948185"/>
                  <a:pt x="1916974" y="1942201"/>
                </a:cubicBezTo>
                <a:cubicBezTo>
                  <a:pt x="1916314" y="1936823"/>
                  <a:pt x="1917442" y="1930825"/>
                  <a:pt x="1917387" y="1926038"/>
                </a:cubicBezTo>
                <a:cubicBezTo>
                  <a:pt x="1917263" y="1915268"/>
                  <a:pt x="1912958" y="1905146"/>
                  <a:pt x="1901582" y="1904684"/>
                </a:cubicBezTo>
                <a:cubicBezTo>
                  <a:pt x="1892009" y="1904798"/>
                  <a:pt x="1890344" y="1916189"/>
                  <a:pt x="1889243" y="1924580"/>
                </a:cubicBezTo>
                <a:cubicBezTo>
                  <a:pt x="1888129" y="1931775"/>
                  <a:pt x="1890619" y="1940123"/>
                  <a:pt x="1887111" y="1947347"/>
                </a:cubicBezTo>
                <a:cubicBezTo>
                  <a:pt x="1882448" y="1958174"/>
                  <a:pt x="1876505" y="1961836"/>
                  <a:pt x="1867413" y="1951772"/>
                </a:cubicBezTo>
                <a:cubicBezTo>
                  <a:pt x="1854690" y="1938160"/>
                  <a:pt x="1849119" y="1922069"/>
                  <a:pt x="1845928" y="1904752"/>
                </a:cubicBezTo>
                <a:cubicBezTo>
                  <a:pt x="1841486" y="1882663"/>
                  <a:pt x="1834814" y="1874963"/>
                  <a:pt x="1812641" y="1872237"/>
                </a:cubicBezTo>
                <a:cubicBezTo>
                  <a:pt x="1804842" y="1870535"/>
                  <a:pt x="1795874" y="1871240"/>
                  <a:pt x="1787497" y="1871341"/>
                </a:cubicBezTo>
                <a:cubicBezTo>
                  <a:pt x="1783906" y="1871384"/>
                  <a:pt x="1779133" y="1872638"/>
                  <a:pt x="1777290" y="1868471"/>
                </a:cubicBezTo>
                <a:cubicBezTo>
                  <a:pt x="1774842" y="1863713"/>
                  <a:pt x="1777194" y="1860094"/>
                  <a:pt x="1780165" y="1858263"/>
                </a:cubicBezTo>
                <a:cubicBezTo>
                  <a:pt x="1793233" y="1849728"/>
                  <a:pt x="1790757" y="1842577"/>
                  <a:pt x="1780482" y="1833723"/>
                </a:cubicBezTo>
                <a:cubicBezTo>
                  <a:pt x="1767786" y="1822505"/>
                  <a:pt x="1767002" y="1806356"/>
                  <a:pt x="1768626" y="1791375"/>
                </a:cubicBezTo>
                <a:cubicBezTo>
                  <a:pt x="1769685" y="1779394"/>
                  <a:pt x="1766040" y="1774650"/>
                  <a:pt x="1754692" y="1776581"/>
                </a:cubicBezTo>
                <a:cubicBezTo>
                  <a:pt x="1748722" y="1777849"/>
                  <a:pt x="1743935" y="1777907"/>
                  <a:pt x="1740276" y="1771966"/>
                </a:cubicBezTo>
                <a:cubicBezTo>
                  <a:pt x="1734802" y="1764252"/>
                  <a:pt x="1740745" y="1760590"/>
                  <a:pt x="1743674" y="1755169"/>
                </a:cubicBezTo>
                <a:cubicBezTo>
                  <a:pt x="1745435" y="1752156"/>
                  <a:pt x="1748393" y="1749128"/>
                  <a:pt x="1750745" y="1745509"/>
                </a:cubicBezTo>
                <a:cubicBezTo>
                  <a:pt x="1764899" y="1727387"/>
                  <a:pt x="1759370" y="1714886"/>
                  <a:pt x="1735986" y="1710977"/>
                </a:cubicBezTo>
                <a:cubicBezTo>
                  <a:pt x="1732988" y="1710414"/>
                  <a:pt x="1730594" y="1710443"/>
                  <a:pt x="1728187" y="1709275"/>
                </a:cubicBezTo>
                <a:cubicBezTo>
                  <a:pt x="1722781" y="1707544"/>
                  <a:pt x="1716757" y="1704026"/>
                  <a:pt x="1717885" y="1698028"/>
                </a:cubicBezTo>
                <a:cubicBezTo>
                  <a:pt x="1718421" y="1692635"/>
                  <a:pt x="1724982" y="1690762"/>
                  <a:pt x="1729769" y="1690704"/>
                </a:cubicBezTo>
                <a:cubicBezTo>
                  <a:pt x="1734556" y="1690647"/>
                  <a:pt x="1738752" y="1691195"/>
                  <a:pt x="1743552" y="1692334"/>
                </a:cubicBezTo>
                <a:cubicBezTo>
                  <a:pt x="1751338" y="1692840"/>
                  <a:pt x="1756097" y="1690389"/>
                  <a:pt x="1757198" y="1681998"/>
                </a:cubicBezTo>
                <a:cubicBezTo>
                  <a:pt x="1760568" y="1662807"/>
                  <a:pt x="1771779" y="1648909"/>
                  <a:pt x="1783595" y="1635602"/>
                </a:cubicBezTo>
                <a:cubicBezTo>
                  <a:pt x="1797172" y="1619281"/>
                  <a:pt x="1814366" y="1605311"/>
                  <a:pt x="1825522" y="1586626"/>
                </a:cubicBezTo>
                <a:cubicBezTo>
                  <a:pt x="1829635" y="1579994"/>
                  <a:pt x="1836224" y="1580513"/>
                  <a:pt x="1841616" y="1581047"/>
                </a:cubicBezTo>
                <a:cubicBezTo>
                  <a:pt x="1859580" y="1582029"/>
                  <a:pt x="1876953" y="1583616"/>
                  <a:pt x="1886898" y="1563748"/>
                </a:cubicBezTo>
                <a:cubicBezTo>
                  <a:pt x="1889251" y="1560130"/>
                  <a:pt x="1893446" y="1560678"/>
                  <a:pt x="1897050" y="1561831"/>
                </a:cubicBezTo>
                <a:cubicBezTo>
                  <a:pt x="1915660" y="1566994"/>
                  <a:pt x="1935991" y="1565554"/>
                  <a:pt x="1955152" y="1566521"/>
                </a:cubicBezTo>
                <a:cubicBezTo>
                  <a:pt x="1984492" y="1567965"/>
                  <a:pt x="2009733" y="1577238"/>
                  <a:pt x="2025592" y="1603380"/>
                </a:cubicBezTo>
                <a:cubicBezTo>
                  <a:pt x="2032291" y="1613473"/>
                  <a:pt x="2042470" y="1613949"/>
                  <a:pt x="2052044" y="1613835"/>
                </a:cubicBezTo>
                <a:cubicBezTo>
                  <a:pt x="2074190" y="1614168"/>
                  <a:pt x="2079650" y="1620685"/>
                  <a:pt x="2076899" y="1641664"/>
                </a:cubicBezTo>
                <a:cubicBezTo>
                  <a:pt x="2072964" y="1663853"/>
                  <a:pt x="2072964" y="1663853"/>
                  <a:pt x="2096926" y="1665960"/>
                </a:cubicBezTo>
                <a:cubicBezTo>
                  <a:pt x="2102318" y="1666494"/>
                  <a:pt x="2106513" y="1667042"/>
                  <a:pt x="2106596" y="1674222"/>
                </a:cubicBezTo>
                <a:cubicBezTo>
                  <a:pt x="2108686" y="1699930"/>
                  <a:pt x="2111960" y="1724427"/>
                  <a:pt x="2112853" y="1750149"/>
                </a:cubicBezTo>
                <a:cubicBezTo>
                  <a:pt x="2114270" y="1769283"/>
                  <a:pt x="2109688" y="1787291"/>
                  <a:pt x="2099702" y="1803568"/>
                </a:cubicBezTo>
                <a:cubicBezTo>
                  <a:pt x="2093842" y="1814411"/>
                  <a:pt x="2099659" y="1852042"/>
                  <a:pt x="2108146" y="1861516"/>
                </a:cubicBezTo>
                <a:cubicBezTo>
                  <a:pt x="2111172" y="1864472"/>
                  <a:pt x="2113593" y="1866837"/>
                  <a:pt x="2118353" y="1864386"/>
                </a:cubicBezTo>
                <a:cubicBezTo>
                  <a:pt x="2145162" y="1853891"/>
                  <a:pt x="2170375" y="1860771"/>
                  <a:pt x="2195616" y="1870044"/>
                </a:cubicBezTo>
                <a:cubicBezTo>
                  <a:pt x="2201022" y="1871774"/>
                  <a:pt x="2205231" y="1873519"/>
                  <a:pt x="2210032" y="1874658"/>
                </a:cubicBezTo>
                <a:cubicBezTo>
                  <a:pt x="2225630" y="1878062"/>
                  <a:pt x="2237061" y="1883311"/>
                  <a:pt x="2245025" y="1899374"/>
                </a:cubicBezTo>
                <a:lnTo>
                  <a:pt x="2262548" y="1915785"/>
                </a:lnTo>
                <a:lnTo>
                  <a:pt x="3291650" y="225494"/>
                </a:lnTo>
                <a:lnTo>
                  <a:pt x="3646505" y="225494"/>
                </a:lnTo>
                <a:lnTo>
                  <a:pt x="3643558" y="219709"/>
                </a:lnTo>
                <a:cubicBezTo>
                  <a:pt x="3617161" y="181987"/>
                  <a:pt x="3647329" y="151808"/>
                  <a:pt x="3654871" y="121630"/>
                </a:cubicBezTo>
                <a:cubicBezTo>
                  <a:pt x="3669955" y="72590"/>
                  <a:pt x="3711437" y="68817"/>
                  <a:pt x="3752918" y="98996"/>
                </a:cubicBezTo>
                <a:cubicBezTo>
                  <a:pt x="3760460" y="102768"/>
                  <a:pt x="3764231" y="110313"/>
                  <a:pt x="3771774" y="106540"/>
                </a:cubicBezTo>
                <a:cubicBezTo>
                  <a:pt x="3798171" y="83907"/>
                  <a:pt x="3828339" y="87679"/>
                  <a:pt x="3858507" y="87679"/>
                </a:cubicBezTo>
                <a:cubicBezTo>
                  <a:pt x="3892447" y="42411"/>
                  <a:pt x="3933928" y="65045"/>
                  <a:pt x="3971639" y="80134"/>
                </a:cubicBezTo>
                <a:cubicBezTo>
                  <a:pt x="4031975" y="110313"/>
                  <a:pt x="4084770" y="102768"/>
                  <a:pt x="4137564" y="72590"/>
                </a:cubicBezTo>
                <a:cubicBezTo>
                  <a:pt x="4167733" y="53728"/>
                  <a:pt x="4190359" y="53728"/>
                  <a:pt x="4216756" y="72590"/>
                </a:cubicBezTo>
                <a:cubicBezTo>
                  <a:pt x="4216756" y="76362"/>
                  <a:pt x="4220527" y="76362"/>
                  <a:pt x="4220527" y="76362"/>
                </a:cubicBezTo>
                <a:cubicBezTo>
                  <a:pt x="4269551" y="106540"/>
                  <a:pt x="4273322" y="102768"/>
                  <a:pt x="4307261" y="57500"/>
                </a:cubicBezTo>
                <a:cubicBezTo>
                  <a:pt x="4322345" y="42411"/>
                  <a:pt x="4337430" y="27322"/>
                  <a:pt x="4360056" y="12233"/>
                </a:cubicBezTo>
                <a:cubicBezTo>
                  <a:pt x="4382682" y="916"/>
                  <a:pt x="4401537" y="916"/>
                  <a:pt x="4427934" y="16005"/>
                </a:cubicBezTo>
                <a:cubicBezTo>
                  <a:pt x="4488271" y="61273"/>
                  <a:pt x="4495813" y="61273"/>
                  <a:pt x="4556150" y="16005"/>
                </a:cubicBezTo>
                <a:cubicBezTo>
                  <a:pt x="4567463" y="7517"/>
                  <a:pt x="4574534" y="-970"/>
                  <a:pt x="4585316" y="9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702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1B2DE-5009-4050-BF5F-3C5FE532E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D0028-3888-43A2-A8A0-9AE16403C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B0E72-B42F-4BEB-B9E9-F571DB9BA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C505E-743E-4C50-8B2E-997DD98F7E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244DB5-AA8E-43E0-92C4-A0E2B972F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12D1F0-8ED4-418E-ABAB-138474679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339D-3B36-4958-9FCD-6A15DF6303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6EF378-CF54-48FF-83EF-C33CE3415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6642B2-1517-402A-BF37-591CC6795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8603-B6D2-49AC-A5DF-395BA71EF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866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1563307B-4B6F-4D4D-AB66-99288A7B761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3725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001BC926-532D-4A29-930A-236814050938}"/>
              </a:ext>
            </a:extLst>
          </p:cNvPr>
          <p:cNvSpPr>
            <a:spLocks noChangeAspect="1"/>
          </p:cNvSpPr>
          <p:nvPr userDrawn="1"/>
        </p:nvSpPr>
        <p:spPr>
          <a:xfrm>
            <a:off x="7119313" y="5067541"/>
            <a:ext cx="4297680" cy="4353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3E906F-6E18-4B03-BE88-75566ECC92F8}"/>
              </a:ext>
            </a:extLst>
          </p:cNvPr>
          <p:cNvSpPr/>
          <p:nvPr userDrawn="1"/>
        </p:nvSpPr>
        <p:spPr>
          <a:xfrm>
            <a:off x="0" y="1988840"/>
            <a:ext cx="12192000" cy="2880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id="{5EBDAAFC-71A9-4BA2-A27E-C4F1F4BA22EC}"/>
              </a:ext>
            </a:extLst>
          </p:cNvPr>
          <p:cNvGrpSpPr/>
          <p:nvPr userDrawn="1"/>
        </p:nvGrpSpPr>
        <p:grpSpPr>
          <a:xfrm>
            <a:off x="6867308" y="1360224"/>
            <a:ext cx="4999344" cy="3932069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6173859-0352-4FD9-B3BD-10167F74D9C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945F6B7-E4A6-48B1-9406-9E425F295FFF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7CA7AAB-8778-4F88-BE73-6CB5FA0E0E6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BD4C418-0F80-4101-A919-833900A7CEFD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B2511B1-DF8F-4023-8CEE-586AEE878B8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BDA56B7-7F45-4702-8E59-4222CE520868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FA1173E-505A-4DD9-BBC4-17F19752B615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ED9CBC3-5115-4FA9-AC8A-A42FC5D3EE68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B9825C8-5D1C-4169-9149-8B4CB0E262B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103893" y="1624176"/>
            <a:ext cx="4580042" cy="258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D05948B-F459-46FB-B9E4-88B7F7FCB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09137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DCA9BD29-3335-49FC-8BD0-26E45751A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9070" y="1223317"/>
            <a:ext cx="5441094" cy="4721980"/>
          </a:xfrm>
          <a:custGeom>
            <a:avLst/>
            <a:gdLst>
              <a:gd name="connsiteX0" fmla="*/ 2090352 w 5441094"/>
              <a:gd name="connsiteY0" fmla="*/ 2977952 h 4721980"/>
              <a:gd name="connsiteX1" fmla="*/ 3101888 w 5441094"/>
              <a:gd name="connsiteY1" fmla="*/ 4721980 h 4721980"/>
              <a:gd name="connsiteX2" fmla="*/ 1078816 w 5441094"/>
              <a:gd name="connsiteY2" fmla="*/ 4721980 h 4721980"/>
              <a:gd name="connsiteX3" fmla="*/ 2191267 w 5441094"/>
              <a:gd name="connsiteY3" fmla="*/ 2940880 h 4721980"/>
              <a:gd name="connsiteX4" fmla="*/ 4155992 w 5441094"/>
              <a:gd name="connsiteY4" fmla="*/ 2940880 h 4721980"/>
              <a:gd name="connsiteX5" fmla="*/ 3173629 w 5441094"/>
              <a:gd name="connsiteY5" fmla="*/ 4634609 h 4721980"/>
              <a:gd name="connsiteX6" fmla="*/ 0 w 5441094"/>
              <a:gd name="connsiteY6" fmla="*/ 2928524 h 4721980"/>
              <a:gd name="connsiteX7" fmla="*/ 2023072 w 5441094"/>
              <a:gd name="connsiteY7" fmla="*/ 2928524 h 4721980"/>
              <a:gd name="connsiteX8" fmla="*/ 1011536 w 5441094"/>
              <a:gd name="connsiteY8" fmla="*/ 4672552 h 4721980"/>
              <a:gd name="connsiteX9" fmla="*/ 982363 w 5441094"/>
              <a:gd name="connsiteY9" fmla="*/ 1120204 h 4721980"/>
              <a:gd name="connsiteX10" fmla="*/ 1964725 w 5441094"/>
              <a:gd name="connsiteY10" fmla="*/ 2813933 h 4721980"/>
              <a:gd name="connsiteX11" fmla="*/ 0 w 5441094"/>
              <a:gd name="connsiteY11" fmla="*/ 2813933 h 4721980"/>
              <a:gd name="connsiteX12" fmla="*/ 3816180 w 5441094"/>
              <a:gd name="connsiteY12" fmla="*/ 12357 h 4721980"/>
              <a:gd name="connsiteX13" fmla="*/ 5441094 w 5441094"/>
              <a:gd name="connsiteY13" fmla="*/ 2813933 h 4721980"/>
              <a:gd name="connsiteX14" fmla="*/ 2191266 w 5441094"/>
              <a:gd name="connsiteY14" fmla="*/ 2813933 h 4721980"/>
              <a:gd name="connsiteX15" fmla="*/ 465439 w 5441094"/>
              <a:gd name="connsiteY15" fmla="*/ 0 h 4721980"/>
              <a:gd name="connsiteX16" fmla="*/ 3715267 w 5441094"/>
              <a:gd name="connsiteY16" fmla="*/ 0 h 4721980"/>
              <a:gd name="connsiteX17" fmla="*/ 2090353 w 5441094"/>
              <a:gd name="connsiteY17" fmla="*/ 2801576 h 472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41094" h="4721980">
                <a:moveTo>
                  <a:pt x="2090352" y="2977952"/>
                </a:moveTo>
                <a:lnTo>
                  <a:pt x="3101888" y="4721980"/>
                </a:lnTo>
                <a:lnTo>
                  <a:pt x="1078816" y="4721980"/>
                </a:lnTo>
                <a:close/>
                <a:moveTo>
                  <a:pt x="2191267" y="2940880"/>
                </a:moveTo>
                <a:lnTo>
                  <a:pt x="4155992" y="2940880"/>
                </a:lnTo>
                <a:lnTo>
                  <a:pt x="3173629" y="4634609"/>
                </a:lnTo>
                <a:close/>
                <a:moveTo>
                  <a:pt x="0" y="2928524"/>
                </a:moveTo>
                <a:lnTo>
                  <a:pt x="2023072" y="2928524"/>
                </a:lnTo>
                <a:lnTo>
                  <a:pt x="1011536" y="4672552"/>
                </a:lnTo>
                <a:close/>
                <a:moveTo>
                  <a:pt x="982363" y="1120204"/>
                </a:moveTo>
                <a:lnTo>
                  <a:pt x="1964725" y="2813933"/>
                </a:lnTo>
                <a:lnTo>
                  <a:pt x="0" y="2813933"/>
                </a:lnTo>
                <a:close/>
                <a:moveTo>
                  <a:pt x="3816180" y="12357"/>
                </a:moveTo>
                <a:lnTo>
                  <a:pt x="5441094" y="2813933"/>
                </a:lnTo>
                <a:lnTo>
                  <a:pt x="2191266" y="2813933"/>
                </a:lnTo>
                <a:close/>
                <a:moveTo>
                  <a:pt x="465439" y="0"/>
                </a:moveTo>
                <a:lnTo>
                  <a:pt x="3715267" y="0"/>
                </a:lnTo>
                <a:lnTo>
                  <a:pt x="2090353" y="28015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r>
              <a:rPr lang="en-US" altLang="ko-KR" dirty="0"/>
              <a:t>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6432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544297" y="553701"/>
            <a:ext cx="3387405" cy="2808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064908" y="3488723"/>
            <a:ext cx="3387405" cy="280862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96107BE-A57B-43A2-8162-9CC825B80B47}"/>
              </a:ext>
            </a:extLst>
          </p:cNvPr>
          <p:cNvSpPr/>
          <p:nvPr userDrawn="1"/>
        </p:nvSpPr>
        <p:spPr>
          <a:xfrm>
            <a:off x="8064908" y="553701"/>
            <a:ext cx="3387405" cy="28083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278EEC4-D011-4897-80FB-FEE45D61C9CB}"/>
              </a:ext>
            </a:extLst>
          </p:cNvPr>
          <p:cNvSpPr/>
          <p:nvPr userDrawn="1"/>
        </p:nvSpPr>
        <p:spPr>
          <a:xfrm>
            <a:off x="4544297" y="3489035"/>
            <a:ext cx="3387405" cy="28083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41745669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11516" y="216000"/>
            <a:ext cx="5228944" cy="642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589C8AA-2D4C-4994-980A-55755859B752}"/>
              </a:ext>
            </a:extLst>
          </p:cNvPr>
          <p:cNvSpPr/>
          <p:nvPr userDrawn="1"/>
        </p:nvSpPr>
        <p:spPr>
          <a:xfrm>
            <a:off x="0" y="0"/>
            <a:ext cx="21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449903D-1884-4F36-ADC7-5E445863E767}"/>
              </a:ext>
            </a:extLst>
          </p:cNvPr>
          <p:cNvSpPr/>
          <p:nvPr userDrawn="1"/>
        </p:nvSpPr>
        <p:spPr>
          <a:xfrm>
            <a:off x="11976000" y="0"/>
            <a:ext cx="21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3353408-014E-40E6-91DD-CB316B4EA769}"/>
              </a:ext>
            </a:extLst>
          </p:cNvPr>
          <p:cNvSpPr/>
          <p:nvPr userDrawn="1"/>
        </p:nvSpPr>
        <p:spPr>
          <a:xfrm>
            <a:off x="0" y="0"/>
            <a:ext cx="12192000" cy="2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3769F56-512B-47D6-9A36-7436DFABFE7B}"/>
              </a:ext>
            </a:extLst>
          </p:cNvPr>
          <p:cNvSpPr/>
          <p:nvPr userDrawn="1"/>
        </p:nvSpPr>
        <p:spPr>
          <a:xfrm>
            <a:off x="0" y="6642000"/>
            <a:ext cx="12192000" cy="2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68482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7795747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119536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4AE70F-BF4F-41FE-ABBC-2D33AA57CB75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942E463B-FB92-43C3-B3B3-02BEE25288E3}"/>
              </a:ext>
            </a:extLst>
          </p:cNvPr>
          <p:cNvSpPr/>
          <p:nvPr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24435" y="259243"/>
            <a:ext cx="113722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ADDBA1-BB9A-4C4D-96C4-07E1746CFFCE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1473206-7C42-4786-B140-605978C37B51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836F97A-1633-4467-A2A3-20FC385DF45B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B6E309C-AEC2-4925-B91D-98DDA2ACEA5E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4F4EFB9-8BCE-4517-9C09-BBB033B9680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73259F1-A5E6-4346-BC1B-CFDE8F987453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94E921E-A6D5-4DD5-8BF2-758327B18813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BEE51DD-653A-463B-97D1-43CA56EE516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15132EF-CEE4-4E38-A8E4-AEF410B8749A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76072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154619-7A46-4D95-B9E4-7CB7BB4C660B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F6544D-EEF2-415C-BE0C-FA5365C52739}"/>
              </a:ext>
            </a:extLst>
          </p:cNvPr>
          <p:cNvSpPr/>
          <p:nvPr userDrawn="1"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5980401-AB6A-4774-BE69-BCE8DE977E90}"/>
              </a:ext>
            </a:extLst>
          </p:cNvPr>
          <p:cNvSpPr/>
          <p:nvPr userDrawn="1"/>
        </p:nvSpPr>
        <p:spPr>
          <a:xfrm>
            <a:off x="0" y="6606000"/>
            <a:ext cx="12192000" cy="25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5CD036EB-19B9-423B-8660-8BD9177C0E97}"/>
              </a:ext>
            </a:extLst>
          </p:cNvPr>
          <p:cNvSpPr/>
          <p:nvPr userDrawn="1"/>
        </p:nvSpPr>
        <p:spPr>
          <a:xfrm>
            <a:off x="0" y="936627"/>
            <a:ext cx="252000" cy="59213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9F272C1B-DE42-4AEA-B50D-9EA744EE8326}"/>
              </a:ext>
            </a:extLst>
          </p:cNvPr>
          <p:cNvSpPr/>
          <p:nvPr userDrawn="1"/>
        </p:nvSpPr>
        <p:spPr>
          <a:xfrm>
            <a:off x="11940000" y="1004735"/>
            <a:ext cx="252000" cy="57701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0" y="259243"/>
            <a:ext cx="12191999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ADDBA1-BB9A-4C4D-96C4-07E1746CFFCE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1473206-7C42-4786-B140-605978C37B51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836F97A-1633-4467-A2A3-20FC385DF45B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B6E309C-AEC2-4925-B91D-98DDA2ACEA5E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4F4EFB9-8BCE-4517-9C09-BBB033B9680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73259F1-A5E6-4346-BC1B-CFDE8F987453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94E921E-A6D5-4DD5-8BF2-758327B18813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BEE51DD-653A-463B-97D1-43CA56EE516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15132EF-CEE4-4E38-A8E4-AEF410B8749A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20000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6E06C-2EEA-45EC-9580-AC70AF097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F683EC-5478-491E-A53B-C20A881B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339D-3B36-4958-9FCD-6A15DF6303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907AC-0D56-4EB1-A3C1-67B1C49A0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B7FA1-F653-4E64-9D35-38E775383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8603-B6D2-49AC-A5DF-395BA71EF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524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53">
            <a:extLst>
              <a:ext uri="{FF2B5EF4-FFF2-40B4-BE49-F238E27FC236}">
                <a16:creationId xmlns:a16="http://schemas.microsoft.com/office/drawing/2014/main" id="{85AC0054-5108-49B2-A32A-823F0D0F70E8}"/>
              </a:ext>
            </a:extLst>
          </p:cNvPr>
          <p:cNvGrpSpPr/>
          <p:nvPr userDrawn="1"/>
        </p:nvGrpSpPr>
        <p:grpSpPr>
          <a:xfrm>
            <a:off x="3390899" y="1741426"/>
            <a:ext cx="5410202" cy="4772430"/>
            <a:chOff x="533894" y="4192047"/>
            <a:chExt cx="2381250" cy="2100541"/>
          </a:xfrm>
          <a:solidFill>
            <a:schemeClr val="accent4">
              <a:alpha val="10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9C2E96E-9E1D-4541-B4C4-6668D48BD62D}"/>
                </a:ext>
              </a:extLst>
            </p:cNvPr>
            <p:cNvSpPr/>
            <p:nvPr/>
          </p:nvSpPr>
          <p:spPr>
            <a:xfrm>
              <a:off x="2442202" y="4537836"/>
              <a:ext cx="315297" cy="421957"/>
            </a:xfrm>
            <a:custGeom>
              <a:avLst/>
              <a:gdLst>
                <a:gd name="connsiteX0" fmla="*/ 236722 w 315297"/>
                <a:gd name="connsiteY0" fmla="*/ 182880 h 421957"/>
                <a:gd name="connsiteX1" fmla="*/ 254820 w 315297"/>
                <a:gd name="connsiteY1" fmla="*/ 280035 h 421957"/>
                <a:gd name="connsiteX2" fmla="*/ 231959 w 315297"/>
                <a:gd name="connsiteY2" fmla="*/ 254318 h 421957"/>
                <a:gd name="connsiteX3" fmla="*/ 231959 w 315297"/>
                <a:gd name="connsiteY3" fmla="*/ 254318 h 421957"/>
                <a:gd name="connsiteX4" fmla="*/ 30029 w 315297"/>
                <a:gd name="connsiteY4" fmla="*/ 98107 h 421957"/>
                <a:gd name="connsiteX5" fmla="*/ 4312 w 315297"/>
                <a:gd name="connsiteY5" fmla="*/ 91440 h 421957"/>
                <a:gd name="connsiteX6" fmla="*/ 9075 w 315297"/>
                <a:gd name="connsiteY6" fmla="*/ 116205 h 421957"/>
                <a:gd name="connsiteX7" fmla="*/ 120517 w 315297"/>
                <a:gd name="connsiteY7" fmla="*/ 239078 h 421957"/>
                <a:gd name="connsiteX8" fmla="*/ 293872 w 315297"/>
                <a:gd name="connsiteY8" fmla="*/ 420053 h 421957"/>
                <a:gd name="connsiteX9" fmla="*/ 300539 w 315297"/>
                <a:gd name="connsiteY9" fmla="*/ 421958 h 421957"/>
                <a:gd name="connsiteX10" fmla="*/ 190050 w 315297"/>
                <a:gd name="connsiteY10" fmla="*/ 0 h 421957"/>
                <a:gd name="connsiteX11" fmla="*/ 233864 w 315297"/>
                <a:gd name="connsiteY11" fmla="*/ 165735 h 421957"/>
                <a:gd name="connsiteX12" fmla="*/ 236722 w 315297"/>
                <a:gd name="connsiteY12" fmla="*/ 182880 h 42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297" h="421957">
                  <a:moveTo>
                    <a:pt x="236722" y="182880"/>
                  </a:moveTo>
                  <a:cubicBezTo>
                    <a:pt x="242437" y="214313"/>
                    <a:pt x="248152" y="245745"/>
                    <a:pt x="254820" y="280035"/>
                  </a:cubicBezTo>
                  <a:cubicBezTo>
                    <a:pt x="237675" y="274320"/>
                    <a:pt x="236722" y="262890"/>
                    <a:pt x="231959" y="254318"/>
                  </a:cubicBezTo>
                  <a:cubicBezTo>
                    <a:pt x="231959" y="254318"/>
                    <a:pt x="231959" y="254318"/>
                    <a:pt x="231959" y="254318"/>
                  </a:cubicBezTo>
                  <a:cubicBezTo>
                    <a:pt x="177667" y="184785"/>
                    <a:pt x="102420" y="143828"/>
                    <a:pt x="30029" y="98107"/>
                  </a:cubicBezTo>
                  <a:cubicBezTo>
                    <a:pt x="22409" y="93345"/>
                    <a:pt x="12884" y="84773"/>
                    <a:pt x="4312" y="91440"/>
                  </a:cubicBezTo>
                  <a:cubicBezTo>
                    <a:pt x="-6166" y="100013"/>
                    <a:pt x="5264" y="108585"/>
                    <a:pt x="9075" y="116205"/>
                  </a:cubicBezTo>
                  <a:cubicBezTo>
                    <a:pt x="33839" y="167640"/>
                    <a:pt x="72892" y="207645"/>
                    <a:pt x="120517" y="239078"/>
                  </a:cubicBezTo>
                  <a:cubicBezTo>
                    <a:pt x="191002" y="287655"/>
                    <a:pt x="253867" y="342900"/>
                    <a:pt x="293872" y="420053"/>
                  </a:cubicBezTo>
                  <a:cubicBezTo>
                    <a:pt x="294825" y="421005"/>
                    <a:pt x="297682" y="421005"/>
                    <a:pt x="300539" y="421958"/>
                  </a:cubicBezTo>
                  <a:cubicBezTo>
                    <a:pt x="341497" y="239078"/>
                    <a:pt x="294825" y="54293"/>
                    <a:pt x="190050" y="0"/>
                  </a:cubicBezTo>
                  <a:cubicBezTo>
                    <a:pt x="218625" y="53340"/>
                    <a:pt x="230054" y="108585"/>
                    <a:pt x="233864" y="165735"/>
                  </a:cubicBezTo>
                  <a:cubicBezTo>
                    <a:pt x="234817" y="171450"/>
                    <a:pt x="235770" y="177165"/>
                    <a:pt x="236722" y="1828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396CF97-5E95-41B1-BEED-72A3F9EC78A9}"/>
                </a:ext>
              </a:extLst>
            </p:cNvPr>
            <p:cNvSpPr/>
            <p:nvPr/>
          </p:nvSpPr>
          <p:spPr>
            <a:xfrm>
              <a:off x="901297" y="4360276"/>
              <a:ext cx="1651315" cy="1642193"/>
            </a:xfrm>
            <a:custGeom>
              <a:avLst/>
              <a:gdLst>
                <a:gd name="connsiteX0" fmla="*/ 6929 w 1651315"/>
                <a:gd name="connsiteY0" fmla="*/ 919557 h 1642193"/>
                <a:gd name="connsiteX1" fmla="*/ 966097 w 1651315"/>
                <a:gd name="connsiteY1" fmla="*/ 1631075 h 1642193"/>
                <a:gd name="connsiteX2" fmla="*/ 1524262 w 1651315"/>
                <a:gd name="connsiteY2" fmla="*/ 379490 h 1642193"/>
                <a:gd name="connsiteX3" fmla="*/ 1224224 w 1651315"/>
                <a:gd name="connsiteY3" fmla="*/ 94692 h 1642193"/>
                <a:gd name="connsiteX4" fmla="*/ 1224224 w 1651315"/>
                <a:gd name="connsiteY4" fmla="*/ 94692 h 1642193"/>
                <a:gd name="connsiteX5" fmla="*/ 940379 w 1651315"/>
                <a:gd name="connsiteY5" fmla="*/ 2300 h 1642193"/>
                <a:gd name="connsiteX6" fmla="*/ 908947 w 1651315"/>
                <a:gd name="connsiteY6" fmla="*/ 13730 h 1642193"/>
                <a:gd name="connsiteX7" fmla="*/ 935617 w 1651315"/>
                <a:gd name="connsiteY7" fmla="*/ 29922 h 1642193"/>
                <a:gd name="connsiteX8" fmla="*/ 1343287 w 1651315"/>
                <a:gd name="connsiteY8" fmla="*/ 213755 h 1642193"/>
                <a:gd name="connsiteX9" fmla="*/ 1346144 w 1651315"/>
                <a:gd name="connsiteY9" fmla="*/ 285192 h 1642193"/>
                <a:gd name="connsiteX10" fmla="*/ 1340429 w 1651315"/>
                <a:gd name="connsiteY10" fmla="*/ 289002 h 1642193"/>
                <a:gd name="connsiteX11" fmla="*/ 1340429 w 1651315"/>
                <a:gd name="connsiteY11" fmla="*/ 289002 h 1642193"/>
                <a:gd name="connsiteX12" fmla="*/ 1309949 w 1651315"/>
                <a:gd name="connsiteY12" fmla="*/ 325197 h 1642193"/>
                <a:gd name="connsiteX13" fmla="*/ 1309949 w 1651315"/>
                <a:gd name="connsiteY13" fmla="*/ 325197 h 1642193"/>
                <a:gd name="connsiteX14" fmla="*/ 1309949 w 1651315"/>
                <a:gd name="connsiteY14" fmla="*/ 325197 h 1642193"/>
                <a:gd name="connsiteX15" fmla="*/ 1297567 w 1651315"/>
                <a:gd name="connsiteY15" fmla="*/ 325197 h 1642193"/>
                <a:gd name="connsiteX16" fmla="*/ 1269944 w 1651315"/>
                <a:gd name="connsiteY16" fmla="*/ 300432 h 1642193"/>
                <a:gd name="connsiteX17" fmla="*/ 1181362 w 1651315"/>
                <a:gd name="connsiteY17" fmla="*/ 215660 h 1642193"/>
                <a:gd name="connsiteX18" fmla="*/ 1158502 w 1651315"/>
                <a:gd name="connsiteY18" fmla="*/ 217565 h 1642193"/>
                <a:gd name="connsiteX19" fmla="*/ 1158502 w 1651315"/>
                <a:gd name="connsiteY19" fmla="*/ 237567 h 1642193"/>
                <a:gd name="connsiteX20" fmla="*/ 1180409 w 1651315"/>
                <a:gd name="connsiteY20" fmla="*/ 305195 h 1642193"/>
                <a:gd name="connsiteX21" fmla="*/ 1206127 w 1651315"/>
                <a:gd name="connsiteY21" fmla="*/ 384252 h 1642193"/>
                <a:gd name="connsiteX22" fmla="*/ 1187077 w 1651315"/>
                <a:gd name="connsiteY22" fmla="*/ 439497 h 1642193"/>
                <a:gd name="connsiteX23" fmla="*/ 1151834 w 1651315"/>
                <a:gd name="connsiteY23" fmla="*/ 481407 h 1642193"/>
                <a:gd name="connsiteX24" fmla="*/ 1108019 w 1651315"/>
                <a:gd name="connsiteY24" fmla="*/ 523317 h 1642193"/>
                <a:gd name="connsiteX25" fmla="*/ 1028962 w 1651315"/>
                <a:gd name="connsiteY25" fmla="*/ 567132 h 1642193"/>
                <a:gd name="connsiteX26" fmla="*/ 1016579 w 1651315"/>
                <a:gd name="connsiteY26" fmla="*/ 580467 h 1642193"/>
                <a:gd name="connsiteX27" fmla="*/ 1036582 w 1651315"/>
                <a:gd name="connsiteY27" fmla="*/ 589992 h 1642193"/>
                <a:gd name="connsiteX28" fmla="*/ 1036582 w 1651315"/>
                <a:gd name="connsiteY28" fmla="*/ 589992 h 1642193"/>
                <a:gd name="connsiteX29" fmla="*/ 968002 w 1651315"/>
                <a:gd name="connsiteY29" fmla="*/ 628092 h 1642193"/>
                <a:gd name="connsiteX30" fmla="*/ 940379 w 1651315"/>
                <a:gd name="connsiteY30" fmla="*/ 648095 h 1642193"/>
                <a:gd name="connsiteX31" fmla="*/ 911804 w 1651315"/>
                <a:gd name="connsiteY31" fmla="*/ 667145 h 1642193"/>
                <a:gd name="connsiteX32" fmla="*/ 887039 w 1651315"/>
                <a:gd name="connsiteY32" fmla="*/ 687147 h 1642193"/>
                <a:gd name="connsiteX33" fmla="*/ 885134 w 1651315"/>
                <a:gd name="connsiteY33" fmla="*/ 769062 h 1642193"/>
                <a:gd name="connsiteX34" fmla="*/ 909899 w 1651315"/>
                <a:gd name="connsiteY34" fmla="*/ 806210 h 1642193"/>
                <a:gd name="connsiteX35" fmla="*/ 997529 w 1651315"/>
                <a:gd name="connsiteY35" fmla="*/ 852882 h 1642193"/>
                <a:gd name="connsiteX36" fmla="*/ 988004 w 1651315"/>
                <a:gd name="connsiteY36" fmla="*/ 1083387 h 1642193"/>
                <a:gd name="connsiteX37" fmla="*/ 919424 w 1651315"/>
                <a:gd name="connsiteY37" fmla="*/ 1113867 h 1642193"/>
                <a:gd name="connsiteX38" fmla="*/ 874657 w 1651315"/>
                <a:gd name="connsiteY38" fmla="*/ 1155777 h 1642193"/>
                <a:gd name="connsiteX39" fmla="*/ 908947 w 1651315"/>
                <a:gd name="connsiteY39" fmla="*/ 1220547 h 1642193"/>
                <a:gd name="connsiteX40" fmla="*/ 908947 w 1651315"/>
                <a:gd name="connsiteY40" fmla="*/ 1220547 h 1642193"/>
                <a:gd name="connsiteX41" fmla="*/ 928949 w 1651315"/>
                <a:gd name="connsiteY41" fmla="*/ 1234835 h 1642193"/>
                <a:gd name="connsiteX42" fmla="*/ 999434 w 1651315"/>
                <a:gd name="connsiteY42" fmla="*/ 1385330 h 1642193"/>
                <a:gd name="connsiteX43" fmla="*/ 953714 w 1651315"/>
                <a:gd name="connsiteY43" fmla="*/ 1441527 h 1642193"/>
                <a:gd name="connsiteX44" fmla="*/ 887039 w 1651315"/>
                <a:gd name="connsiteY44" fmla="*/ 1452005 h 1642193"/>
                <a:gd name="connsiteX45" fmla="*/ 870847 w 1651315"/>
                <a:gd name="connsiteY45" fmla="*/ 1467245 h 1642193"/>
                <a:gd name="connsiteX46" fmla="*/ 887039 w 1651315"/>
                <a:gd name="connsiteY46" fmla="*/ 1482485 h 1642193"/>
                <a:gd name="connsiteX47" fmla="*/ 887039 w 1651315"/>
                <a:gd name="connsiteY47" fmla="*/ 1482485 h 1642193"/>
                <a:gd name="connsiteX48" fmla="*/ 897517 w 1651315"/>
                <a:gd name="connsiteY48" fmla="*/ 1480580 h 1642193"/>
                <a:gd name="connsiteX49" fmla="*/ 1072777 w 1651315"/>
                <a:gd name="connsiteY49" fmla="*/ 1432955 h 1642193"/>
                <a:gd name="connsiteX50" fmla="*/ 1129927 w 1651315"/>
                <a:gd name="connsiteY50" fmla="*/ 1403427 h 1642193"/>
                <a:gd name="connsiteX51" fmla="*/ 1260419 w 1651315"/>
                <a:gd name="connsiteY51" fmla="*/ 1317702 h 1642193"/>
                <a:gd name="connsiteX52" fmla="*/ 1299472 w 1651315"/>
                <a:gd name="connsiteY52" fmla="*/ 1318655 h 1642193"/>
                <a:gd name="connsiteX53" fmla="*/ 1327094 w 1651315"/>
                <a:gd name="connsiteY53" fmla="*/ 1346277 h 1642193"/>
                <a:gd name="connsiteX54" fmla="*/ 1319474 w 1651315"/>
                <a:gd name="connsiteY54" fmla="*/ 1443432 h 1642193"/>
                <a:gd name="connsiteX55" fmla="*/ 888944 w 1651315"/>
                <a:gd name="connsiteY55" fmla="*/ 1611072 h 1642193"/>
                <a:gd name="connsiteX56" fmla="*/ 888944 w 1651315"/>
                <a:gd name="connsiteY56" fmla="*/ 1611072 h 1642193"/>
                <a:gd name="connsiteX57" fmla="*/ 699397 w 1651315"/>
                <a:gd name="connsiteY57" fmla="*/ 1604405 h 1642193"/>
                <a:gd name="connsiteX58" fmla="*/ 699397 w 1651315"/>
                <a:gd name="connsiteY58" fmla="*/ 1604405 h 1642193"/>
                <a:gd name="connsiteX59" fmla="*/ 293632 w 1651315"/>
                <a:gd name="connsiteY59" fmla="*/ 1413905 h 1642193"/>
                <a:gd name="connsiteX60" fmla="*/ 293632 w 1651315"/>
                <a:gd name="connsiteY60" fmla="*/ 1378662 h 1642193"/>
                <a:gd name="connsiteX61" fmla="*/ 366022 w 1651315"/>
                <a:gd name="connsiteY61" fmla="*/ 1305320 h 1642193"/>
                <a:gd name="connsiteX62" fmla="*/ 366022 w 1651315"/>
                <a:gd name="connsiteY62" fmla="*/ 1305320 h 1642193"/>
                <a:gd name="connsiteX63" fmla="*/ 383167 w 1651315"/>
                <a:gd name="connsiteY63" fmla="*/ 1312940 h 1642193"/>
                <a:gd name="connsiteX64" fmla="*/ 423172 w 1651315"/>
                <a:gd name="connsiteY64" fmla="*/ 1347230 h 1642193"/>
                <a:gd name="connsiteX65" fmla="*/ 746069 w 1651315"/>
                <a:gd name="connsiteY65" fmla="*/ 1480580 h 1642193"/>
                <a:gd name="connsiteX66" fmla="*/ 751784 w 1651315"/>
                <a:gd name="connsiteY66" fmla="*/ 1481532 h 1642193"/>
                <a:gd name="connsiteX67" fmla="*/ 751784 w 1651315"/>
                <a:gd name="connsiteY67" fmla="*/ 1481532 h 1642193"/>
                <a:gd name="connsiteX68" fmla="*/ 772739 w 1651315"/>
                <a:gd name="connsiteY68" fmla="*/ 1467245 h 1642193"/>
                <a:gd name="connsiteX69" fmla="*/ 749879 w 1651315"/>
                <a:gd name="connsiteY69" fmla="*/ 1448195 h 1642193"/>
                <a:gd name="connsiteX70" fmla="*/ 749879 w 1651315"/>
                <a:gd name="connsiteY70" fmla="*/ 1448195 h 1642193"/>
                <a:gd name="connsiteX71" fmla="*/ 745117 w 1651315"/>
                <a:gd name="connsiteY71" fmla="*/ 1447242 h 1642193"/>
                <a:gd name="connsiteX72" fmla="*/ 408884 w 1651315"/>
                <a:gd name="connsiteY72" fmla="*/ 1299605 h 1642193"/>
                <a:gd name="connsiteX73" fmla="*/ 398407 w 1651315"/>
                <a:gd name="connsiteY73" fmla="*/ 1283412 h 1642193"/>
                <a:gd name="connsiteX74" fmla="*/ 401264 w 1651315"/>
                <a:gd name="connsiteY74" fmla="*/ 1267220 h 1642193"/>
                <a:gd name="connsiteX75" fmla="*/ 537472 w 1651315"/>
                <a:gd name="connsiteY75" fmla="*/ 1227215 h 1642193"/>
                <a:gd name="connsiteX76" fmla="*/ 537472 w 1651315"/>
                <a:gd name="connsiteY76" fmla="*/ 1227215 h 1642193"/>
                <a:gd name="connsiteX77" fmla="*/ 571762 w 1651315"/>
                <a:gd name="connsiteY77" fmla="*/ 1251980 h 1642193"/>
                <a:gd name="connsiteX78" fmla="*/ 744164 w 1651315"/>
                <a:gd name="connsiteY78" fmla="*/ 1315797 h 1642193"/>
                <a:gd name="connsiteX79" fmla="*/ 751784 w 1651315"/>
                <a:gd name="connsiteY79" fmla="*/ 1317702 h 1642193"/>
                <a:gd name="connsiteX80" fmla="*/ 751784 w 1651315"/>
                <a:gd name="connsiteY80" fmla="*/ 1317702 h 1642193"/>
                <a:gd name="connsiteX81" fmla="*/ 770834 w 1651315"/>
                <a:gd name="connsiteY81" fmla="*/ 1301510 h 1642193"/>
                <a:gd name="connsiteX82" fmla="*/ 753689 w 1651315"/>
                <a:gd name="connsiteY82" fmla="*/ 1287222 h 1642193"/>
                <a:gd name="connsiteX83" fmla="*/ 686062 w 1651315"/>
                <a:gd name="connsiteY83" fmla="*/ 1268172 h 1642193"/>
                <a:gd name="connsiteX84" fmla="*/ 686062 w 1651315"/>
                <a:gd name="connsiteY84" fmla="*/ 1268172 h 1642193"/>
                <a:gd name="connsiteX85" fmla="*/ 684157 w 1651315"/>
                <a:gd name="connsiteY85" fmla="*/ 1268172 h 1642193"/>
                <a:gd name="connsiteX86" fmla="*/ 540329 w 1651315"/>
                <a:gd name="connsiteY86" fmla="*/ 1197687 h 1642193"/>
                <a:gd name="connsiteX87" fmla="*/ 516517 w 1651315"/>
                <a:gd name="connsiteY87" fmla="*/ 1182447 h 1642193"/>
                <a:gd name="connsiteX88" fmla="*/ 517469 w 1651315"/>
                <a:gd name="connsiteY88" fmla="*/ 1153872 h 1642193"/>
                <a:gd name="connsiteX89" fmla="*/ 561284 w 1651315"/>
                <a:gd name="connsiteY89" fmla="*/ 1113867 h 1642193"/>
                <a:gd name="connsiteX90" fmla="*/ 640342 w 1651315"/>
                <a:gd name="connsiteY90" fmla="*/ 1105295 h 1642193"/>
                <a:gd name="connsiteX91" fmla="*/ 647009 w 1651315"/>
                <a:gd name="connsiteY91" fmla="*/ 1111010 h 1642193"/>
                <a:gd name="connsiteX92" fmla="*/ 647009 w 1651315"/>
                <a:gd name="connsiteY92" fmla="*/ 1111010 h 1642193"/>
                <a:gd name="connsiteX93" fmla="*/ 682252 w 1651315"/>
                <a:gd name="connsiteY93" fmla="*/ 1111010 h 1642193"/>
                <a:gd name="connsiteX94" fmla="*/ 673679 w 1651315"/>
                <a:gd name="connsiteY94" fmla="*/ 1090055 h 1642193"/>
                <a:gd name="connsiteX95" fmla="*/ 670822 w 1651315"/>
                <a:gd name="connsiteY95" fmla="*/ 1004330 h 1642193"/>
                <a:gd name="connsiteX96" fmla="*/ 686062 w 1651315"/>
                <a:gd name="connsiteY96" fmla="*/ 989090 h 1642193"/>
                <a:gd name="connsiteX97" fmla="*/ 745117 w 1651315"/>
                <a:gd name="connsiteY97" fmla="*/ 975755 h 1642193"/>
                <a:gd name="connsiteX98" fmla="*/ 764167 w 1651315"/>
                <a:gd name="connsiteY98" fmla="*/ 975755 h 1642193"/>
                <a:gd name="connsiteX99" fmla="*/ 761309 w 1651315"/>
                <a:gd name="connsiteY99" fmla="*/ 955752 h 1642193"/>
                <a:gd name="connsiteX100" fmla="*/ 746069 w 1651315"/>
                <a:gd name="connsiteY100" fmla="*/ 930987 h 1642193"/>
                <a:gd name="connsiteX101" fmla="*/ 725114 w 1651315"/>
                <a:gd name="connsiteY101" fmla="*/ 909080 h 1642193"/>
                <a:gd name="connsiteX102" fmla="*/ 708922 w 1651315"/>
                <a:gd name="connsiteY102" fmla="*/ 908127 h 1642193"/>
                <a:gd name="connsiteX103" fmla="*/ 615577 w 1651315"/>
                <a:gd name="connsiteY103" fmla="*/ 839547 h 1642193"/>
                <a:gd name="connsiteX104" fmla="*/ 615577 w 1651315"/>
                <a:gd name="connsiteY104" fmla="*/ 839547 h 1642193"/>
                <a:gd name="connsiteX105" fmla="*/ 615577 w 1651315"/>
                <a:gd name="connsiteY105" fmla="*/ 839547 h 1642193"/>
                <a:gd name="connsiteX106" fmla="*/ 558427 w 1651315"/>
                <a:gd name="connsiteY106" fmla="*/ 724295 h 1642193"/>
                <a:gd name="connsiteX107" fmla="*/ 578429 w 1651315"/>
                <a:gd name="connsiteY107" fmla="*/ 598565 h 1642193"/>
                <a:gd name="connsiteX108" fmla="*/ 582239 w 1651315"/>
                <a:gd name="connsiteY108" fmla="*/ 589040 h 1642193"/>
                <a:gd name="connsiteX109" fmla="*/ 582239 w 1651315"/>
                <a:gd name="connsiteY109" fmla="*/ 589040 h 1642193"/>
                <a:gd name="connsiteX110" fmla="*/ 593669 w 1651315"/>
                <a:gd name="connsiteY110" fmla="*/ 568085 h 1642193"/>
                <a:gd name="connsiteX111" fmla="*/ 593669 w 1651315"/>
                <a:gd name="connsiteY111" fmla="*/ 568085 h 1642193"/>
                <a:gd name="connsiteX112" fmla="*/ 546997 w 1651315"/>
                <a:gd name="connsiteY112" fmla="*/ 524270 h 1642193"/>
                <a:gd name="connsiteX113" fmla="*/ 557474 w 1651315"/>
                <a:gd name="connsiteY113" fmla="*/ 431877 h 1642193"/>
                <a:gd name="connsiteX114" fmla="*/ 729877 w 1651315"/>
                <a:gd name="connsiteY114" fmla="*/ 357582 h 1642193"/>
                <a:gd name="connsiteX115" fmla="*/ 750832 w 1651315"/>
                <a:gd name="connsiteY115" fmla="*/ 335675 h 1642193"/>
                <a:gd name="connsiteX116" fmla="*/ 723209 w 1651315"/>
                <a:gd name="connsiteY116" fmla="*/ 330912 h 1642193"/>
                <a:gd name="connsiteX117" fmla="*/ 624149 w 1651315"/>
                <a:gd name="connsiteY117" fmla="*/ 360440 h 1642193"/>
                <a:gd name="connsiteX118" fmla="*/ 624149 w 1651315"/>
                <a:gd name="connsiteY118" fmla="*/ 360440 h 1642193"/>
                <a:gd name="connsiteX119" fmla="*/ 624149 w 1651315"/>
                <a:gd name="connsiteY119" fmla="*/ 360440 h 1642193"/>
                <a:gd name="connsiteX120" fmla="*/ 497467 w 1651315"/>
                <a:gd name="connsiteY120" fmla="*/ 442355 h 1642193"/>
                <a:gd name="connsiteX121" fmla="*/ 466987 w 1651315"/>
                <a:gd name="connsiteY121" fmla="*/ 446165 h 1642193"/>
                <a:gd name="connsiteX122" fmla="*/ 466987 w 1651315"/>
                <a:gd name="connsiteY122" fmla="*/ 446165 h 1642193"/>
                <a:gd name="connsiteX123" fmla="*/ 466034 w 1651315"/>
                <a:gd name="connsiteY123" fmla="*/ 430925 h 1642193"/>
                <a:gd name="connsiteX124" fmla="*/ 512707 w 1651315"/>
                <a:gd name="connsiteY124" fmla="*/ 392825 h 1642193"/>
                <a:gd name="connsiteX125" fmla="*/ 601289 w 1651315"/>
                <a:gd name="connsiteY125" fmla="*/ 351867 h 1642193"/>
                <a:gd name="connsiteX126" fmla="*/ 601289 w 1651315"/>
                <a:gd name="connsiteY126" fmla="*/ 351867 h 1642193"/>
                <a:gd name="connsiteX127" fmla="*/ 711779 w 1651315"/>
                <a:gd name="connsiteY127" fmla="*/ 258522 h 1642193"/>
                <a:gd name="connsiteX128" fmla="*/ 751784 w 1651315"/>
                <a:gd name="connsiteY128" fmla="*/ 166130 h 1642193"/>
                <a:gd name="connsiteX129" fmla="*/ 717494 w 1651315"/>
                <a:gd name="connsiteY129" fmla="*/ 145175 h 1642193"/>
                <a:gd name="connsiteX130" fmla="*/ 638437 w 1651315"/>
                <a:gd name="connsiteY130" fmla="*/ 176607 h 1642193"/>
                <a:gd name="connsiteX131" fmla="*/ 498419 w 1651315"/>
                <a:gd name="connsiteY131" fmla="*/ 315672 h 1642193"/>
                <a:gd name="connsiteX132" fmla="*/ 452699 w 1651315"/>
                <a:gd name="connsiteY132" fmla="*/ 417590 h 1642193"/>
                <a:gd name="connsiteX133" fmla="*/ 432697 w 1651315"/>
                <a:gd name="connsiteY133" fmla="*/ 409970 h 1642193"/>
                <a:gd name="connsiteX134" fmla="*/ 432697 w 1651315"/>
                <a:gd name="connsiteY134" fmla="*/ 409970 h 1642193"/>
                <a:gd name="connsiteX135" fmla="*/ 437459 w 1651315"/>
                <a:gd name="connsiteY135" fmla="*/ 317577 h 1642193"/>
                <a:gd name="connsiteX136" fmla="*/ 466034 w 1651315"/>
                <a:gd name="connsiteY136" fmla="*/ 296622 h 1642193"/>
                <a:gd name="connsiteX137" fmla="*/ 484132 w 1651315"/>
                <a:gd name="connsiteY137" fmla="*/ 252807 h 1642193"/>
                <a:gd name="connsiteX138" fmla="*/ 362212 w 1651315"/>
                <a:gd name="connsiteY138" fmla="*/ 333770 h 1642193"/>
                <a:gd name="connsiteX139" fmla="*/ 293632 w 1651315"/>
                <a:gd name="connsiteY139" fmla="*/ 273762 h 1642193"/>
                <a:gd name="connsiteX140" fmla="*/ 296489 w 1651315"/>
                <a:gd name="connsiteY140" fmla="*/ 223280 h 1642193"/>
                <a:gd name="connsiteX141" fmla="*/ 711779 w 1651315"/>
                <a:gd name="connsiteY141" fmla="*/ 31827 h 1642193"/>
                <a:gd name="connsiteX142" fmla="*/ 737497 w 1651315"/>
                <a:gd name="connsiteY142" fmla="*/ 15635 h 1642193"/>
                <a:gd name="connsiteX143" fmla="*/ 708922 w 1651315"/>
                <a:gd name="connsiteY143" fmla="*/ 5157 h 1642193"/>
                <a:gd name="connsiteX144" fmla="*/ 600337 w 1651315"/>
                <a:gd name="connsiteY144" fmla="*/ 27065 h 1642193"/>
                <a:gd name="connsiteX145" fmla="*/ 6929 w 1651315"/>
                <a:gd name="connsiteY145" fmla="*/ 919557 h 1642193"/>
                <a:gd name="connsiteX146" fmla="*/ 1376624 w 1651315"/>
                <a:gd name="connsiteY146" fmla="*/ 294717 h 1642193"/>
                <a:gd name="connsiteX147" fmla="*/ 1429012 w 1651315"/>
                <a:gd name="connsiteY147" fmla="*/ 297575 h 1642193"/>
                <a:gd name="connsiteX148" fmla="*/ 1623322 w 1651315"/>
                <a:gd name="connsiteY148" fmla="*/ 807162 h 1642193"/>
                <a:gd name="connsiteX149" fmla="*/ 1495687 w 1651315"/>
                <a:gd name="connsiteY149" fmla="*/ 809067 h 1642193"/>
                <a:gd name="connsiteX150" fmla="*/ 1482352 w 1651315"/>
                <a:gd name="connsiteY150" fmla="*/ 743345 h 1642193"/>
                <a:gd name="connsiteX151" fmla="*/ 1482352 w 1651315"/>
                <a:gd name="connsiteY151" fmla="*/ 743345 h 1642193"/>
                <a:gd name="connsiteX152" fmla="*/ 1482352 w 1651315"/>
                <a:gd name="connsiteY152" fmla="*/ 742392 h 1642193"/>
                <a:gd name="connsiteX153" fmla="*/ 1424249 w 1651315"/>
                <a:gd name="connsiteY153" fmla="*/ 536652 h 1642193"/>
                <a:gd name="connsiteX154" fmla="*/ 1413772 w 1651315"/>
                <a:gd name="connsiteY154" fmla="*/ 483312 h 1642193"/>
                <a:gd name="connsiteX155" fmla="*/ 1329952 w 1651315"/>
                <a:gd name="connsiteY155" fmla="*/ 387110 h 1642193"/>
                <a:gd name="connsiteX156" fmla="*/ 1314712 w 1651315"/>
                <a:gd name="connsiteY156" fmla="*/ 359487 h 1642193"/>
                <a:gd name="connsiteX157" fmla="*/ 1317569 w 1651315"/>
                <a:gd name="connsiteY157" fmla="*/ 350915 h 1642193"/>
                <a:gd name="connsiteX158" fmla="*/ 1376624 w 1651315"/>
                <a:gd name="connsiteY158" fmla="*/ 294717 h 1642193"/>
                <a:gd name="connsiteX159" fmla="*/ 1423297 w 1651315"/>
                <a:gd name="connsiteY159" fmla="*/ 809067 h 1642193"/>
                <a:gd name="connsiteX160" fmla="*/ 1346144 w 1651315"/>
                <a:gd name="connsiteY160" fmla="*/ 810020 h 1642193"/>
                <a:gd name="connsiteX161" fmla="*/ 1346144 w 1651315"/>
                <a:gd name="connsiteY161" fmla="*/ 810020 h 1642193"/>
                <a:gd name="connsiteX162" fmla="*/ 1345192 w 1651315"/>
                <a:gd name="connsiteY162" fmla="*/ 810020 h 1642193"/>
                <a:gd name="connsiteX163" fmla="*/ 1342334 w 1651315"/>
                <a:gd name="connsiteY163" fmla="*/ 810020 h 1642193"/>
                <a:gd name="connsiteX164" fmla="*/ 1337572 w 1651315"/>
                <a:gd name="connsiteY164" fmla="*/ 810020 h 1642193"/>
                <a:gd name="connsiteX165" fmla="*/ 1323284 w 1651315"/>
                <a:gd name="connsiteY165" fmla="*/ 809067 h 1642193"/>
                <a:gd name="connsiteX166" fmla="*/ 1317569 w 1651315"/>
                <a:gd name="connsiteY166" fmla="*/ 779540 h 1642193"/>
                <a:gd name="connsiteX167" fmla="*/ 1316617 w 1651315"/>
                <a:gd name="connsiteY167" fmla="*/ 695720 h 1642193"/>
                <a:gd name="connsiteX168" fmla="*/ 1316617 w 1651315"/>
                <a:gd name="connsiteY168" fmla="*/ 695720 h 1642193"/>
                <a:gd name="connsiteX169" fmla="*/ 1325189 w 1651315"/>
                <a:gd name="connsiteY169" fmla="*/ 669050 h 1642193"/>
                <a:gd name="connsiteX170" fmla="*/ 1326142 w 1651315"/>
                <a:gd name="connsiteY170" fmla="*/ 658572 h 1642193"/>
                <a:gd name="connsiteX171" fmla="*/ 1280422 w 1651315"/>
                <a:gd name="connsiteY171" fmla="*/ 516650 h 1642193"/>
                <a:gd name="connsiteX172" fmla="*/ 1271849 w 1651315"/>
                <a:gd name="connsiteY172" fmla="*/ 499505 h 1642193"/>
                <a:gd name="connsiteX173" fmla="*/ 1252799 w 1651315"/>
                <a:gd name="connsiteY173" fmla="*/ 489980 h 1642193"/>
                <a:gd name="connsiteX174" fmla="*/ 1268039 w 1651315"/>
                <a:gd name="connsiteY174" fmla="*/ 521412 h 1642193"/>
                <a:gd name="connsiteX175" fmla="*/ 1310902 w 1651315"/>
                <a:gd name="connsiteY175" fmla="*/ 640475 h 1642193"/>
                <a:gd name="connsiteX176" fmla="*/ 1311854 w 1651315"/>
                <a:gd name="connsiteY176" fmla="*/ 646190 h 1642193"/>
                <a:gd name="connsiteX177" fmla="*/ 1302329 w 1651315"/>
                <a:gd name="connsiteY177" fmla="*/ 663335 h 1642193"/>
                <a:gd name="connsiteX178" fmla="*/ 1256609 w 1651315"/>
                <a:gd name="connsiteY178" fmla="*/ 548082 h 1642193"/>
                <a:gd name="connsiteX179" fmla="*/ 1202317 w 1651315"/>
                <a:gd name="connsiteY179" fmla="*/ 490932 h 1642193"/>
                <a:gd name="connsiteX180" fmla="*/ 1197554 w 1651315"/>
                <a:gd name="connsiteY180" fmla="*/ 486170 h 1642193"/>
                <a:gd name="connsiteX181" fmla="*/ 1197554 w 1651315"/>
                <a:gd name="connsiteY181" fmla="*/ 486170 h 1642193"/>
                <a:gd name="connsiteX182" fmla="*/ 1273754 w 1651315"/>
                <a:gd name="connsiteY182" fmla="*/ 469977 h 1642193"/>
                <a:gd name="connsiteX183" fmla="*/ 1288994 w 1651315"/>
                <a:gd name="connsiteY183" fmla="*/ 484265 h 1642193"/>
                <a:gd name="connsiteX184" fmla="*/ 1356622 w 1651315"/>
                <a:gd name="connsiteY184" fmla="*/ 536652 h 1642193"/>
                <a:gd name="connsiteX185" fmla="*/ 1409962 w 1651315"/>
                <a:gd name="connsiteY185" fmla="*/ 565227 h 1642193"/>
                <a:gd name="connsiteX186" fmla="*/ 1411867 w 1651315"/>
                <a:gd name="connsiteY186" fmla="*/ 570942 h 1642193"/>
                <a:gd name="connsiteX187" fmla="*/ 1459492 w 1651315"/>
                <a:gd name="connsiteY187" fmla="*/ 763347 h 1642193"/>
                <a:gd name="connsiteX188" fmla="*/ 1460444 w 1651315"/>
                <a:gd name="connsiteY188" fmla="*/ 771920 h 1642193"/>
                <a:gd name="connsiteX189" fmla="*/ 1423297 w 1651315"/>
                <a:gd name="connsiteY189" fmla="*/ 809067 h 1642193"/>
                <a:gd name="connsiteX190" fmla="*/ 1234702 w 1651315"/>
                <a:gd name="connsiteY190" fmla="*/ 690957 h 1642193"/>
                <a:gd name="connsiteX191" fmla="*/ 1219462 w 1651315"/>
                <a:gd name="connsiteY191" fmla="*/ 669050 h 1642193"/>
                <a:gd name="connsiteX192" fmla="*/ 1197554 w 1651315"/>
                <a:gd name="connsiteY192" fmla="*/ 674765 h 1642193"/>
                <a:gd name="connsiteX193" fmla="*/ 1166122 w 1651315"/>
                <a:gd name="connsiteY193" fmla="*/ 673812 h 1642193"/>
                <a:gd name="connsiteX194" fmla="*/ 1095637 w 1651315"/>
                <a:gd name="connsiteY194" fmla="*/ 618567 h 1642193"/>
                <a:gd name="connsiteX195" fmla="*/ 1089922 w 1651315"/>
                <a:gd name="connsiteY195" fmla="*/ 612852 h 1642193"/>
                <a:gd name="connsiteX196" fmla="*/ 1097542 w 1651315"/>
                <a:gd name="connsiteY196" fmla="*/ 569990 h 1642193"/>
                <a:gd name="connsiteX197" fmla="*/ 1153739 w 1651315"/>
                <a:gd name="connsiteY197" fmla="*/ 515697 h 1642193"/>
                <a:gd name="connsiteX198" fmla="*/ 1189934 w 1651315"/>
                <a:gd name="connsiteY198" fmla="*/ 518555 h 1642193"/>
                <a:gd name="connsiteX199" fmla="*/ 1220414 w 1651315"/>
                <a:gd name="connsiteY199" fmla="*/ 589040 h 1642193"/>
                <a:gd name="connsiteX200" fmla="*/ 1235654 w 1651315"/>
                <a:gd name="connsiteY200" fmla="*/ 610947 h 1642193"/>
                <a:gd name="connsiteX201" fmla="*/ 1266134 w 1651315"/>
                <a:gd name="connsiteY201" fmla="*/ 707150 h 1642193"/>
                <a:gd name="connsiteX202" fmla="*/ 1266134 w 1651315"/>
                <a:gd name="connsiteY202" fmla="*/ 707150 h 1642193"/>
                <a:gd name="connsiteX203" fmla="*/ 1266134 w 1651315"/>
                <a:gd name="connsiteY203" fmla="*/ 707150 h 1642193"/>
                <a:gd name="connsiteX204" fmla="*/ 1268039 w 1651315"/>
                <a:gd name="connsiteY204" fmla="*/ 711912 h 1642193"/>
                <a:gd name="connsiteX205" fmla="*/ 1270897 w 1651315"/>
                <a:gd name="connsiteY205" fmla="*/ 720485 h 1642193"/>
                <a:gd name="connsiteX206" fmla="*/ 1289947 w 1651315"/>
                <a:gd name="connsiteY206" fmla="*/ 755727 h 1642193"/>
                <a:gd name="connsiteX207" fmla="*/ 1294709 w 1651315"/>
                <a:gd name="connsiteY207" fmla="*/ 757632 h 1642193"/>
                <a:gd name="connsiteX208" fmla="*/ 1237559 w 1651315"/>
                <a:gd name="connsiteY208" fmla="*/ 807162 h 1642193"/>
                <a:gd name="connsiteX209" fmla="*/ 1186124 w 1651315"/>
                <a:gd name="connsiteY209" fmla="*/ 799542 h 1642193"/>
                <a:gd name="connsiteX210" fmla="*/ 1232797 w 1651315"/>
                <a:gd name="connsiteY210" fmla="*/ 746202 h 1642193"/>
                <a:gd name="connsiteX211" fmla="*/ 1265182 w 1651315"/>
                <a:gd name="connsiteY211" fmla="*/ 716675 h 1642193"/>
                <a:gd name="connsiteX212" fmla="*/ 1234702 w 1651315"/>
                <a:gd name="connsiteY212" fmla="*/ 690957 h 1642193"/>
                <a:gd name="connsiteX213" fmla="*/ 1070872 w 1651315"/>
                <a:gd name="connsiteY213" fmla="*/ 629045 h 1642193"/>
                <a:gd name="connsiteX214" fmla="*/ 1079444 w 1651315"/>
                <a:gd name="connsiteY214" fmla="*/ 637617 h 1642193"/>
                <a:gd name="connsiteX215" fmla="*/ 1079444 w 1651315"/>
                <a:gd name="connsiteY215" fmla="*/ 637617 h 1642193"/>
                <a:gd name="connsiteX216" fmla="*/ 1054679 w 1651315"/>
                <a:gd name="connsiteY216" fmla="*/ 663335 h 1642193"/>
                <a:gd name="connsiteX217" fmla="*/ 1045154 w 1651315"/>
                <a:gd name="connsiteY217" fmla="*/ 623330 h 1642193"/>
                <a:gd name="connsiteX218" fmla="*/ 1063252 w 1651315"/>
                <a:gd name="connsiteY218" fmla="*/ 621425 h 1642193"/>
                <a:gd name="connsiteX219" fmla="*/ 1070872 w 1651315"/>
                <a:gd name="connsiteY219" fmla="*/ 629045 h 1642193"/>
                <a:gd name="connsiteX220" fmla="*/ 1033724 w 1651315"/>
                <a:gd name="connsiteY220" fmla="*/ 1085292 h 1642193"/>
                <a:gd name="connsiteX221" fmla="*/ 1048964 w 1651315"/>
                <a:gd name="connsiteY221" fmla="*/ 1079577 h 1642193"/>
                <a:gd name="connsiteX222" fmla="*/ 1090874 w 1651315"/>
                <a:gd name="connsiteY222" fmla="*/ 1111010 h 1642193"/>
                <a:gd name="connsiteX223" fmla="*/ 1039439 w 1651315"/>
                <a:gd name="connsiteY223" fmla="*/ 1099580 h 1642193"/>
                <a:gd name="connsiteX224" fmla="*/ 1033724 w 1651315"/>
                <a:gd name="connsiteY224" fmla="*/ 1085292 h 1642193"/>
                <a:gd name="connsiteX225" fmla="*/ 1128974 w 1651315"/>
                <a:gd name="connsiteY225" fmla="*/ 1072910 h 1642193"/>
                <a:gd name="connsiteX226" fmla="*/ 1128022 w 1651315"/>
                <a:gd name="connsiteY226" fmla="*/ 970992 h 1642193"/>
                <a:gd name="connsiteX227" fmla="*/ 1163264 w 1651315"/>
                <a:gd name="connsiteY227" fmla="*/ 930035 h 1642193"/>
                <a:gd name="connsiteX228" fmla="*/ 1224224 w 1651315"/>
                <a:gd name="connsiteY228" fmla="*/ 912890 h 1642193"/>
                <a:gd name="connsiteX229" fmla="*/ 1248989 w 1651315"/>
                <a:gd name="connsiteY229" fmla="*/ 886220 h 1642193"/>
                <a:gd name="connsiteX230" fmla="*/ 1225177 w 1651315"/>
                <a:gd name="connsiteY230" fmla="*/ 873837 h 1642193"/>
                <a:gd name="connsiteX231" fmla="*/ 1204222 w 1651315"/>
                <a:gd name="connsiteY231" fmla="*/ 848120 h 1642193"/>
                <a:gd name="connsiteX232" fmla="*/ 1229939 w 1651315"/>
                <a:gd name="connsiteY232" fmla="*/ 837642 h 1642193"/>
                <a:gd name="connsiteX233" fmla="*/ 1250894 w 1651315"/>
                <a:gd name="connsiteY233" fmla="*/ 836690 h 1642193"/>
                <a:gd name="connsiteX234" fmla="*/ 1288042 w 1651315"/>
                <a:gd name="connsiteY234" fmla="*/ 844310 h 1642193"/>
                <a:gd name="connsiteX235" fmla="*/ 1295662 w 1651315"/>
                <a:gd name="connsiteY235" fmla="*/ 880505 h 1642193"/>
                <a:gd name="connsiteX236" fmla="*/ 1173742 w 1651315"/>
                <a:gd name="connsiteY236" fmla="*/ 1138632 h 1642193"/>
                <a:gd name="connsiteX237" fmla="*/ 1159454 w 1651315"/>
                <a:gd name="connsiteY237" fmla="*/ 1130060 h 1642193"/>
                <a:gd name="connsiteX238" fmla="*/ 1156597 w 1651315"/>
                <a:gd name="connsiteY238" fmla="*/ 1116725 h 1642193"/>
                <a:gd name="connsiteX239" fmla="*/ 1132784 w 1651315"/>
                <a:gd name="connsiteY239" fmla="*/ 1077672 h 1642193"/>
                <a:gd name="connsiteX240" fmla="*/ 1128974 w 1651315"/>
                <a:gd name="connsiteY240" fmla="*/ 1072910 h 1642193"/>
                <a:gd name="connsiteX241" fmla="*/ 1239464 w 1651315"/>
                <a:gd name="connsiteY241" fmla="*/ 1298652 h 1642193"/>
                <a:gd name="connsiteX242" fmla="*/ 1160407 w 1651315"/>
                <a:gd name="connsiteY242" fmla="*/ 1358660 h 1642193"/>
                <a:gd name="connsiteX243" fmla="*/ 1159454 w 1651315"/>
                <a:gd name="connsiteY243" fmla="*/ 1342467 h 1642193"/>
                <a:gd name="connsiteX244" fmla="*/ 1174694 w 1651315"/>
                <a:gd name="connsiteY244" fmla="*/ 1258647 h 1642193"/>
                <a:gd name="connsiteX245" fmla="*/ 1166122 w 1651315"/>
                <a:gd name="connsiteY245" fmla="*/ 1218642 h 1642193"/>
                <a:gd name="connsiteX246" fmla="*/ 1161359 w 1651315"/>
                <a:gd name="connsiteY246" fmla="*/ 1191972 h 1642193"/>
                <a:gd name="connsiteX247" fmla="*/ 1173742 w 1651315"/>
                <a:gd name="connsiteY247" fmla="*/ 1187210 h 1642193"/>
                <a:gd name="connsiteX248" fmla="*/ 1240417 w 1651315"/>
                <a:gd name="connsiteY248" fmla="*/ 1255790 h 1642193"/>
                <a:gd name="connsiteX249" fmla="*/ 1239464 w 1651315"/>
                <a:gd name="connsiteY249" fmla="*/ 1298652 h 1642193"/>
                <a:gd name="connsiteX250" fmla="*/ 1306139 w 1651315"/>
                <a:gd name="connsiteY250" fmla="*/ 1231025 h 1642193"/>
                <a:gd name="connsiteX251" fmla="*/ 1279469 w 1651315"/>
                <a:gd name="connsiteY251" fmla="*/ 1250075 h 1642193"/>
                <a:gd name="connsiteX252" fmla="*/ 1273754 w 1651315"/>
                <a:gd name="connsiteY252" fmla="*/ 1222452 h 1642193"/>
                <a:gd name="connsiteX253" fmla="*/ 1267087 w 1651315"/>
                <a:gd name="connsiteY253" fmla="*/ 1187210 h 1642193"/>
                <a:gd name="connsiteX254" fmla="*/ 1249942 w 1651315"/>
                <a:gd name="connsiteY254" fmla="*/ 1163397 h 1642193"/>
                <a:gd name="connsiteX255" fmla="*/ 1234702 w 1651315"/>
                <a:gd name="connsiteY255" fmla="*/ 1183400 h 1642193"/>
                <a:gd name="connsiteX256" fmla="*/ 1218509 w 1651315"/>
                <a:gd name="connsiteY256" fmla="*/ 1191020 h 1642193"/>
                <a:gd name="connsiteX257" fmla="*/ 1201364 w 1651315"/>
                <a:gd name="connsiteY257" fmla="*/ 1151967 h 1642193"/>
                <a:gd name="connsiteX258" fmla="*/ 1246132 w 1651315"/>
                <a:gd name="connsiteY258" fmla="*/ 1091960 h 1642193"/>
                <a:gd name="connsiteX259" fmla="*/ 1334714 w 1651315"/>
                <a:gd name="connsiteY259" fmla="*/ 849072 h 1642193"/>
                <a:gd name="connsiteX260" fmla="*/ 1392817 w 1651315"/>
                <a:gd name="connsiteY260" fmla="*/ 838595 h 1642193"/>
                <a:gd name="connsiteX261" fmla="*/ 1454729 w 1651315"/>
                <a:gd name="connsiteY261" fmla="*/ 845262 h 1642193"/>
                <a:gd name="connsiteX262" fmla="*/ 1462349 w 1651315"/>
                <a:gd name="connsiteY262" fmla="*/ 859550 h 1642193"/>
                <a:gd name="connsiteX263" fmla="*/ 1306139 w 1651315"/>
                <a:gd name="connsiteY263" fmla="*/ 1231025 h 1642193"/>
                <a:gd name="connsiteX264" fmla="*/ 1359479 w 1651315"/>
                <a:gd name="connsiteY264" fmla="*/ 1210070 h 1642193"/>
                <a:gd name="connsiteX265" fmla="*/ 1483304 w 1651315"/>
                <a:gd name="connsiteY265" fmla="*/ 881457 h 1642193"/>
                <a:gd name="connsiteX266" fmla="*/ 1497592 w 1651315"/>
                <a:gd name="connsiteY266" fmla="*/ 843357 h 1642193"/>
                <a:gd name="connsiteX267" fmla="*/ 1540454 w 1651315"/>
                <a:gd name="connsiteY267" fmla="*/ 835737 h 1642193"/>
                <a:gd name="connsiteX268" fmla="*/ 1593794 w 1651315"/>
                <a:gd name="connsiteY268" fmla="*/ 835737 h 1642193"/>
                <a:gd name="connsiteX269" fmla="*/ 1614749 w 1651315"/>
                <a:gd name="connsiteY269" fmla="*/ 840500 h 1642193"/>
                <a:gd name="connsiteX270" fmla="*/ 1625227 w 1651315"/>
                <a:gd name="connsiteY270" fmla="*/ 865265 h 1642193"/>
                <a:gd name="connsiteX271" fmla="*/ 1625227 w 1651315"/>
                <a:gd name="connsiteY271" fmla="*/ 865265 h 1642193"/>
                <a:gd name="connsiteX272" fmla="*/ 1486162 w 1651315"/>
                <a:gd name="connsiteY272" fmla="*/ 1264362 h 1642193"/>
                <a:gd name="connsiteX273" fmla="*/ 1418534 w 1651315"/>
                <a:gd name="connsiteY273" fmla="*/ 1351040 h 1642193"/>
                <a:gd name="connsiteX274" fmla="*/ 1380434 w 1651315"/>
                <a:gd name="connsiteY274" fmla="*/ 1352945 h 1642193"/>
                <a:gd name="connsiteX275" fmla="*/ 1359479 w 1651315"/>
                <a:gd name="connsiteY275" fmla="*/ 1210070 h 1642193"/>
                <a:gd name="connsiteX276" fmla="*/ 592717 w 1651315"/>
                <a:gd name="connsiteY276" fmla="*/ 252807 h 1642193"/>
                <a:gd name="connsiteX277" fmla="*/ 600337 w 1651315"/>
                <a:gd name="connsiteY277" fmla="*/ 257570 h 1642193"/>
                <a:gd name="connsiteX278" fmla="*/ 562237 w 1651315"/>
                <a:gd name="connsiteY278" fmla="*/ 289002 h 1642193"/>
                <a:gd name="connsiteX279" fmla="*/ 592717 w 1651315"/>
                <a:gd name="connsiteY279" fmla="*/ 252807 h 1642193"/>
                <a:gd name="connsiteX280" fmla="*/ 332684 w 1651315"/>
                <a:gd name="connsiteY280" fmla="*/ 1297700 h 1642193"/>
                <a:gd name="connsiteX281" fmla="*/ 297442 w 1651315"/>
                <a:gd name="connsiteY281" fmla="*/ 1332942 h 1642193"/>
                <a:gd name="connsiteX282" fmla="*/ 215527 w 1651315"/>
                <a:gd name="connsiteY282" fmla="*/ 1330085 h 1642193"/>
                <a:gd name="connsiteX283" fmla="*/ 30742 w 1651315"/>
                <a:gd name="connsiteY283" fmla="*/ 882410 h 1642193"/>
                <a:gd name="connsiteX284" fmla="*/ 74557 w 1651315"/>
                <a:gd name="connsiteY284" fmla="*/ 835737 h 1642193"/>
                <a:gd name="connsiteX285" fmla="*/ 169807 w 1651315"/>
                <a:gd name="connsiteY285" fmla="*/ 917652 h 1642193"/>
                <a:gd name="connsiteX286" fmla="*/ 185999 w 1651315"/>
                <a:gd name="connsiteY286" fmla="*/ 987185 h 1642193"/>
                <a:gd name="connsiteX287" fmla="*/ 176474 w 1651315"/>
                <a:gd name="connsiteY287" fmla="*/ 998615 h 1642193"/>
                <a:gd name="connsiteX288" fmla="*/ 124087 w 1651315"/>
                <a:gd name="connsiteY288" fmla="*/ 1001472 h 1642193"/>
                <a:gd name="connsiteX289" fmla="*/ 80272 w 1651315"/>
                <a:gd name="connsiteY289" fmla="*/ 1033857 h 1642193"/>
                <a:gd name="connsiteX290" fmla="*/ 115514 w 1651315"/>
                <a:gd name="connsiteY290" fmla="*/ 1129107 h 1642193"/>
                <a:gd name="connsiteX291" fmla="*/ 115514 w 1651315"/>
                <a:gd name="connsiteY291" fmla="*/ 1113867 h 1642193"/>
                <a:gd name="connsiteX292" fmla="*/ 115514 w 1651315"/>
                <a:gd name="connsiteY292" fmla="*/ 1081482 h 1642193"/>
                <a:gd name="connsiteX293" fmla="*/ 136469 w 1651315"/>
                <a:gd name="connsiteY293" fmla="*/ 1094817 h 1642193"/>
                <a:gd name="connsiteX294" fmla="*/ 233624 w 1651315"/>
                <a:gd name="connsiteY294" fmla="*/ 1167207 h 1642193"/>
                <a:gd name="connsiteX295" fmla="*/ 278392 w 1651315"/>
                <a:gd name="connsiteY295" fmla="*/ 1191972 h 1642193"/>
                <a:gd name="connsiteX296" fmla="*/ 286012 w 1651315"/>
                <a:gd name="connsiteY296" fmla="*/ 1201497 h 1642193"/>
                <a:gd name="connsiteX297" fmla="*/ 286012 w 1651315"/>
                <a:gd name="connsiteY297" fmla="*/ 1201497 h 1642193"/>
                <a:gd name="connsiteX298" fmla="*/ 331732 w 1651315"/>
                <a:gd name="connsiteY298" fmla="*/ 1260552 h 1642193"/>
                <a:gd name="connsiteX299" fmla="*/ 332684 w 1651315"/>
                <a:gd name="connsiteY299" fmla="*/ 1297700 h 1642193"/>
                <a:gd name="connsiteX300" fmla="*/ 317444 w 1651315"/>
                <a:gd name="connsiteY300" fmla="*/ 879552 h 1642193"/>
                <a:gd name="connsiteX301" fmla="*/ 309824 w 1651315"/>
                <a:gd name="connsiteY301" fmla="*/ 890982 h 1642193"/>
                <a:gd name="connsiteX302" fmla="*/ 272677 w 1651315"/>
                <a:gd name="connsiteY302" fmla="*/ 982422 h 1642193"/>
                <a:gd name="connsiteX303" fmla="*/ 227909 w 1651315"/>
                <a:gd name="connsiteY303" fmla="*/ 1008140 h 1642193"/>
                <a:gd name="connsiteX304" fmla="*/ 218384 w 1651315"/>
                <a:gd name="connsiteY304" fmla="*/ 1007187 h 1642193"/>
                <a:gd name="connsiteX305" fmla="*/ 218384 w 1651315"/>
                <a:gd name="connsiteY305" fmla="*/ 1007187 h 1642193"/>
                <a:gd name="connsiteX306" fmla="*/ 192667 w 1651315"/>
                <a:gd name="connsiteY306" fmla="*/ 874790 h 1642193"/>
                <a:gd name="connsiteX307" fmla="*/ 225052 w 1651315"/>
                <a:gd name="connsiteY307" fmla="*/ 835737 h 1642193"/>
                <a:gd name="connsiteX308" fmla="*/ 296489 w 1651315"/>
                <a:gd name="connsiteY308" fmla="*/ 836690 h 1642193"/>
                <a:gd name="connsiteX309" fmla="*/ 317444 w 1651315"/>
                <a:gd name="connsiteY309" fmla="*/ 879552 h 1642193"/>
                <a:gd name="connsiteX310" fmla="*/ 352687 w 1651315"/>
                <a:gd name="connsiteY310" fmla="*/ 1225310 h 1642193"/>
                <a:gd name="connsiteX311" fmla="*/ 375547 w 1651315"/>
                <a:gd name="connsiteY311" fmla="*/ 1229120 h 1642193"/>
                <a:gd name="connsiteX312" fmla="*/ 381262 w 1651315"/>
                <a:gd name="connsiteY312" fmla="*/ 1249122 h 1642193"/>
                <a:gd name="connsiteX313" fmla="*/ 375547 w 1651315"/>
                <a:gd name="connsiteY313" fmla="*/ 1258647 h 1642193"/>
                <a:gd name="connsiteX314" fmla="*/ 375547 w 1651315"/>
                <a:gd name="connsiteY314" fmla="*/ 1258647 h 1642193"/>
                <a:gd name="connsiteX315" fmla="*/ 346019 w 1651315"/>
                <a:gd name="connsiteY315" fmla="*/ 1236740 h 1642193"/>
                <a:gd name="connsiteX316" fmla="*/ 352687 w 1651315"/>
                <a:gd name="connsiteY316" fmla="*/ 1225310 h 1642193"/>
                <a:gd name="connsiteX317" fmla="*/ 404122 w 1651315"/>
                <a:gd name="connsiteY317" fmla="*/ 904317 h 1642193"/>
                <a:gd name="connsiteX318" fmla="*/ 397454 w 1651315"/>
                <a:gd name="connsiteY318" fmla="*/ 899555 h 1642193"/>
                <a:gd name="connsiteX319" fmla="*/ 398407 w 1651315"/>
                <a:gd name="connsiteY319" fmla="*/ 890982 h 1642193"/>
                <a:gd name="connsiteX320" fmla="*/ 398407 w 1651315"/>
                <a:gd name="connsiteY320" fmla="*/ 890982 h 1642193"/>
                <a:gd name="connsiteX321" fmla="*/ 398407 w 1651315"/>
                <a:gd name="connsiteY321" fmla="*/ 890982 h 1642193"/>
                <a:gd name="connsiteX322" fmla="*/ 356497 w 1651315"/>
                <a:gd name="connsiteY322" fmla="*/ 882410 h 1642193"/>
                <a:gd name="connsiteX323" fmla="*/ 366974 w 1651315"/>
                <a:gd name="connsiteY323" fmla="*/ 839547 h 1642193"/>
                <a:gd name="connsiteX324" fmla="*/ 398407 w 1651315"/>
                <a:gd name="connsiteY324" fmla="*/ 874790 h 1642193"/>
                <a:gd name="connsiteX325" fmla="*/ 418409 w 1651315"/>
                <a:gd name="connsiteY325" fmla="*/ 844310 h 1642193"/>
                <a:gd name="connsiteX326" fmla="*/ 460319 w 1651315"/>
                <a:gd name="connsiteY326" fmla="*/ 870980 h 1642193"/>
                <a:gd name="connsiteX327" fmla="*/ 459367 w 1651315"/>
                <a:gd name="connsiteY327" fmla="*/ 878600 h 1642193"/>
                <a:gd name="connsiteX328" fmla="*/ 459367 w 1651315"/>
                <a:gd name="connsiteY328" fmla="*/ 882410 h 1642193"/>
                <a:gd name="connsiteX329" fmla="*/ 470797 w 1651315"/>
                <a:gd name="connsiteY329" fmla="*/ 934797 h 1642193"/>
                <a:gd name="connsiteX330" fmla="*/ 467939 w 1651315"/>
                <a:gd name="connsiteY330" fmla="*/ 883362 h 1642193"/>
                <a:gd name="connsiteX331" fmla="*/ 467939 w 1651315"/>
                <a:gd name="connsiteY331" fmla="*/ 879552 h 1642193"/>
                <a:gd name="connsiteX332" fmla="*/ 468892 w 1651315"/>
                <a:gd name="connsiteY332" fmla="*/ 839547 h 1642193"/>
                <a:gd name="connsiteX333" fmla="*/ 468892 w 1651315"/>
                <a:gd name="connsiteY333" fmla="*/ 839547 h 1642193"/>
                <a:gd name="connsiteX334" fmla="*/ 488894 w 1651315"/>
                <a:gd name="connsiteY334" fmla="*/ 849072 h 1642193"/>
                <a:gd name="connsiteX335" fmla="*/ 496514 w 1651315"/>
                <a:gd name="connsiteY335" fmla="*/ 881457 h 1642193"/>
                <a:gd name="connsiteX336" fmla="*/ 496514 w 1651315"/>
                <a:gd name="connsiteY336" fmla="*/ 881457 h 1642193"/>
                <a:gd name="connsiteX337" fmla="*/ 559379 w 1651315"/>
                <a:gd name="connsiteY337" fmla="*/ 1025285 h 1642193"/>
                <a:gd name="connsiteX338" fmla="*/ 563189 w 1651315"/>
                <a:gd name="connsiteY338" fmla="*/ 1066242 h 1642193"/>
                <a:gd name="connsiteX339" fmla="*/ 486989 w 1651315"/>
                <a:gd name="connsiteY339" fmla="*/ 1132917 h 1642193"/>
                <a:gd name="connsiteX340" fmla="*/ 467939 w 1651315"/>
                <a:gd name="connsiteY340" fmla="*/ 1130060 h 1642193"/>
                <a:gd name="connsiteX341" fmla="*/ 431744 w 1651315"/>
                <a:gd name="connsiteY341" fmla="*/ 954800 h 1642193"/>
                <a:gd name="connsiteX342" fmla="*/ 404122 w 1651315"/>
                <a:gd name="connsiteY342" fmla="*/ 904317 h 1642193"/>
                <a:gd name="connsiteX343" fmla="*/ 469844 w 1651315"/>
                <a:gd name="connsiteY343" fmla="*/ 755727 h 1642193"/>
                <a:gd name="connsiteX344" fmla="*/ 488894 w 1651315"/>
                <a:gd name="connsiteY344" fmla="*/ 784302 h 1642193"/>
                <a:gd name="connsiteX345" fmla="*/ 483179 w 1651315"/>
                <a:gd name="connsiteY345" fmla="*/ 801447 h 1642193"/>
                <a:gd name="connsiteX346" fmla="*/ 459367 w 1651315"/>
                <a:gd name="connsiteY346" fmla="*/ 810020 h 1642193"/>
                <a:gd name="connsiteX347" fmla="*/ 459367 w 1651315"/>
                <a:gd name="connsiteY347" fmla="*/ 810020 h 1642193"/>
                <a:gd name="connsiteX348" fmla="*/ 452699 w 1651315"/>
                <a:gd name="connsiteY348" fmla="*/ 750965 h 1642193"/>
                <a:gd name="connsiteX349" fmla="*/ 469844 w 1651315"/>
                <a:gd name="connsiteY349" fmla="*/ 755727 h 1642193"/>
                <a:gd name="connsiteX350" fmla="*/ 582239 w 1651315"/>
                <a:gd name="connsiteY350" fmla="*/ 1010045 h 1642193"/>
                <a:gd name="connsiteX351" fmla="*/ 520327 w 1651315"/>
                <a:gd name="connsiteY351" fmla="*/ 888125 h 1642193"/>
                <a:gd name="connsiteX352" fmla="*/ 517469 w 1651315"/>
                <a:gd name="connsiteY352" fmla="*/ 880505 h 1642193"/>
                <a:gd name="connsiteX353" fmla="*/ 517469 w 1651315"/>
                <a:gd name="connsiteY353" fmla="*/ 880505 h 1642193"/>
                <a:gd name="connsiteX354" fmla="*/ 529852 w 1651315"/>
                <a:gd name="connsiteY354" fmla="*/ 869075 h 1642193"/>
                <a:gd name="connsiteX355" fmla="*/ 587002 w 1651315"/>
                <a:gd name="connsiteY355" fmla="*/ 894792 h 1642193"/>
                <a:gd name="connsiteX356" fmla="*/ 630817 w 1651315"/>
                <a:gd name="connsiteY356" fmla="*/ 893840 h 1642193"/>
                <a:gd name="connsiteX357" fmla="*/ 636532 w 1651315"/>
                <a:gd name="connsiteY357" fmla="*/ 903365 h 1642193"/>
                <a:gd name="connsiteX358" fmla="*/ 636532 w 1651315"/>
                <a:gd name="connsiteY358" fmla="*/ 903365 h 1642193"/>
                <a:gd name="connsiteX359" fmla="*/ 635579 w 1651315"/>
                <a:gd name="connsiteY359" fmla="*/ 932892 h 1642193"/>
                <a:gd name="connsiteX360" fmla="*/ 660344 w 1651315"/>
                <a:gd name="connsiteY360" fmla="*/ 911937 h 1642193"/>
                <a:gd name="connsiteX361" fmla="*/ 674632 w 1651315"/>
                <a:gd name="connsiteY361" fmla="*/ 911937 h 1642193"/>
                <a:gd name="connsiteX362" fmla="*/ 684157 w 1651315"/>
                <a:gd name="connsiteY362" fmla="*/ 943370 h 1642193"/>
                <a:gd name="connsiteX363" fmla="*/ 606052 w 1651315"/>
                <a:gd name="connsiteY363" fmla="*/ 1021475 h 1642193"/>
                <a:gd name="connsiteX364" fmla="*/ 582239 w 1651315"/>
                <a:gd name="connsiteY364" fmla="*/ 1010045 h 1642193"/>
                <a:gd name="connsiteX365" fmla="*/ 502229 w 1651315"/>
                <a:gd name="connsiteY365" fmla="*/ 517602 h 1642193"/>
                <a:gd name="connsiteX366" fmla="*/ 560332 w 1651315"/>
                <a:gd name="connsiteY366" fmla="*/ 579515 h 1642193"/>
                <a:gd name="connsiteX367" fmla="*/ 560332 w 1651315"/>
                <a:gd name="connsiteY367" fmla="*/ 579515 h 1642193"/>
                <a:gd name="connsiteX368" fmla="*/ 572714 w 1651315"/>
                <a:gd name="connsiteY368" fmla="*/ 587135 h 1642193"/>
                <a:gd name="connsiteX369" fmla="*/ 566999 w 1651315"/>
                <a:gd name="connsiteY369" fmla="*/ 594755 h 1642193"/>
                <a:gd name="connsiteX370" fmla="*/ 486989 w 1651315"/>
                <a:gd name="connsiteY370" fmla="*/ 690957 h 1642193"/>
                <a:gd name="connsiteX371" fmla="*/ 480322 w 1651315"/>
                <a:gd name="connsiteY371" fmla="*/ 701435 h 1642193"/>
                <a:gd name="connsiteX372" fmla="*/ 480322 w 1651315"/>
                <a:gd name="connsiteY372" fmla="*/ 701435 h 1642193"/>
                <a:gd name="connsiteX373" fmla="*/ 426029 w 1651315"/>
                <a:gd name="connsiteY373" fmla="*/ 762395 h 1642193"/>
                <a:gd name="connsiteX374" fmla="*/ 415552 w 1651315"/>
                <a:gd name="connsiteY374" fmla="*/ 792875 h 1642193"/>
                <a:gd name="connsiteX375" fmla="*/ 369832 w 1651315"/>
                <a:gd name="connsiteY375" fmla="*/ 808115 h 1642193"/>
                <a:gd name="connsiteX376" fmla="*/ 354592 w 1651315"/>
                <a:gd name="connsiteY376" fmla="*/ 778587 h 1642193"/>
                <a:gd name="connsiteX377" fmla="*/ 459367 w 1651315"/>
                <a:gd name="connsiteY377" fmla="*/ 521412 h 1642193"/>
                <a:gd name="connsiteX378" fmla="*/ 502229 w 1651315"/>
                <a:gd name="connsiteY378" fmla="*/ 517602 h 1642193"/>
                <a:gd name="connsiteX379" fmla="*/ 396502 w 1651315"/>
                <a:gd name="connsiteY379" fmla="*/ 412827 h 1642193"/>
                <a:gd name="connsiteX380" fmla="*/ 452699 w 1651315"/>
                <a:gd name="connsiteY380" fmla="*/ 466167 h 1642193"/>
                <a:gd name="connsiteX381" fmla="*/ 452699 w 1651315"/>
                <a:gd name="connsiteY381" fmla="*/ 466167 h 1642193"/>
                <a:gd name="connsiteX382" fmla="*/ 440317 w 1651315"/>
                <a:gd name="connsiteY382" fmla="*/ 499505 h 1642193"/>
                <a:gd name="connsiteX383" fmla="*/ 329827 w 1651315"/>
                <a:gd name="connsiteY383" fmla="*/ 765252 h 1642193"/>
                <a:gd name="connsiteX384" fmla="*/ 278392 w 1651315"/>
                <a:gd name="connsiteY384" fmla="*/ 809067 h 1642193"/>
                <a:gd name="connsiteX385" fmla="*/ 199334 w 1651315"/>
                <a:gd name="connsiteY385" fmla="*/ 713817 h 1642193"/>
                <a:gd name="connsiteX386" fmla="*/ 334589 w 1651315"/>
                <a:gd name="connsiteY386" fmla="*/ 415685 h 1642193"/>
                <a:gd name="connsiteX387" fmla="*/ 396502 w 1651315"/>
                <a:gd name="connsiteY387" fmla="*/ 412827 h 1642193"/>
                <a:gd name="connsiteX388" fmla="*/ 32647 w 1651315"/>
                <a:gd name="connsiteY388" fmla="*/ 739535 h 1642193"/>
                <a:gd name="connsiteX389" fmla="*/ 229814 w 1651315"/>
                <a:gd name="connsiteY389" fmla="*/ 289002 h 1642193"/>
                <a:gd name="connsiteX390" fmla="*/ 270772 w 1651315"/>
                <a:gd name="connsiteY390" fmla="*/ 286145 h 1642193"/>
                <a:gd name="connsiteX391" fmla="*/ 328874 w 1651315"/>
                <a:gd name="connsiteY391" fmla="*/ 344247 h 1642193"/>
                <a:gd name="connsiteX392" fmla="*/ 328874 w 1651315"/>
                <a:gd name="connsiteY392" fmla="*/ 380442 h 1642193"/>
                <a:gd name="connsiteX393" fmla="*/ 165997 w 1651315"/>
                <a:gd name="connsiteY393" fmla="*/ 771920 h 1642193"/>
                <a:gd name="connsiteX394" fmla="*/ 124087 w 1651315"/>
                <a:gd name="connsiteY394" fmla="*/ 809067 h 1642193"/>
                <a:gd name="connsiteX395" fmla="*/ 95512 w 1651315"/>
                <a:gd name="connsiteY395" fmla="*/ 809067 h 1642193"/>
                <a:gd name="connsiteX396" fmla="*/ 32647 w 1651315"/>
                <a:gd name="connsiteY396" fmla="*/ 739535 h 164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</a:cxnLst>
              <a:rect l="l" t="t" r="r" b="b"/>
              <a:pathLst>
                <a:path w="1651315" h="1642193">
                  <a:moveTo>
                    <a:pt x="6929" y="919557"/>
                  </a:moveTo>
                  <a:cubicBezTo>
                    <a:pt x="70747" y="1391997"/>
                    <a:pt x="494609" y="1706322"/>
                    <a:pt x="966097" y="1631075"/>
                  </a:cubicBezTo>
                  <a:cubicBezTo>
                    <a:pt x="1538549" y="1539635"/>
                    <a:pt x="1838587" y="867170"/>
                    <a:pt x="1524262" y="379490"/>
                  </a:cubicBezTo>
                  <a:cubicBezTo>
                    <a:pt x="1447109" y="259475"/>
                    <a:pt x="1345192" y="167082"/>
                    <a:pt x="1224224" y="94692"/>
                  </a:cubicBezTo>
                  <a:cubicBezTo>
                    <a:pt x="1224224" y="94692"/>
                    <a:pt x="1224224" y="94692"/>
                    <a:pt x="1224224" y="94692"/>
                  </a:cubicBezTo>
                  <a:cubicBezTo>
                    <a:pt x="1134689" y="48972"/>
                    <a:pt x="1041344" y="14682"/>
                    <a:pt x="940379" y="2300"/>
                  </a:cubicBezTo>
                  <a:cubicBezTo>
                    <a:pt x="928949" y="395"/>
                    <a:pt x="910852" y="-5320"/>
                    <a:pt x="908947" y="13730"/>
                  </a:cubicBezTo>
                  <a:cubicBezTo>
                    <a:pt x="907042" y="29922"/>
                    <a:pt x="925139" y="28017"/>
                    <a:pt x="935617" y="29922"/>
                  </a:cubicBezTo>
                  <a:cubicBezTo>
                    <a:pt x="1089922" y="50877"/>
                    <a:pt x="1224224" y="114695"/>
                    <a:pt x="1343287" y="213755"/>
                  </a:cubicBezTo>
                  <a:cubicBezTo>
                    <a:pt x="1385197" y="248045"/>
                    <a:pt x="1385197" y="248997"/>
                    <a:pt x="1346144" y="285192"/>
                  </a:cubicBezTo>
                  <a:cubicBezTo>
                    <a:pt x="1344239" y="287097"/>
                    <a:pt x="1342334" y="288050"/>
                    <a:pt x="1340429" y="289002"/>
                  </a:cubicBezTo>
                  <a:cubicBezTo>
                    <a:pt x="1340429" y="289002"/>
                    <a:pt x="1340429" y="289002"/>
                    <a:pt x="1340429" y="289002"/>
                  </a:cubicBezTo>
                  <a:cubicBezTo>
                    <a:pt x="1329952" y="301385"/>
                    <a:pt x="1320427" y="312815"/>
                    <a:pt x="1309949" y="325197"/>
                  </a:cubicBezTo>
                  <a:cubicBezTo>
                    <a:pt x="1309949" y="325197"/>
                    <a:pt x="1309949" y="325197"/>
                    <a:pt x="1309949" y="325197"/>
                  </a:cubicBezTo>
                  <a:cubicBezTo>
                    <a:pt x="1309949" y="325197"/>
                    <a:pt x="1309949" y="325197"/>
                    <a:pt x="1309949" y="325197"/>
                  </a:cubicBezTo>
                  <a:cubicBezTo>
                    <a:pt x="1305187" y="325197"/>
                    <a:pt x="1301377" y="325197"/>
                    <a:pt x="1297567" y="325197"/>
                  </a:cubicBezTo>
                  <a:cubicBezTo>
                    <a:pt x="1283279" y="323292"/>
                    <a:pt x="1272802" y="317577"/>
                    <a:pt x="1269944" y="300432"/>
                  </a:cubicBezTo>
                  <a:cubicBezTo>
                    <a:pt x="1261372" y="249950"/>
                    <a:pt x="1218509" y="235662"/>
                    <a:pt x="1181362" y="215660"/>
                  </a:cubicBezTo>
                  <a:cubicBezTo>
                    <a:pt x="1173742" y="210897"/>
                    <a:pt x="1165169" y="209945"/>
                    <a:pt x="1158502" y="217565"/>
                  </a:cubicBezTo>
                  <a:cubicBezTo>
                    <a:pt x="1152787" y="224232"/>
                    <a:pt x="1155644" y="230900"/>
                    <a:pt x="1158502" y="237567"/>
                  </a:cubicBezTo>
                  <a:cubicBezTo>
                    <a:pt x="1168027" y="259475"/>
                    <a:pt x="1178504" y="281382"/>
                    <a:pt x="1180409" y="305195"/>
                  </a:cubicBezTo>
                  <a:cubicBezTo>
                    <a:pt x="1182314" y="333770"/>
                    <a:pt x="1184219" y="361392"/>
                    <a:pt x="1206127" y="384252"/>
                  </a:cubicBezTo>
                  <a:cubicBezTo>
                    <a:pt x="1220414" y="399492"/>
                    <a:pt x="1205174" y="440450"/>
                    <a:pt x="1187077" y="439497"/>
                  </a:cubicBezTo>
                  <a:cubicBezTo>
                    <a:pt x="1151834" y="436640"/>
                    <a:pt x="1153739" y="459500"/>
                    <a:pt x="1151834" y="481407"/>
                  </a:cubicBezTo>
                  <a:cubicBezTo>
                    <a:pt x="1137547" y="495695"/>
                    <a:pt x="1123259" y="509982"/>
                    <a:pt x="1108019" y="523317"/>
                  </a:cubicBezTo>
                  <a:cubicBezTo>
                    <a:pt x="1085159" y="544272"/>
                    <a:pt x="1068967" y="575705"/>
                    <a:pt x="1028962" y="567132"/>
                  </a:cubicBezTo>
                  <a:cubicBezTo>
                    <a:pt x="1021342" y="565227"/>
                    <a:pt x="1015627" y="572847"/>
                    <a:pt x="1016579" y="580467"/>
                  </a:cubicBezTo>
                  <a:cubicBezTo>
                    <a:pt x="1018484" y="592850"/>
                    <a:pt x="1028962" y="588087"/>
                    <a:pt x="1036582" y="589992"/>
                  </a:cubicBezTo>
                  <a:cubicBezTo>
                    <a:pt x="1036582" y="589992"/>
                    <a:pt x="1036582" y="589992"/>
                    <a:pt x="1036582" y="589992"/>
                  </a:cubicBezTo>
                  <a:cubicBezTo>
                    <a:pt x="1021342" y="616662"/>
                    <a:pt x="1000387" y="639522"/>
                    <a:pt x="968002" y="628092"/>
                  </a:cubicBezTo>
                  <a:cubicBezTo>
                    <a:pt x="942284" y="618567"/>
                    <a:pt x="938474" y="634760"/>
                    <a:pt x="940379" y="648095"/>
                  </a:cubicBezTo>
                  <a:cubicBezTo>
                    <a:pt x="944189" y="677622"/>
                    <a:pt x="929902" y="674765"/>
                    <a:pt x="911804" y="667145"/>
                  </a:cubicBezTo>
                  <a:cubicBezTo>
                    <a:pt x="889897" y="657620"/>
                    <a:pt x="887039" y="670002"/>
                    <a:pt x="887039" y="687147"/>
                  </a:cubicBezTo>
                  <a:cubicBezTo>
                    <a:pt x="887039" y="714770"/>
                    <a:pt x="887039" y="742392"/>
                    <a:pt x="885134" y="769062"/>
                  </a:cubicBezTo>
                  <a:cubicBezTo>
                    <a:pt x="883229" y="790017"/>
                    <a:pt x="890849" y="799542"/>
                    <a:pt x="909899" y="806210"/>
                  </a:cubicBezTo>
                  <a:cubicBezTo>
                    <a:pt x="941332" y="817640"/>
                    <a:pt x="971812" y="831927"/>
                    <a:pt x="997529" y="852882"/>
                  </a:cubicBezTo>
                  <a:cubicBezTo>
                    <a:pt x="1076587" y="914795"/>
                    <a:pt x="1070872" y="1028142"/>
                    <a:pt x="988004" y="1083387"/>
                  </a:cubicBezTo>
                  <a:cubicBezTo>
                    <a:pt x="967049" y="1097675"/>
                    <a:pt x="943237" y="1105295"/>
                    <a:pt x="919424" y="1113867"/>
                  </a:cubicBezTo>
                  <a:cubicBezTo>
                    <a:pt x="898469" y="1121487"/>
                    <a:pt x="875609" y="1123392"/>
                    <a:pt x="874657" y="1155777"/>
                  </a:cubicBezTo>
                  <a:cubicBezTo>
                    <a:pt x="874657" y="1185305"/>
                    <a:pt x="875609" y="1211022"/>
                    <a:pt x="908947" y="1220547"/>
                  </a:cubicBezTo>
                  <a:cubicBezTo>
                    <a:pt x="908947" y="1220547"/>
                    <a:pt x="908947" y="1220547"/>
                    <a:pt x="908947" y="1220547"/>
                  </a:cubicBezTo>
                  <a:cubicBezTo>
                    <a:pt x="915614" y="1225310"/>
                    <a:pt x="922282" y="1230072"/>
                    <a:pt x="928949" y="1234835"/>
                  </a:cubicBezTo>
                  <a:cubicBezTo>
                    <a:pt x="980384" y="1271982"/>
                    <a:pt x="999434" y="1325322"/>
                    <a:pt x="999434" y="1385330"/>
                  </a:cubicBezTo>
                  <a:cubicBezTo>
                    <a:pt x="999434" y="1414857"/>
                    <a:pt x="988004" y="1437717"/>
                    <a:pt x="953714" y="1441527"/>
                  </a:cubicBezTo>
                  <a:cubicBezTo>
                    <a:pt x="931807" y="1443432"/>
                    <a:pt x="909899" y="1448195"/>
                    <a:pt x="887039" y="1452005"/>
                  </a:cubicBezTo>
                  <a:cubicBezTo>
                    <a:pt x="878467" y="1453910"/>
                    <a:pt x="870847" y="1456767"/>
                    <a:pt x="870847" y="1467245"/>
                  </a:cubicBezTo>
                  <a:cubicBezTo>
                    <a:pt x="870847" y="1477722"/>
                    <a:pt x="879419" y="1480580"/>
                    <a:pt x="887039" y="1482485"/>
                  </a:cubicBezTo>
                  <a:cubicBezTo>
                    <a:pt x="887039" y="1482485"/>
                    <a:pt x="887039" y="1482485"/>
                    <a:pt x="887039" y="1482485"/>
                  </a:cubicBezTo>
                  <a:cubicBezTo>
                    <a:pt x="890849" y="1481532"/>
                    <a:pt x="893707" y="1481532"/>
                    <a:pt x="897517" y="1480580"/>
                  </a:cubicBezTo>
                  <a:cubicBezTo>
                    <a:pt x="957524" y="1470102"/>
                    <a:pt x="1016579" y="1457720"/>
                    <a:pt x="1072777" y="1432955"/>
                  </a:cubicBezTo>
                  <a:cubicBezTo>
                    <a:pt x="1092779" y="1424382"/>
                    <a:pt x="1111829" y="1414857"/>
                    <a:pt x="1129927" y="1403427"/>
                  </a:cubicBezTo>
                  <a:cubicBezTo>
                    <a:pt x="1141357" y="1402475"/>
                    <a:pt x="1231844" y="1342467"/>
                    <a:pt x="1260419" y="1317702"/>
                  </a:cubicBezTo>
                  <a:cubicBezTo>
                    <a:pt x="1275659" y="1304367"/>
                    <a:pt x="1286137" y="1303415"/>
                    <a:pt x="1299472" y="1318655"/>
                  </a:cubicBezTo>
                  <a:cubicBezTo>
                    <a:pt x="1308044" y="1328180"/>
                    <a:pt x="1317569" y="1336752"/>
                    <a:pt x="1327094" y="1346277"/>
                  </a:cubicBezTo>
                  <a:cubicBezTo>
                    <a:pt x="1378529" y="1397712"/>
                    <a:pt x="1378529" y="1397712"/>
                    <a:pt x="1319474" y="1443432"/>
                  </a:cubicBezTo>
                  <a:cubicBezTo>
                    <a:pt x="1192792" y="1541540"/>
                    <a:pt x="1050869" y="1602500"/>
                    <a:pt x="888944" y="1611072"/>
                  </a:cubicBezTo>
                  <a:cubicBezTo>
                    <a:pt x="888944" y="1611072"/>
                    <a:pt x="888944" y="1611072"/>
                    <a:pt x="888944" y="1611072"/>
                  </a:cubicBezTo>
                  <a:cubicBezTo>
                    <a:pt x="825127" y="1622502"/>
                    <a:pt x="762262" y="1617740"/>
                    <a:pt x="699397" y="1604405"/>
                  </a:cubicBezTo>
                  <a:cubicBezTo>
                    <a:pt x="699397" y="1604405"/>
                    <a:pt x="699397" y="1604405"/>
                    <a:pt x="699397" y="1604405"/>
                  </a:cubicBezTo>
                  <a:cubicBezTo>
                    <a:pt x="543187" y="1584402"/>
                    <a:pt x="410789" y="1515822"/>
                    <a:pt x="293632" y="1413905"/>
                  </a:cubicBezTo>
                  <a:cubicBezTo>
                    <a:pt x="279344" y="1401522"/>
                    <a:pt x="281249" y="1391045"/>
                    <a:pt x="293632" y="1378662"/>
                  </a:cubicBezTo>
                  <a:cubicBezTo>
                    <a:pt x="318397" y="1354850"/>
                    <a:pt x="342209" y="1329132"/>
                    <a:pt x="366022" y="1305320"/>
                  </a:cubicBezTo>
                  <a:lnTo>
                    <a:pt x="366022" y="1305320"/>
                  </a:lnTo>
                  <a:cubicBezTo>
                    <a:pt x="367927" y="1309130"/>
                    <a:pt x="382214" y="1312940"/>
                    <a:pt x="383167" y="1312940"/>
                  </a:cubicBezTo>
                  <a:cubicBezTo>
                    <a:pt x="396502" y="1324370"/>
                    <a:pt x="409837" y="1336752"/>
                    <a:pt x="423172" y="1347230"/>
                  </a:cubicBezTo>
                  <a:cubicBezTo>
                    <a:pt x="518422" y="1421525"/>
                    <a:pt x="627959" y="1461530"/>
                    <a:pt x="746069" y="1480580"/>
                  </a:cubicBezTo>
                  <a:cubicBezTo>
                    <a:pt x="747974" y="1480580"/>
                    <a:pt x="749879" y="1481532"/>
                    <a:pt x="751784" y="1481532"/>
                  </a:cubicBezTo>
                  <a:cubicBezTo>
                    <a:pt x="751784" y="1481532"/>
                    <a:pt x="751784" y="1481532"/>
                    <a:pt x="751784" y="1481532"/>
                  </a:cubicBezTo>
                  <a:cubicBezTo>
                    <a:pt x="760357" y="1479627"/>
                    <a:pt x="772739" y="1480580"/>
                    <a:pt x="772739" y="1467245"/>
                  </a:cubicBezTo>
                  <a:cubicBezTo>
                    <a:pt x="772739" y="1452005"/>
                    <a:pt x="757499" y="1454862"/>
                    <a:pt x="749879" y="1448195"/>
                  </a:cubicBezTo>
                  <a:cubicBezTo>
                    <a:pt x="749879" y="1448195"/>
                    <a:pt x="749879" y="1448195"/>
                    <a:pt x="749879" y="1448195"/>
                  </a:cubicBezTo>
                  <a:cubicBezTo>
                    <a:pt x="747974" y="1448195"/>
                    <a:pt x="746069" y="1448195"/>
                    <a:pt x="745117" y="1447242"/>
                  </a:cubicBezTo>
                  <a:cubicBezTo>
                    <a:pt x="616529" y="1435812"/>
                    <a:pt x="506992" y="1380567"/>
                    <a:pt x="408884" y="1299605"/>
                  </a:cubicBezTo>
                  <a:cubicBezTo>
                    <a:pt x="403169" y="1294842"/>
                    <a:pt x="400312" y="1290080"/>
                    <a:pt x="398407" y="1283412"/>
                  </a:cubicBezTo>
                  <a:cubicBezTo>
                    <a:pt x="397454" y="1278650"/>
                    <a:pt x="398407" y="1272935"/>
                    <a:pt x="401264" y="1267220"/>
                  </a:cubicBezTo>
                  <a:cubicBezTo>
                    <a:pt x="446984" y="1253885"/>
                    <a:pt x="491752" y="1240550"/>
                    <a:pt x="537472" y="1227215"/>
                  </a:cubicBezTo>
                  <a:cubicBezTo>
                    <a:pt x="537472" y="1227215"/>
                    <a:pt x="537472" y="1227215"/>
                    <a:pt x="537472" y="1227215"/>
                  </a:cubicBezTo>
                  <a:cubicBezTo>
                    <a:pt x="539377" y="1228167"/>
                    <a:pt x="561284" y="1245312"/>
                    <a:pt x="571762" y="1251980"/>
                  </a:cubicBezTo>
                  <a:cubicBezTo>
                    <a:pt x="625102" y="1285317"/>
                    <a:pt x="684157" y="1301510"/>
                    <a:pt x="744164" y="1315797"/>
                  </a:cubicBezTo>
                  <a:cubicBezTo>
                    <a:pt x="747022" y="1316750"/>
                    <a:pt x="748927" y="1316750"/>
                    <a:pt x="751784" y="1317702"/>
                  </a:cubicBezTo>
                  <a:lnTo>
                    <a:pt x="751784" y="1317702"/>
                  </a:lnTo>
                  <a:cubicBezTo>
                    <a:pt x="761309" y="1315797"/>
                    <a:pt x="771787" y="1314845"/>
                    <a:pt x="770834" y="1301510"/>
                  </a:cubicBezTo>
                  <a:cubicBezTo>
                    <a:pt x="769882" y="1291032"/>
                    <a:pt x="761309" y="1289127"/>
                    <a:pt x="753689" y="1287222"/>
                  </a:cubicBezTo>
                  <a:cubicBezTo>
                    <a:pt x="730829" y="1281507"/>
                    <a:pt x="707017" y="1280555"/>
                    <a:pt x="686062" y="1268172"/>
                  </a:cubicBezTo>
                  <a:cubicBezTo>
                    <a:pt x="686062" y="1268172"/>
                    <a:pt x="686062" y="1268172"/>
                    <a:pt x="686062" y="1268172"/>
                  </a:cubicBezTo>
                  <a:cubicBezTo>
                    <a:pt x="685109" y="1268172"/>
                    <a:pt x="685109" y="1268172"/>
                    <a:pt x="684157" y="1268172"/>
                  </a:cubicBezTo>
                  <a:cubicBezTo>
                    <a:pt x="629864" y="1256742"/>
                    <a:pt x="585097" y="1227215"/>
                    <a:pt x="540329" y="1197687"/>
                  </a:cubicBezTo>
                  <a:cubicBezTo>
                    <a:pt x="532709" y="1192925"/>
                    <a:pt x="524137" y="1187210"/>
                    <a:pt x="516517" y="1182447"/>
                  </a:cubicBezTo>
                  <a:cubicBezTo>
                    <a:pt x="512707" y="1172922"/>
                    <a:pt x="511754" y="1163397"/>
                    <a:pt x="517469" y="1153872"/>
                  </a:cubicBezTo>
                  <a:cubicBezTo>
                    <a:pt x="519374" y="1151967"/>
                    <a:pt x="547949" y="1125297"/>
                    <a:pt x="561284" y="1113867"/>
                  </a:cubicBezTo>
                  <a:cubicBezTo>
                    <a:pt x="605099" y="1071957"/>
                    <a:pt x="595574" y="1069100"/>
                    <a:pt x="640342" y="1105295"/>
                  </a:cubicBezTo>
                  <a:cubicBezTo>
                    <a:pt x="642247" y="1107200"/>
                    <a:pt x="644152" y="1109105"/>
                    <a:pt x="647009" y="1111010"/>
                  </a:cubicBezTo>
                  <a:cubicBezTo>
                    <a:pt x="647009" y="1111010"/>
                    <a:pt x="647009" y="1111010"/>
                    <a:pt x="647009" y="1111010"/>
                  </a:cubicBezTo>
                  <a:cubicBezTo>
                    <a:pt x="658439" y="1111962"/>
                    <a:pt x="670822" y="1128155"/>
                    <a:pt x="682252" y="1111010"/>
                  </a:cubicBezTo>
                  <a:cubicBezTo>
                    <a:pt x="687967" y="1102437"/>
                    <a:pt x="681299" y="1096722"/>
                    <a:pt x="673679" y="1090055"/>
                  </a:cubicBezTo>
                  <a:cubicBezTo>
                    <a:pt x="625102" y="1050050"/>
                    <a:pt x="625102" y="1050050"/>
                    <a:pt x="670822" y="1004330"/>
                  </a:cubicBezTo>
                  <a:cubicBezTo>
                    <a:pt x="675584" y="999567"/>
                    <a:pt x="681299" y="994805"/>
                    <a:pt x="686062" y="989090"/>
                  </a:cubicBezTo>
                  <a:cubicBezTo>
                    <a:pt x="702254" y="969087"/>
                    <a:pt x="719399" y="954800"/>
                    <a:pt x="745117" y="975755"/>
                  </a:cubicBezTo>
                  <a:cubicBezTo>
                    <a:pt x="749879" y="979565"/>
                    <a:pt x="758452" y="983375"/>
                    <a:pt x="764167" y="975755"/>
                  </a:cubicBezTo>
                  <a:cubicBezTo>
                    <a:pt x="767977" y="969087"/>
                    <a:pt x="766072" y="962420"/>
                    <a:pt x="761309" y="955752"/>
                  </a:cubicBezTo>
                  <a:cubicBezTo>
                    <a:pt x="755594" y="948132"/>
                    <a:pt x="738449" y="944322"/>
                    <a:pt x="746069" y="930987"/>
                  </a:cubicBezTo>
                  <a:cubicBezTo>
                    <a:pt x="763214" y="898602"/>
                    <a:pt x="747022" y="901460"/>
                    <a:pt x="725114" y="909080"/>
                  </a:cubicBezTo>
                  <a:cubicBezTo>
                    <a:pt x="719399" y="910985"/>
                    <a:pt x="712732" y="914795"/>
                    <a:pt x="708922" y="908127"/>
                  </a:cubicBezTo>
                  <a:cubicBezTo>
                    <a:pt x="687967" y="870980"/>
                    <a:pt x="641294" y="869075"/>
                    <a:pt x="615577" y="839547"/>
                  </a:cubicBezTo>
                  <a:cubicBezTo>
                    <a:pt x="615577" y="839547"/>
                    <a:pt x="615577" y="839547"/>
                    <a:pt x="615577" y="839547"/>
                  </a:cubicBezTo>
                  <a:lnTo>
                    <a:pt x="615577" y="839547"/>
                  </a:lnTo>
                  <a:cubicBezTo>
                    <a:pt x="587002" y="805257"/>
                    <a:pt x="563189" y="770967"/>
                    <a:pt x="558427" y="724295"/>
                  </a:cubicBezTo>
                  <a:cubicBezTo>
                    <a:pt x="554617" y="680480"/>
                    <a:pt x="562237" y="638570"/>
                    <a:pt x="578429" y="598565"/>
                  </a:cubicBezTo>
                  <a:cubicBezTo>
                    <a:pt x="579382" y="595707"/>
                    <a:pt x="581287" y="592850"/>
                    <a:pt x="582239" y="589040"/>
                  </a:cubicBezTo>
                  <a:cubicBezTo>
                    <a:pt x="582239" y="589040"/>
                    <a:pt x="582239" y="589040"/>
                    <a:pt x="582239" y="589040"/>
                  </a:cubicBezTo>
                  <a:cubicBezTo>
                    <a:pt x="588907" y="583325"/>
                    <a:pt x="592717" y="576657"/>
                    <a:pt x="593669" y="568085"/>
                  </a:cubicBezTo>
                  <a:cubicBezTo>
                    <a:pt x="593669" y="568085"/>
                    <a:pt x="593669" y="568085"/>
                    <a:pt x="593669" y="568085"/>
                  </a:cubicBezTo>
                  <a:cubicBezTo>
                    <a:pt x="578429" y="553797"/>
                    <a:pt x="562237" y="539510"/>
                    <a:pt x="546997" y="524270"/>
                  </a:cubicBezTo>
                  <a:cubicBezTo>
                    <a:pt x="496514" y="472835"/>
                    <a:pt x="496514" y="472835"/>
                    <a:pt x="557474" y="431877"/>
                  </a:cubicBezTo>
                  <a:cubicBezTo>
                    <a:pt x="609862" y="395682"/>
                    <a:pt x="667012" y="370917"/>
                    <a:pt x="729877" y="357582"/>
                  </a:cubicBezTo>
                  <a:cubicBezTo>
                    <a:pt x="741307" y="355677"/>
                    <a:pt x="756547" y="352820"/>
                    <a:pt x="750832" y="335675"/>
                  </a:cubicBezTo>
                  <a:cubicBezTo>
                    <a:pt x="746069" y="320435"/>
                    <a:pt x="732734" y="329007"/>
                    <a:pt x="723209" y="330912"/>
                  </a:cubicBezTo>
                  <a:cubicBezTo>
                    <a:pt x="689872" y="337580"/>
                    <a:pt x="655582" y="346152"/>
                    <a:pt x="624149" y="360440"/>
                  </a:cubicBezTo>
                  <a:cubicBezTo>
                    <a:pt x="624149" y="360440"/>
                    <a:pt x="624149" y="360440"/>
                    <a:pt x="624149" y="360440"/>
                  </a:cubicBezTo>
                  <a:cubicBezTo>
                    <a:pt x="624149" y="360440"/>
                    <a:pt x="624149" y="360440"/>
                    <a:pt x="624149" y="360440"/>
                  </a:cubicBezTo>
                  <a:cubicBezTo>
                    <a:pt x="579382" y="384252"/>
                    <a:pt x="535567" y="408065"/>
                    <a:pt x="497467" y="442355"/>
                  </a:cubicBezTo>
                  <a:cubicBezTo>
                    <a:pt x="487942" y="450927"/>
                    <a:pt x="478417" y="456642"/>
                    <a:pt x="466987" y="446165"/>
                  </a:cubicBezTo>
                  <a:lnTo>
                    <a:pt x="466987" y="446165"/>
                  </a:lnTo>
                  <a:cubicBezTo>
                    <a:pt x="466987" y="444260"/>
                    <a:pt x="466034" y="432830"/>
                    <a:pt x="466034" y="430925"/>
                  </a:cubicBezTo>
                  <a:cubicBezTo>
                    <a:pt x="474607" y="409970"/>
                    <a:pt x="488894" y="396635"/>
                    <a:pt x="512707" y="392825"/>
                  </a:cubicBezTo>
                  <a:cubicBezTo>
                    <a:pt x="546044" y="387110"/>
                    <a:pt x="571762" y="364250"/>
                    <a:pt x="601289" y="351867"/>
                  </a:cubicBezTo>
                  <a:cubicBezTo>
                    <a:pt x="601289" y="351867"/>
                    <a:pt x="601289" y="351867"/>
                    <a:pt x="601289" y="351867"/>
                  </a:cubicBezTo>
                  <a:cubicBezTo>
                    <a:pt x="646057" y="329007"/>
                    <a:pt x="671774" y="283287"/>
                    <a:pt x="711779" y="258522"/>
                  </a:cubicBezTo>
                  <a:cubicBezTo>
                    <a:pt x="751784" y="234710"/>
                    <a:pt x="754642" y="204230"/>
                    <a:pt x="751784" y="166130"/>
                  </a:cubicBezTo>
                  <a:cubicBezTo>
                    <a:pt x="749879" y="139460"/>
                    <a:pt x="739402" y="136602"/>
                    <a:pt x="717494" y="145175"/>
                  </a:cubicBezTo>
                  <a:cubicBezTo>
                    <a:pt x="690824" y="155652"/>
                    <a:pt x="666059" y="168987"/>
                    <a:pt x="638437" y="176607"/>
                  </a:cubicBezTo>
                  <a:cubicBezTo>
                    <a:pt x="566047" y="196610"/>
                    <a:pt x="524137" y="246140"/>
                    <a:pt x="498419" y="315672"/>
                  </a:cubicBezTo>
                  <a:cubicBezTo>
                    <a:pt x="486037" y="349962"/>
                    <a:pt x="487942" y="391872"/>
                    <a:pt x="452699" y="417590"/>
                  </a:cubicBezTo>
                  <a:cubicBezTo>
                    <a:pt x="446032" y="414732"/>
                    <a:pt x="439364" y="412827"/>
                    <a:pt x="432697" y="409970"/>
                  </a:cubicBezTo>
                  <a:cubicBezTo>
                    <a:pt x="432697" y="409970"/>
                    <a:pt x="432697" y="409970"/>
                    <a:pt x="432697" y="409970"/>
                  </a:cubicBezTo>
                  <a:cubicBezTo>
                    <a:pt x="381262" y="356630"/>
                    <a:pt x="373642" y="370917"/>
                    <a:pt x="437459" y="317577"/>
                  </a:cubicBezTo>
                  <a:cubicBezTo>
                    <a:pt x="446984" y="309957"/>
                    <a:pt x="456509" y="303290"/>
                    <a:pt x="466034" y="296622"/>
                  </a:cubicBezTo>
                  <a:cubicBezTo>
                    <a:pt x="479369" y="287097"/>
                    <a:pt x="486037" y="274715"/>
                    <a:pt x="484132" y="252807"/>
                  </a:cubicBezTo>
                  <a:cubicBezTo>
                    <a:pt x="465082" y="265190"/>
                    <a:pt x="389834" y="337580"/>
                    <a:pt x="362212" y="333770"/>
                  </a:cubicBezTo>
                  <a:cubicBezTo>
                    <a:pt x="333637" y="329960"/>
                    <a:pt x="317444" y="293765"/>
                    <a:pt x="293632" y="273762"/>
                  </a:cubicBezTo>
                  <a:cubicBezTo>
                    <a:pt x="270772" y="254712"/>
                    <a:pt x="275534" y="241377"/>
                    <a:pt x="296489" y="223280"/>
                  </a:cubicBezTo>
                  <a:cubicBezTo>
                    <a:pt x="416504" y="119457"/>
                    <a:pt x="554617" y="54687"/>
                    <a:pt x="711779" y="31827"/>
                  </a:cubicBezTo>
                  <a:cubicBezTo>
                    <a:pt x="722257" y="29922"/>
                    <a:pt x="739402" y="31827"/>
                    <a:pt x="737497" y="15635"/>
                  </a:cubicBezTo>
                  <a:cubicBezTo>
                    <a:pt x="735592" y="-1510"/>
                    <a:pt x="719399" y="4205"/>
                    <a:pt x="708922" y="5157"/>
                  </a:cubicBezTo>
                  <a:cubicBezTo>
                    <a:pt x="671774" y="8015"/>
                    <a:pt x="636532" y="17540"/>
                    <a:pt x="600337" y="27065"/>
                  </a:cubicBezTo>
                  <a:cubicBezTo>
                    <a:pt x="213622" y="128982"/>
                    <a:pt x="-46411" y="521412"/>
                    <a:pt x="6929" y="919557"/>
                  </a:cubicBezTo>
                  <a:close/>
                  <a:moveTo>
                    <a:pt x="1376624" y="294717"/>
                  </a:moveTo>
                  <a:cubicBezTo>
                    <a:pt x="1396627" y="270905"/>
                    <a:pt x="1409962" y="274715"/>
                    <a:pt x="1429012" y="297575"/>
                  </a:cubicBezTo>
                  <a:cubicBezTo>
                    <a:pt x="1553789" y="445212"/>
                    <a:pt x="1617607" y="614757"/>
                    <a:pt x="1623322" y="807162"/>
                  </a:cubicBezTo>
                  <a:cubicBezTo>
                    <a:pt x="1619512" y="804305"/>
                    <a:pt x="1501402" y="809067"/>
                    <a:pt x="1495687" y="809067"/>
                  </a:cubicBezTo>
                  <a:cubicBezTo>
                    <a:pt x="1481399" y="789065"/>
                    <a:pt x="1492829" y="764300"/>
                    <a:pt x="1482352" y="743345"/>
                  </a:cubicBezTo>
                  <a:cubicBezTo>
                    <a:pt x="1482352" y="743345"/>
                    <a:pt x="1482352" y="743345"/>
                    <a:pt x="1482352" y="743345"/>
                  </a:cubicBezTo>
                  <a:cubicBezTo>
                    <a:pt x="1482352" y="743345"/>
                    <a:pt x="1482352" y="742392"/>
                    <a:pt x="1482352" y="742392"/>
                  </a:cubicBezTo>
                  <a:cubicBezTo>
                    <a:pt x="1477589" y="670002"/>
                    <a:pt x="1457587" y="601422"/>
                    <a:pt x="1424249" y="536652"/>
                  </a:cubicBezTo>
                  <a:cubicBezTo>
                    <a:pt x="1430917" y="516650"/>
                    <a:pt x="1423297" y="501410"/>
                    <a:pt x="1413772" y="483312"/>
                  </a:cubicBezTo>
                  <a:cubicBezTo>
                    <a:pt x="1392817" y="445212"/>
                    <a:pt x="1358527" y="418542"/>
                    <a:pt x="1329952" y="387110"/>
                  </a:cubicBezTo>
                  <a:cubicBezTo>
                    <a:pt x="1322332" y="378537"/>
                    <a:pt x="1312807" y="370917"/>
                    <a:pt x="1314712" y="359487"/>
                  </a:cubicBezTo>
                  <a:cubicBezTo>
                    <a:pt x="1314712" y="356630"/>
                    <a:pt x="1315664" y="353772"/>
                    <a:pt x="1317569" y="350915"/>
                  </a:cubicBezTo>
                  <a:cubicBezTo>
                    <a:pt x="1337572" y="332817"/>
                    <a:pt x="1359479" y="315672"/>
                    <a:pt x="1376624" y="294717"/>
                  </a:cubicBezTo>
                  <a:close/>
                  <a:moveTo>
                    <a:pt x="1423297" y="809067"/>
                  </a:moveTo>
                  <a:cubicBezTo>
                    <a:pt x="1397579" y="807162"/>
                    <a:pt x="1371862" y="809067"/>
                    <a:pt x="1346144" y="810020"/>
                  </a:cubicBezTo>
                  <a:cubicBezTo>
                    <a:pt x="1346144" y="810020"/>
                    <a:pt x="1346144" y="810020"/>
                    <a:pt x="1346144" y="810020"/>
                  </a:cubicBezTo>
                  <a:cubicBezTo>
                    <a:pt x="1346144" y="810020"/>
                    <a:pt x="1345192" y="810020"/>
                    <a:pt x="1345192" y="810020"/>
                  </a:cubicBezTo>
                  <a:cubicBezTo>
                    <a:pt x="1344239" y="810020"/>
                    <a:pt x="1343287" y="810020"/>
                    <a:pt x="1342334" y="810020"/>
                  </a:cubicBezTo>
                  <a:cubicBezTo>
                    <a:pt x="1340429" y="810020"/>
                    <a:pt x="1339477" y="810020"/>
                    <a:pt x="1337572" y="810020"/>
                  </a:cubicBezTo>
                  <a:cubicBezTo>
                    <a:pt x="1332809" y="810020"/>
                    <a:pt x="1328047" y="809067"/>
                    <a:pt x="1323284" y="809067"/>
                  </a:cubicBezTo>
                  <a:cubicBezTo>
                    <a:pt x="1320427" y="799542"/>
                    <a:pt x="1319474" y="789065"/>
                    <a:pt x="1317569" y="779540"/>
                  </a:cubicBezTo>
                  <a:cubicBezTo>
                    <a:pt x="1314712" y="751917"/>
                    <a:pt x="1316617" y="723342"/>
                    <a:pt x="1316617" y="695720"/>
                  </a:cubicBezTo>
                  <a:cubicBezTo>
                    <a:pt x="1316617" y="695720"/>
                    <a:pt x="1316617" y="695720"/>
                    <a:pt x="1316617" y="695720"/>
                  </a:cubicBezTo>
                  <a:cubicBezTo>
                    <a:pt x="1321379" y="687147"/>
                    <a:pt x="1324237" y="678575"/>
                    <a:pt x="1325189" y="669050"/>
                  </a:cubicBezTo>
                  <a:cubicBezTo>
                    <a:pt x="1325189" y="665240"/>
                    <a:pt x="1326142" y="662382"/>
                    <a:pt x="1326142" y="658572"/>
                  </a:cubicBezTo>
                  <a:cubicBezTo>
                    <a:pt x="1327094" y="606185"/>
                    <a:pt x="1308997" y="559512"/>
                    <a:pt x="1280422" y="516650"/>
                  </a:cubicBezTo>
                  <a:cubicBezTo>
                    <a:pt x="1276612" y="511887"/>
                    <a:pt x="1274707" y="505220"/>
                    <a:pt x="1271849" y="499505"/>
                  </a:cubicBezTo>
                  <a:cubicBezTo>
                    <a:pt x="1268992" y="493790"/>
                    <a:pt x="1263277" y="489027"/>
                    <a:pt x="1252799" y="489980"/>
                  </a:cubicBezTo>
                  <a:cubicBezTo>
                    <a:pt x="1251847" y="504267"/>
                    <a:pt x="1262324" y="511887"/>
                    <a:pt x="1268039" y="521412"/>
                  </a:cubicBezTo>
                  <a:cubicBezTo>
                    <a:pt x="1290899" y="557607"/>
                    <a:pt x="1307092" y="596660"/>
                    <a:pt x="1310902" y="640475"/>
                  </a:cubicBezTo>
                  <a:cubicBezTo>
                    <a:pt x="1310902" y="642380"/>
                    <a:pt x="1310902" y="644285"/>
                    <a:pt x="1311854" y="646190"/>
                  </a:cubicBezTo>
                  <a:cubicBezTo>
                    <a:pt x="1312807" y="653810"/>
                    <a:pt x="1312807" y="660477"/>
                    <a:pt x="1302329" y="663335"/>
                  </a:cubicBezTo>
                  <a:cubicBezTo>
                    <a:pt x="1297567" y="621425"/>
                    <a:pt x="1275659" y="584277"/>
                    <a:pt x="1256609" y="548082"/>
                  </a:cubicBezTo>
                  <a:cubicBezTo>
                    <a:pt x="1245179" y="527127"/>
                    <a:pt x="1221367" y="509982"/>
                    <a:pt x="1202317" y="490932"/>
                  </a:cubicBezTo>
                  <a:cubicBezTo>
                    <a:pt x="1200412" y="489027"/>
                    <a:pt x="1198507" y="488075"/>
                    <a:pt x="1197554" y="486170"/>
                  </a:cubicBezTo>
                  <a:cubicBezTo>
                    <a:pt x="1197554" y="486170"/>
                    <a:pt x="1197554" y="486170"/>
                    <a:pt x="1197554" y="486170"/>
                  </a:cubicBezTo>
                  <a:cubicBezTo>
                    <a:pt x="1217557" y="437592"/>
                    <a:pt x="1243274" y="431877"/>
                    <a:pt x="1273754" y="469977"/>
                  </a:cubicBezTo>
                  <a:cubicBezTo>
                    <a:pt x="1278517" y="475692"/>
                    <a:pt x="1284232" y="479502"/>
                    <a:pt x="1288994" y="484265"/>
                  </a:cubicBezTo>
                  <a:cubicBezTo>
                    <a:pt x="1317569" y="493790"/>
                    <a:pt x="1342334" y="509982"/>
                    <a:pt x="1356622" y="536652"/>
                  </a:cubicBezTo>
                  <a:cubicBezTo>
                    <a:pt x="1369004" y="559512"/>
                    <a:pt x="1395674" y="549987"/>
                    <a:pt x="1409962" y="565227"/>
                  </a:cubicBezTo>
                  <a:cubicBezTo>
                    <a:pt x="1410914" y="567132"/>
                    <a:pt x="1411867" y="569037"/>
                    <a:pt x="1411867" y="570942"/>
                  </a:cubicBezTo>
                  <a:cubicBezTo>
                    <a:pt x="1434727" y="633807"/>
                    <a:pt x="1451872" y="697625"/>
                    <a:pt x="1459492" y="763347"/>
                  </a:cubicBezTo>
                  <a:cubicBezTo>
                    <a:pt x="1459492" y="766205"/>
                    <a:pt x="1460444" y="769062"/>
                    <a:pt x="1460444" y="771920"/>
                  </a:cubicBezTo>
                  <a:cubicBezTo>
                    <a:pt x="1462349" y="799542"/>
                    <a:pt x="1451872" y="810972"/>
                    <a:pt x="1423297" y="809067"/>
                  </a:cubicBezTo>
                  <a:close/>
                  <a:moveTo>
                    <a:pt x="1234702" y="690957"/>
                  </a:moveTo>
                  <a:cubicBezTo>
                    <a:pt x="1237559" y="680480"/>
                    <a:pt x="1228987" y="673812"/>
                    <a:pt x="1219462" y="669050"/>
                  </a:cubicBezTo>
                  <a:cubicBezTo>
                    <a:pt x="1210889" y="664287"/>
                    <a:pt x="1202317" y="667145"/>
                    <a:pt x="1197554" y="674765"/>
                  </a:cubicBezTo>
                  <a:cubicBezTo>
                    <a:pt x="1186124" y="691910"/>
                    <a:pt x="1185172" y="706197"/>
                    <a:pt x="1166122" y="673812"/>
                  </a:cubicBezTo>
                  <a:cubicBezTo>
                    <a:pt x="1153739" y="652857"/>
                    <a:pt x="1130879" y="621425"/>
                    <a:pt x="1095637" y="618567"/>
                  </a:cubicBezTo>
                  <a:cubicBezTo>
                    <a:pt x="1093732" y="616662"/>
                    <a:pt x="1091827" y="614757"/>
                    <a:pt x="1089922" y="612852"/>
                  </a:cubicBezTo>
                  <a:cubicBezTo>
                    <a:pt x="1074682" y="598565"/>
                    <a:pt x="1074682" y="585230"/>
                    <a:pt x="1097542" y="569990"/>
                  </a:cubicBezTo>
                  <a:cubicBezTo>
                    <a:pt x="1118497" y="555702"/>
                    <a:pt x="1135642" y="534747"/>
                    <a:pt x="1153739" y="515697"/>
                  </a:cubicBezTo>
                  <a:cubicBezTo>
                    <a:pt x="1168027" y="500457"/>
                    <a:pt x="1179457" y="500457"/>
                    <a:pt x="1189934" y="518555"/>
                  </a:cubicBezTo>
                  <a:cubicBezTo>
                    <a:pt x="1203269" y="540462"/>
                    <a:pt x="1230892" y="555702"/>
                    <a:pt x="1220414" y="589040"/>
                  </a:cubicBezTo>
                  <a:cubicBezTo>
                    <a:pt x="1217557" y="598565"/>
                    <a:pt x="1228034" y="605232"/>
                    <a:pt x="1235654" y="610947"/>
                  </a:cubicBezTo>
                  <a:cubicBezTo>
                    <a:pt x="1270897" y="634760"/>
                    <a:pt x="1279469" y="667145"/>
                    <a:pt x="1266134" y="707150"/>
                  </a:cubicBezTo>
                  <a:cubicBezTo>
                    <a:pt x="1266134" y="707150"/>
                    <a:pt x="1266134" y="707150"/>
                    <a:pt x="1266134" y="707150"/>
                  </a:cubicBezTo>
                  <a:cubicBezTo>
                    <a:pt x="1266134" y="707150"/>
                    <a:pt x="1266134" y="707150"/>
                    <a:pt x="1266134" y="707150"/>
                  </a:cubicBezTo>
                  <a:cubicBezTo>
                    <a:pt x="1267087" y="709055"/>
                    <a:pt x="1268039" y="710007"/>
                    <a:pt x="1268039" y="711912"/>
                  </a:cubicBezTo>
                  <a:cubicBezTo>
                    <a:pt x="1268992" y="714770"/>
                    <a:pt x="1269944" y="717627"/>
                    <a:pt x="1270897" y="720485"/>
                  </a:cubicBezTo>
                  <a:cubicBezTo>
                    <a:pt x="1274707" y="733820"/>
                    <a:pt x="1275659" y="748107"/>
                    <a:pt x="1289947" y="755727"/>
                  </a:cubicBezTo>
                  <a:cubicBezTo>
                    <a:pt x="1289947" y="755727"/>
                    <a:pt x="1291852" y="758585"/>
                    <a:pt x="1294709" y="757632"/>
                  </a:cubicBezTo>
                  <a:cubicBezTo>
                    <a:pt x="1294709" y="808115"/>
                    <a:pt x="1294709" y="809067"/>
                    <a:pt x="1237559" y="807162"/>
                  </a:cubicBezTo>
                  <a:cubicBezTo>
                    <a:pt x="1219462" y="806210"/>
                    <a:pt x="1185172" y="816687"/>
                    <a:pt x="1186124" y="799542"/>
                  </a:cubicBezTo>
                  <a:cubicBezTo>
                    <a:pt x="1187077" y="781445"/>
                    <a:pt x="1208984" y="754775"/>
                    <a:pt x="1232797" y="746202"/>
                  </a:cubicBezTo>
                  <a:cubicBezTo>
                    <a:pt x="1248989" y="740487"/>
                    <a:pt x="1257562" y="730010"/>
                    <a:pt x="1265182" y="716675"/>
                  </a:cubicBezTo>
                  <a:cubicBezTo>
                    <a:pt x="1243274" y="724295"/>
                    <a:pt x="1225177" y="726200"/>
                    <a:pt x="1234702" y="690957"/>
                  </a:cubicBezTo>
                  <a:close/>
                  <a:moveTo>
                    <a:pt x="1070872" y="629045"/>
                  </a:moveTo>
                  <a:cubicBezTo>
                    <a:pt x="1073729" y="632855"/>
                    <a:pt x="1076587" y="635712"/>
                    <a:pt x="1079444" y="637617"/>
                  </a:cubicBezTo>
                  <a:cubicBezTo>
                    <a:pt x="1079444" y="637617"/>
                    <a:pt x="1079444" y="637617"/>
                    <a:pt x="1079444" y="637617"/>
                  </a:cubicBezTo>
                  <a:cubicBezTo>
                    <a:pt x="1083254" y="658572"/>
                    <a:pt x="1060394" y="652857"/>
                    <a:pt x="1054679" y="663335"/>
                  </a:cubicBezTo>
                  <a:cubicBezTo>
                    <a:pt x="1037534" y="652857"/>
                    <a:pt x="1045154" y="637617"/>
                    <a:pt x="1045154" y="623330"/>
                  </a:cubicBezTo>
                  <a:cubicBezTo>
                    <a:pt x="1053727" y="617615"/>
                    <a:pt x="1058489" y="618567"/>
                    <a:pt x="1063252" y="621425"/>
                  </a:cubicBezTo>
                  <a:cubicBezTo>
                    <a:pt x="1066109" y="623330"/>
                    <a:pt x="1068014" y="626187"/>
                    <a:pt x="1070872" y="629045"/>
                  </a:cubicBezTo>
                  <a:close/>
                  <a:moveTo>
                    <a:pt x="1033724" y="1085292"/>
                  </a:moveTo>
                  <a:cubicBezTo>
                    <a:pt x="1037534" y="1079577"/>
                    <a:pt x="1043249" y="1076720"/>
                    <a:pt x="1048964" y="1079577"/>
                  </a:cubicBezTo>
                  <a:cubicBezTo>
                    <a:pt x="1063252" y="1087197"/>
                    <a:pt x="1078492" y="1092912"/>
                    <a:pt x="1090874" y="1111010"/>
                  </a:cubicBezTo>
                  <a:cubicBezTo>
                    <a:pt x="1068967" y="1110057"/>
                    <a:pt x="1052774" y="1109105"/>
                    <a:pt x="1039439" y="1099580"/>
                  </a:cubicBezTo>
                  <a:cubicBezTo>
                    <a:pt x="1034677" y="1095770"/>
                    <a:pt x="1029914" y="1091960"/>
                    <a:pt x="1033724" y="1085292"/>
                  </a:cubicBezTo>
                  <a:close/>
                  <a:moveTo>
                    <a:pt x="1128974" y="1072910"/>
                  </a:moveTo>
                  <a:cubicBezTo>
                    <a:pt x="1133737" y="1038620"/>
                    <a:pt x="1138499" y="1006235"/>
                    <a:pt x="1128022" y="970992"/>
                  </a:cubicBezTo>
                  <a:cubicBezTo>
                    <a:pt x="1123259" y="955752"/>
                    <a:pt x="1148977" y="941465"/>
                    <a:pt x="1163264" y="930035"/>
                  </a:cubicBezTo>
                  <a:cubicBezTo>
                    <a:pt x="1181362" y="914795"/>
                    <a:pt x="1204222" y="921462"/>
                    <a:pt x="1224224" y="912890"/>
                  </a:cubicBezTo>
                  <a:cubicBezTo>
                    <a:pt x="1238512" y="907175"/>
                    <a:pt x="1247084" y="896697"/>
                    <a:pt x="1248989" y="886220"/>
                  </a:cubicBezTo>
                  <a:cubicBezTo>
                    <a:pt x="1250894" y="871932"/>
                    <a:pt x="1233749" y="876695"/>
                    <a:pt x="1225177" y="873837"/>
                  </a:cubicBezTo>
                  <a:cubicBezTo>
                    <a:pt x="1211842" y="870027"/>
                    <a:pt x="1203269" y="860502"/>
                    <a:pt x="1204222" y="848120"/>
                  </a:cubicBezTo>
                  <a:cubicBezTo>
                    <a:pt x="1205174" y="831927"/>
                    <a:pt x="1220414" y="839547"/>
                    <a:pt x="1229939" y="837642"/>
                  </a:cubicBezTo>
                  <a:cubicBezTo>
                    <a:pt x="1236607" y="836690"/>
                    <a:pt x="1244227" y="838595"/>
                    <a:pt x="1250894" y="836690"/>
                  </a:cubicBezTo>
                  <a:cubicBezTo>
                    <a:pt x="1268039" y="833832"/>
                    <a:pt x="1280422" y="836690"/>
                    <a:pt x="1288042" y="844310"/>
                  </a:cubicBezTo>
                  <a:cubicBezTo>
                    <a:pt x="1295662" y="850977"/>
                    <a:pt x="1297567" y="863360"/>
                    <a:pt x="1295662" y="880505"/>
                  </a:cubicBezTo>
                  <a:cubicBezTo>
                    <a:pt x="1278517" y="977660"/>
                    <a:pt x="1238512" y="1064337"/>
                    <a:pt x="1173742" y="1138632"/>
                  </a:cubicBezTo>
                  <a:cubicBezTo>
                    <a:pt x="1166122" y="1137680"/>
                    <a:pt x="1162312" y="1134822"/>
                    <a:pt x="1159454" y="1130060"/>
                  </a:cubicBezTo>
                  <a:cubicBezTo>
                    <a:pt x="1157549" y="1126250"/>
                    <a:pt x="1156597" y="1121487"/>
                    <a:pt x="1156597" y="1116725"/>
                  </a:cubicBezTo>
                  <a:cubicBezTo>
                    <a:pt x="1154692" y="1101485"/>
                    <a:pt x="1160407" y="1078625"/>
                    <a:pt x="1132784" y="1077672"/>
                  </a:cubicBezTo>
                  <a:cubicBezTo>
                    <a:pt x="1131832" y="1076720"/>
                    <a:pt x="1128974" y="1073862"/>
                    <a:pt x="1128974" y="1072910"/>
                  </a:cubicBezTo>
                  <a:close/>
                  <a:moveTo>
                    <a:pt x="1239464" y="1298652"/>
                  </a:moveTo>
                  <a:cubicBezTo>
                    <a:pt x="1212794" y="1318655"/>
                    <a:pt x="1187077" y="1338657"/>
                    <a:pt x="1160407" y="1358660"/>
                  </a:cubicBezTo>
                  <a:cubicBezTo>
                    <a:pt x="1159454" y="1355802"/>
                    <a:pt x="1159454" y="1349135"/>
                    <a:pt x="1159454" y="1342467"/>
                  </a:cubicBezTo>
                  <a:cubicBezTo>
                    <a:pt x="1160407" y="1314845"/>
                    <a:pt x="1168027" y="1267220"/>
                    <a:pt x="1174694" y="1258647"/>
                  </a:cubicBezTo>
                  <a:cubicBezTo>
                    <a:pt x="1188029" y="1240550"/>
                    <a:pt x="1184219" y="1229120"/>
                    <a:pt x="1166122" y="1218642"/>
                  </a:cubicBezTo>
                  <a:cubicBezTo>
                    <a:pt x="1142309" y="1204355"/>
                    <a:pt x="1148977" y="1197687"/>
                    <a:pt x="1161359" y="1191972"/>
                  </a:cubicBezTo>
                  <a:cubicBezTo>
                    <a:pt x="1165169" y="1190067"/>
                    <a:pt x="1169932" y="1189115"/>
                    <a:pt x="1173742" y="1187210"/>
                  </a:cubicBezTo>
                  <a:cubicBezTo>
                    <a:pt x="1195649" y="1210070"/>
                    <a:pt x="1217557" y="1234835"/>
                    <a:pt x="1240417" y="1255790"/>
                  </a:cubicBezTo>
                  <a:cubicBezTo>
                    <a:pt x="1259467" y="1272935"/>
                    <a:pt x="1257562" y="1285317"/>
                    <a:pt x="1239464" y="1298652"/>
                  </a:cubicBezTo>
                  <a:close/>
                  <a:moveTo>
                    <a:pt x="1306139" y="1231025"/>
                  </a:moveTo>
                  <a:cubicBezTo>
                    <a:pt x="1298519" y="1239597"/>
                    <a:pt x="1293757" y="1254837"/>
                    <a:pt x="1279469" y="1250075"/>
                  </a:cubicBezTo>
                  <a:cubicBezTo>
                    <a:pt x="1265182" y="1245312"/>
                    <a:pt x="1274707" y="1231977"/>
                    <a:pt x="1273754" y="1222452"/>
                  </a:cubicBezTo>
                  <a:cubicBezTo>
                    <a:pt x="1272802" y="1211022"/>
                    <a:pt x="1269944" y="1198640"/>
                    <a:pt x="1267087" y="1187210"/>
                  </a:cubicBezTo>
                  <a:cubicBezTo>
                    <a:pt x="1264229" y="1176732"/>
                    <a:pt x="1262324" y="1164350"/>
                    <a:pt x="1249942" y="1163397"/>
                  </a:cubicBezTo>
                  <a:cubicBezTo>
                    <a:pt x="1236607" y="1162445"/>
                    <a:pt x="1236607" y="1174827"/>
                    <a:pt x="1234702" y="1183400"/>
                  </a:cubicBezTo>
                  <a:cubicBezTo>
                    <a:pt x="1231844" y="1192925"/>
                    <a:pt x="1227082" y="1200545"/>
                    <a:pt x="1218509" y="1191020"/>
                  </a:cubicBezTo>
                  <a:cubicBezTo>
                    <a:pt x="1208984" y="1180542"/>
                    <a:pt x="1185172" y="1173875"/>
                    <a:pt x="1201364" y="1151967"/>
                  </a:cubicBezTo>
                  <a:cubicBezTo>
                    <a:pt x="1215652" y="1131965"/>
                    <a:pt x="1232797" y="1112915"/>
                    <a:pt x="1246132" y="1091960"/>
                  </a:cubicBezTo>
                  <a:cubicBezTo>
                    <a:pt x="1286137" y="1030047"/>
                    <a:pt x="1328999" y="856692"/>
                    <a:pt x="1334714" y="849072"/>
                  </a:cubicBezTo>
                  <a:cubicBezTo>
                    <a:pt x="1343287" y="837642"/>
                    <a:pt x="1357574" y="836690"/>
                    <a:pt x="1392817" y="838595"/>
                  </a:cubicBezTo>
                  <a:cubicBezTo>
                    <a:pt x="1412819" y="839547"/>
                    <a:pt x="1438537" y="826212"/>
                    <a:pt x="1454729" y="845262"/>
                  </a:cubicBezTo>
                  <a:cubicBezTo>
                    <a:pt x="1457587" y="849072"/>
                    <a:pt x="1460444" y="853835"/>
                    <a:pt x="1462349" y="859550"/>
                  </a:cubicBezTo>
                  <a:cubicBezTo>
                    <a:pt x="1448062" y="998615"/>
                    <a:pt x="1399484" y="1124345"/>
                    <a:pt x="1306139" y="1231025"/>
                  </a:cubicBezTo>
                  <a:close/>
                  <a:moveTo>
                    <a:pt x="1359479" y="1210070"/>
                  </a:moveTo>
                  <a:cubicBezTo>
                    <a:pt x="1430917" y="1111962"/>
                    <a:pt x="1476637" y="1004330"/>
                    <a:pt x="1483304" y="881457"/>
                  </a:cubicBezTo>
                  <a:cubicBezTo>
                    <a:pt x="1484257" y="863360"/>
                    <a:pt x="1489019" y="850977"/>
                    <a:pt x="1497592" y="843357"/>
                  </a:cubicBezTo>
                  <a:cubicBezTo>
                    <a:pt x="1507117" y="835737"/>
                    <a:pt x="1521404" y="832880"/>
                    <a:pt x="1540454" y="835737"/>
                  </a:cubicBezTo>
                  <a:cubicBezTo>
                    <a:pt x="1557599" y="838595"/>
                    <a:pt x="1575697" y="836690"/>
                    <a:pt x="1593794" y="835737"/>
                  </a:cubicBezTo>
                  <a:cubicBezTo>
                    <a:pt x="1602367" y="834785"/>
                    <a:pt x="1609987" y="836690"/>
                    <a:pt x="1614749" y="840500"/>
                  </a:cubicBezTo>
                  <a:cubicBezTo>
                    <a:pt x="1621417" y="845262"/>
                    <a:pt x="1624274" y="852882"/>
                    <a:pt x="1625227" y="865265"/>
                  </a:cubicBezTo>
                  <a:cubicBezTo>
                    <a:pt x="1625227" y="865265"/>
                    <a:pt x="1625227" y="865265"/>
                    <a:pt x="1625227" y="865265"/>
                  </a:cubicBezTo>
                  <a:cubicBezTo>
                    <a:pt x="1610939" y="1009092"/>
                    <a:pt x="1569029" y="1144347"/>
                    <a:pt x="1486162" y="1264362"/>
                  </a:cubicBezTo>
                  <a:cubicBezTo>
                    <a:pt x="1465207" y="1294842"/>
                    <a:pt x="1441394" y="1322465"/>
                    <a:pt x="1418534" y="1351040"/>
                  </a:cubicBezTo>
                  <a:cubicBezTo>
                    <a:pt x="1406152" y="1367232"/>
                    <a:pt x="1395674" y="1366280"/>
                    <a:pt x="1380434" y="1352945"/>
                  </a:cubicBezTo>
                  <a:cubicBezTo>
                    <a:pt x="1301377" y="1288175"/>
                    <a:pt x="1301377" y="1289127"/>
                    <a:pt x="1359479" y="1210070"/>
                  </a:cubicBezTo>
                  <a:close/>
                  <a:moveTo>
                    <a:pt x="592717" y="252807"/>
                  </a:moveTo>
                  <a:cubicBezTo>
                    <a:pt x="595574" y="252807"/>
                    <a:pt x="600337" y="256617"/>
                    <a:pt x="600337" y="257570"/>
                  </a:cubicBezTo>
                  <a:cubicBezTo>
                    <a:pt x="594622" y="273762"/>
                    <a:pt x="584144" y="284240"/>
                    <a:pt x="562237" y="289002"/>
                  </a:cubicBezTo>
                  <a:cubicBezTo>
                    <a:pt x="568904" y="268047"/>
                    <a:pt x="574619" y="254712"/>
                    <a:pt x="592717" y="252807"/>
                  </a:cubicBezTo>
                  <a:close/>
                  <a:moveTo>
                    <a:pt x="332684" y="1297700"/>
                  </a:moveTo>
                  <a:cubicBezTo>
                    <a:pt x="320302" y="1309130"/>
                    <a:pt x="308872" y="1321512"/>
                    <a:pt x="297442" y="1332942"/>
                  </a:cubicBezTo>
                  <a:cubicBezTo>
                    <a:pt x="254579" y="1375805"/>
                    <a:pt x="254579" y="1375805"/>
                    <a:pt x="215527" y="1330085"/>
                  </a:cubicBezTo>
                  <a:cubicBezTo>
                    <a:pt x="106942" y="1200545"/>
                    <a:pt x="44077" y="1051002"/>
                    <a:pt x="30742" y="882410"/>
                  </a:cubicBezTo>
                  <a:cubicBezTo>
                    <a:pt x="26932" y="838595"/>
                    <a:pt x="30742" y="836690"/>
                    <a:pt x="74557" y="835737"/>
                  </a:cubicBezTo>
                  <a:cubicBezTo>
                    <a:pt x="157424" y="834785"/>
                    <a:pt x="156472" y="834785"/>
                    <a:pt x="169807" y="917652"/>
                  </a:cubicBezTo>
                  <a:cubicBezTo>
                    <a:pt x="173617" y="941465"/>
                    <a:pt x="176474" y="965277"/>
                    <a:pt x="185999" y="987185"/>
                  </a:cubicBezTo>
                  <a:cubicBezTo>
                    <a:pt x="183142" y="991947"/>
                    <a:pt x="180284" y="995757"/>
                    <a:pt x="176474" y="998615"/>
                  </a:cubicBezTo>
                  <a:cubicBezTo>
                    <a:pt x="161234" y="1010997"/>
                    <a:pt x="139327" y="1003377"/>
                    <a:pt x="124087" y="1001472"/>
                  </a:cubicBezTo>
                  <a:cubicBezTo>
                    <a:pt x="92654" y="996710"/>
                    <a:pt x="80272" y="1002425"/>
                    <a:pt x="80272" y="1033857"/>
                  </a:cubicBezTo>
                  <a:cubicBezTo>
                    <a:pt x="80272" y="1057670"/>
                    <a:pt x="95512" y="1098627"/>
                    <a:pt x="115514" y="1129107"/>
                  </a:cubicBezTo>
                  <a:cubicBezTo>
                    <a:pt x="123134" y="1124345"/>
                    <a:pt x="117419" y="1118630"/>
                    <a:pt x="115514" y="1113867"/>
                  </a:cubicBezTo>
                  <a:cubicBezTo>
                    <a:pt x="112657" y="1102437"/>
                    <a:pt x="103132" y="1089102"/>
                    <a:pt x="115514" y="1081482"/>
                  </a:cubicBezTo>
                  <a:cubicBezTo>
                    <a:pt x="126944" y="1074815"/>
                    <a:pt x="128849" y="1094817"/>
                    <a:pt x="136469" y="1094817"/>
                  </a:cubicBezTo>
                  <a:cubicBezTo>
                    <a:pt x="185047" y="1098627"/>
                    <a:pt x="206002" y="1134822"/>
                    <a:pt x="233624" y="1167207"/>
                  </a:cubicBezTo>
                  <a:cubicBezTo>
                    <a:pt x="243149" y="1179590"/>
                    <a:pt x="264104" y="1180542"/>
                    <a:pt x="278392" y="1191972"/>
                  </a:cubicBezTo>
                  <a:cubicBezTo>
                    <a:pt x="281249" y="1194830"/>
                    <a:pt x="284107" y="1197687"/>
                    <a:pt x="286012" y="1201497"/>
                  </a:cubicBezTo>
                  <a:lnTo>
                    <a:pt x="286012" y="1201497"/>
                  </a:lnTo>
                  <a:cubicBezTo>
                    <a:pt x="297442" y="1224357"/>
                    <a:pt x="314587" y="1242455"/>
                    <a:pt x="331732" y="1260552"/>
                  </a:cubicBezTo>
                  <a:cubicBezTo>
                    <a:pt x="346019" y="1274840"/>
                    <a:pt x="346019" y="1286270"/>
                    <a:pt x="332684" y="1297700"/>
                  </a:cubicBezTo>
                  <a:close/>
                  <a:moveTo>
                    <a:pt x="317444" y="879552"/>
                  </a:moveTo>
                  <a:cubicBezTo>
                    <a:pt x="314587" y="883362"/>
                    <a:pt x="312682" y="887172"/>
                    <a:pt x="309824" y="890982"/>
                  </a:cubicBezTo>
                  <a:cubicBezTo>
                    <a:pt x="290774" y="917652"/>
                    <a:pt x="270772" y="943370"/>
                    <a:pt x="272677" y="982422"/>
                  </a:cubicBezTo>
                  <a:cubicBezTo>
                    <a:pt x="273629" y="1010045"/>
                    <a:pt x="249817" y="1010045"/>
                    <a:pt x="227909" y="1008140"/>
                  </a:cubicBezTo>
                  <a:cubicBezTo>
                    <a:pt x="225052" y="1008140"/>
                    <a:pt x="221242" y="1007187"/>
                    <a:pt x="218384" y="1007187"/>
                  </a:cubicBezTo>
                  <a:cubicBezTo>
                    <a:pt x="218384" y="1007187"/>
                    <a:pt x="218384" y="1007187"/>
                    <a:pt x="218384" y="1007187"/>
                  </a:cubicBezTo>
                  <a:cubicBezTo>
                    <a:pt x="208859" y="963372"/>
                    <a:pt x="197429" y="919557"/>
                    <a:pt x="192667" y="874790"/>
                  </a:cubicBezTo>
                  <a:cubicBezTo>
                    <a:pt x="189809" y="847167"/>
                    <a:pt x="195524" y="833832"/>
                    <a:pt x="225052" y="835737"/>
                  </a:cubicBezTo>
                  <a:cubicBezTo>
                    <a:pt x="248864" y="837642"/>
                    <a:pt x="272677" y="835737"/>
                    <a:pt x="296489" y="836690"/>
                  </a:cubicBezTo>
                  <a:cubicBezTo>
                    <a:pt x="327922" y="837642"/>
                    <a:pt x="332684" y="848120"/>
                    <a:pt x="317444" y="879552"/>
                  </a:cubicBezTo>
                  <a:close/>
                  <a:moveTo>
                    <a:pt x="352687" y="1225310"/>
                  </a:moveTo>
                  <a:cubicBezTo>
                    <a:pt x="358402" y="1221500"/>
                    <a:pt x="366974" y="1223405"/>
                    <a:pt x="375547" y="1229120"/>
                  </a:cubicBezTo>
                  <a:cubicBezTo>
                    <a:pt x="386024" y="1235787"/>
                    <a:pt x="385072" y="1242455"/>
                    <a:pt x="381262" y="1249122"/>
                  </a:cubicBezTo>
                  <a:cubicBezTo>
                    <a:pt x="379357" y="1251980"/>
                    <a:pt x="377452" y="1254837"/>
                    <a:pt x="375547" y="1258647"/>
                  </a:cubicBezTo>
                  <a:cubicBezTo>
                    <a:pt x="375547" y="1258647"/>
                    <a:pt x="375547" y="1258647"/>
                    <a:pt x="375547" y="1258647"/>
                  </a:cubicBezTo>
                  <a:cubicBezTo>
                    <a:pt x="366022" y="1251027"/>
                    <a:pt x="355544" y="1244360"/>
                    <a:pt x="346019" y="1236740"/>
                  </a:cubicBezTo>
                  <a:cubicBezTo>
                    <a:pt x="347924" y="1231025"/>
                    <a:pt x="349829" y="1227215"/>
                    <a:pt x="352687" y="1225310"/>
                  </a:cubicBezTo>
                  <a:close/>
                  <a:moveTo>
                    <a:pt x="404122" y="904317"/>
                  </a:moveTo>
                  <a:cubicBezTo>
                    <a:pt x="402217" y="902412"/>
                    <a:pt x="399359" y="901460"/>
                    <a:pt x="397454" y="899555"/>
                  </a:cubicBezTo>
                  <a:cubicBezTo>
                    <a:pt x="397454" y="896697"/>
                    <a:pt x="397454" y="893840"/>
                    <a:pt x="398407" y="890982"/>
                  </a:cubicBezTo>
                  <a:cubicBezTo>
                    <a:pt x="398407" y="890982"/>
                    <a:pt x="398407" y="890982"/>
                    <a:pt x="398407" y="890982"/>
                  </a:cubicBezTo>
                  <a:cubicBezTo>
                    <a:pt x="398407" y="890982"/>
                    <a:pt x="398407" y="890982"/>
                    <a:pt x="398407" y="890982"/>
                  </a:cubicBezTo>
                  <a:cubicBezTo>
                    <a:pt x="382214" y="895745"/>
                    <a:pt x="362212" y="916700"/>
                    <a:pt x="356497" y="882410"/>
                  </a:cubicBezTo>
                  <a:cubicBezTo>
                    <a:pt x="353639" y="868122"/>
                    <a:pt x="346019" y="846215"/>
                    <a:pt x="366974" y="839547"/>
                  </a:cubicBezTo>
                  <a:cubicBezTo>
                    <a:pt x="398407" y="829070"/>
                    <a:pt x="381262" y="868122"/>
                    <a:pt x="398407" y="874790"/>
                  </a:cubicBezTo>
                  <a:cubicBezTo>
                    <a:pt x="400312" y="861455"/>
                    <a:pt x="404122" y="850977"/>
                    <a:pt x="418409" y="844310"/>
                  </a:cubicBezTo>
                  <a:cubicBezTo>
                    <a:pt x="448889" y="830022"/>
                    <a:pt x="459367" y="835737"/>
                    <a:pt x="460319" y="870980"/>
                  </a:cubicBezTo>
                  <a:cubicBezTo>
                    <a:pt x="459367" y="873837"/>
                    <a:pt x="459367" y="876695"/>
                    <a:pt x="459367" y="878600"/>
                  </a:cubicBezTo>
                  <a:cubicBezTo>
                    <a:pt x="459367" y="879552"/>
                    <a:pt x="459367" y="881457"/>
                    <a:pt x="459367" y="882410"/>
                  </a:cubicBezTo>
                  <a:cubicBezTo>
                    <a:pt x="457462" y="900507"/>
                    <a:pt x="455557" y="918605"/>
                    <a:pt x="470797" y="934797"/>
                  </a:cubicBezTo>
                  <a:cubicBezTo>
                    <a:pt x="469844" y="917652"/>
                    <a:pt x="468892" y="900507"/>
                    <a:pt x="467939" y="883362"/>
                  </a:cubicBezTo>
                  <a:cubicBezTo>
                    <a:pt x="467939" y="882410"/>
                    <a:pt x="467939" y="880505"/>
                    <a:pt x="467939" y="879552"/>
                  </a:cubicBezTo>
                  <a:cubicBezTo>
                    <a:pt x="469844" y="866217"/>
                    <a:pt x="476512" y="852882"/>
                    <a:pt x="468892" y="839547"/>
                  </a:cubicBezTo>
                  <a:cubicBezTo>
                    <a:pt x="468892" y="839547"/>
                    <a:pt x="468892" y="839547"/>
                    <a:pt x="468892" y="839547"/>
                  </a:cubicBezTo>
                  <a:cubicBezTo>
                    <a:pt x="481274" y="838595"/>
                    <a:pt x="486037" y="843357"/>
                    <a:pt x="488894" y="849072"/>
                  </a:cubicBezTo>
                  <a:cubicBezTo>
                    <a:pt x="492704" y="858597"/>
                    <a:pt x="488894" y="873837"/>
                    <a:pt x="496514" y="881457"/>
                  </a:cubicBezTo>
                  <a:cubicBezTo>
                    <a:pt x="496514" y="881457"/>
                    <a:pt x="496514" y="881457"/>
                    <a:pt x="496514" y="881457"/>
                  </a:cubicBezTo>
                  <a:cubicBezTo>
                    <a:pt x="503182" y="935750"/>
                    <a:pt x="526994" y="982422"/>
                    <a:pt x="559379" y="1025285"/>
                  </a:cubicBezTo>
                  <a:cubicBezTo>
                    <a:pt x="569857" y="1038620"/>
                    <a:pt x="585097" y="1054812"/>
                    <a:pt x="563189" y="1066242"/>
                  </a:cubicBezTo>
                  <a:cubicBezTo>
                    <a:pt x="533662" y="1082435"/>
                    <a:pt x="526042" y="1131965"/>
                    <a:pt x="486989" y="1132917"/>
                  </a:cubicBezTo>
                  <a:cubicBezTo>
                    <a:pt x="481274" y="1132917"/>
                    <a:pt x="474607" y="1131965"/>
                    <a:pt x="467939" y="1130060"/>
                  </a:cubicBezTo>
                  <a:cubicBezTo>
                    <a:pt x="455557" y="1071957"/>
                    <a:pt x="443174" y="1012902"/>
                    <a:pt x="431744" y="954800"/>
                  </a:cubicBezTo>
                  <a:cubicBezTo>
                    <a:pt x="426982" y="933845"/>
                    <a:pt x="420314" y="916700"/>
                    <a:pt x="404122" y="904317"/>
                  </a:cubicBezTo>
                  <a:close/>
                  <a:moveTo>
                    <a:pt x="469844" y="755727"/>
                  </a:moveTo>
                  <a:cubicBezTo>
                    <a:pt x="481274" y="759537"/>
                    <a:pt x="489847" y="765252"/>
                    <a:pt x="488894" y="784302"/>
                  </a:cubicBezTo>
                  <a:cubicBezTo>
                    <a:pt x="488894" y="791922"/>
                    <a:pt x="486037" y="797637"/>
                    <a:pt x="483179" y="801447"/>
                  </a:cubicBezTo>
                  <a:cubicBezTo>
                    <a:pt x="478417" y="807162"/>
                    <a:pt x="469844" y="810020"/>
                    <a:pt x="459367" y="810020"/>
                  </a:cubicBezTo>
                  <a:lnTo>
                    <a:pt x="459367" y="810020"/>
                  </a:lnTo>
                  <a:cubicBezTo>
                    <a:pt x="437459" y="792875"/>
                    <a:pt x="433649" y="773825"/>
                    <a:pt x="452699" y="750965"/>
                  </a:cubicBezTo>
                  <a:cubicBezTo>
                    <a:pt x="458414" y="752870"/>
                    <a:pt x="464129" y="753822"/>
                    <a:pt x="469844" y="755727"/>
                  </a:cubicBezTo>
                  <a:close/>
                  <a:moveTo>
                    <a:pt x="582239" y="1010045"/>
                  </a:moveTo>
                  <a:cubicBezTo>
                    <a:pt x="553664" y="973850"/>
                    <a:pt x="533662" y="932892"/>
                    <a:pt x="520327" y="888125"/>
                  </a:cubicBezTo>
                  <a:cubicBezTo>
                    <a:pt x="519374" y="885267"/>
                    <a:pt x="518422" y="882410"/>
                    <a:pt x="517469" y="880505"/>
                  </a:cubicBezTo>
                  <a:cubicBezTo>
                    <a:pt x="517469" y="880505"/>
                    <a:pt x="517469" y="880505"/>
                    <a:pt x="517469" y="880505"/>
                  </a:cubicBezTo>
                  <a:cubicBezTo>
                    <a:pt x="519374" y="873837"/>
                    <a:pt x="519374" y="864312"/>
                    <a:pt x="529852" y="869075"/>
                  </a:cubicBezTo>
                  <a:cubicBezTo>
                    <a:pt x="549854" y="876695"/>
                    <a:pt x="574619" y="880505"/>
                    <a:pt x="587002" y="894792"/>
                  </a:cubicBezTo>
                  <a:cubicBezTo>
                    <a:pt x="606052" y="917652"/>
                    <a:pt x="616529" y="902412"/>
                    <a:pt x="630817" y="893840"/>
                  </a:cubicBezTo>
                  <a:cubicBezTo>
                    <a:pt x="632722" y="896697"/>
                    <a:pt x="633674" y="900507"/>
                    <a:pt x="636532" y="903365"/>
                  </a:cubicBezTo>
                  <a:cubicBezTo>
                    <a:pt x="636532" y="903365"/>
                    <a:pt x="636532" y="903365"/>
                    <a:pt x="636532" y="903365"/>
                  </a:cubicBezTo>
                  <a:cubicBezTo>
                    <a:pt x="645104" y="913842"/>
                    <a:pt x="618434" y="925272"/>
                    <a:pt x="635579" y="932892"/>
                  </a:cubicBezTo>
                  <a:cubicBezTo>
                    <a:pt x="649867" y="938607"/>
                    <a:pt x="653677" y="920510"/>
                    <a:pt x="660344" y="911937"/>
                  </a:cubicBezTo>
                  <a:cubicBezTo>
                    <a:pt x="665107" y="906222"/>
                    <a:pt x="669869" y="906222"/>
                    <a:pt x="674632" y="911937"/>
                  </a:cubicBezTo>
                  <a:cubicBezTo>
                    <a:pt x="682252" y="921462"/>
                    <a:pt x="693682" y="931940"/>
                    <a:pt x="684157" y="943370"/>
                  </a:cubicBezTo>
                  <a:cubicBezTo>
                    <a:pt x="659392" y="970992"/>
                    <a:pt x="633674" y="996710"/>
                    <a:pt x="606052" y="1021475"/>
                  </a:cubicBezTo>
                  <a:cubicBezTo>
                    <a:pt x="596527" y="1031000"/>
                    <a:pt x="587954" y="1017665"/>
                    <a:pt x="582239" y="1010045"/>
                  </a:cubicBezTo>
                  <a:close/>
                  <a:moveTo>
                    <a:pt x="502229" y="517602"/>
                  </a:moveTo>
                  <a:cubicBezTo>
                    <a:pt x="521279" y="538557"/>
                    <a:pt x="541282" y="559512"/>
                    <a:pt x="560332" y="579515"/>
                  </a:cubicBezTo>
                  <a:lnTo>
                    <a:pt x="560332" y="579515"/>
                  </a:lnTo>
                  <a:cubicBezTo>
                    <a:pt x="564142" y="582372"/>
                    <a:pt x="568904" y="584277"/>
                    <a:pt x="572714" y="587135"/>
                  </a:cubicBezTo>
                  <a:cubicBezTo>
                    <a:pt x="570809" y="589992"/>
                    <a:pt x="568904" y="591897"/>
                    <a:pt x="566999" y="594755"/>
                  </a:cubicBezTo>
                  <a:cubicBezTo>
                    <a:pt x="560332" y="604280"/>
                    <a:pt x="503182" y="669050"/>
                    <a:pt x="486989" y="690957"/>
                  </a:cubicBezTo>
                  <a:cubicBezTo>
                    <a:pt x="485084" y="693815"/>
                    <a:pt x="482227" y="697625"/>
                    <a:pt x="480322" y="701435"/>
                  </a:cubicBezTo>
                  <a:cubicBezTo>
                    <a:pt x="480322" y="701435"/>
                    <a:pt x="480322" y="701435"/>
                    <a:pt x="480322" y="701435"/>
                  </a:cubicBezTo>
                  <a:cubicBezTo>
                    <a:pt x="446984" y="708102"/>
                    <a:pt x="431744" y="730010"/>
                    <a:pt x="426029" y="762395"/>
                  </a:cubicBezTo>
                  <a:cubicBezTo>
                    <a:pt x="424124" y="772872"/>
                    <a:pt x="419362" y="782397"/>
                    <a:pt x="415552" y="792875"/>
                  </a:cubicBezTo>
                  <a:cubicBezTo>
                    <a:pt x="406979" y="817640"/>
                    <a:pt x="386024" y="809067"/>
                    <a:pt x="369832" y="808115"/>
                  </a:cubicBezTo>
                  <a:cubicBezTo>
                    <a:pt x="350782" y="807162"/>
                    <a:pt x="352687" y="790970"/>
                    <a:pt x="354592" y="778587"/>
                  </a:cubicBezTo>
                  <a:cubicBezTo>
                    <a:pt x="363164" y="682385"/>
                    <a:pt x="398407" y="596660"/>
                    <a:pt x="459367" y="521412"/>
                  </a:cubicBezTo>
                  <a:cubicBezTo>
                    <a:pt x="473654" y="502362"/>
                    <a:pt x="486037" y="499505"/>
                    <a:pt x="502229" y="517602"/>
                  </a:cubicBezTo>
                  <a:close/>
                  <a:moveTo>
                    <a:pt x="396502" y="412827"/>
                  </a:moveTo>
                  <a:cubicBezTo>
                    <a:pt x="401264" y="416637"/>
                    <a:pt x="448889" y="463310"/>
                    <a:pt x="452699" y="466167"/>
                  </a:cubicBezTo>
                  <a:cubicBezTo>
                    <a:pt x="452699" y="466167"/>
                    <a:pt x="452699" y="466167"/>
                    <a:pt x="452699" y="466167"/>
                  </a:cubicBezTo>
                  <a:cubicBezTo>
                    <a:pt x="460319" y="482360"/>
                    <a:pt x="447937" y="489980"/>
                    <a:pt x="440317" y="499505"/>
                  </a:cubicBezTo>
                  <a:cubicBezTo>
                    <a:pt x="376499" y="577610"/>
                    <a:pt x="337447" y="665240"/>
                    <a:pt x="329827" y="765252"/>
                  </a:cubicBezTo>
                  <a:cubicBezTo>
                    <a:pt x="326969" y="800495"/>
                    <a:pt x="313634" y="810972"/>
                    <a:pt x="278392" y="809067"/>
                  </a:cubicBezTo>
                  <a:cubicBezTo>
                    <a:pt x="179332" y="805257"/>
                    <a:pt x="182189" y="827165"/>
                    <a:pt x="199334" y="713817"/>
                  </a:cubicBezTo>
                  <a:cubicBezTo>
                    <a:pt x="216479" y="602375"/>
                    <a:pt x="263152" y="503315"/>
                    <a:pt x="334589" y="415685"/>
                  </a:cubicBezTo>
                  <a:cubicBezTo>
                    <a:pt x="363164" y="381395"/>
                    <a:pt x="363164" y="382347"/>
                    <a:pt x="396502" y="412827"/>
                  </a:cubicBezTo>
                  <a:close/>
                  <a:moveTo>
                    <a:pt x="32647" y="739535"/>
                  </a:moveTo>
                  <a:cubicBezTo>
                    <a:pt x="49792" y="568085"/>
                    <a:pt x="116467" y="418542"/>
                    <a:pt x="229814" y="289002"/>
                  </a:cubicBezTo>
                  <a:cubicBezTo>
                    <a:pt x="244102" y="272810"/>
                    <a:pt x="254579" y="269952"/>
                    <a:pt x="270772" y="286145"/>
                  </a:cubicBezTo>
                  <a:cubicBezTo>
                    <a:pt x="289822" y="306147"/>
                    <a:pt x="308872" y="325197"/>
                    <a:pt x="328874" y="344247"/>
                  </a:cubicBezTo>
                  <a:cubicBezTo>
                    <a:pt x="343162" y="356630"/>
                    <a:pt x="340304" y="367107"/>
                    <a:pt x="328874" y="380442"/>
                  </a:cubicBezTo>
                  <a:cubicBezTo>
                    <a:pt x="230767" y="492837"/>
                    <a:pt x="174569" y="622377"/>
                    <a:pt x="165997" y="771920"/>
                  </a:cubicBezTo>
                  <a:cubicBezTo>
                    <a:pt x="164092" y="801447"/>
                    <a:pt x="152662" y="812877"/>
                    <a:pt x="124087" y="809067"/>
                  </a:cubicBezTo>
                  <a:cubicBezTo>
                    <a:pt x="114562" y="808115"/>
                    <a:pt x="105037" y="809067"/>
                    <a:pt x="95512" y="809067"/>
                  </a:cubicBezTo>
                  <a:cubicBezTo>
                    <a:pt x="26932" y="809067"/>
                    <a:pt x="25027" y="809067"/>
                    <a:pt x="32647" y="739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8AA350E-0C72-4603-8C5A-7C6BD6F003BB}"/>
                </a:ext>
              </a:extLst>
            </p:cNvPr>
            <p:cNvSpPr/>
            <p:nvPr/>
          </p:nvSpPr>
          <p:spPr>
            <a:xfrm>
              <a:off x="1482550" y="4482380"/>
              <a:ext cx="577797" cy="755278"/>
            </a:xfrm>
            <a:custGeom>
              <a:avLst/>
              <a:gdLst>
                <a:gd name="connsiteX0" fmla="*/ 315311 w 577797"/>
                <a:gd name="connsiteY0" fmla="*/ 59266 h 755278"/>
                <a:gd name="connsiteX1" fmla="*/ 343886 w 577797"/>
                <a:gd name="connsiteY1" fmla="*/ 95461 h 755278"/>
                <a:gd name="connsiteX2" fmla="*/ 402941 w 577797"/>
                <a:gd name="connsiteY2" fmla="*/ 118321 h 755278"/>
                <a:gd name="connsiteX3" fmla="*/ 444851 w 577797"/>
                <a:gd name="connsiteY3" fmla="*/ 274531 h 755278"/>
                <a:gd name="connsiteX4" fmla="*/ 371509 w 577797"/>
                <a:gd name="connsiteY4" fmla="*/ 327871 h 755278"/>
                <a:gd name="connsiteX5" fmla="*/ 217204 w 577797"/>
                <a:gd name="connsiteY5" fmla="*/ 371686 h 755278"/>
                <a:gd name="connsiteX6" fmla="*/ 37181 w 577797"/>
                <a:gd name="connsiteY6" fmla="*/ 459316 h 755278"/>
                <a:gd name="connsiteX7" fmla="*/ 37181 w 577797"/>
                <a:gd name="connsiteY7" fmla="*/ 459316 h 755278"/>
                <a:gd name="connsiteX8" fmla="*/ 154339 w 577797"/>
                <a:gd name="connsiteY8" fmla="*/ 749829 h 755278"/>
                <a:gd name="connsiteX9" fmla="*/ 183866 w 577797"/>
                <a:gd name="connsiteY9" fmla="*/ 744114 h 755278"/>
                <a:gd name="connsiteX10" fmla="*/ 154339 w 577797"/>
                <a:gd name="connsiteY10" fmla="*/ 643149 h 755278"/>
                <a:gd name="connsiteX11" fmla="*/ 161959 w 577797"/>
                <a:gd name="connsiteY11" fmla="*/ 504084 h 755278"/>
                <a:gd name="connsiteX12" fmla="*/ 269591 w 577797"/>
                <a:gd name="connsiteY12" fmla="*/ 466936 h 755278"/>
                <a:gd name="connsiteX13" fmla="*/ 446756 w 577797"/>
                <a:gd name="connsiteY13" fmla="*/ 413596 h 755278"/>
                <a:gd name="connsiteX14" fmla="*/ 570581 w 577797"/>
                <a:gd name="connsiteY14" fmla="*/ 169756 h 755278"/>
                <a:gd name="connsiteX15" fmla="*/ 450566 w 577797"/>
                <a:gd name="connsiteY15" fmla="*/ 30691 h 755278"/>
                <a:gd name="connsiteX16" fmla="*/ 382939 w 577797"/>
                <a:gd name="connsiteY16" fmla="*/ 8784 h 755278"/>
                <a:gd name="connsiteX17" fmla="*/ 315311 w 577797"/>
                <a:gd name="connsiteY17" fmla="*/ 59266 h 75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797" h="755278">
                  <a:moveTo>
                    <a:pt x="315311" y="59266"/>
                  </a:moveTo>
                  <a:cubicBezTo>
                    <a:pt x="315311" y="80221"/>
                    <a:pt x="321026" y="92604"/>
                    <a:pt x="343886" y="95461"/>
                  </a:cubicBezTo>
                  <a:cubicBezTo>
                    <a:pt x="364841" y="98319"/>
                    <a:pt x="384844" y="106891"/>
                    <a:pt x="402941" y="118321"/>
                  </a:cubicBezTo>
                  <a:cubicBezTo>
                    <a:pt x="461996" y="153564"/>
                    <a:pt x="480094" y="220239"/>
                    <a:pt x="444851" y="274531"/>
                  </a:cubicBezTo>
                  <a:cubicBezTo>
                    <a:pt x="427706" y="302154"/>
                    <a:pt x="400084" y="316441"/>
                    <a:pt x="371509" y="327871"/>
                  </a:cubicBezTo>
                  <a:cubicBezTo>
                    <a:pt x="321979" y="347874"/>
                    <a:pt x="269591" y="358351"/>
                    <a:pt x="217204" y="371686"/>
                  </a:cubicBezTo>
                  <a:cubicBezTo>
                    <a:pt x="151481" y="388831"/>
                    <a:pt x="86711" y="409786"/>
                    <a:pt x="37181" y="459316"/>
                  </a:cubicBezTo>
                  <a:cubicBezTo>
                    <a:pt x="37181" y="459316"/>
                    <a:pt x="37181" y="459316"/>
                    <a:pt x="37181" y="459316"/>
                  </a:cubicBezTo>
                  <a:cubicBezTo>
                    <a:pt x="-33304" y="568854"/>
                    <a:pt x="-8539" y="700299"/>
                    <a:pt x="154339" y="749829"/>
                  </a:cubicBezTo>
                  <a:cubicBezTo>
                    <a:pt x="163864" y="752686"/>
                    <a:pt x="177199" y="763164"/>
                    <a:pt x="183866" y="744114"/>
                  </a:cubicBezTo>
                  <a:cubicBezTo>
                    <a:pt x="194344" y="713634"/>
                    <a:pt x="180056" y="662199"/>
                    <a:pt x="154339" y="643149"/>
                  </a:cubicBezTo>
                  <a:cubicBezTo>
                    <a:pt x="99094" y="602191"/>
                    <a:pt x="101951" y="538374"/>
                    <a:pt x="161959" y="504084"/>
                  </a:cubicBezTo>
                  <a:cubicBezTo>
                    <a:pt x="195296" y="485034"/>
                    <a:pt x="232444" y="475509"/>
                    <a:pt x="269591" y="466936"/>
                  </a:cubicBezTo>
                  <a:cubicBezTo>
                    <a:pt x="329599" y="452649"/>
                    <a:pt x="389606" y="438361"/>
                    <a:pt x="446756" y="413596"/>
                  </a:cubicBezTo>
                  <a:cubicBezTo>
                    <a:pt x="548674" y="368829"/>
                    <a:pt x="597251" y="272626"/>
                    <a:pt x="570581" y="169756"/>
                  </a:cubicBezTo>
                  <a:cubicBezTo>
                    <a:pt x="553436" y="104034"/>
                    <a:pt x="505811" y="64029"/>
                    <a:pt x="450566" y="30691"/>
                  </a:cubicBezTo>
                  <a:cubicBezTo>
                    <a:pt x="427706" y="23071"/>
                    <a:pt x="405799" y="14499"/>
                    <a:pt x="382939" y="8784"/>
                  </a:cubicBezTo>
                  <a:cubicBezTo>
                    <a:pt x="321026" y="-9314"/>
                    <a:pt x="314359" y="-2646"/>
                    <a:pt x="315311" y="592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5659847-4817-42E3-8D82-2D6F999ABE4A}"/>
                </a:ext>
              </a:extLst>
            </p:cNvPr>
            <p:cNvSpPr/>
            <p:nvPr/>
          </p:nvSpPr>
          <p:spPr>
            <a:xfrm>
              <a:off x="1661654" y="4192047"/>
              <a:ext cx="137874" cy="639780"/>
            </a:xfrm>
            <a:custGeom>
              <a:avLst/>
              <a:gdLst>
                <a:gd name="connsiteX0" fmla="*/ 18098 w 137874"/>
                <a:gd name="connsiteY0" fmla="*/ 321976 h 639780"/>
                <a:gd name="connsiteX1" fmla="*/ 24765 w 137874"/>
                <a:gd name="connsiteY1" fmla="*/ 603916 h 639780"/>
                <a:gd name="connsiteX2" fmla="*/ 31432 w 137874"/>
                <a:gd name="connsiteY2" fmla="*/ 638206 h 639780"/>
                <a:gd name="connsiteX3" fmla="*/ 38100 w 137874"/>
                <a:gd name="connsiteY3" fmla="*/ 639159 h 639780"/>
                <a:gd name="connsiteX4" fmla="*/ 109537 w 137874"/>
                <a:gd name="connsiteY4" fmla="*/ 556291 h 639780"/>
                <a:gd name="connsiteX5" fmla="*/ 108585 w 137874"/>
                <a:gd name="connsiteY5" fmla="*/ 510571 h 639780"/>
                <a:gd name="connsiteX6" fmla="*/ 108585 w 137874"/>
                <a:gd name="connsiteY6" fmla="*/ 364839 h 639780"/>
                <a:gd name="connsiteX7" fmla="*/ 108585 w 137874"/>
                <a:gd name="connsiteY7" fmla="*/ 266731 h 639780"/>
                <a:gd name="connsiteX8" fmla="*/ 135255 w 137874"/>
                <a:gd name="connsiteY8" fmla="*/ 110521 h 639780"/>
                <a:gd name="connsiteX9" fmla="*/ 136207 w 137874"/>
                <a:gd name="connsiteY9" fmla="*/ 59086 h 639780"/>
                <a:gd name="connsiteX10" fmla="*/ 71438 w 137874"/>
                <a:gd name="connsiteY10" fmla="*/ 31 h 639780"/>
                <a:gd name="connsiteX11" fmla="*/ 3810 w 137874"/>
                <a:gd name="connsiteY11" fmla="*/ 56229 h 639780"/>
                <a:gd name="connsiteX12" fmla="*/ 4763 w 137874"/>
                <a:gd name="connsiteY12" fmla="*/ 141954 h 639780"/>
                <a:gd name="connsiteX13" fmla="*/ 18098 w 137874"/>
                <a:gd name="connsiteY13" fmla="*/ 321976 h 63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874" h="639780">
                  <a:moveTo>
                    <a:pt x="18098" y="321976"/>
                  </a:moveTo>
                  <a:cubicBezTo>
                    <a:pt x="20002" y="416274"/>
                    <a:pt x="22860" y="509619"/>
                    <a:pt x="24765" y="603916"/>
                  </a:cubicBezTo>
                  <a:cubicBezTo>
                    <a:pt x="24765" y="615346"/>
                    <a:pt x="22860" y="627729"/>
                    <a:pt x="31432" y="638206"/>
                  </a:cubicBezTo>
                  <a:cubicBezTo>
                    <a:pt x="33338" y="641064"/>
                    <a:pt x="35242" y="639159"/>
                    <a:pt x="38100" y="639159"/>
                  </a:cubicBezTo>
                  <a:cubicBezTo>
                    <a:pt x="107632" y="626776"/>
                    <a:pt x="108585" y="626776"/>
                    <a:pt x="109537" y="556291"/>
                  </a:cubicBezTo>
                  <a:cubicBezTo>
                    <a:pt x="109537" y="541051"/>
                    <a:pt x="109537" y="525811"/>
                    <a:pt x="108585" y="510571"/>
                  </a:cubicBezTo>
                  <a:cubicBezTo>
                    <a:pt x="107632" y="493426"/>
                    <a:pt x="108585" y="364839"/>
                    <a:pt x="108585" y="364839"/>
                  </a:cubicBezTo>
                  <a:cubicBezTo>
                    <a:pt x="108585" y="332454"/>
                    <a:pt x="108585" y="299116"/>
                    <a:pt x="108585" y="266731"/>
                  </a:cubicBezTo>
                  <a:cubicBezTo>
                    <a:pt x="110490" y="207676"/>
                    <a:pt x="119062" y="182911"/>
                    <a:pt x="135255" y="110521"/>
                  </a:cubicBezTo>
                  <a:cubicBezTo>
                    <a:pt x="139065" y="92424"/>
                    <a:pt x="138112" y="77184"/>
                    <a:pt x="136207" y="59086"/>
                  </a:cubicBezTo>
                  <a:cubicBezTo>
                    <a:pt x="132398" y="21939"/>
                    <a:pt x="107632" y="984"/>
                    <a:pt x="71438" y="31"/>
                  </a:cubicBezTo>
                  <a:cubicBezTo>
                    <a:pt x="35242" y="-921"/>
                    <a:pt x="9525" y="20034"/>
                    <a:pt x="3810" y="56229"/>
                  </a:cubicBezTo>
                  <a:cubicBezTo>
                    <a:pt x="-952" y="84804"/>
                    <a:pt x="-1905" y="113379"/>
                    <a:pt x="4763" y="141954"/>
                  </a:cubicBezTo>
                  <a:cubicBezTo>
                    <a:pt x="18098" y="201009"/>
                    <a:pt x="17145" y="261969"/>
                    <a:pt x="18098" y="3219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232A39-49F9-49A7-B5C4-80854AA990D2}"/>
                </a:ext>
              </a:extLst>
            </p:cNvPr>
            <p:cNvSpPr/>
            <p:nvPr/>
          </p:nvSpPr>
          <p:spPr>
            <a:xfrm>
              <a:off x="962519" y="6060792"/>
              <a:ext cx="1525904" cy="231796"/>
            </a:xfrm>
            <a:custGeom>
              <a:avLst/>
              <a:gdLst>
                <a:gd name="connsiteX0" fmla="*/ 1358265 w 1525904"/>
                <a:gd name="connsiteY0" fmla="*/ 67719 h 231796"/>
                <a:gd name="connsiteX1" fmla="*/ 1198245 w 1525904"/>
                <a:gd name="connsiteY1" fmla="*/ 31524 h 231796"/>
                <a:gd name="connsiteX2" fmla="*/ 779145 w 1525904"/>
                <a:gd name="connsiteY2" fmla="*/ 30572 h 231796"/>
                <a:gd name="connsiteX3" fmla="*/ 734378 w 1525904"/>
                <a:gd name="connsiteY3" fmla="*/ 26762 h 231796"/>
                <a:gd name="connsiteX4" fmla="*/ 561975 w 1525904"/>
                <a:gd name="connsiteY4" fmla="*/ 1044 h 231796"/>
                <a:gd name="connsiteX5" fmla="*/ 270510 w 1525904"/>
                <a:gd name="connsiteY5" fmla="*/ 46764 h 231796"/>
                <a:gd name="connsiteX6" fmla="*/ 77152 w 1525904"/>
                <a:gd name="connsiteY6" fmla="*/ 72482 h 231796"/>
                <a:gd name="connsiteX7" fmla="*/ 0 w 1525904"/>
                <a:gd name="connsiteY7" fmla="*/ 60099 h 231796"/>
                <a:gd name="connsiteX8" fmla="*/ 57150 w 1525904"/>
                <a:gd name="connsiteY8" fmla="*/ 102009 h 231796"/>
                <a:gd name="connsiteX9" fmla="*/ 416242 w 1525904"/>
                <a:gd name="connsiteY9" fmla="*/ 128679 h 231796"/>
                <a:gd name="connsiteX10" fmla="*/ 629603 w 1525904"/>
                <a:gd name="connsiteY10" fmla="*/ 71529 h 231796"/>
                <a:gd name="connsiteX11" fmla="*/ 686753 w 1525904"/>
                <a:gd name="connsiteY11" fmla="*/ 70577 h 231796"/>
                <a:gd name="connsiteX12" fmla="*/ 503873 w 1525904"/>
                <a:gd name="connsiteY12" fmla="*/ 219167 h 231796"/>
                <a:gd name="connsiteX13" fmla="*/ 581025 w 1525904"/>
                <a:gd name="connsiteY13" fmla="*/ 198212 h 231796"/>
                <a:gd name="connsiteX14" fmla="*/ 724853 w 1525904"/>
                <a:gd name="connsiteY14" fmla="*/ 85817 h 231796"/>
                <a:gd name="connsiteX15" fmla="*/ 801053 w 1525904"/>
                <a:gd name="connsiteY15" fmla="*/ 84864 h 231796"/>
                <a:gd name="connsiteX16" fmla="*/ 958215 w 1525904"/>
                <a:gd name="connsiteY16" fmla="*/ 214404 h 231796"/>
                <a:gd name="connsiteX17" fmla="*/ 1014413 w 1525904"/>
                <a:gd name="connsiteY17" fmla="*/ 222024 h 231796"/>
                <a:gd name="connsiteX18" fmla="*/ 997268 w 1525904"/>
                <a:gd name="connsiteY18" fmla="*/ 188687 h 231796"/>
                <a:gd name="connsiteX19" fmla="*/ 980122 w 1525904"/>
                <a:gd name="connsiteY19" fmla="*/ 171542 h 231796"/>
                <a:gd name="connsiteX20" fmla="*/ 841058 w 1525904"/>
                <a:gd name="connsiteY20" fmla="*/ 70577 h 231796"/>
                <a:gd name="connsiteX21" fmla="*/ 897255 w 1525904"/>
                <a:gd name="connsiteY21" fmla="*/ 72482 h 231796"/>
                <a:gd name="connsiteX22" fmla="*/ 1103948 w 1525904"/>
                <a:gd name="connsiteY22" fmla="*/ 128679 h 231796"/>
                <a:gd name="connsiteX23" fmla="*/ 1469708 w 1525904"/>
                <a:gd name="connsiteY23" fmla="*/ 103914 h 231796"/>
                <a:gd name="connsiteX24" fmla="*/ 1525905 w 1525904"/>
                <a:gd name="connsiteY24" fmla="*/ 60099 h 231796"/>
                <a:gd name="connsiteX25" fmla="*/ 1358265 w 1525904"/>
                <a:gd name="connsiteY25" fmla="*/ 67719 h 23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5904" h="231796">
                  <a:moveTo>
                    <a:pt x="1358265" y="67719"/>
                  </a:moveTo>
                  <a:cubicBezTo>
                    <a:pt x="1303973" y="59147"/>
                    <a:pt x="1251585" y="43907"/>
                    <a:pt x="1198245" y="31524"/>
                  </a:cubicBezTo>
                  <a:cubicBezTo>
                    <a:pt x="1059180" y="-1813"/>
                    <a:pt x="919163" y="-18006"/>
                    <a:pt x="779145" y="30572"/>
                  </a:cubicBezTo>
                  <a:cubicBezTo>
                    <a:pt x="762953" y="36287"/>
                    <a:pt x="748665" y="30572"/>
                    <a:pt x="734378" y="26762"/>
                  </a:cubicBezTo>
                  <a:cubicBezTo>
                    <a:pt x="678180" y="9617"/>
                    <a:pt x="621030" y="1044"/>
                    <a:pt x="561975" y="1044"/>
                  </a:cubicBezTo>
                  <a:cubicBezTo>
                    <a:pt x="461963" y="1044"/>
                    <a:pt x="365760" y="21999"/>
                    <a:pt x="270510" y="46764"/>
                  </a:cubicBezTo>
                  <a:cubicBezTo>
                    <a:pt x="206692" y="62957"/>
                    <a:pt x="142875" y="78197"/>
                    <a:pt x="77152" y="72482"/>
                  </a:cubicBezTo>
                  <a:cubicBezTo>
                    <a:pt x="53340" y="70577"/>
                    <a:pt x="30480" y="64862"/>
                    <a:pt x="0" y="60099"/>
                  </a:cubicBezTo>
                  <a:cubicBezTo>
                    <a:pt x="20002" y="82007"/>
                    <a:pt x="39052" y="92484"/>
                    <a:pt x="57150" y="102009"/>
                  </a:cubicBezTo>
                  <a:cubicBezTo>
                    <a:pt x="173355" y="160112"/>
                    <a:pt x="294323" y="156302"/>
                    <a:pt x="416242" y="128679"/>
                  </a:cubicBezTo>
                  <a:cubicBezTo>
                    <a:pt x="488633" y="112487"/>
                    <a:pt x="557213" y="83912"/>
                    <a:pt x="629603" y="71529"/>
                  </a:cubicBezTo>
                  <a:cubicBezTo>
                    <a:pt x="646748" y="68672"/>
                    <a:pt x="662940" y="64862"/>
                    <a:pt x="686753" y="70577"/>
                  </a:cubicBezTo>
                  <a:cubicBezTo>
                    <a:pt x="616268" y="113439"/>
                    <a:pt x="552450" y="156302"/>
                    <a:pt x="503873" y="219167"/>
                  </a:cubicBezTo>
                  <a:cubicBezTo>
                    <a:pt x="539115" y="236312"/>
                    <a:pt x="561023" y="229644"/>
                    <a:pt x="581025" y="198212"/>
                  </a:cubicBezTo>
                  <a:cubicBezTo>
                    <a:pt x="615315" y="144872"/>
                    <a:pt x="665798" y="108677"/>
                    <a:pt x="724853" y="85817"/>
                  </a:cubicBezTo>
                  <a:cubicBezTo>
                    <a:pt x="750570" y="75339"/>
                    <a:pt x="774383" y="75339"/>
                    <a:pt x="801053" y="84864"/>
                  </a:cubicBezTo>
                  <a:cubicBezTo>
                    <a:pt x="867728" y="110582"/>
                    <a:pt x="919163" y="154397"/>
                    <a:pt x="958215" y="214404"/>
                  </a:cubicBezTo>
                  <a:cubicBezTo>
                    <a:pt x="974408" y="239169"/>
                    <a:pt x="1001078" y="233454"/>
                    <a:pt x="1014413" y="222024"/>
                  </a:cubicBezTo>
                  <a:cubicBezTo>
                    <a:pt x="1031558" y="207737"/>
                    <a:pt x="1003935" y="200117"/>
                    <a:pt x="997268" y="188687"/>
                  </a:cubicBezTo>
                  <a:cubicBezTo>
                    <a:pt x="993458" y="182019"/>
                    <a:pt x="985838" y="177257"/>
                    <a:pt x="980122" y="171542"/>
                  </a:cubicBezTo>
                  <a:cubicBezTo>
                    <a:pt x="940118" y="132489"/>
                    <a:pt x="893445" y="103914"/>
                    <a:pt x="841058" y="70577"/>
                  </a:cubicBezTo>
                  <a:cubicBezTo>
                    <a:pt x="864870" y="66767"/>
                    <a:pt x="881063" y="69624"/>
                    <a:pt x="897255" y="72482"/>
                  </a:cubicBezTo>
                  <a:cubicBezTo>
                    <a:pt x="967740" y="84864"/>
                    <a:pt x="1034415" y="112487"/>
                    <a:pt x="1103948" y="128679"/>
                  </a:cubicBezTo>
                  <a:cubicBezTo>
                    <a:pt x="1227773" y="157254"/>
                    <a:pt x="1351598" y="163922"/>
                    <a:pt x="1469708" y="103914"/>
                  </a:cubicBezTo>
                  <a:cubicBezTo>
                    <a:pt x="1488758" y="94389"/>
                    <a:pt x="1509713" y="84864"/>
                    <a:pt x="1525905" y="60099"/>
                  </a:cubicBezTo>
                  <a:cubicBezTo>
                    <a:pt x="1466850" y="72482"/>
                    <a:pt x="1412558" y="76292"/>
                    <a:pt x="1358265" y="67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53CA65-062E-489B-85B1-96B1195CDBD9}"/>
                </a:ext>
              </a:extLst>
            </p:cNvPr>
            <p:cNvSpPr/>
            <p:nvPr/>
          </p:nvSpPr>
          <p:spPr>
            <a:xfrm>
              <a:off x="753364" y="5734176"/>
              <a:ext cx="493716" cy="342037"/>
            </a:xfrm>
            <a:custGeom>
              <a:avLst/>
              <a:gdLst>
                <a:gd name="connsiteX0" fmla="*/ 477760 w 493716"/>
                <a:gd name="connsiteY0" fmla="*/ 341948 h 342037"/>
                <a:gd name="connsiteX1" fmla="*/ 490142 w 493716"/>
                <a:gd name="connsiteY1" fmla="*/ 322898 h 342037"/>
                <a:gd name="connsiteX2" fmla="*/ 436802 w 493716"/>
                <a:gd name="connsiteY2" fmla="*/ 198120 h 342037"/>
                <a:gd name="connsiteX3" fmla="*/ 276782 w 493716"/>
                <a:gd name="connsiteY3" fmla="*/ 0 h 342037"/>
                <a:gd name="connsiteX4" fmla="*/ 380605 w 493716"/>
                <a:gd name="connsiteY4" fmla="*/ 263843 h 342037"/>
                <a:gd name="connsiteX5" fmla="*/ 2462 w 493716"/>
                <a:gd name="connsiteY5" fmla="*/ 149543 h 342037"/>
                <a:gd name="connsiteX6" fmla="*/ 8177 w 493716"/>
                <a:gd name="connsiteY6" fmla="*/ 174308 h 342037"/>
                <a:gd name="connsiteX7" fmla="*/ 253922 w 493716"/>
                <a:gd name="connsiteY7" fmla="*/ 335280 h 342037"/>
                <a:gd name="connsiteX8" fmla="*/ 477760 w 493716"/>
                <a:gd name="connsiteY8" fmla="*/ 341948 h 34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716" h="342037">
                  <a:moveTo>
                    <a:pt x="477760" y="341948"/>
                  </a:moveTo>
                  <a:cubicBezTo>
                    <a:pt x="493000" y="342900"/>
                    <a:pt x="497762" y="336233"/>
                    <a:pt x="490142" y="322898"/>
                  </a:cubicBezTo>
                  <a:cubicBezTo>
                    <a:pt x="466330" y="283845"/>
                    <a:pt x="455852" y="239078"/>
                    <a:pt x="436802" y="198120"/>
                  </a:cubicBezTo>
                  <a:cubicBezTo>
                    <a:pt x="400607" y="121920"/>
                    <a:pt x="344410" y="60960"/>
                    <a:pt x="276782" y="0"/>
                  </a:cubicBezTo>
                  <a:cubicBezTo>
                    <a:pt x="294880" y="100965"/>
                    <a:pt x="312025" y="191453"/>
                    <a:pt x="380605" y="263843"/>
                  </a:cubicBezTo>
                  <a:cubicBezTo>
                    <a:pt x="255827" y="211455"/>
                    <a:pt x="114857" y="227648"/>
                    <a:pt x="2462" y="149543"/>
                  </a:cubicBezTo>
                  <a:cubicBezTo>
                    <a:pt x="-4205" y="161925"/>
                    <a:pt x="4367" y="168593"/>
                    <a:pt x="8177" y="174308"/>
                  </a:cubicBezTo>
                  <a:cubicBezTo>
                    <a:pt x="67232" y="262890"/>
                    <a:pt x="147242" y="318135"/>
                    <a:pt x="253922" y="335280"/>
                  </a:cubicBezTo>
                  <a:cubicBezTo>
                    <a:pt x="328217" y="347663"/>
                    <a:pt x="402512" y="337185"/>
                    <a:pt x="477760" y="3419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A494BB1-0672-4080-BE11-3835441CDFAA}"/>
                </a:ext>
              </a:extLst>
            </p:cNvPr>
            <p:cNvSpPr/>
            <p:nvPr/>
          </p:nvSpPr>
          <p:spPr>
            <a:xfrm>
              <a:off x="2206442" y="5734176"/>
              <a:ext cx="486769" cy="340995"/>
            </a:xfrm>
            <a:custGeom>
              <a:avLst/>
              <a:gdLst>
                <a:gd name="connsiteX0" fmla="*/ 217212 w 486769"/>
                <a:gd name="connsiteY0" fmla="*/ 0 h 340995"/>
                <a:gd name="connsiteX1" fmla="*/ 120057 w 486769"/>
                <a:gd name="connsiteY1" fmla="*/ 98108 h 340995"/>
                <a:gd name="connsiteX2" fmla="*/ 2899 w 486769"/>
                <a:gd name="connsiteY2" fmla="*/ 324803 h 340995"/>
                <a:gd name="connsiteX3" fmla="*/ 19092 w 486769"/>
                <a:gd name="connsiteY3" fmla="*/ 340043 h 340995"/>
                <a:gd name="connsiteX4" fmla="*/ 165777 w 486769"/>
                <a:gd name="connsiteY4" fmla="*/ 340995 h 340995"/>
                <a:gd name="connsiteX5" fmla="*/ 339132 w 486769"/>
                <a:gd name="connsiteY5" fmla="*/ 305753 h 340995"/>
                <a:gd name="connsiteX6" fmla="*/ 486769 w 486769"/>
                <a:gd name="connsiteY6" fmla="*/ 160020 h 340995"/>
                <a:gd name="connsiteX7" fmla="*/ 113389 w 486769"/>
                <a:gd name="connsiteY7" fmla="*/ 260033 h 340995"/>
                <a:gd name="connsiteX8" fmla="*/ 217212 w 486769"/>
                <a:gd name="connsiteY8" fmla="*/ 0 h 34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69" h="340995">
                  <a:moveTo>
                    <a:pt x="217212" y="0"/>
                  </a:moveTo>
                  <a:cubicBezTo>
                    <a:pt x="178159" y="33338"/>
                    <a:pt x="148632" y="65723"/>
                    <a:pt x="120057" y="98108"/>
                  </a:cubicBezTo>
                  <a:cubicBezTo>
                    <a:pt x="61002" y="163830"/>
                    <a:pt x="41952" y="249555"/>
                    <a:pt x="2899" y="324803"/>
                  </a:cubicBezTo>
                  <a:cubicBezTo>
                    <a:pt x="-6626" y="342900"/>
                    <a:pt x="9567" y="340043"/>
                    <a:pt x="19092" y="340043"/>
                  </a:cubicBezTo>
                  <a:cubicBezTo>
                    <a:pt x="67669" y="340043"/>
                    <a:pt x="116247" y="340995"/>
                    <a:pt x="165777" y="340995"/>
                  </a:cubicBezTo>
                  <a:cubicBezTo>
                    <a:pt x="225784" y="340043"/>
                    <a:pt x="284839" y="332423"/>
                    <a:pt x="339132" y="305753"/>
                  </a:cubicBezTo>
                  <a:cubicBezTo>
                    <a:pt x="403902" y="274320"/>
                    <a:pt x="456289" y="227648"/>
                    <a:pt x="486769" y="160020"/>
                  </a:cubicBezTo>
                  <a:cubicBezTo>
                    <a:pt x="369612" y="224790"/>
                    <a:pt x="235309" y="217170"/>
                    <a:pt x="113389" y="260033"/>
                  </a:cubicBezTo>
                  <a:cubicBezTo>
                    <a:pt x="186732" y="189548"/>
                    <a:pt x="196257" y="97155"/>
                    <a:pt x="21721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93A03B-6D59-40D6-BB24-6DD26DFD3DF1}"/>
                </a:ext>
              </a:extLst>
            </p:cNvPr>
            <p:cNvSpPr/>
            <p:nvPr/>
          </p:nvSpPr>
          <p:spPr>
            <a:xfrm>
              <a:off x="600569" y="5524626"/>
              <a:ext cx="431482" cy="397192"/>
            </a:xfrm>
            <a:custGeom>
              <a:avLst/>
              <a:gdLst>
                <a:gd name="connsiteX0" fmla="*/ 431483 w 431482"/>
                <a:gd name="connsiteY0" fmla="*/ 397193 h 397192"/>
                <a:gd name="connsiteX1" fmla="*/ 382905 w 431482"/>
                <a:gd name="connsiteY1" fmla="*/ 225743 h 397192"/>
                <a:gd name="connsiteX2" fmla="*/ 312420 w 431482"/>
                <a:gd name="connsiteY2" fmla="*/ 20955 h 397192"/>
                <a:gd name="connsiteX3" fmla="*/ 290513 w 431482"/>
                <a:gd name="connsiteY3" fmla="*/ 0 h 397192"/>
                <a:gd name="connsiteX4" fmla="*/ 315278 w 431482"/>
                <a:gd name="connsiteY4" fmla="*/ 285750 h 397192"/>
                <a:gd name="connsiteX5" fmla="*/ 0 w 431482"/>
                <a:gd name="connsiteY5" fmla="*/ 67628 h 397192"/>
                <a:gd name="connsiteX6" fmla="*/ 196215 w 431482"/>
                <a:gd name="connsiteY6" fmla="*/ 326708 h 397192"/>
                <a:gd name="connsiteX7" fmla="*/ 431483 w 431482"/>
                <a:gd name="connsiteY7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482" h="397192">
                  <a:moveTo>
                    <a:pt x="431483" y="397193"/>
                  </a:moveTo>
                  <a:cubicBezTo>
                    <a:pt x="399098" y="342900"/>
                    <a:pt x="391478" y="283845"/>
                    <a:pt x="382905" y="225743"/>
                  </a:cubicBezTo>
                  <a:cubicBezTo>
                    <a:pt x="373380" y="152400"/>
                    <a:pt x="349568" y="84773"/>
                    <a:pt x="312420" y="20955"/>
                  </a:cubicBezTo>
                  <a:cubicBezTo>
                    <a:pt x="307658" y="12383"/>
                    <a:pt x="305753" y="0"/>
                    <a:pt x="290513" y="0"/>
                  </a:cubicBezTo>
                  <a:cubicBezTo>
                    <a:pt x="294323" y="96203"/>
                    <a:pt x="272415" y="192405"/>
                    <a:pt x="315278" y="285750"/>
                  </a:cubicBezTo>
                  <a:cubicBezTo>
                    <a:pt x="211455" y="207645"/>
                    <a:pt x="80010" y="176213"/>
                    <a:pt x="0" y="67628"/>
                  </a:cubicBezTo>
                  <a:cubicBezTo>
                    <a:pt x="29528" y="181928"/>
                    <a:pt x="85725" y="275273"/>
                    <a:pt x="196215" y="326708"/>
                  </a:cubicBezTo>
                  <a:cubicBezTo>
                    <a:pt x="270510" y="360998"/>
                    <a:pt x="354330" y="366713"/>
                    <a:pt x="431483" y="397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9D21EE-404E-4180-B03F-B65F11BC73F1}"/>
                </a:ext>
              </a:extLst>
            </p:cNvPr>
            <p:cNvSpPr/>
            <p:nvPr/>
          </p:nvSpPr>
          <p:spPr>
            <a:xfrm>
              <a:off x="2421748" y="5523674"/>
              <a:ext cx="421443" cy="392429"/>
            </a:xfrm>
            <a:custGeom>
              <a:avLst/>
              <a:gdLst>
                <a:gd name="connsiteX0" fmla="*/ 118110 w 421443"/>
                <a:gd name="connsiteY0" fmla="*/ 278130 h 392429"/>
                <a:gd name="connsiteX1" fmla="*/ 137160 w 421443"/>
                <a:gd name="connsiteY1" fmla="*/ 0 h 392429"/>
                <a:gd name="connsiteX2" fmla="*/ 74295 w 421443"/>
                <a:gd name="connsiteY2" fmla="*/ 114300 h 392429"/>
                <a:gd name="connsiteX3" fmla="*/ 0 w 421443"/>
                <a:gd name="connsiteY3" fmla="*/ 392430 h 392429"/>
                <a:gd name="connsiteX4" fmla="*/ 419100 w 421443"/>
                <a:gd name="connsiteY4" fmla="*/ 77152 h 392429"/>
                <a:gd name="connsiteX5" fmla="*/ 118110 w 421443"/>
                <a:gd name="connsiteY5" fmla="*/ 278130 h 39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43" h="392429">
                  <a:moveTo>
                    <a:pt x="118110" y="278130"/>
                  </a:moveTo>
                  <a:cubicBezTo>
                    <a:pt x="159067" y="186690"/>
                    <a:pt x="134303" y="92392"/>
                    <a:pt x="137160" y="0"/>
                  </a:cubicBezTo>
                  <a:cubicBezTo>
                    <a:pt x="107633" y="34290"/>
                    <a:pt x="90488" y="73342"/>
                    <a:pt x="74295" y="114300"/>
                  </a:cubicBezTo>
                  <a:cubicBezTo>
                    <a:pt x="39053" y="203835"/>
                    <a:pt x="51435" y="305752"/>
                    <a:pt x="0" y="392430"/>
                  </a:cubicBezTo>
                  <a:cubicBezTo>
                    <a:pt x="209550" y="382905"/>
                    <a:pt x="447675" y="204788"/>
                    <a:pt x="419100" y="77152"/>
                  </a:cubicBezTo>
                  <a:cubicBezTo>
                    <a:pt x="339090" y="178117"/>
                    <a:pt x="220028" y="212408"/>
                    <a:pt x="118110" y="278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9B918F-3BDE-43D6-A4D4-A8D8F427E2FB}"/>
                </a:ext>
              </a:extLst>
            </p:cNvPr>
            <p:cNvSpPr/>
            <p:nvPr/>
          </p:nvSpPr>
          <p:spPr>
            <a:xfrm>
              <a:off x="533894" y="5274118"/>
              <a:ext cx="325490" cy="450532"/>
            </a:xfrm>
            <a:custGeom>
              <a:avLst/>
              <a:gdLst>
                <a:gd name="connsiteX0" fmla="*/ 320993 w 325490"/>
                <a:gd name="connsiteY0" fmla="*/ 450532 h 450532"/>
                <a:gd name="connsiteX1" fmla="*/ 323850 w 325490"/>
                <a:gd name="connsiteY1" fmla="*/ 176213 h 450532"/>
                <a:gd name="connsiteX2" fmla="*/ 300038 w 325490"/>
                <a:gd name="connsiteY2" fmla="*/ 0 h 450532"/>
                <a:gd name="connsiteX3" fmla="*/ 252413 w 325490"/>
                <a:gd name="connsiteY3" fmla="*/ 327660 h 450532"/>
                <a:gd name="connsiteX4" fmla="*/ 7620 w 325490"/>
                <a:gd name="connsiteY4" fmla="*/ 24765 h 450532"/>
                <a:gd name="connsiteX5" fmla="*/ 2858 w 325490"/>
                <a:gd name="connsiteY5" fmla="*/ 27623 h 450532"/>
                <a:gd name="connsiteX6" fmla="*/ 0 w 325490"/>
                <a:gd name="connsiteY6" fmla="*/ 39052 h 450532"/>
                <a:gd name="connsiteX7" fmla="*/ 104775 w 325490"/>
                <a:gd name="connsiteY7" fmla="*/ 290513 h 450532"/>
                <a:gd name="connsiteX8" fmla="*/ 320993 w 325490"/>
                <a:gd name="connsiteY8" fmla="*/ 450532 h 45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90" h="450532">
                  <a:moveTo>
                    <a:pt x="320993" y="450532"/>
                  </a:moveTo>
                  <a:cubicBezTo>
                    <a:pt x="300990" y="358140"/>
                    <a:pt x="314325" y="267653"/>
                    <a:pt x="323850" y="176213"/>
                  </a:cubicBezTo>
                  <a:cubicBezTo>
                    <a:pt x="329565" y="119063"/>
                    <a:pt x="320040" y="63818"/>
                    <a:pt x="300038" y="0"/>
                  </a:cubicBezTo>
                  <a:cubicBezTo>
                    <a:pt x="262890" y="112395"/>
                    <a:pt x="228600" y="215265"/>
                    <a:pt x="252413" y="327660"/>
                  </a:cubicBezTo>
                  <a:cubicBezTo>
                    <a:pt x="186690" y="212407"/>
                    <a:pt x="70485" y="140970"/>
                    <a:pt x="7620" y="24765"/>
                  </a:cubicBezTo>
                  <a:cubicBezTo>
                    <a:pt x="4763" y="26670"/>
                    <a:pt x="2858" y="27623"/>
                    <a:pt x="2858" y="27623"/>
                  </a:cubicBezTo>
                  <a:cubicBezTo>
                    <a:pt x="953" y="32385"/>
                    <a:pt x="0" y="35243"/>
                    <a:pt x="0" y="39052"/>
                  </a:cubicBezTo>
                  <a:cubicBezTo>
                    <a:pt x="7620" y="134302"/>
                    <a:pt x="39053" y="219075"/>
                    <a:pt x="104775" y="290513"/>
                  </a:cubicBezTo>
                  <a:cubicBezTo>
                    <a:pt x="166688" y="357188"/>
                    <a:pt x="248603" y="394335"/>
                    <a:pt x="320993" y="4505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E659DC5-FEF7-4DD1-9258-D056C2A508A9}"/>
                </a:ext>
              </a:extLst>
            </p:cNvPr>
            <p:cNvSpPr/>
            <p:nvPr/>
          </p:nvSpPr>
          <p:spPr>
            <a:xfrm>
              <a:off x="2596035" y="5279833"/>
              <a:ext cx="319108" cy="445770"/>
            </a:xfrm>
            <a:custGeom>
              <a:avLst/>
              <a:gdLst>
                <a:gd name="connsiteX0" fmla="*/ 207666 w 319108"/>
                <a:gd name="connsiteY0" fmla="*/ 295275 h 445770"/>
                <a:gd name="connsiteX1" fmla="*/ 319108 w 319108"/>
                <a:gd name="connsiteY1" fmla="*/ 22860 h 445770"/>
                <a:gd name="connsiteX2" fmla="*/ 71458 w 319108"/>
                <a:gd name="connsiteY2" fmla="*/ 323850 h 445770"/>
                <a:gd name="connsiteX3" fmla="*/ 24786 w 319108"/>
                <a:gd name="connsiteY3" fmla="*/ 0 h 445770"/>
                <a:gd name="connsiteX4" fmla="*/ 21 w 319108"/>
                <a:gd name="connsiteY4" fmla="*/ 132398 h 445770"/>
                <a:gd name="connsiteX5" fmla="*/ 2878 w 319108"/>
                <a:gd name="connsiteY5" fmla="*/ 445770 h 445770"/>
                <a:gd name="connsiteX6" fmla="*/ 207666 w 319108"/>
                <a:gd name="connsiteY6" fmla="*/ 295275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108" h="445770">
                  <a:moveTo>
                    <a:pt x="207666" y="295275"/>
                  </a:moveTo>
                  <a:cubicBezTo>
                    <a:pt x="282913" y="220028"/>
                    <a:pt x="317203" y="128588"/>
                    <a:pt x="319108" y="22860"/>
                  </a:cubicBezTo>
                  <a:cubicBezTo>
                    <a:pt x="252433" y="136208"/>
                    <a:pt x="136228" y="207645"/>
                    <a:pt x="71458" y="323850"/>
                  </a:cubicBezTo>
                  <a:cubicBezTo>
                    <a:pt x="95271" y="210503"/>
                    <a:pt x="60981" y="108585"/>
                    <a:pt x="24786" y="0"/>
                  </a:cubicBezTo>
                  <a:cubicBezTo>
                    <a:pt x="6688" y="47625"/>
                    <a:pt x="973" y="89535"/>
                    <a:pt x="21" y="132398"/>
                  </a:cubicBezTo>
                  <a:cubicBezTo>
                    <a:pt x="-932" y="236220"/>
                    <a:pt x="31453" y="340042"/>
                    <a:pt x="2878" y="445770"/>
                  </a:cubicBezTo>
                  <a:cubicBezTo>
                    <a:pt x="70506" y="392430"/>
                    <a:pt x="147658" y="355283"/>
                    <a:pt x="207666" y="295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7F76CD-464E-4973-9683-D08C06D4848B}"/>
                </a:ext>
              </a:extLst>
            </p:cNvPr>
            <p:cNvSpPr/>
            <p:nvPr/>
          </p:nvSpPr>
          <p:spPr>
            <a:xfrm>
              <a:off x="544924" y="5019801"/>
              <a:ext cx="293491" cy="448627"/>
            </a:xfrm>
            <a:custGeom>
              <a:avLst/>
              <a:gdLst>
                <a:gd name="connsiteX0" fmla="*/ 188994 w 293491"/>
                <a:gd name="connsiteY0" fmla="*/ 448628 h 448627"/>
                <a:gd name="connsiteX1" fmla="*/ 247097 w 293491"/>
                <a:gd name="connsiteY1" fmla="*/ 246698 h 448627"/>
                <a:gd name="connsiteX2" fmla="*/ 286149 w 293491"/>
                <a:gd name="connsiteY2" fmla="*/ 132398 h 448627"/>
                <a:gd name="connsiteX3" fmla="*/ 290912 w 293491"/>
                <a:gd name="connsiteY3" fmla="*/ 40005 h 448627"/>
                <a:gd name="connsiteX4" fmla="*/ 160419 w 293491"/>
                <a:gd name="connsiteY4" fmla="*/ 325755 h 448627"/>
                <a:gd name="connsiteX5" fmla="*/ 108032 w 293491"/>
                <a:gd name="connsiteY5" fmla="*/ 206692 h 448627"/>
                <a:gd name="connsiteX6" fmla="*/ 28022 w 293491"/>
                <a:gd name="connsiteY6" fmla="*/ 51435 h 448627"/>
                <a:gd name="connsiteX7" fmla="*/ 8972 w 293491"/>
                <a:gd name="connsiteY7" fmla="*/ 0 h 448627"/>
                <a:gd name="connsiteX8" fmla="*/ 7067 w 293491"/>
                <a:gd name="connsiteY8" fmla="*/ 13335 h 448627"/>
                <a:gd name="connsiteX9" fmla="*/ 3257 w 293491"/>
                <a:gd name="connsiteY9" fmla="*/ 52388 h 448627"/>
                <a:gd name="connsiteX10" fmla="*/ 56597 w 293491"/>
                <a:gd name="connsiteY10" fmla="*/ 293370 h 448627"/>
                <a:gd name="connsiteX11" fmla="*/ 188994 w 293491"/>
                <a:gd name="connsiteY11" fmla="*/ 448628 h 44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491" h="448627">
                  <a:moveTo>
                    <a:pt x="188994" y="448628"/>
                  </a:moveTo>
                  <a:cubicBezTo>
                    <a:pt x="188994" y="374332"/>
                    <a:pt x="216617" y="310515"/>
                    <a:pt x="247097" y="246698"/>
                  </a:cubicBezTo>
                  <a:cubicBezTo>
                    <a:pt x="264242" y="210502"/>
                    <a:pt x="278529" y="172402"/>
                    <a:pt x="286149" y="132398"/>
                  </a:cubicBezTo>
                  <a:cubicBezTo>
                    <a:pt x="291864" y="102870"/>
                    <a:pt x="296627" y="72390"/>
                    <a:pt x="290912" y="40005"/>
                  </a:cubicBezTo>
                  <a:cubicBezTo>
                    <a:pt x="221379" y="101917"/>
                    <a:pt x="187089" y="177165"/>
                    <a:pt x="160419" y="325755"/>
                  </a:cubicBezTo>
                  <a:cubicBezTo>
                    <a:pt x="141369" y="283845"/>
                    <a:pt x="128034" y="243840"/>
                    <a:pt x="108032" y="206692"/>
                  </a:cubicBezTo>
                  <a:cubicBezTo>
                    <a:pt x="81362" y="155257"/>
                    <a:pt x="46119" y="107632"/>
                    <a:pt x="28022" y="51435"/>
                  </a:cubicBezTo>
                  <a:cubicBezTo>
                    <a:pt x="22307" y="34290"/>
                    <a:pt x="27069" y="12382"/>
                    <a:pt x="8972" y="0"/>
                  </a:cubicBezTo>
                  <a:cubicBezTo>
                    <a:pt x="8019" y="4763"/>
                    <a:pt x="8019" y="8573"/>
                    <a:pt x="7067" y="13335"/>
                  </a:cubicBezTo>
                  <a:cubicBezTo>
                    <a:pt x="6114" y="26670"/>
                    <a:pt x="4209" y="39052"/>
                    <a:pt x="3257" y="52388"/>
                  </a:cubicBezTo>
                  <a:cubicBezTo>
                    <a:pt x="-6268" y="139065"/>
                    <a:pt x="3257" y="220980"/>
                    <a:pt x="56597" y="293370"/>
                  </a:cubicBezTo>
                  <a:cubicBezTo>
                    <a:pt x="97554" y="347663"/>
                    <a:pt x="151847" y="388620"/>
                    <a:pt x="188994" y="448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6D3E5CE-FCAB-433C-8F28-9DCCD4FC9E48}"/>
                </a:ext>
              </a:extLst>
            </p:cNvPr>
            <p:cNvSpPr/>
            <p:nvPr/>
          </p:nvSpPr>
          <p:spPr>
            <a:xfrm>
              <a:off x="2613113" y="5030279"/>
              <a:ext cx="293155" cy="431482"/>
            </a:xfrm>
            <a:custGeom>
              <a:avLst/>
              <a:gdLst>
                <a:gd name="connsiteX0" fmla="*/ 88 w 293155"/>
                <a:gd name="connsiteY0" fmla="*/ 22860 h 431482"/>
                <a:gd name="connsiteX1" fmla="*/ 23901 w 293155"/>
                <a:gd name="connsiteY1" fmla="*/ 180975 h 431482"/>
                <a:gd name="connsiteX2" fmla="*/ 106768 w 293155"/>
                <a:gd name="connsiteY2" fmla="*/ 431483 h 431482"/>
                <a:gd name="connsiteX3" fmla="*/ 220116 w 293155"/>
                <a:gd name="connsiteY3" fmla="*/ 304800 h 431482"/>
                <a:gd name="connsiteX4" fmla="*/ 280123 w 293155"/>
                <a:gd name="connsiteY4" fmla="*/ 0 h 431482"/>
                <a:gd name="connsiteX5" fmla="*/ 131533 w 293155"/>
                <a:gd name="connsiteY5" fmla="*/ 313373 h 431482"/>
                <a:gd name="connsiteX6" fmla="*/ 88 w 293155"/>
                <a:gd name="connsiteY6" fmla="*/ 22860 h 43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55" h="431482">
                  <a:moveTo>
                    <a:pt x="88" y="22860"/>
                  </a:moveTo>
                  <a:cubicBezTo>
                    <a:pt x="-864" y="83820"/>
                    <a:pt x="5803" y="133350"/>
                    <a:pt x="23901" y="180975"/>
                  </a:cubicBezTo>
                  <a:cubicBezTo>
                    <a:pt x="55333" y="262890"/>
                    <a:pt x="103911" y="338138"/>
                    <a:pt x="106768" y="431483"/>
                  </a:cubicBezTo>
                  <a:cubicBezTo>
                    <a:pt x="142963" y="384810"/>
                    <a:pt x="183921" y="346710"/>
                    <a:pt x="220116" y="304800"/>
                  </a:cubicBezTo>
                  <a:cubicBezTo>
                    <a:pt x="297268" y="215265"/>
                    <a:pt x="305841" y="111442"/>
                    <a:pt x="280123" y="0"/>
                  </a:cubicBezTo>
                  <a:cubicBezTo>
                    <a:pt x="250596" y="113348"/>
                    <a:pt x="164871" y="200025"/>
                    <a:pt x="131533" y="313373"/>
                  </a:cubicBezTo>
                  <a:cubicBezTo>
                    <a:pt x="135343" y="197167"/>
                    <a:pt x="77241" y="111442"/>
                    <a:pt x="88" y="228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1E49E47-9EE3-4F39-A498-15529F564F69}"/>
                </a:ext>
              </a:extLst>
            </p:cNvPr>
            <p:cNvSpPr/>
            <p:nvPr/>
          </p:nvSpPr>
          <p:spPr>
            <a:xfrm>
              <a:off x="590253" y="4745481"/>
              <a:ext cx="317972" cy="466725"/>
            </a:xfrm>
            <a:custGeom>
              <a:avLst/>
              <a:gdLst>
                <a:gd name="connsiteX0" fmla="*/ 98898 w 317972"/>
                <a:gd name="connsiteY0" fmla="*/ 466725 h 466725"/>
                <a:gd name="connsiteX1" fmla="*/ 204625 w 317972"/>
                <a:gd name="connsiteY1" fmla="*/ 285750 h 466725"/>
                <a:gd name="connsiteX2" fmla="*/ 272253 w 317972"/>
                <a:gd name="connsiteY2" fmla="*/ 184785 h 466725"/>
                <a:gd name="connsiteX3" fmla="*/ 317973 w 317972"/>
                <a:gd name="connsiteY3" fmla="*/ 69533 h 466725"/>
                <a:gd name="connsiteX4" fmla="*/ 100803 w 317972"/>
                <a:gd name="connsiteY4" fmla="*/ 331470 h 466725"/>
                <a:gd name="connsiteX5" fmla="*/ 72228 w 317972"/>
                <a:gd name="connsiteY5" fmla="*/ 166688 h 466725"/>
                <a:gd name="connsiteX6" fmla="*/ 69370 w 317972"/>
                <a:gd name="connsiteY6" fmla="*/ 0 h 466725"/>
                <a:gd name="connsiteX7" fmla="*/ 58893 w 317972"/>
                <a:gd name="connsiteY7" fmla="*/ 2858 h 466725"/>
                <a:gd name="connsiteX8" fmla="*/ 48415 w 317972"/>
                <a:gd name="connsiteY8" fmla="*/ 17145 h 466725"/>
                <a:gd name="connsiteX9" fmla="*/ 12220 w 317972"/>
                <a:gd name="connsiteY9" fmla="*/ 274320 h 466725"/>
                <a:gd name="connsiteX10" fmla="*/ 98898 w 317972"/>
                <a:gd name="connsiteY10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972" h="466725">
                  <a:moveTo>
                    <a:pt x="98898" y="466725"/>
                  </a:moveTo>
                  <a:cubicBezTo>
                    <a:pt x="121758" y="392430"/>
                    <a:pt x="160810" y="338138"/>
                    <a:pt x="204625" y="285750"/>
                  </a:cubicBezTo>
                  <a:cubicBezTo>
                    <a:pt x="230343" y="254318"/>
                    <a:pt x="253203" y="220980"/>
                    <a:pt x="272253" y="184785"/>
                  </a:cubicBezTo>
                  <a:cubicBezTo>
                    <a:pt x="291303" y="149543"/>
                    <a:pt x="306543" y="113348"/>
                    <a:pt x="317973" y="69533"/>
                  </a:cubicBezTo>
                  <a:cubicBezTo>
                    <a:pt x="225580" y="145733"/>
                    <a:pt x="136998" y="216218"/>
                    <a:pt x="100803" y="331470"/>
                  </a:cubicBezTo>
                  <a:cubicBezTo>
                    <a:pt x="91278" y="276225"/>
                    <a:pt x="81753" y="221933"/>
                    <a:pt x="72228" y="166688"/>
                  </a:cubicBezTo>
                  <a:cubicBezTo>
                    <a:pt x="62703" y="111443"/>
                    <a:pt x="60798" y="57150"/>
                    <a:pt x="69370" y="0"/>
                  </a:cubicBezTo>
                  <a:cubicBezTo>
                    <a:pt x="63655" y="1905"/>
                    <a:pt x="59845" y="1905"/>
                    <a:pt x="58893" y="2858"/>
                  </a:cubicBezTo>
                  <a:cubicBezTo>
                    <a:pt x="55083" y="7620"/>
                    <a:pt x="51273" y="12383"/>
                    <a:pt x="48415" y="17145"/>
                  </a:cubicBezTo>
                  <a:cubicBezTo>
                    <a:pt x="2695" y="98108"/>
                    <a:pt x="-13497" y="183833"/>
                    <a:pt x="12220" y="274320"/>
                  </a:cubicBezTo>
                  <a:cubicBezTo>
                    <a:pt x="32223" y="340995"/>
                    <a:pt x="68418" y="397193"/>
                    <a:pt x="98898" y="4667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27D0708-6849-4604-B698-AA2DFC4091F4}"/>
                </a:ext>
              </a:extLst>
            </p:cNvPr>
            <p:cNvSpPr/>
            <p:nvPr/>
          </p:nvSpPr>
          <p:spPr>
            <a:xfrm>
              <a:off x="2546526" y="4738814"/>
              <a:ext cx="311914" cy="470535"/>
            </a:xfrm>
            <a:custGeom>
              <a:avLst/>
              <a:gdLst>
                <a:gd name="connsiteX0" fmla="*/ 0 w 311914"/>
                <a:gd name="connsiteY0" fmla="*/ 81915 h 470535"/>
                <a:gd name="connsiteX1" fmla="*/ 50483 w 311914"/>
                <a:gd name="connsiteY1" fmla="*/ 204788 h 470535"/>
                <a:gd name="connsiteX2" fmla="*/ 214313 w 311914"/>
                <a:gd name="connsiteY2" fmla="*/ 470535 h 470535"/>
                <a:gd name="connsiteX3" fmla="*/ 243840 w 311914"/>
                <a:gd name="connsiteY3" fmla="*/ 0 h 470535"/>
                <a:gd name="connsiteX4" fmla="*/ 212408 w 311914"/>
                <a:gd name="connsiteY4" fmla="*/ 335280 h 470535"/>
                <a:gd name="connsiteX5" fmla="*/ 0 w 311914"/>
                <a:gd name="connsiteY5" fmla="*/ 81915 h 4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914" h="470535">
                  <a:moveTo>
                    <a:pt x="0" y="81915"/>
                  </a:moveTo>
                  <a:cubicBezTo>
                    <a:pt x="11430" y="130492"/>
                    <a:pt x="29527" y="167640"/>
                    <a:pt x="50483" y="204788"/>
                  </a:cubicBezTo>
                  <a:cubicBezTo>
                    <a:pt x="100965" y="295275"/>
                    <a:pt x="186690" y="361950"/>
                    <a:pt x="214313" y="470535"/>
                  </a:cubicBezTo>
                  <a:cubicBezTo>
                    <a:pt x="333375" y="278130"/>
                    <a:pt x="343852" y="103823"/>
                    <a:pt x="243840" y="0"/>
                  </a:cubicBezTo>
                  <a:cubicBezTo>
                    <a:pt x="263842" y="117157"/>
                    <a:pt x="229552" y="224790"/>
                    <a:pt x="212408" y="335280"/>
                  </a:cubicBezTo>
                  <a:cubicBezTo>
                    <a:pt x="175260" y="224790"/>
                    <a:pt x="93345" y="153352"/>
                    <a:pt x="0" y="81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3DA80AC-082B-4E9B-8E0C-3686AAFEA0F1}"/>
                </a:ext>
              </a:extLst>
            </p:cNvPr>
            <p:cNvSpPr/>
            <p:nvPr/>
          </p:nvSpPr>
          <p:spPr>
            <a:xfrm>
              <a:off x="696811" y="4534026"/>
              <a:ext cx="322857" cy="437197"/>
            </a:xfrm>
            <a:custGeom>
              <a:avLst/>
              <a:gdLst>
                <a:gd name="connsiteX0" fmla="*/ 242848 w 322857"/>
                <a:gd name="connsiteY0" fmla="*/ 201930 h 437197"/>
                <a:gd name="connsiteX1" fmla="*/ 322858 w 322857"/>
                <a:gd name="connsiteY1" fmla="*/ 73342 h 437197"/>
                <a:gd name="connsiteX2" fmla="*/ 68540 w 322857"/>
                <a:gd name="connsiteY2" fmla="*/ 269557 h 437197"/>
                <a:gd name="connsiteX3" fmla="*/ 124738 w 322857"/>
                <a:gd name="connsiteY3" fmla="*/ 0 h 437197"/>
                <a:gd name="connsiteX4" fmla="*/ 16153 w 322857"/>
                <a:gd name="connsiteY4" fmla="*/ 437198 h 437197"/>
                <a:gd name="connsiteX5" fmla="*/ 242848 w 322857"/>
                <a:gd name="connsiteY5" fmla="*/ 201930 h 4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857" h="437197">
                  <a:moveTo>
                    <a:pt x="242848" y="201930"/>
                  </a:moveTo>
                  <a:cubicBezTo>
                    <a:pt x="279995" y="169545"/>
                    <a:pt x="303808" y="127635"/>
                    <a:pt x="322858" y="73342"/>
                  </a:cubicBezTo>
                  <a:cubicBezTo>
                    <a:pt x="230465" y="138113"/>
                    <a:pt x="132358" y="180975"/>
                    <a:pt x="68540" y="269557"/>
                  </a:cubicBezTo>
                  <a:cubicBezTo>
                    <a:pt x="80923" y="178117"/>
                    <a:pt x="77113" y="86677"/>
                    <a:pt x="124738" y="0"/>
                  </a:cubicBezTo>
                  <a:cubicBezTo>
                    <a:pt x="-4802" y="89535"/>
                    <a:pt x="-18137" y="256222"/>
                    <a:pt x="16153" y="437198"/>
                  </a:cubicBezTo>
                  <a:cubicBezTo>
                    <a:pt x="62825" y="323850"/>
                    <a:pt x="161885" y="271463"/>
                    <a:pt x="242848" y="201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9FC2F08-7F8D-48AD-A2FE-9B72AFF3835F}"/>
                </a:ext>
              </a:extLst>
            </p:cNvPr>
            <p:cNvSpPr/>
            <p:nvPr/>
          </p:nvSpPr>
          <p:spPr>
            <a:xfrm>
              <a:off x="2356026" y="4396866"/>
              <a:ext cx="282892" cy="302894"/>
            </a:xfrm>
            <a:custGeom>
              <a:avLst/>
              <a:gdLst>
                <a:gd name="connsiteX0" fmla="*/ 282892 w 282892"/>
                <a:gd name="connsiteY0" fmla="*/ 302895 h 302894"/>
                <a:gd name="connsiteX1" fmla="*/ 0 w 282892"/>
                <a:gd name="connsiteY1" fmla="*/ 0 h 302894"/>
                <a:gd name="connsiteX2" fmla="*/ 282892 w 282892"/>
                <a:gd name="connsiteY2" fmla="*/ 302895 h 30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892" h="302894">
                  <a:moveTo>
                    <a:pt x="282892" y="302895"/>
                  </a:moveTo>
                  <a:cubicBezTo>
                    <a:pt x="274320" y="178118"/>
                    <a:pt x="121920" y="13335"/>
                    <a:pt x="0" y="0"/>
                  </a:cubicBezTo>
                  <a:cubicBezTo>
                    <a:pt x="115252" y="180023"/>
                    <a:pt x="171450" y="240030"/>
                    <a:pt x="282892" y="3028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3D8F0B-B7CF-41A3-BECA-9092CBEE0AE6}"/>
                </a:ext>
              </a:extLst>
            </p:cNvPr>
            <p:cNvSpPr/>
            <p:nvPr/>
          </p:nvSpPr>
          <p:spPr>
            <a:xfrm>
              <a:off x="813928" y="4399723"/>
              <a:ext cx="274320" cy="294322"/>
            </a:xfrm>
            <a:custGeom>
              <a:avLst/>
              <a:gdLst>
                <a:gd name="connsiteX0" fmla="*/ 274320 w 274320"/>
                <a:gd name="connsiteY0" fmla="*/ 0 h 294322"/>
                <a:gd name="connsiteX1" fmla="*/ 0 w 274320"/>
                <a:gd name="connsiteY1" fmla="*/ 294323 h 294322"/>
                <a:gd name="connsiteX2" fmla="*/ 274320 w 274320"/>
                <a:gd name="connsiteY2" fmla="*/ 0 h 29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0" h="294322">
                  <a:moveTo>
                    <a:pt x="274320" y="0"/>
                  </a:moveTo>
                  <a:cubicBezTo>
                    <a:pt x="163830" y="8573"/>
                    <a:pt x="15240" y="168593"/>
                    <a:pt x="0" y="294323"/>
                  </a:cubicBezTo>
                  <a:cubicBezTo>
                    <a:pt x="133350" y="235268"/>
                    <a:pt x="207645" y="120968"/>
                    <a:pt x="2743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B428C9-725E-4E86-99B0-0E3136CDF1A8}"/>
                </a:ext>
              </a:extLst>
            </p:cNvPr>
            <p:cNvSpPr/>
            <p:nvPr/>
          </p:nvSpPr>
          <p:spPr>
            <a:xfrm>
              <a:off x="1798587" y="4686203"/>
              <a:ext cx="114930" cy="50651"/>
            </a:xfrm>
            <a:custGeom>
              <a:avLst/>
              <a:gdLst>
                <a:gd name="connsiteX0" fmla="*/ 92619 w 114930"/>
                <a:gd name="connsiteY0" fmla="*/ 48800 h 50651"/>
                <a:gd name="connsiteX1" fmla="*/ 113574 w 114930"/>
                <a:gd name="connsiteY1" fmla="*/ 43085 h 50651"/>
                <a:gd name="connsiteX2" fmla="*/ 100239 w 114930"/>
                <a:gd name="connsiteY2" fmla="*/ 22130 h 50651"/>
                <a:gd name="connsiteX3" fmla="*/ 29754 w 114930"/>
                <a:gd name="connsiteY3" fmla="*/ 1175 h 50651"/>
                <a:gd name="connsiteX4" fmla="*/ 226 w 114930"/>
                <a:gd name="connsiteY4" fmla="*/ 10700 h 50651"/>
                <a:gd name="connsiteX5" fmla="*/ 18324 w 114930"/>
                <a:gd name="connsiteY5" fmla="*/ 28798 h 50651"/>
                <a:gd name="connsiteX6" fmla="*/ 92619 w 114930"/>
                <a:gd name="connsiteY6" fmla="*/ 48800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30" h="50651">
                  <a:moveTo>
                    <a:pt x="92619" y="48800"/>
                  </a:moveTo>
                  <a:cubicBezTo>
                    <a:pt x="100239" y="50705"/>
                    <a:pt x="109764" y="53563"/>
                    <a:pt x="113574" y="43085"/>
                  </a:cubicBezTo>
                  <a:cubicBezTo>
                    <a:pt x="118336" y="30703"/>
                    <a:pt x="109764" y="25940"/>
                    <a:pt x="100239" y="22130"/>
                  </a:cubicBezTo>
                  <a:cubicBezTo>
                    <a:pt x="74521" y="13558"/>
                    <a:pt x="48804" y="6890"/>
                    <a:pt x="29754" y="1175"/>
                  </a:cubicBezTo>
                  <a:cubicBezTo>
                    <a:pt x="13561" y="223"/>
                    <a:pt x="2131" y="-3587"/>
                    <a:pt x="226" y="10700"/>
                  </a:cubicBezTo>
                  <a:cubicBezTo>
                    <a:pt x="-1679" y="23083"/>
                    <a:pt x="8799" y="25940"/>
                    <a:pt x="18324" y="28798"/>
                  </a:cubicBezTo>
                  <a:cubicBezTo>
                    <a:pt x="42136" y="34513"/>
                    <a:pt x="66901" y="42133"/>
                    <a:pt x="92619" y="488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CCB051B-0F91-430C-A81A-CDFC8D9ED817}"/>
                </a:ext>
              </a:extLst>
            </p:cNvPr>
            <p:cNvSpPr/>
            <p:nvPr/>
          </p:nvSpPr>
          <p:spPr>
            <a:xfrm>
              <a:off x="1825484" y="4441872"/>
              <a:ext cx="62864" cy="13573"/>
            </a:xfrm>
            <a:custGeom>
              <a:avLst/>
              <a:gdLst>
                <a:gd name="connsiteX0" fmla="*/ 0 w 62864"/>
                <a:gd name="connsiteY0" fmla="*/ 7382 h 13573"/>
                <a:gd name="connsiteX1" fmla="*/ 62865 w 62864"/>
                <a:gd name="connsiteY1" fmla="*/ 8334 h 13573"/>
                <a:gd name="connsiteX2" fmla="*/ 0 w 62864"/>
                <a:gd name="connsiteY2" fmla="*/ 7382 h 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64" h="13573">
                  <a:moveTo>
                    <a:pt x="0" y="7382"/>
                  </a:moveTo>
                  <a:cubicBezTo>
                    <a:pt x="24765" y="15954"/>
                    <a:pt x="40957" y="15002"/>
                    <a:pt x="62865" y="8334"/>
                  </a:cubicBezTo>
                  <a:cubicBezTo>
                    <a:pt x="40957" y="-3096"/>
                    <a:pt x="25717" y="-2143"/>
                    <a:pt x="0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6405886-08C3-4DF3-937E-3E300E95751F}"/>
                </a:ext>
              </a:extLst>
            </p:cNvPr>
            <p:cNvSpPr/>
            <p:nvPr/>
          </p:nvSpPr>
          <p:spPr>
            <a:xfrm>
              <a:off x="1603997" y="5189226"/>
              <a:ext cx="323652" cy="400688"/>
            </a:xfrm>
            <a:custGeom>
              <a:avLst/>
              <a:gdLst>
                <a:gd name="connsiteX0" fmla="*/ 323404 w 323652"/>
                <a:gd name="connsiteY0" fmla="*/ 140137 h 400688"/>
                <a:gd name="connsiteX1" fmla="*/ 197674 w 323652"/>
                <a:gd name="connsiteY1" fmla="*/ 120 h 400688"/>
                <a:gd name="connsiteX2" fmla="*/ 181481 w 323652"/>
                <a:gd name="connsiteY2" fmla="*/ 13455 h 400688"/>
                <a:gd name="connsiteX3" fmla="*/ 209104 w 323652"/>
                <a:gd name="connsiteY3" fmla="*/ 103942 h 400688"/>
                <a:gd name="connsiteX4" fmla="*/ 211961 w 323652"/>
                <a:gd name="connsiteY4" fmla="*/ 172522 h 400688"/>
                <a:gd name="connsiteX5" fmla="*/ 141476 w 323652"/>
                <a:gd name="connsiteY5" fmla="*/ 204907 h 400688"/>
                <a:gd name="connsiteX6" fmla="*/ 40511 w 323652"/>
                <a:gd name="connsiteY6" fmla="*/ 248722 h 400688"/>
                <a:gd name="connsiteX7" fmla="*/ 36701 w 323652"/>
                <a:gd name="connsiteY7" fmla="*/ 386835 h 400688"/>
                <a:gd name="connsiteX8" fmla="*/ 64324 w 323652"/>
                <a:gd name="connsiteY8" fmla="*/ 399217 h 400688"/>
                <a:gd name="connsiteX9" fmla="*/ 70038 w 323652"/>
                <a:gd name="connsiteY9" fmla="*/ 369690 h 400688"/>
                <a:gd name="connsiteX10" fmla="*/ 128141 w 323652"/>
                <a:gd name="connsiteY10" fmla="*/ 284917 h 400688"/>
                <a:gd name="connsiteX11" fmla="*/ 268159 w 323652"/>
                <a:gd name="connsiteY11" fmla="*/ 231577 h 400688"/>
                <a:gd name="connsiteX12" fmla="*/ 323404 w 323652"/>
                <a:gd name="connsiteY12" fmla="*/ 140137 h 40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3652" h="400688">
                  <a:moveTo>
                    <a:pt x="323404" y="140137"/>
                  </a:moveTo>
                  <a:cubicBezTo>
                    <a:pt x="323404" y="73462"/>
                    <a:pt x="257681" y="3930"/>
                    <a:pt x="197674" y="120"/>
                  </a:cubicBezTo>
                  <a:cubicBezTo>
                    <a:pt x="186243" y="-833"/>
                    <a:pt x="180529" y="3930"/>
                    <a:pt x="181481" y="13455"/>
                  </a:cubicBezTo>
                  <a:cubicBezTo>
                    <a:pt x="183386" y="45840"/>
                    <a:pt x="166241" y="81082"/>
                    <a:pt x="209104" y="103942"/>
                  </a:cubicBezTo>
                  <a:cubicBezTo>
                    <a:pt x="238631" y="119182"/>
                    <a:pt x="236726" y="149662"/>
                    <a:pt x="211961" y="172522"/>
                  </a:cubicBezTo>
                  <a:cubicBezTo>
                    <a:pt x="191959" y="190620"/>
                    <a:pt x="166241" y="197287"/>
                    <a:pt x="141476" y="204907"/>
                  </a:cubicBezTo>
                  <a:cubicBezTo>
                    <a:pt x="106234" y="216337"/>
                    <a:pt x="70991" y="226815"/>
                    <a:pt x="40511" y="248722"/>
                  </a:cubicBezTo>
                  <a:cubicBezTo>
                    <a:pt x="-11876" y="285870"/>
                    <a:pt x="-13781" y="346830"/>
                    <a:pt x="36701" y="386835"/>
                  </a:cubicBezTo>
                  <a:cubicBezTo>
                    <a:pt x="44321" y="392550"/>
                    <a:pt x="52894" y="404932"/>
                    <a:pt x="64324" y="399217"/>
                  </a:cubicBezTo>
                  <a:cubicBezTo>
                    <a:pt x="75754" y="393502"/>
                    <a:pt x="70038" y="380167"/>
                    <a:pt x="70038" y="369690"/>
                  </a:cubicBezTo>
                  <a:cubicBezTo>
                    <a:pt x="70038" y="308730"/>
                    <a:pt x="70991" y="307777"/>
                    <a:pt x="128141" y="284917"/>
                  </a:cubicBezTo>
                  <a:cubicBezTo>
                    <a:pt x="174813" y="266820"/>
                    <a:pt x="224343" y="258247"/>
                    <a:pt x="268159" y="231577"/>
                  </a:cubicBezTo>
                  <a:cubicBezTo>
                    <a:pt x="304354" y="209670"/>
                    <a:pt x="326261" y="180142"/>
                    <a:pt x="323404" y="1401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9F166D7-84FF-4B16-AC05-7522DEC16375}"/>
                </a:ext>
              </a:extLst>
            </p:cNvPr>
            <p:cNvSpPr/>
            <p:nvPr/>
          </p:nvSpPr>
          <p:spPr>
            <a:xfrm>
              <a:off x="1690200" y="4977631"/>
              <a:ext cx="72501" cy="399718"/>
            </a:xfrm>
            <a:custGeom>
              <a:avLst/>
              <a:gdLst>
                <a:gd name="connsiteX0" fmla="*/ 55274 w 72501"/>
                <a:gd name="connsiteY0" fmla="*/ 260 h 399718"/>
                <a:gd name="connsiteX1" fmla="*/ 29 w 72501"/>
                <a:gd name="connsiteY1" fmla="*/ 51695 h 399718"/>
                <a:gd name="connsiteX2" fmla="*/ 6696 w 72501"/>
                <a:gd name="connsiteY2" fmla="*/ 365067 h 399718"/>
                <a:gd name="connsiteX3" fmla="*/ 14316 w 72501"/>
                <a:gd name="connsiteY3" fmla="*/ 397452 h 399718"/>
                <a:gd name="connsiteX4" fmla="*/ 54321 w 72501"/>
                <a:gd name="connsiteY4" fmla="*/ 387927 h 399718"/>
                <a:gd name="connsiteX5" fmla="*/ 65751 w 72501"/>
                <a:gd name="connsiteY5" fmla="*/ 356495 h 399718"/>
                <a:gd name="connsiteX6" fmla="*/ 72419 w 72501"/>
                <a:gd name="connsiteY6" fmla="*/ 28835 h 399718"/>
                <a:gd name="connsiteX7" fmla="*/ 55274 w 72501"/>
                <a:gd name="connsiteY7" fmla="*/ 260 h 39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501" h="399718">
                  <a:moveTo>
                    <a:pt x="55274" y="260"/>
                  </a:moveTo>
                  <a:cubicBezTo>
                    <a:pt x="21936" y="-2598"/>
                    <a:pt x="-924" y="18357"/>
                    <a:pt x="29" y="51695"/>
                  </a:cubicBezTo>
                  <a:cubicBezTo>
                    <a:pt x="1934" y="156470"/>
                    <a:pt x="3839" y="261245"/>
                    <a:pt x="6696" y="365067"/>
                  </a:cubicBezTo>
                  <a:cubicBezTo>
                    <a:pt x="6696" y="376497"/>
                    <a:pt x="981" y="391737"/>
                    <a:pt x="14316" y="397452"/>
                  </a:cubicBezTo>
                  <a:cubicBezTo>
                    <a:pt x="27651" y="404120"/>
                    <a:pt x="41939" y="394595"/>
                    <a:pt x="54321" y="387927"/>
                  </a:cubicBezTo>
                  <a:cubicBezTo>
                    <a:pt x="67656" y="381260"/>
                    <a:pt x="64799" y="367925"/>
                    <a:pt x="65751" y="356495"/>
                  </a:cubicBezTo>
                  <a:cubicBezTo>
                    <a:pt x="65751" y="302202"/>
                    <a:pt x="73371" y="83127"/>
                    <a:pt x="72419" y="28835"/>
                  </a:cubicBezTo>
                  <a:cubicBezTo>
                    <a:pt x="71466" y="17405"/>
                    <a:pt x="75276" y="1212"/>
                    <a:pt x="55274" y="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28E82F8-B578-49EF-96C5-6152D4F34969}"/>
                </a:ext>
              </a:extLst>
            </p:cNvPr>
            <p:cNvSpPr/>
            <p:nvPr/>
          </p:nvSpPr>
          <p:spPr>
            <a:xfrm>
              <a:off x="1698722" y="5500636"/>
              <a:ext cx="53506" cy="439279"/>
            </a:xfrm>
            <a:custGeom>
              <a:avLst/>
              <a:gdLst>
                <a:gd name="connsiteX0" fmla="*/ 53419 w 53506"/>
                <a:gd name="connsiteY0" fmla="*/ 23037 h 439279"/>
                <a:gd name="connsiteX1" fmla="*/ 26749 w 53506"/>
                <a:gd name="connsiteY1" fmla="*/ 3987 h 439279"/>
                <a:gd name="connsiteX2" fmla="*/ 79 w 53506"/>
                <a:gd name="connsiteY2" fmla="*/ 44945 h 439279"/>
                <a:gd name="connsiteX3" fmla="*/ 5794 w 53506"/>
                <a:gd name="connsiteY3" fmla="*/ 190677 h 439279"/>
                <a:gd name="connsiteX4" fmla="*/ 14366 w 53506"/>
                <a:gd name="connsiteY4" fmla="*/ 432612 h 439279"/>
                <a:gd name="connsiteX5" fmla="*/ 14366 w 53506"/>
                <a:gd name="connsiteY5" fmla="*/ 432612 h 439279"/>
                <a:gd name="connsiteX6" fmla="*/ 15319 w 53506"/>
                <a:gd name="connsiteY6" fmla="*/ 433565 h 439279"/>
                <a:gd name="connsiteX7" fmla="*/ 17224 w 53506"/>
                <a:gd name="connsiteY7" fmla="*/ 435470 h 439279"/>
                <a:gd name="connsiteX8" fmla="*/ 21034 w 53506"/>
                <a:gd name="connsiteY8" fmla="*/ 439280 h 439279"/>
                <a:gd name="connsiteX9" fmla="*/ 46751 w 53506"/>
                <a:gd name="connsiteY9" fmla="*/ 376415 h 439279"/>
                <a:gd name="connsiteX10" fmla="*/ 53419 w 53506"/>
                <a:gd name="connsiteY10" fmla="*/ 23037 h 43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506" h="439279">
                  <a:moveTo>
                    <a:pt x="53419" y="23037"/>
                  </a:moveTo>
                  <a:cubicBezTo>
                    <a:pt x="54371" y="177"/>
                    <a:pt x="47704" y="-4585"/>
                    <a:pt x="26749" y="3987"/>
                  </a:cubicBezTo>
                  <a:cubicBezTo>
                    <a:pt x="6746" y="11607"/>
                    <a:pt x="-874" y="23990"/>
                    <a:pt x="79" y="44945"/>
                  </a:cubicBezTo>
                  <a:cubicBezTo>
                    <a:pt x="1984" y="93522"/>
                    <a:pt x="3889" y="142100"/>
                    <a:pt x="5794" y="190677"/>
                  </a:cubicBezTo>
                  <a:cubicBezTo>
                    <a:pt x="8651" y="271640"/>
                    <a:pt x="1031" y="352602"/>
                    <a:pt x="14366" y="432612"/>
                  </a:cubicBezTo>
                  <a:cubicBezTo>
                    <a:pt x="14366" y="432612"/>
                    <a:pt x="14366" y="432612"/>
                    <a:pt x="14366" y="432612"/>
                  </a:cubicBezTo>
                  <a:cubicBezTo>
                    <a:pt x="14366" y="432612"/>
                    <a:pt x="15319" y="433565"/>
                    <a:pt x="15319" y="433565"/>
                  </a:cubicBezTo>
                  <a:cubicBezTo>
                    <a:pt x="16271" y="434517"/>
                    <a:pt x="16271" y="435470"/>
                    <a:pt x="17224" y="435470"/>
                  </a:cubicBezTo>
                  <a:cubicBezTo>
                    <a:pt x="18176" y="436422"/>
                    <a:pt x="19129" y="438327"/>
                    <a:pt x="21034" y="439280"/>
                  </a:cubicBezTo>
                  <a:cubicBezTo>
                    <a:pt x="53419" y="427850"/>
                    <a:pt x="46751" y="399275"/>
                    <a:pt x="46751" y="376415"/>
                  </a:cubicBezTo>
                  <a:cubicBezTo>
                    <a:pt x="49609" y="258305"/>
                    <a:pt x="50561" y="141147"/>
                    <a:pt x="53419" y="230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48BD4B2-3976-411F-89AC-98CD9A7CCC1E}"/>
                </a:ext>
              </a:extLst>
            </p:cNvPr>
            <p:cNvSpPr/>
            <p:nvPr/>
          </p:nvSpPr>
          <p:spPr>
            <a:xfrm>
              <a:off x="1775953" y="564749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  <a:gd name="connsiteX4" fmla="*/ 0 w 9525"/>
                <a:gd name="connsiteY4" fmla="*/ 0 h 9525"/>
                <a:gd name="connsiteX5" fmla="*/ 0 w 9525"/>
                <a:gd name="connsiteY5" fmla="*/ 0 h 9525"/>
                <a:gd name="connsiteX6" fmla="*/ 0 w 9525"/>
                <a:gd name="connsiteY6" fmla="*/ 0 h 9525"/>
                <a:gd name="connsiteX7" fmla="*/ 0 w 9525"/>
                <a:gd name="connsiteY7" fmla="*/ 0 h 9525"/>
                <a:gd name="connsiteX8" fmla="*/ 0 w 9525"/>
                <a:gd name="connsiteY8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8D748EF-6C27-42AC-9E3A-AB5D88005614}"/>
                </a:ext>
              </a:extLst>
            </p:cNvPr>
            <p:cNvSpPr/>
            <p:nvPr/>
          </p:nvSpPr>
          <p:spPr>
            <a:xfrm>
              <a:off x="1773967" y="5599701"/>
              <a:ext cx="101046" cy="139237"/>
            </a:xfrm>
            <a:custGeom>
              <a:avLst/>
              <a:gdLst>
                <a:gd name="connsiteX0" fmla="*/ 101046 w 101046"/>
                <a:gd name="connsiteY0" fmla="*/ 139237 h 139237"/>
                <a:gd name="connsiteX1" fmla="*/ 54374 w 101046"/>
                <a:gd name="connsiteY1" fmla="*/ 24937 h 139237"/>
                <a:gd name="connsiteX2" fmla="*/ 9606 w 101046"/>
                <a:gd name="connsiteY2" fmla="*/ 2077 h 139237"/>
                <a:gd name="connsiteX3" fmla="*/ 1986 w 101046"/>
                <a:gd name="connsiteY3" fmla="*/ 47797 h 139237"/>
                <a:gd name="connsiteX4" fmla="*/ 101046 w 101046"/>
                <a:gd name="connsiteY4" fmla="*/ 139237 h 13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46" h="139237">
                  <a:moveTo>
                    <a:pt x="101046" y="139237"/>
                  </a:moveTo>
                  <a:cubicBezTo>
                    <a:pt x="101046" y="86850"/>
                    <a:pt x="85806" y="52560"/>
                    <a:pt x="54374" y="24937"/>
                  </a:cubicBezTo>
                  <a:cubicBezTo>
                    <a:pt x="41039" y="13507"/>
                    <a:pt x="27704" y="-6495"/>
                    <a:pt x="9606" y="2077"/>
                  </a:cubicBezTo>
                  <a:cubicBezTo>
                    <a:pt x="-7539" y="9697"/>
                    <a:pt x="3891" y="31605"/>
                    <a:pt x="1986" y="47797"/>
                  </a:cubicBezTo>
                  <a:cubicBezTo>
                    <a:pt x="43896" y="63037"/>
                    <a:pt x="71519" y="96375"/>
                    <a:pt x="101046" y="139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B0E71A8-1282-48AB-9BE5-18F6925BA890}"/>
                </a:ext>
              </a:extLst>
            </p:cNvPr>
            <p:cNvSpPr/>
            <p:nvPr/>
          </p:nvSpPr>
          <p:spPr>
            <a:xfrm>
              <a:off x="1625604" y="5015617"/>
              <a:ext cx="37750" cy="88003"/>
            </a:xfrm>
            <a:custGeom>
              <a:avLst/>
              <a:gdLst>
                <a:gd name="connsiteX0" fmla="*/ 37002 w 37750"/>
                <a:gd name="connsiteY0" fmla="*/ 17519 h 88003"/>
                <a:gd name="connsiteX1" fmla="*/ 28430 w 37750"/>
                <a:gd name="connsiteY1" fmla="*/ 374 h 88003"/>
                <a:gd name="connsiteX2" fmla="*/ 11285 w 37750"/>
                <a:gd name="connsiteY2" fmla="*/ 9899 h 88003"/>
                <a:gd name="connsiteX3" fmla="*/ 34145 w 37750"/>
                <a:gd name="connsiteY3" fmla="*/ 88004 h 88003"/>
                <a:gd name="connsiteX4" fmla="*/ 37002 w 37750"/>
                <a:gd name="connsiteY4" fmla="*/ 17519 h 8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50" h="88003">
                  <a:moveTo>
                    <a:pt x="37002" y="17519"/>
                  </a:moveTo>
                  <a:cubicBezTo>
                    <a:pt x="35097" y="10851"/>
                    <a:pt x="37955" y="2279"/>
                    <a:pt x="28430" y="374"/>
                  </a:cubicBezTo>
                  <a:cubicBezTo>
                    <a:pt x="20810" y="-1531"/>
                    <a:pt x="16047" y="4184"/>
                    <a:pt x="11285" y="9899"/>
                  </a:cubicBezTo>
                  <a:cubicBezTo>
                    <a:pt x="-9670" y="33711"/>
                    <a:pt x="-1098" y="66096"/>
                    <a:pt x="34145" y="88004"/>
                  </a:cubicBezTo>
                  <a:cubicBezTo>
                    <a:pt x="21762" y="61334"/>
                    <a:pt x="41765" y="41331"/>
                    <a:pt x="37002" y="175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597DE7-839B-4E40-8F8D-C53943E6FD67}"/>
                </a:ext>
              </a:extLst>
            </p:cNvPr>
            <p:cNvSpPr/>
            <p:nvPr/>
          </p:nvSpPr>
          <p:spPr>
            <a:xfrm>
              <a:off x="1783045" y="5314124"/>
              <a:ext cx="23388" cy="32905"/>
            </a:xfrm>
            <a:custGeom>
              <a:avLst/>
              <a:gdLst>
                <a:gd name="connsiteX0" fmla="*/ 10053 w 23388"/>
                <a:gd name="connsiteY0" fmla="*/ 32385 h 32905"/>
                <a:gd name="connsiteX1" fmla="*/ 23388 w 23388"/>
                <a:gd name="connsiteY1" fmla="*/ 11430 h 32905"/>
                <a:gd name="connsiteX2" fmla="*/ 10053 w 23388"/>
                <a:gd name="connsiteY2" fmla="*/ 0 h 32905"/>
                <a:gd name="connsiteX3" fmla="*/ 528 w 23388"/>
                <a:gd name="connsiteY3" fmla="*/ 19050 h 32905"/>
                <a:gd name="connsiteX4" fmla="*/ 10053 w 23388"/>
                <a:gd name="connsiteY4" fmla="*/ 32385 h 3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88" h="32905">
                  <a:moveTo>
                    <a:pt x="10053" y="32385"/>
                  </a:moveTo>
                  <a:cubicBezTo>
                    <a:pt x="18626" y="30480"/>
                    <a:pt x="22436" y="22860"/>
                    <a:pt x="23388" y="11430"/>
                  </a:cubicBezTo>
                  <a:cubicBezTo>
                    <a:pt x="21483" y="6667"/>
                    <a:pt x="17673" y="0"/>
                    <a:pt x="10053" y="0"/>
                  </a:cubicBezTo>
                  <a:cubicBezTo>
                    <a:pt x="-1377" y="952"/>
                    <a:pt x="528" y="11430"/>
                    <a:pt x="528" y="19050"/>
                  </a:cubicBezTo>
                  <a:cubicBezTo>
                    <a:pt x="-424" y="25717"/>
                    <a:pt x="-1377" y="35242"/>
                    <a:pt x="10053" y="32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FD3AA74-8129-4B86-9864-2C5F84DA2A67}"/>
              </a:ext>
            </a:extLst>
          </p:cNvPr>
          <p:cNvSpPr/>
          <p:nvPr userDrawn="1"/>
        </p:nvSpPr>
        <p:spPr>
          <a:xfrm>
            <a:off x="-27620" y="-7467"/>
            <a:ext cx="5750326" cy="6879357"/>
          </a:xfrm>
          <a:custGeom>
            <a:avLst/>
            <a:gdLst>
              <a:gd name="connsiteX0" fmla="*/ 0 w 5750326"/>
              <a:gd name="connsiteY0" fmla="*/ 0 h 6879357"/>
              <a:gd name="connsiteX1" fmla="*/ 2909153 w 5750326"/>
              <a:gd name="connsiteY1" fmla="*/ 0 h 6879357"/>
              <a:gd name="connsiteX2" fmla="*/ 2957941 w 5750326"/>
              <a:gd name="connsiteY2" fmla="*/ 110314 h 6879357"/>
              <a:gd name="connsiteX3" fmla="*/ 3000602 w 5750326"/>
              <a:gd name="connsiteY3" fmla="*/ 230172 h 6879357"/>
              <a:gd name="connsiteX4" fmla="*/ 3060116 w 5750326"/>
              <a:gd name="connsiteY4" fmla="*/ 598170 h 6879357"/>
              <a:gd name="connsiteX5" fmla="*/ 3044244 w 5750326"/>
              <a:gd name="connsiteY5" fmla="*/ 1068333 h 6879357"/>
              <a:gd name="connsiteX6" fmla="*/ 2997626 w 5750326"/>
              <a:gd name="connsiteY6" fmla="*/ 1366401 h 6879357"/>
              <a:gd name="connsiteX7" fmla="*/ 2984731 w 5750326"/>
              <a:gd name="connsiteY7" fmla="*/ 1479478 h 6879357"/>
              <a:gd name="connsiteX8" fmla="*/ 2985227 w 5750326"/>
              <a:gd name="connsiteY8" fmla="*/ 1483942 h 6879357"/>
              <a:gd name="connsiteX9" fmla="*/ 3077969 w 5750326"/>
              <a:gd name="connsiteY9" fmla="*/ 1538002 h 6879357"/>
              <a:gd name="connsiteX10" fmla="*/ 3169722 w 5750326"/>
              <a:gd name="connsiteY10" fmla="*/ 1511715 h 6879357"/>
              <a:gd name="connsiteX11" fmla="*/ 3287263 w 5750326"/>
              <a:gd name="connsiteY11" fmla="*/ 1585117 h 6879357"/>
              <a:gd name="connsiteX12" fmla="*/ 3337849 w 5750326"/>
              <a:gd name="connsiteY12" fmla="*/ 1762172 h 6879357"/>
              <a:gd name="connsiteX13" fmla="*/ 3255520 w 5750326"/>
              <a:gd name="connsiteY13" fmla="*/ 2043873 h 6879357"/>
              <a:gd name="connsiteX14" fmla="*/ 3163274 w 5750326"/>
              <a:gd name="connsiteY14" fmla="*/ 2384097 h 6879357"/>
              <a:gd name="connsiteX15" fmla="*/ 3108719 w 5750326"/>
              <a:gd name="connsiteY15" fmla="*/ 2845335 h 6879357"/>
              <a:gd name="connsiteX16" fmla="*/ 3058132 w 5750326"/>
              <a:gd name="connsiteY16" fmla="*/ 2971306 h 6879357"/>
              <a:gd name="connsiteX17" fmla="*/ 2960429 w 5750326"/>
              <a:gd name="connsiteY17" fmla="*/ 2990152 h 6879357"/>
              <a:gd name="connsiteX18" fmla="*/ 2917280 w 5750326"/>
              <a:gd name="connsiteY18" fmla="*/ 2956924 h 6879357"/>
              <a:gd name="connsiteX19" fmla="*/ 2837929 w 5750326"/>
              <a:gd name="connsiteY19" fmla="*/ 2969819 h 6879357"/>
              <a:gd name="connsiteX20" fmla="*/ 2804699 w 5750326"/>
              <a:gd name="connsiteY20" fmla="*/ 3046691 h 6879357"/>
              <a:gd name="connsiteX21" fmla="*/ 2751137 w 5750326"/>
              <a:gd name="connsiteY21" fmla="*/ 3366581 h 6879357"/>
              <a:gd name="connsiteX22" fmla="*/ 2528949 w 5750326"/>
              <a:gd name="connsiteY22" fmla="*/ 4045045 h 6879357"/>
              <a:gd name="connsiteX23" fmla="*/ 2323128 w 5750326"/>
              <a:gd name="connsiteY23" fmla="*/ 4393700 h 6879357"/>
              <a:gd name="connsiteX24" fmla="*/ 2241050 w 5750326"/>
              <a:gd name="connsiteY24" fmla="*/ 4505442 h 6879357"/>
              <a:gd name="connsiteX25" fmla="*/ 2234160 w 5750326"/>
              <a:gd name="connsiteY25" fmla="*/ 5127126 h 6879357"/>
              <a:gd name="connsiteX26" fmla="*/ 2895181 w 5750326"/>
              <a:gd name="connsiteY26" fmla="*/ 6112039 h 6879357"/>
              <a:gd name="connsiteX27" fmla="*/ 5750326 w 5750326"/>
              <a:gd name="connsiteY27" fmla="*/ 6879357 h 6879357"/>
              <a:gd name="connsiteX28" fmla="*/ 0 w 5750326"/>
              <a:gd name="connsiteY28" fmla="*/ 6868023 h 687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50326" h="6879357">
                <a:moveTo>
                  <a:pt x="0" y="0"/>
                </a:moveTo>
                <a:lnTo>
                  <a:pt x="2909153" y="0"/>
                </a:lnTo>
                <a:lnTo>
                  <a:pt x="2957941" y="110314"/>
                </a:lnTo>
                <a:cubicBezTo>
                  <a:pt x="2973665" y="149579"/>
                  <a:pt x="2987955" y="189504"/>
                  <a:pt x="3000602" y="230172"/>
                </a:cubicBezTo>
                <a:cubicBezTo>
                  <a:pt x="3037797" y="350193"/>
                  <a:pt x="3060116" y="472198"/>
                  <a:pt x="3060116" y="598170"/>
                </a:cubicBezTo>
                <a:cubicBezTo>
                  <a:pt x="3060116" y="754891"/>
                  <a:pt x="3050692" y="911611"/>
                  <a:pt x="3044244" y="1068333"/>
                </a:cubicBezTo>
                <a:cubicBezTo>
                  <a:pt x="3040277" y="1169508"/>
                  <a:pt x="3017961" y="1267706"/>
                  <a:pt x="2997626" y="1366401"/>
                </a:cubicBezTo>
                <a:cubicBezTo>
                  <a:pt x="2989690" y="1403598"/>
                  <a:pt x="2985723" y="1441290"/>
                  <a:pt x="2984731" y="1479478"/>
                </a:cubicBezTo>
                <a:cubicBezTo>
                  <a:pt x="2985227" y="1480965"/>
                  <a:pt x="2985227" y="1482455"/>
                  <a:pt x="2985227" y="1483942"/>
                </a:cubicBezTo>
                <a:cubicBezTo>
                  <a:pt x="2978780" y="1559328"/>
                  <a:pt x="3028376" y="1572719"/>
                  <a:pt x="3077969" y="1538002"/>
                </a:cubicBezTo>
                <a:cubicBezTo>
                  <a:pt x="3106735" y="1523123"/>
                  <a:pt x="3137485" y="1513202"/>
                  <a:pt x="3169722" y="1511715"/>
                </a:cubicBezTo>
                <a:cubicBezTo>
                  <a:pt x="3224276" y="1509235"/>
                  <a:pt x="3260977" y="1540482"/>
                  <a:pt x="3287263" y="1585117"/>
                </a:cubicBezTo>
                <a:cubicBezTo>
                  <a:pt x="3319003" y="1639671"/>
                  <a:pt x="3330906" y="1699681"/>
                  <a:pt x="3337849" y="1762172"/>
                </a:cubicBezTo>
                <a:cubicBezTo>
                  <a:pt x="3349752" y="1867811"/>
                  <a:pt x="3309084" y="1956586"/>
                  <a:pt x="3255520" y="2043873"/>
                </a:cubicBezTo>
                <a:cubicBezTo>
                  <a:pt x="3193032" y="2148024"/>
                  <a:pt x="3160298" y="2262093"/>
                  <a:pt x="3163274" y="2384097"/>
                </a:cubicBezTo>
                <a:cubicBezTo>
                  <a:pt x="3166745" y="2540818"/>
                  <a:pt x="3146410" y="2694067"/>
                  <a:pt x="3108719" y="2845335"/>
                </a:cubicBezTo>
                <a:cubicBezTo>
                  <a:pt x="3097311" y="2889473"/>
                  <a:pt x="3084913" y="2933118"/>
                  <a:pt x="3058132" y="2971306"/>
                </a:cubicBezTo>
                <a:cubicBezTo>
                  <a:pt x="3031350" y="3009494"/>
                  <a:pt x="2999113" y="3016438"/>
                  <a:pt x="2960429" y="2990152"/>
                </a:cubicBezTo>
                <a:cubicBezTo>
                  <a:pt x="2945550" y="2979738"/>
                  <a:pt x="2932158" y="2967339"/>
                  <a:pt x="2917280" y="2956924"/>
                </a:cubicBezTo>
                <a:cubicBezTo>
                  <a:pt x="2886532" y="2935102"/>
                  <a:pt x="2860742" y="2939565"/>
                  <a:pt x="2837929" y="2969819"/>
                </a:cubicBezTo>
                <a:cubicBezTo>
                  <a:pt x="2820571" y="2992632"/>
                  <a:pt x="2811643" y="3019413"/>
                  <a:pt x="2804699" y="3046691"/>
                </a:cubicBezTo>
                <a:cubicBezTo>
                  <a:pt x="2778413" y="3151833"/>
                  <a:pt x="2765023" y="3259455"/>
                  <a:pt x="2751137" y="3366581"/>
                </a:cubicBezTo>
                <a:cubicBezTo>
                  <a:pt x="2726339" y="3562483"/>
                  <a:pt x="2642026" y="3815418"/>
                  <a:pt x="2528949" y="4045045"/>
                </a:cubicBezTo>
                <a:cubicBezTo>
                  <a:pt x="2509111" y="4085713"/>
                  <a:pt x="2368757" y="4325755"/>
                  <a:pt x="2323128" y="4393700"/>
                </a:cubicBezTo>
                <a:lnTo>
                  <a:pt x="2241050" y="4505442"/>
                </a:lnTo>
                <a:cubicBezTo>
                  <a:pt x="2238754" y="4712669"/>
                  <a:pt x="2236456" y="4919898"/>
                  <a:pt x="2234160" y="5127126"/>
                </a:cubicBezTo>
                <a:cubicBezTo>
                  <a:pt x="2340334" y="5844816"/>
                  <a:pt x="2695203" y="5966975"/>
                  <a:pt x="2895181" y="6112039"/>
                </a:cubicBezTo>
                <a:cubicBezTo>
                  <a:pt x="3481210" y="6404078"/>
                  <a:pt x="5748447" y="6671305"/>
                  <a:pt x="5750326" y="6879357"/>
                </a:cubicBezTo>
                <a:lnTo>
                  <a:pt x="0" y="6868023"/>
                </a:lnTo>
                <a:close/>
              </a:path>
            </a:pathLst>
          </a:custGeom>
          <a:solidFill>
            <a:schemeClr val="accent4"/>
          </a:solidFill>
          <a:ln w="24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89232AD-47E5-402C-8148-8734A76C432B}"/>
              </a:ext>
            </a:extLst>
          </p:cNvPr>
          <p:cNvGrpSpPr/>
          <p:nvPr userDrawn="1"/>
        </p:nvGrpSpPr>
        <p:grpSpPr>
          <a:xfrm>
            <a:off x="-30034" y="1468044"/>
            <a:ext cx="3025581" cy="3744927"/>
            <a:chOff x="-30035" y="2024045"/>
            <a:chExt cx="2714280" cy="335961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09DD2E-4D62-446A-AA8D-E72C184D8ED9}"/>
                </a:ext>
              </a:extLst>
            </p:cNvPr>
            <p:cNvSpPr/>
            <p:nvPr/>
          </p:nvSpPr>
          <p:spPr>
            <a:xfrm>
              <a:off x="-30035" y="2643185"/>
              <a:ext cx="2252378" cy="2740473"/>
            </a:xfrm>
            <a:custGeom>
              <a:avLst/>
              <a:gdLst>
                <a:gd name="connsiteX0" fmla="*/ 1006808 w 2252378"/>
                <a:gd name="connsiteY0" fmla="*/ 280 h 2740473"/>
                <a:gd name="connsiteX1" fmla="*/ 1148808 w 2252378"/>
                <a:gd name="connsiteY1" fmla="*/ 17104 h 2740473"/>
                <a:gd name="connsiteX2" fmla="*/ 1282730 w 2252378"/>
                <a:gd name="connsiteY2" fmla="*/ 57593 h 2740473"/>
                <a:gd name="connsiteX3" fmla="*/ 1439790 w 2252378"/>
                <a:gd name="connsiteY3" fmla="*/ 159926 h 2740473"/>
                <a:gd name="connsiteX4" fmla="*/ 1716088 w 2252378"/>
                <a:gd name="connsiteY4" fmla="*/ 458469 h 2740473"/>
                <a:gd name="connsiteX5" fmla="*/ 1944780 w 2252378"/>
                <a:gd name="connsiteY5" fmla="*/ 704068 h 2740473"/>
                <a:gd name="connsiteX6" fmla="*/ 2137876 w 2252378"/>
                <a:gd name="connsiteY6" fmla="*/ 994159 h 2740473"/>
                <a:gd name="connsiteX7" fmla="*/ 2246882 w 2252378"/>
                <a:gd name="connsiteY7" fmla="*/ 1367006 h 2740473"/>
                <a:gd name="connsiteX8" fmla="*/ 2232646 w 2252378"/>
                <a:gd name="connsiteY8" fmla="*/ 1691802 h 2740473"/>
                <a:gd name="connsiteX9" fmla="*/ 2183703 w 2252378"/>
                <a:gd name="connsiteY9" fmla="*/ 1810151 h 2740473"/>
                <a:gd name="connsiteX10" fmla="*/ 2071138 w 2252378"/>
                <a:gd name="connsiteY10" fmla="*/ 1999243 h 2740473"/>
                <a:gd name="connsiteX11" fmla="*/ 1812192 w 2252378"/>
                <a:gd name="connsiteY11" fmla="*/ 2323595 h 2740473"/>
                <a:gd name="connsiteX12" fmla="*/ 1488285 w 2252378"/>
                <a:gd name="connsiteY12" fmla="*/ 2588325 h 2740473"/>
                <a:gd name="connsiteX13" fmla="*/ 1057154 w 2252378"/>
                <a:gd name="connsiteY13" fmla="*/ 2734704 h 2740473"/>
                <a:gd name="connsiteX14" fmla="*/ 612673 w 2252378"/>
                <a:gd name="connsiteY14" fmla="*/ 2670636 h 2740473"/>
                <a:gd name="connsiteX15" fmla="*/ 210907 w 2252378"/>
                <a:gd name="connsiteY15" fmla="*/ 2425038 h 2740473"/>
                <a:gd name="connsiteX16" fmla="*/ 76707 w 2252378"/>
                <a:gd name="connsiteY16" fmla="*/ 2298067 h 2740473"/>
                <a:gd name="connsiteX17" fmla="*/ 0 w 2252378"/>
                <a:gd name="connsiteY17" fmla="*/ 2208476 h 2740473"/>
                <a:gd name="connsiteX18" fmla="*/ 0 w 2252378"/>
                <a:gd name="connsiteY18" fmla="*/ 661302 h 2740473"/>
                <a:gd name="connsiteX19" fmla="*/ 69865 w 2252378"/>
                <a:gd name="connsiteY19" fmla="*/ 583048 h 2740473"/>
                <a:gd name="connsiteX20" fmla="*/ 259403 w 2252378"/>
                <a:gd name="connsiteY20" fmla="*/ 418426 h 2740473"/>
                <a:gd name="connsiteX21" fmla="*/ 618014 w 2252378"/>
                <a:gd name="connsiteY21" fmla="*/ 129671 h 2740473"/>
                <a:gd name="connsiteX22" fmla="*/ 1006808 w 2252378"/>
                <a:gd name="connsiteY22" fmla="*/ 280 h 274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52378" h="2740473">
                  <a:moveTo>
                    <a:pt x="1006808" y="280"/>
                  </a:moveTo>
                  <a:cubicBezTo>
                    <a:pt x="1053177" y="1587"/>
                    <a:pt x="1100534" y="7427"/>
                    <a:pt x="1148808" y="17104"/>
                  </a:cubicBezTo>
                  <a:cubicBezTo>
                    <a:pt x="1194635" y="26447"/>
                    <a:pt x="1239573" y="39795"/>
                    <a:pt x="1282730" y="57593"/>
                  </a:cubicBezTo>
                  <a:cubicBezTo>
                    <a:pt x="1341461" y="81618"/>
                    <a:pt x="1393961" y="114542"/>
                    <a:pt x="1439790" y="159926"/>
                  </a:cubicBezTo>
                  <a:cubicBezTo>
                    <a:pt x="1535892" y="255584"/>
                    <a:pt x="1624432" y="358361"/>
                    <a:pt x="1716088" y="458469"/>
                  </a:cubicBezTo>
                  <a:cubicBezTo>
                    <a:pt x="1791724" y="540780"/>
                    <a:pt x="1864692" y="626207"/>
                    <a:pt x="1944780" y="704068"/>
                  </a:cubicBezTo>
                  <a:cubicBezTo>
                    <a:pt x="2030650" y="787715"/>
                    <a:pt x="2097388" y="882928"/>
                    <a:pt x="2137876" y="994159"/>
                  </a:cubicBezTo>
                  <a:cubicBezTo>
                    <a:pt x="2184149" y="1120074"/>
                    <a:pt x="2238873" y="1253550"/>
                    <a:pt x="2246882" y="1367006"/>
                  </a:cubicBezTo>
                  <a:cubicBezTo>
                    <a:pt x="2254891" y="1476013"/>
                    <a:pt x="2257116" y="1584130"/>
                    <a:pt x="2232646" y="1691802"/>
                  </a:cubicBezTo>
                  <a:cubicBezTo>
                    <a:pt x="2222857" y="1734070"/>
                    <a:pt x="2203280" y="1771888"/>
                    <a:pt x="2183703" y="1810151"/>
                  </a:cubicBezTo>
                  <a:cubicBezTo>
                    <a:pt x="2150333" y="1876001"/>
                    <a:pt x="2112070" y="1938289"/>
                    <a:pt x="2071138" y="1999243"/>
                  </a:cubicBezTo>
                  <a:cubicBezTo>
                    <a:pt x="1993720" y="2114035"/>
                    <a:pt x="1907405" y="2222151"/>
                    <a:pt x="1812192" y="2323595"/>
                  </a:cubicBezTo>
                  <a:cubicBezTo>
                    <a:pt x="1716088" y="2426817"/>
                    <a:pt x="1610641" y="2518026"/>
                    <a:pt x="1488285" y="2588325"/>
                  </a:cubicBezTo>
                  <a:cubicBezTo>
                    <a:pt x="1354363" y="2665297"/>
                    <a:pt x="1210653" y="2715572"/>
                    <a:pt x="1057154" y="2734704"/>
                  </a:cubicBezTo>
                  <a:cubicBezTo>
                    <a:pt x="903655" y="2753836"/>
                    <a:pt x="756384" y="2723581"/>
                    <a:pt x="612673" y="2670636"/>
                  </a:cubicBezTo>
                  <a:cubicBezTo>
                    <a:pt x="462290" y="2615464"/>
                    <a:pt x="331927" y="2528260"/>
                    <a:pt x="210907" y="2425038"/>
                  </a:cubicBezTo>
                  <a:cubicBezTo>
                    <a:pt x="163745" y="2384772"/>
                    <a:pt x="119030" y="2342504"/>
                    <a:pt x="76707" y="2298067"/>
                  </a:cubicBezTo>
                  <a:lnTo>
                    <a:pt x="0" y="2208476"/>
                  </a:lnTo>
                  <a:lnTo>
                    <a:pt x="0" y="661302"/>
                  </a:lnTo>
                  <a:lnTo>
                    <a:pt x="69865" y="583048"/>
                  </a:lnTo>
                  <a:cubicBezTo>
                    <a:pt x="128151" y="522985"/>
                    <a:pt x="194444" y="471372"/>
                    <a:pt x="259403" y="418426"/>
                  </a:cubicBezTo>
                  <a:cubicBezTo>
                    <a:pt x="378643" y="321434"/>
                    <a:pt x="498774" y="226219"/>
                    <a:pt x="618014" y="129671"/>
                  </a:cubicBezTo>
                  <a:cubicBezTo>
                    <a:pt x="737476" y="33233"/>
                    <a:pt x="867700" y="-3641"/>
                    <a:pt x="1006808" y="280"/>
                  </a:cubicBezTo>
                  <a:close/>
                </a:path>
              </a:pathLst>
            </a:custGeom>
            <a:solidFill>
              <a:srgbClr val="F3F3F3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ACF7DF-8038-4A8D-ABB8-A1A520223F7E}"/>
                </a:ext>
              </a:extLst>
            </p:cNvPr>
            <p:cNvSpPr/>
            <p:nvPr/>
          </p:nvSpPr>
          <p:spPr>
            <a:xfrm>
              <a:off x="227889" y="2893864"/>
              <a:ext cx="1390558" cy="452447"/>
            </a:xfrm>
            <a:custGeom>
              <a:avLst/>
              <a:gdLst>
                <a:gd name="connsiteX0" fmla="*/ 376539 w 739990"/>
                <a:gd name="connsiteY0" fmla="*/ 5 h 240771"/>
                <a:gd name="connsiteX1" fmla="*/ 433126 w 739990"/>
                <a:gd name="connsiteY1" fmla="*/ 22498 h 240771"/>
                <a:gd name="connsiteX2" fmla="*/ 694992 w 739990"/>
                <a:gd name="connsiteY2" fmla="*/ 181369 h 240771"/>
                <a:gd name="connsiteX3" fmla="*/ 733112 w 739990"/>
                <a:gd name="connsiteY3" fmla="*/ 202442 h 240771"/>
                <a:gd name="connsiteX4" fmla="*/ 730981 w 739990"/>
                <a:gd name="connsiteY4" fmla="*/ 227302 h 240771"/>
                <a:gd name="connsiteX5" fmla="*/ 684101 w 739990"/>
                <a:gd name="connsiteY5" fmla="*/ 230380 h 240771"/>
                <a:gd name="connsiteX6" fmla="*/ 430285 w 739990"/>
                <a:gd name="connsiteY6" fmla="*/ 66773 h 240771"/>
                <a:gd name="connsiteX7" fmla="*/ 331553 w 739990"/>
                <a:gd name="connsiteY7" fmla="*/ 65826 h 240771"/>
                <a:gd name="connsiteX8" fmla="*/ 75370 w 739990"/>
                <a:gd name="connsiteY8" fmla="*/ 227302 h 240771"/>
                <a:gd name="connsiteX9" fmla="*/ 28253 w 739990"/>
                <a:gd name="connsiteY9" fmla="*/ 240561 h 240771"/>
                <a:gd name="connsiteX10" fmla="*/ 11679 w 739990"/>
                <a:gd name="connsiteY10" fmla="*/ 235352 h 240771"/>
                <a:gd name="connsiteX11" fmla="*/ 10022 w 739990"/>
                <a:gd name="connsiteY11" fmla="*/ 203389 h 240771"/>
                <a:gd name="connsiteX12" fmla="*/ 32041 w 739990"/>
                <a:gd name="connsiteY12" fmla="*/ 192261 h 240771"/>
                <a:gd name="connsiteX13" fmla="*/ 305745 w 739990"/>
                <a:gd name="connsiteY13" fmla="*/ 34573 h 240771"/>
                <a:gd name="connsiteX14" fmla="*/ 376539 w 739990"/>
                <a:gd name="connsiteY14" fmla="*/ 5 h 2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990" h="240771">
                  <a:moveTo>
                    <a:pt x="376539" y="5"/>
                  </a:moveTo>
                  <a:cubicBezTo>
                    <a:pt x="397848" y="-232"/>
                    <a:pt x="412764" y="8528"/>
                    <a:pt x="433126" y="22498"/>
                  </a:cubicBezTo>
                  <a:cubicBezTo>
                    <a:pt x="490424" y="54461"/>
                    <a:pt x="661134" y="166453"/>
                    <a:pt x="694992" y="181369"/>
                  </a:cubicBezTo>
                  <a:cubicBezTo>
                    <a:pt x="708251" y="187288"/>
                    <a:pt x="721984" y="192734"/>
                    <a:pt x="733112" y="202442"/>
                  </a:cubicBezTo>
                  <a:cubicBezTo>
                    <a:pt x="743056" y="210965"/>
                    <a:pt x="742109" y="220673"/>
                    <a:pt x="730981" y="227302"/>
                  </a:cubicBezTo>
                  <a:cubicBezTo>
                    <a:pt x="719379" y="234169"/>
                    <a:pt x="700438" y="236299"/>
                    <a:pt x="684101" y="230380"/>
                  </a:cubicBezTo>
                  <a:cubicBezTo>
                    <a:pt x="640062" y="213806"/>
                    <a:pt x="436915" y="71509"/>
                    <a:pt x="430285" y="66773"/>
                  </a:cubicBezTo>
                  <a:cubicBezTo>
                    <a:pt x="397611" y="43097"/>
                    <a:pt x="364700" y="42623"/>
                    <a:pt x="331553" y="65826"/>
                  </a:cubicBezTo>
                  <a:cubicBezTo>
                    <a:pt x="305272" y="84057"/>
                    <a:pt x="134088" y="191077"/>
                    <a:pt x="75370" y="227302"/>
                  </a:cubicBezTo>
                  <a:cubicBezTo>
                    <a:pt x="61164" y="236063"/>
                    <a:pt x="45774" y="241982"/>
                    <a:pt x="28253" y="240561"/>
                  </a:cubicBezTo>
                  <a:cubicBezTo>
                    <a:pt x="22097" y="240088"/>
                    <a:pt x="16651" y="238667"/>
                    <a:pt x="11679" y="235352"/>
                  </a:cubicBezTo>
                  <a:cubicBezTo>
                    <a:pt x="-3237" y="225645"/>
                    <a:pt x="-3948" y="214280"/>
                    <a:pt x="10022" y="203389"/>
                  </a:cubicBezTo>
                  <a:cubicBezTo>
                    <a:pt x="16651" y="198180"/>
                    <a:pt x="24465" y="195338"/>
                    <a:pt x="32041" y="192261"/>
                  </a:cubicBezTo>
                  <a:cubicBezTo>
                    <a:pt x="73476" y="175687"/>
                    <a:pt x="237319" y="82163"/>
                    <a:pt x="305745" y="34573"/>
                  </a:cubicBezTo>
                  <a:cubicBezTo>
                    <a:pt x="318294" y="29838"/>
                    <a:pt x="363753" y="5"/>
                    <a:pt x="376539" y="5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F210129-499B-4B05-83FF-B21DBEC1DF66}"/>
                </a:ext>
              </a:extLst>
            </p:cNvPr>
            <p:cNvSpPr/>
            <p:nvPr/>
          </p:nvSpPr>
          <p:spPr>
            <a:xfrm>
              <a:off x="159516" y="4313628"/>
              <a:ext cx="1528761" cy="198629"/>
            </a:xfrm>
            <a:custGeom>
              <a:avLst/>
              <a:gdLst>
                <a:gd name="connsiteX0" fmla="*/ 813536 w 813535"/>
                <a:gd name="connsiteY0" fmla="*/ 3789 h 105701"/>
                <a:gd name="connsiteX1" fmla="*/ 791280 w 813535"/>
                <a:gd name="connsiteY1" fmla="*/ 21072 h 105701"/>
                <a:gd name="connsiteX2" fmla="*/ 554038 w 813535"/>
                <a:gd name="connsiteY2" fmla="*/ 95181 h 105701"/>
                <a:gd name="connsiteX3" fmla="*/ 92340 w 813535"/>
                <a:gd name="connsiteY3" fmla="*/ 45460 h 105701"/>
                <a:gd name="connsiteX4" fmla="*/ 14443 w 813535"/>
                <a:gd name="connsiteY4" fmla="*/ 11128 h 105701"/>
                <a:gd name="connsiteX5" fmla="*/ 0 w 813535"/>
                <a:gd name="connsiteY5" fmla="*/ 0 h 105701"/>
                <a:gd name="connsiteX6" fmla="*/ 406531 w 813535"/>
                <a:gd name="connsiteY6" fmla="*/ 72451 h 105701"/>
                <a:gd name="connsiteX7" fmla="*/ 813536 w 813535"/>
                <a:gd name="connsiteY7" fmla="*/ 3789 h 10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35" h="105701">
                  <a:moveTo>
                    <a:pt x="813536" y="3789"/>
                  </a:moveTo>
                  <a:cubicBezTo>
                    <a:pt x="807853" y="12786"/>
                    <a:pt x="799566" y="17047"/>
                    <a:pt x="791280" y="21072"/>
                  </a:cubicBezTo>
                  <a:cubicBezTo>
                    <a:pt x="716461" y="59429"/>
                    <a:pt x="636670" y="82395"/>
                    <a:pt x="554038" y="95181"/>
                  </a:cubicBezTo>
                  <a:cubicBezTo>
                    <a:pt x="395877" y="119805"/>
                    <a:pt x="242214" y="100390"/>
                    <a:pt x="92340" y="45460"/>
                  </a:cubicBezTo>
                  <a:cubicBezTo>
                    <a:pt x="65585" y="35752"/>
                    <a:pt x="39540" y="24387"/>
                    <a:pt x="14443" y="11128"/>
                  </a:cubicBezTo>
                  <a:cubicBezTo>
                    <a:pt x="9234" y="8287"/>
                    <a:pt x="4499" y="5209"/>
                    <a:pt x="0" y="0"/>
                  </a:cubicBezTo>
                  <a:cubicBezTo>
                    <a:pt x="132353" y="43329"/>
                    <a:pt x="266838" y="71267"/>
                    <a:pt x="406531" y="72451"/>
                  </a:cubicBezTo>
                  <a:cubicBezTo>
                    <a:pt x="546461" y="73635"/>
                    <a:pt x="680945" y="46407"/>
                    <a:pt x="813536" y="3789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894F678-B9AF-4409-8F37-807E424F3A26}"/>
                </a:ext>
              </a:extLst>
            </p:cNvPr>
            <p:cNvSpPr/>
            <p:nvPr/>
          </p:nvSpPr>
          <p:spPr>
            <a:xfrm>
              <a:off x="223584" y="4044893"/>
              <a:ext cx="1422868" cy="199523"/>
            </a:xfrm>
            <a:custGeom>
              <a:avLst/>
              <a:gdLst>
                <a:gd name="connsiteX0" fmla="*/ 757185 w 757184"/>
                <a:gd name="connsiteY0" fmla="*/ 4735 h 106177"/>
                <a:gd name="connsiteX1" fmla="*/ 711962 w 757184"/>
                <a:gd name="connsiteY1" fmla="*/ 34805 h 106177"/>
                <a:gd name="connsiteX2" fmla="*/ 460751 w 757184"/>
                <a:gd name="connsiteY2" fmla="*/ 102994 h 106177"/>
                <a:gd name="connsiteX3" fmla="*/ 107256 w 757184"/>
                <a:gd name="connsiteY3" fmla="*/ 54220 h 106177"/>
                <a:gd name="connsiteX4" fmla="*/ 21783 w 757184"/>
                <a:gd name="connsiteY4" fmla="*/ 16337 h 106177"/>
                <a:gd name="connsiteX5" fmla="*/ 0 w 757184"/>
                <a:gd name="connsiteY5" fmla="*/ 0 h 106177"/>
                <a:gd name="connsiteX6" fmla="*/ 378356 w 757184"/>
                <a:gd name="connsiteY6" fmla="*/ 73161 h 106177"/>
                <a:gd name="connsiteX7" fmla="*/ 757185 w 757184"/>
                <a:gd name="connsiteY7" fmla="*/ 4735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184" h="106177">
                  <a:moveTo>
                    <a:pt x="757185" y="4735"/>
                  </a:moveTo>
                  <a:cubicBezTo>
                    <a:pt x="744399" y="18941"/>
                    <a:pt x="728062" y="27228"/>
                    <a:pt x="711962" y="34805"/>
                  </a:cubicBezTo>
                  <a:cubicBezTo>
                    <a:pt x="632408" y="72451"/>
                    <a:pt x="548355" y="95181"/>
                    <a:pt x="460751" y="102994"/>
                  </a:cubicBezTo>
                  <a:cubicBezTo>
                    <a:pt x="339289" y="114122"/>
                    <a:pt x="221615" y="95654"/>
                    <a:pt x="107256" y="54220"/>
                  </a:cubicBezTo>
                  <a:cubicBezTo>
                    <a:pt x="77897" y="43565"/>
                    <a:pt x="49485" y="31017"/>
                    <a:pt x="21783" y="16337"/>
                  </a:cubicBezTo>
                  <a:cubicBezTo>
                    <a:pt x="13969" y="12075"/>
                    <a:pt x="6156" y="7577"/>
                    <a:pt x="0" y="0"/>
                  </a:cubicBezTo>
                  <a:cubicBezTo>
                    <a:pt x="122409" y="44276"/>
                    <a:pt x="247660" y="71978"/>
                    <a:pt x="378356" y="73161"/>
                  </a:cubicBezTo>
                  <a:cubicBezTo>
                    <a:pt x="509052" y="74345"/>
                    <a:pt x="634302" y="47354"/>
                    <a:pt x="757185" y="4735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893E2AB-F099-4448-9593-F807DD105C8B}"/>
                </a:ext>
              </a:extLst>
            </p:cNvPr>
            <p:cNvSpPr/>
            <p:nvPr/>
          </p:nvSpPr>
          <p:spPr>
            <a:xfrm>
              <a:off x="221361" y="4579249"/>
              <a:ext cx="1405073" cy="202008"/>
            </a:xfrm>
            <a:custGeom>
              <a:avLst/>
              <a:gdLst>
                <a:gd name="connsiteX0" fmla="*/ 747714 w 747714"/>
                <a:gd name="connsiteY0" fmla="*/ 4262 h 107499"/>
                <a:gd name="connsiteX1" fmla="*/ 733271 w 747714"/>
                <a:gd name="connsiteY1" fmla="*/ 18941 h 107499"/>
                <a:gd name="connsiteX2" fmla="*/ 549302 w 747714"/>
                <a:gd name="connsiteY2" fmla="*/ 88788 h 107499"/>
                <a:gd name="connsiteX3" fmla="*/ 387590 w 747714"/>
                <a:gd name="connsiteY3" fmla="*/ 107493 h 107499"/>
                <a:gd name="connsiteX4" fmla="*/ 159108 w 747714"/>
                <a:gd name="connsiteY4" fmla="*/ 72924 h 107499"/>
                <a:gd name="connsiteX5" fmla="*/ 12075 w 747714"/>
                <a:gd name="connsiteY5" fmla="*/ 11838 h 107499"/>
                <a:gd name="connsiteX6" fmla="*/ 0 w 747714"/>
                <a:gd name="connsiteY6" fmla="*/ 0 h 107499"/>
                <a:gd name="connsiteX7" fmla="*/ 747714 w 747714"/>
                <a:gd name="connsiteY7" fmla="*/ 4262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4" h="107499">
                  <a:moveTo>
                    <a:pt x="747714" y="4262"/>
                  </a:moveTo>
                  <a:cubicBezTo>
                    <a:pt x="745347" y="13022"/>
                    <a:pt x="738954" y="15627"/>
                    <a:pt x="733271" y="18941"/>
                  </a:cubicBezTo>
                  <a:cubicBezTo>
                    <a:pt x="675973" y="52562"/>
                    <a:pt x="613703" y="73398"/>
                    <a:pt x="549302" y="88788"/>
                  </a:cubicBezTo>
                  <a:cubicBezTo>
                    <a:pt x="496029" y="101574"/>
                    <a:pt x="442046" y="107730"/>
                    <a:pt x="387590" y="107493"/>
                  </a:cubicBezTo>
                  <a:cubicBezTo>
                    <a:pt x="309930" y="107019"/>
                    <a:pt x="233690" y="95654"/>
                    <a:pt x="159108" y="72924"/>
                  </a:cubicBezTo>
                  <a:cubicBezTo>
                    <a:pt x="107966" y="57298"/>
                    <a:pt x="58245" y="38593"/>
                    <a:pt x="12075" y="11838"/>
                  </a:cubicBezTo>
                  <a:cubicBezTo>
                    <a:pt x="7577" y="9234"/>
                    <a:pt x="2368" y="7103"/>
                    <a:pt x="0" y="0"/>
                  </a:cubicBezTo>
                  <a:cubicBezTo>
                    <a:pt x="248607" y="96601"/>
                    <a:pt x="497450" y="100153"/>
                    <a:pt x="747714" y="4262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23088B8-E206-4B0C-834C-8EC467885B9F}"/>
                </a:ext>
              </a:extLst>
            </p:cNvPr>
            <p:cNvSpPr/>
            <p:nvPr/>
          </p:nvSpPr>
          <p:spPr>
            <a:xfrm>
              <a:off x="240492" y="4779020"/>
              <a:ext cx="1347232" cy="204368"/>
            </a:xfrm>
            <a:custGeom>
              <a:avLst/>
              <a:gdLst>
                <a:gd name="connsiteX0" fmla="*/ 1421 w 716934"/>
                <a:gd name="connsiteY0" fmla="*/ 0 h 108755"/>
                <a:gd name="connsiteX1" fmla="*/ 716934 w 716934"/>
                <a:gd name="connsiteY1" fmla="*/ 3315 h 108755"/>
                <a:gd name="connsiteX2" fmla="*/ 704386 w 716934"/>
                <a:gd name="connsiteY2" fmla="*/ 18704 h 108755"/>
                <a:gd name="connsiteX3" fmla="*/ 555932 w 716934"/>
                <a:gd name="connsiteY3" fmla="*/ 82158 h 108755"/>
                <a:gd name="connsiteX4" fmla="*/ 349233 w 716934"/>
                <a:gd name="connsiteY4" fmla="*/ 108203 h 108755"/>
                <a:gd name="connsiteX5" fmla="*/ 19415 w 716934"/>
                <a:gd name="connsiteY5" fmla="*/ 17284 h 108755"/>
                <a:gd name="connsiteX6" fmla="*/ 0 w 716934"/>
                <a:gd name="connsiteY6" fmla="*/ 4735 h 108755"/>
                <a:gd name="connsiteX7" fmla="*/ 1421 w 716934"/>
                <a:gd name="connsiteY7" fmla="*/ 0 h 10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934" h="108755">
                  <a:moveTo>
                    <a:pt x="1421" y="0"/>
                  </a:moveTo>
                  <a:cubicBezTo>
                    <a:pt x="238662" y="97785"/>
                    <a:pt x="476378" y="101337"/>
                    <a:pt x="716934" y="3315"/>
                  </a:cubicBezTo>
                  <a:cubicBezTo>
                    <a:pt x="714093" y="13732"/>
                    <a:pt x="708647" y="16100"/>
                    <a:pt x="704386" y="18704"/>
                  </a:cubicBezTo>
                  <a:cubicBezTo>
                    <a:pt x="658216" y="47590"/>
                    <a:pt x="608021" y="67242"/>
                    <a:pt x="555932" y="82158"/>
                  </a:cubicBezTo>
                  <a:cubicBezTo>
                    <a:pt x="488216" y="101337"/>
                    <a:pt x="419317" y="111281"/>
                    <a:pt x="349233" y="108203"/>
                  </a:cubicBezTo>
                  <a:cubicBezTo>
                    <a:pt x="232506" y="102994"/>
                    <a:pt x="121936" y="74345"/>
                    <a:pt x="19415" y="17284"/>
                  </a:cubicBezTo>
                  <a:cubicBezTo>
                    <a:pt x="12785" y="13496"/>
                    <a:pt x="6393" y="8760"/>
                    <a:pt x="0" y="4735"/>
                  </a:cubicBezTo>
                  <a:cubicBezTo>
                    <a:pt x="237" y="3078"/>
                    <a:pt x="710" y="1421"/>
                    <a:pt x="1421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0B68078-DF9A-42D7-9D4C-BD951557432C}"/>
                </a:ext>
              </a:extLst>
            </p:cNvPr>
            <p:cNvSpPr/>
            <p:nvPr/>
          </p:nvSpPr>
          <p:spPr>
            <a:xfrm>
              <a:off x="325917" y="5021106"/>
              <a:ext cx="1176381" cy="198035"/>
            </a:xfrm>
            <a:custGeom>
              <a:avLst/>
              <a:gdLst>
                <a:gd name="connsiteX0" fmla="*/ 626015 w 626015"/>
                <a:gd name="connsiteY0" fmla="*/ 6368 h 105385"/>
                <a:gd name="connsiteX1" fmla="*/ 343551 w 626015"/>
                <a:gd name="connsiteY1" fmla="*/ 104863 h 105385"/>
                <a:gd name="connsiteX2" fmla="*/ 0 w 626015"/>
                <a:gd name="connsiteY2" fmla="*/ 449 h 105385"/>
                <a:gd name="connsiteX3" fmla="*/ 15627 w 626015"/>
                <a:gd name="connsiteY3" fmla="*/ 4237 h 105385"/>
                <a:gd name="connsiteX4" fmla="*/ 219247 w 626015"/>
                <a:gd name="connsiteY4" fmla="*/ 64613 h 105385"/>
                <a:gd name="connsiteX5" fmla="*/ 510709 w 626015"/>
                <a:gd name="connsiteY5" fmla="*/ 44014 h 105385"/>
                <a:gd name="connsiteX6" fmla="*/ 609678 w 626015"/>
                <a:gd name="connsiteY6" fmla="*/ 8262 h 105385"/>
                <a:gd name="connsiteX7" fmla="*/ 626015 w 626015"/>
                <a:gd name="connsiteY7" fmla="*/ 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015" h="105385">
                  <a:moveTo>
                    <a:pt x="626015" y="6368"/>
                  </a:moveTo>
                  <a:cubicBezTo>
                    <a:pt x="542436" y="69111"/>
                    <a:pt x="447255" y="99654"/>
                    <a:pt x="343551" y="104863"/>
                  </a:cubicBezTo>
                  <a:cubicBezTo>
                    <a:pt x="193203" y="112203"/>
                    <a:pt x="39304" y="40462"/>
                    <a:pt x="0" y="449"/>
                  </a:cubicBezTo>
                  <a:cubicBezTo>
                    <a:pt x="6393" y="-1209"/>
                    <a:pt x="11128" y="2106"/>
                    <a:pt x="15627" y="4237"/>
                  </a:cubicBezTo>
                  <a:cubicBezTo>
                    <a:pt x="80975" y="33122"/>
                    <a:pt x="148454" y="53958"/>
                    <a:pt x="219247" y="64613"/>
                  </a:cubicBezTo>
                  <a:cubicBezTo>
                    <a:pt x="317980" y="79529"/>
                    <a:pt x="415055" y="71716"/>
                    <a:pt x="510709" y="44014"/>
                  </a:cubicBezTo>
                  <a:cubicBezTo>
                    <a:pt x="544567" y="34306"/>
                    <a:pt x="577004" y="21284"/>
                    <a:pt x="609678" y="8262"/>
                  </a:cubicBezTo>
                  <a:cubicBezTo>
                    <a:pt x="614650" y="6368"/>
                    <a:pt x="619386" y="3290"/>
                    <a:pt x="626015" y="6368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6C3237A-E797-40B9-A3A6-9BD143304243}"/>
                </a:ext>
              </a:extLst>
            </p:cNvPr>
            <p:cNvSpPr/>
            <p:nvPr/>
          </p:nvSpPr>
          <p:spPr>
            <a:xfrm>
              <a:off x="366849" y="3763257"/>
              <a:ext cx="1137672" cy="200089"/>
            </a:xfrm>
            <a:custGeom>
              <a:avLst/>
              <a:gdLst>
                <a:gd name="connsiteX0" fmla="*/ 605416 w 605416"/>
                <a:gd name="connsiteY0" fmla="*/ 8997 h 106478"/>
                <a:gd name="connsiteX1" fmla="*/ 321531 w 605416"/>
                <a:gd name="connsiteY1" fmla="*/ 106309 h 106478"/>
                <a:gd name="connsiteX2" fmla="*/ 0 w 605416"/>
                <a:gd name="connsiteY2" fmla="*/ 0 h 106478"/>
                <a:gd name="connsiteX3" fmla="*/ 300932 w 605416"/>
                <a:gd name="connsiteY3" fmla="*/ 73398 h 106478"/>
                <a:gd name="connsiteX4" fmla="*/ 603522 w 605416"/>
                <a:gd name="connsiteY4" fmla="*/ 2841 h 106478"/>
                <a:gd name="connsiteX5" fmla="*/ 605416 w 605416"/>
                <a:gd name="connsiteY5" fmla="*/ 8997 h 1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416" h="106478">
                  <a:moveTo>
                    <a:pt x="605416" y="8997"/>
                  </a:moveTo>
                  <a:cubicBezTo>
                    <a:pt x="521837" y="72451"/>
                    <a:pt x="425946" y="103231"/>
                    <a:pt x="321531" y="106309"/>
                  </a:cubicBezTo>
                  <a:cubicBezTo>
                    <a:pt x="190835" y="110097"/>
                    <a:pt x="50432" y="49721"/>
                    <a:pt x="0" y="0"/>
                  </a:cubicBezTo>
                  <a:cubicBezTo>
                    <a:pt x="95654" y="43802"/>
                    <a:pt x="195334" y="72214"/>
                    <a:pt x="300932" y="73398"/>
                  </a:cubicBezTo>
                  <a:cubicBezTo>
                    <a:pt x="407241" y="74582"/>
                    <a:pt x="507394" y="47354"/>
                    <a:pt x="603522" y="2841"/>
                  </a:cubicBezTo>
                  <a:cubicBezTo>
                    <a:pt x="604233" y="4735"/>
                    <a:pt x="604706" y="6866"/>
                    <a:pt x="605416" y="8997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FB7100-180E-4453-9ACB-B1E5220F4B69}"/>
                </a:ext>
              </a:extLst>
            </p:cNvPr>
            <p:cNvSpPr/>
            <p:nvPr/>
          </p:nvSpPr>
          <p:spPr>
            <a:xfrm>
              <a:off x="434034" y="3504311"/>
              <a:ext cx="976164" cy="203556"/>
            </a:xfrm>
            <a:custGeom>
              <a:avLst/>
              <a:gdLst>
                <a:gd name="connsiteX0" fmla="*/ 0 w 519469"/>
                <a:gd name="connsiteY0" fmla="*/ 0 h 108323"/>
                <a:gd name="connsiteX1" fmla="*/ 519469 w 519469"/>
                <a:gd name="connsiteY1" fmla="*/ 6156 h 108323"/>
                <a:gd name="connsiteX2" fmla="*/ 503606 w 519469"/>
                <a:gd name="connsiteY2" fmla="*/ 26755 h 108323"/>
                <a:gd name="connsiteX3" fmla="*/ 297144 w 519469"/>
                <a:gd name="connsiteY3" fmla="*/ 107256 h 108323"/>
                <a:gd name="connsiteX4" fmla="*/ 11128 w 519469"/>
                <a:gd name="connsiteY4" fmla="*/ 15627 h 108323"/>
                <a:gd name="connsiteX5" fmla="*/ 0 w 519469"/>
                <a:gd name="connsiteY5" fmla="*/ 0 h 10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469" h="108323">
                  <a:moveTo>
                    <a:pt x="0" y="0"/>
                  </a:moveTo>
                  <a:cubicBezTo>
                    <a:pt x="173788" y="97785"/>
                    <a:pt x="346155" y="101574"/>
                    <a:pt x="519469" y="6156"/>
                  </a:cubicBezTo>
                  <a:cubicBezTo>
                    <a:pt x="517102" y="16811"/>
                    <a:pt x="509999" y="21783"/>
                    <a:pt x="503606" y="26755"/>
                  </a:cubicBezTo>
                  <a:cubicBezTo>
                    <a:pt x="442520" y="72925"/>
                    <a:pt x="374094" y="101574"/>
                    <a:pt x="297144" y="107256"/>
                  </a:cubicBezTo>
                  <a:cubicBezTo>
                    <a:pt x="189651" y="115069"/>
                    <a:pt x="95891" y="79554"/>
                    <a:pt x="11128" y="15627"/>
                  </a:cubicBezTo>
                  <a:cubicBezTo>
                    <a:pt x="7340" y="12786"/>
                    <a:pt x="2841" y="9708"/>
                    <a:pt x="0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339AB74-7FB6-46C3-A6E6-330A05262077}"/>
                </a:ext>
              </a:extLst>
            </p:cNvPr>
            <p:cNvSpPr/>
            <p:nvPr/>
          </p:nvSpPr>
          <p:spPr>
            <a:xfrm>
              <a:off x="1918299" y="3803549"/>
              <a:ext cx="91143" cy="238196"/>
            </a:xfrm>
            <a:custGeom>
              <a:avLst/>
              <a:gdLst>
                <a:gd name="connsiteX0" fmla="*/ 38122 w 48502"/>
                <a:gd name="connsiteY0" fmla="*/ 23781 h 126757"/>
                <a:gd name="connsiteX1" fmla="*/ 47119 w 48502"/>
                <a:gd name="connsiteY1" fmla="*/ 103099 h 126757"/>
                <a:gd name="connsiteX2" fmla="*/ 40727 w 48502"/>
                <a:gd name="connsiteY2" fmla="*/ 119199 h 126757"/>
                <a:gd name="connsiteX3" fmla="*/ 20838 w 48502"/>
                <a:gd name="connsiteY3" fmla="*/ 125591 h 126757"/>
                <a:gd name="connsiteX4" fmla="*/ 14919 w 48502"/>
                <a:gd name="connsiteY4" fmla="*/ 108307 h 126757"/>
                <a:gd name="connsiteX5" fmla="*/ 10657 w 48502"/>
                <a:gd name="connsiteY5" fmla="*/ 49115 h 126757"/>
                <a:gd name="connsiteX6" fmla="*/ 2607 w 48502"/>
                <a:gd name="connsiteY6" fmla="*/ 32068 h 126757"/>
                <a:gd name="connsiteX7" fmla="*/ 3791 w 48502"/>
                <a:gd name="connsiteY7" fmla="*/ 9812 h 126757"/>
                <a:gd name="connsiteX8" fmla="*/ 25100 w 48502"/>
                <a:gd name="connsiteY8" fmla="*/ 815 h 126757"/>
                <a:gd name="connsiteX9" fmla="*/ 38122 w 48502"/>
                <a:gd name="connsiteY9" fmla="*/ 23781 h 1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02" h="126757">
                  <a:moveTo>
                    <a:pt x="38122" y="23781"/>
                  </a:moveTo>
                  <a:cubicBezTo>
                    <a:pt x="42384" y="47221"/>
                    <a:pt x="52091" y="75870"/>
                    <a:pt x="47119" y="103099"/>
                  </a:cubicBezTo>
                  <a:cubicBezTo>
                    <a:pt x="46883" y="109018"/>
                    <a:pt x="45225" y="114700"/>
                    <a:pt x="40727" y="119199"/>
                  </a:cubicBezTo>
                  <a:cubicBezTo>
                    <a:pt x="35281" y="124645"/>
                    <a:pt x="28651" y="128906"/>
                    <a:pt x="20838" y="125591"/>
                  </a:cubicBezTo>
                  <a:cubicBezTo>
                    <a:pt x="12788" y="122277"/>
                    <a:pt x="13972" y="114700"/>
                    <a:pt x="14919" y="108307"/>
                  </a:cubicBezTo>
                  <a:cubicBezTo>
                    <a:pt x="17760" y="88182"/>
                    <a:pt x="18944" y="68294"/>
                    <a:pt x="10657" y="49115"/>
                  </a:cubicBezTo>
                  <a:cubicBezTo>
                    <a:pt x="8053" y="43433"/>
                    <a:pt x="4975" y="37987"/>
                    <a:pt x="2607" y="32068"/>
                  </a:cubicBezTo>
                  <a:cubicBezTo>
                    <a:pt x="-708" y="24492"/>
                    <a:pt x="-1418" y="16678"/>
                    <a:pt x="3791" y="9812"/>
                  </a:cubicBezTo>
                  <a:cubicBezTo>
                    <a:pt x="9000" y="2946"/>
                    <a:pt x="16103" y="-2026"/>
                    <a:pt x="25100" y="815"/>
                  </a:cubicBezTo>
                  <a:cubicBezTo>
                    <a:pt x="35991" y="4366"/>
                    <a:pt x="36938" y="14310"/>
                    <a:pt x="38122" y="23781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0CFCC4B-7B83-438B-AA1B-D1DA0F06ADBB}"/>
                </a:ext>
              </a:extLst>
            </p:cNvPr>
            <p:cNvSpPr/>
            <p:nvPr/>
          </p:nvSpPr>
          <p:spPr>
            <a:xfrm>
              <a:off x="1949818" y="2024045"/>
              <a:ext cx="734427" cy="1960867"/>
            </a:xfrm>
            <a:custGeom>
              <a:avLst/>
              <a:gdLst>
                <a:gd name="connsiteX0" fmla="*/ 191584 w 390828"/>
                <a:gd name="connsiteY0" fmla="*/ 735639 h 1043482"/>
                <a:gd name="connsiteX1" fmla="*/ 293868 w 390828"/>
                <a:gd name="connsiteY1" fmla="*/ 442520 h 1043482"/>
                <a:gd name="connsiteX2" fmla="*/ 390706 w 390828"/>
                <a:gd name="connsiteY2" fmla="*/ 47354 h 1043482"/>
                <a:gd name="connsiteX3" fmla="*/ 376736 w 390828"/>
                <a:gd name="connsiteY3" fmla="*/ 0 h 1043482"/>
                <a:gd name="connsiteX4" fmla="*/ 254564 w 390828"/>
                <a:gd name="connsiteY4" fmla="*/ 468801 h 1043482"/>
                <a:gd name="connsiteX5" fmla="*/ 88116 w 390828"/>
                <a:gd name="connsiteY5" fmla="*/ 858285 h 1043482"/>
                <a:gd name="connsiteX6" fmla="*/ 18980 w 390828"/>
                <a:gd name="connsiteY6" fmla="*/ 968619 h 1043482"/>
                <a:gd name="connsiteX7" fmla="*/ 38 w 390828"/>
                <a:gd name="connsiteY7" fmla="*/ 1008633 h 1043482"/>
                <a:gd name="connsiteX8" fmla="*/ 26556 w 390828"/>
                <a:gd name="connsiteY8" fmla="*/ 1032309 h 1043482"/>
                <a:gd name="connsiteX9" fmla="*/ 124105 w 390828"/>
                <a:gd name="connsiteY9" fmla="*/ 1039886 h 1043482"/>
                <a:gd name="connsiteX10" fmla="*/ 252433 w 390828"/>
                <a:gd name="connsiteY10" fmla="*/ 981404 h 1043482"/>
                <a:gd name="connsiteX11" fmla="*/ 254564 w 390828"/>
                <a:gd name="connsiteY11" fmla="*/ 938076 h 1043482"/>
                <a:gd name="connsiteX12" fmla="*/ 147545 w 390828"/>
                <a:gd name="connsiteY12" fmla="*/ 990875 h 1043482"/>
                <a:gd name="connsiteX13" fmla="*/ 88353 w 390828"/>
                <a:gd name="connsiteY13" fmla="*/ 1005555 h 1043482"/>
                <a:gd name="connsiteX14" fmla="*/ 66333 w 390828"/>
                <a:gd name="connsiteY14" fmla="*/ 972644 h 1043482"/>
                <a:gd name="connsiteX15" fmla="*/ 191584 w 390828"/>
                <a:gd name="connsiteY15" fmla="*/ 735639 h 10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828" h="1043482">
                  <a:moveTo>
                    <a:pt x="191584" y="735639"/>
                  </a:moveTo>
                  <a:cubicBezTo>
                    <a:pt x="239174" y="642589"/>
                    <a:pt x="272322" y="544804"/>
                    <a:pt x="293868" y="442520"/>
                  </a:cubicBezTo>
                  <a:cubicBezTo>
                    <a:pt x="309021" y="371489"/>
                    <a:pt x="394494" y="58719"/>
                    <a:pt x="390706" y="47354"/>
                  </a:cubicBezTo>
                  <a:cubicBezTo>
                    <a:pt x="382656" y="35515"/>
                    <a:pt x="379814" y="1894"/>
                    <a:pt x="376736" y="0"/>
                  </a:cubicBezTo>
                  <a:cubicBezTo>
                    <a:pt x="350929" y="26281"/>
                    <a:pt x="273269" y="407005"/>
                    <a:pt x="254564" y="468801"/>
                  </a:cubicBezTo>
                  <a:cubicBezTo>
                    <a:pt x="212419" y="609205"/>
                    <a:pt x="164355" y="732087"/>
                    <a:pt x="88116" y="858285"/>
                  </a:cubicBezTo>
                  <a:cubicBezTo>
                    <a:pt x="87406" y="859232"/>
                    <a:pt x="42420" y="938549"/>
                    <a:pt x="18980" y="968619"/>
                  </a:cubicBezTo>
                  <a:cubicBezTo>
                    <a:pt x="3353" y="986140"/>
                    <a:pt x="-435" y="996794"/>
                    <a:pt x="38" y="1008633"/>
                  </a:cubicBezTo>
                  <a:cubicBezTo>
                    <a:pt x="275" y="1022602"/>
                    <a:pt x="5721" y="1020945"/>
                    <a:pt x="26556" y="1032309"/>
                  </a:cubicBezTo>
                  <a:cubicBezTo>
                    <a:pt x="58283" y="1044385"/>
                    <a:pt x="90957" y="1046279"/>
                    <a:pt x="124105" y="1039886"/>
                  </a:cubicBezTo>
                  <a:cubicBezTo>
                    <a:pt x="182587" y="1023786"/>
                    <a:pt x="227809" y="997741"/>
                    <a:pt x="252433" y="981404"/>
                  </a:cubicBezTo>
                  <a:cubicBezTo>
                    <a:pt x="261904" y="974064"/>
                    <a:pt x="273979" y="934051"/>
                    <a:pt x="254564" y="938076"/>
                  </a:cubicBezTo>
                  <a:cubicBezTo>
                    <a:pt x="225915" y="947073"/>
                    <a:pt x="173116" y="976669"/>
                    <a:pt x="147545" y="990875"/>
                  </a:cubicBezTo>
                  <a:cubicBezTo>
                    <a:pt x="137837" y="996321"/>
                    <a:pt x="104216" y="1003661"/>
                    <a:pt x="88353" y="1005555"/>
                  </a:cubicBezTo>
                  <a:cubicBezTo>
                    <a:pt x="64913" y="1008396"/>
                    <a:pt x="62308" y="988507"/>
                    <a:pt x="66333" y="972644"/>
                  </a:cubicBezTo>
                  <a:cubicBezTo>
                    <a:pt x="75331" y="954413"/>
                    <a:pt x="161514" y="794594"/>
                    <a:pt x="191584" y="735639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0629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">
            <a:extLst>
              <a:ext uri="{FF2B5EF4-FFF2-40B4-BE49-F238E27FC236}">
                <a16:creationId xmlns:a16="http://schemas.microsoft.com/office/drawing/2014/main" id="{386B2C13-5A85-417E-AEF8-996FADF9CC16}"/>
              </a:ext>
            </a:extLst>
          </p:cNvPr>
          <p:cNvSpPr/>
          <p:nvPr userDrawn="1"/>
        </p:nvSpPr>
        <p:spPr>
          <a:xfrm>
            <a:off x="2" y="0"/>
            <a:ext cx="12191999" cy="2376000"/>
          </a:xfrm>
          <a:custGeom>
            <a:avLst/>
            <a:gdLst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1574014 h 2376000"/>
              <a:gd name="connsiteX5" fmla="*/ 539552 w 9143999"/>
              <a:gd name="connsiteY5" fmla="*/ 2376000 h 2376000"/>
              <a:gd name="connsiteX6" fmla="*/ 0 w 9143999"/>
              <a:gd name="connsiteY6" fmla="*/ 2376000 h 2376000"/>
              <a:gd name="connsiteX7" fmla="*/ 0 w 9143999"/>
              <a:gd name="connsiteY7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2376000 h 2376000"/>
              <a:gd name="connsiteX5" fmla="*/ 0 w 9143999"/>
              <a:gd name="connsiteY5" fmla="*/ 2376000 h 2376000"/>
              <a:gd name="connsiteX6" fmla="*/ 0 w 9143999"/>
              <a:gd name="connsiteY6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539552 w 9143999"/>
              <a:gd name="connsiteY3" fmla="*/ 2376000 h 2376000"/>
              <a:gd name="connsiteX4" fmla="*/ 0 w 9143999"/>
              <a:gd name="connsiteY4" fmla="*/ 2376000 h 2376000"/>
              <a:gd name="connsiteX5" fmla="*/ 0 w 9143999"/>
              <a:gd name="connsiteY5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0 w 9143999"/>
              <a:gd name="connsiteY3" fmla="*/ 2376000 h 2376000"/>
              <a:gd name="connsiteX4" fmla="*/ 0 w 9143999"/>
              <a:gd name="connsiteY4" fmla="*/ 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9" h="2376000">
                <a:moveTo>
                  <a:pt x="0" y="0"/>
                </a:moveTo>
                <a:lnTo>
                  <a:pt x="9143999" y="0"/>
                </a:lnTo>
                <a:lnTo>
                  <a:pt x="9143999" y="2376000"/>
                </a:lnTo>
                <a:lnTo>
                  <a:pt x="0" y="237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18" name="직사각형 1">
            <a:extLst>
              <a:ext uri="{FF2B5EF4-FFF2-40B4-BE49-F238E27FC236}">
                <a16:creationId xmlns:a16="http://schemas.microsoft.com/office/drawing/2014/main" id="{486DB458-356C-4F0C-A601-034ACE45713A}"/>
              </a:ext>
            </a:extLst>
          </p:cNvPr>
          <p:cNvSpPr/>
          <p:nvPr userDrawn="1"/>
        </p:nvSpPr>
        <p:spPr>
          <a:xfrm>
            <a:off x="766353" y="1663329"/>
            <a:ext cx="2688000" cy="3004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그림 개체 틀 2">
            <a:extLst>
              <a:ext uri="{FF2B5EF4-FFF2-40B4-BE49-F238E27FC236}">
                <a16:creationId xmlns:a16="http://schemas.microsoft.com/office/drawing/2014/main" id="{C25BBD44-E30E-4A31-A913-0C185961A4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0353" y="1807430"/>
            <a:ext cx="2400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8861E80-6678-4982-A9D8-0E0403096359}"/>
              </a:ext>
            </a:extLst>
          </p:cNvPr>
          <p:cNvSpPr/>
          <p:nvPr userDrawn="1"/>
        </p:nvSpPr>
        <p:spPr>
          <a:xfrm>
            <a:off x="0" y="-1"/>
            <a:ext cx="7205477" cy="2375999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211699-FA0D-4F4D-AE41-43D98EA13D02}"/>
              </a:ext>
            </a:extLst>
          </p:cNvPr>
          <p:cNvGrpSpPr/>
          <p:nvPr userDrawn="1"/>
        </p:nvGrpSpPr>
        <p:grpSpPr>
          <a:xfrm>
            <a:off x="10415614" y="1995380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3517EDD-BC26-4280-96E8-1130BB6B2552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528C0E-261E-4AA7-94CE-271A5504982D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49530E-E7BF-40F8-9FAE-1A1060591BB3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0284A17-5081-4C6E-8DC2-6EFBA6EFCBC6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A5A8AFA-272C-4A8F-8FCB-4495E5F6689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10C909-0DE1-4807-8F9A-F312673372C1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84DA59-633E-4A29-A30D-7764544CADA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00DE9D1-C3AF-4C0E-B19C-4FB1DE3998AF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80796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7BABC97-97B7-40EB-B6B6-C07E0F6C2DF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7AB6E-35AE-4784-9CD2-5C629674D4B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8604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1911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BC0FA2A0-2070-4162-B90B-85498321A141}"/>
              </a:ext>
            </a:extLst>
          </p:cNvPr>
          <p:cNvSpPr/>
          <p:nvPr userDrawn="1"/>
        </p:nvSpPr>
        <p:spPr>
          <a:xfrm>
            <a:off x="5895975" y="0"/>
            <a:ext cx="5979207" cy="6858000"/>
          </a:xfrm>
          <a:custGeom>
            <a:avLst/>
            <a:gdLst>
              <a:gd name="connsiteX0" fmla="*/ 102129 w 5979207"/>
              <a:gd name="connsiteY0" fmla="*/ 0 h 6858000"/>
              <a:gd name="connsiteX1" fmla="*/ 2568591 w 5979207"/>
              <a:gd name="connsiteY1" fmla="*/ 0 h 6858000"/>
              <a:gd name="connsiteX2" fmla="*/ 3429043 w 5979207"/>
              <a:gd name="connsiteY2" fmla="*/ 1911463 h 6858000"/>
              <a:gd name="connsiteX3" fmla="*/ 4432480 w 5979207"/>
              <a:gd name="connsiteY3" fmla="*/ 0 h 6858000"/>
              <a:gd name="connsiteX4" fmla="*/ 5979207 w 5979207"/>
              <a:gd name="connsiteY4" fmla="*/ 0 h 6858000"/>
              <a:gd name="connsiteX5" fmla="*/ 5979207 w 5979207"/>
              <a:gd name="connsiteY5" fmla="*/ 1317813 h 6858000"/>
              <a:gd name="connsiteX6" fmla="*/ 4875315 w 5979207"/>
              <a:gd name="connsiteY6" fmla="*/ 3267558 h 6858000"/>
              <a:gd name="connsiteX7" fmla="*/ 5979207 w 5979207"/>
              <a:gd name="connsiteY7" fmla="*/ 5266500 h 6858000"/>
              <a:gd name="connsiteX8" fmla="*/ 5979207 w 5979207"/>
              <a:gd name="connsiteY8" fmla="*/ 6858000 h 6858000"/>
              <a:gd name="connsiteX9" fmla="*/ 4432480 w 5979207"/>
              <a:gd name="connsiteY9" fmla="*/ 6858000 h 6858000"/>
              <a:gd name="connsiteX10" fmla="*/ 3429043 w 5979207"/>
              <a:gd name="connsiteY10" fmla="*/ 4649491 h 6858000"/>
              <a:gd name="connsiteX11" fmla="*/ 2251989 w 5979207"/>
              <a:gd name="connsiteY11" fmla="*/ 6858000 h 6858000"/>
              <a:gd name="connsiteX12" fmla="*/ 0 w 5979207"/>
              <a:gd name="connsiteY12" fmla="*/ 6858000 h 6858000"/>
              <a:gd name="connsiteX13" fmla="*/ 1969690 w 5979207"/>
              <a:gd name="connsiteY13" fmla="*/ 32675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79207" h="6858000">
                <a:moveTo>
                  <a:pt x="102129" y="0"/>
                </a:moveTo>
                <a:lnTo>
                  <a:pt x="2568591" y="0"/>
                </a:lnTo>
                <a:lnTo>
                  <a:pt x="3429043" y="1911463"/>
                </a:lnTo>
                <a:lnTo>
                  <a:pt x="4432480" y="0"/>
                </a:lnTo>
                <a:lnTo>
                  <a:pt x="5979207" y="0"/>
                </a:lnTo>
                <a:lnTo>
                  <a:pt x="5979207" y="1317813"/>
                </a:lnTo>
                <a:lnTo>
                  <a:pt x="4875315" y="3267558"/>
                </a:lnTo>
                <a:lnTo>
                  <a:pt x="5979207" y="5266500"/>
                </a:lnTo>
                <a:lnTo>
                  <a:pt x="5979207" y="6858000"/>
                </a:lnTo>
                <a:lnTo>
                  <a:pt x="4432480" y="6858000"/>
                </a:lnTo>
                <a:lnTo>
                  <a:pt x="3429043" y="4649491"/>
                </a:lnTo>
                <a:lnTo>
                  <a:pt x="2251989" y="6858000"/>
                </a:lnTo>
                <a:lnTo>
                  <a:pt x="0" y="6858000"/>
                </a:lnTo>
                <a:lnTo>
                  <a:pt x="1969690" y="326755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B5410258-795E-46FD-86D0-616F7BF2BB04}"/>
              </a:ext>
            </a:extLst>
          </p:cNvPr>
          <p:cNvSpPr/>
          <p:nvPr userDrawn="1"/>
        </p:nvSpPr>
        <p:spPr>
          <a:xfrm>
            <a:off x="6054384" y="0"/>
            <a:ext cx="5979207" cy="6858000"/>
          </a:xfrm>
          <a:custGeom>
            <a:avLst/>
            <a:gdLst>
              <a:gd name="connsiteX0" fmla="*/ 102129 w 5979207"/>
              <a:gd name="connsiteY0" fmla="*/ 0 h 6858000"/>
              <a:gd name="connsiteX1" fmla="*/ 2568591 w 5979207"/>
              <a:gd name="connsiteY1" fmla="*/ 0 h 6858000"/>
              <a:gd name="connsiteX2" fmla="*/ 3429043 w 5979207"/>
              <a:gd name="connsiteY2" fmla="*/ 1911463 h 6858000"/>
              <a:gd name="connsiteX3" fmla="*/ 4432480 w 5979207"/>
              <a:gd name="connsiteY3" fmla="*/ 0 h 6858000"/>
              <a:gd name="connsiteX4" fmla="*/ 5979207 w 5979207"/>
              <a:gd name="connsiteY4" fmla="*/ 0 h 6858000"/>
              <a:gd name="connsiteX5" fmla="*/ 5979207 w 5979207"/>
              <a:gd name="connsiteY5" fmla="*/ 1317813 h 6858000"/>
              <a:gd name="connsiteX6" fmla="*/ 4875315 w 5979207"/>
              <a:gd name="connsiteY6" fmla="*/ 3267558 h 6858000"/>
              <a:gd name="connsiteX7" fmla="*/ 5979207 w 5979207"/>
              <a:gd name="connsiteY7" fmla="*/ 5266500 h 6858000"/>
              <a:gd name="connsiteX8" fmla="*/ 5979207 w 5979207"/>
              <a:gd name="connsiteY8" fmla="*/ 6858000 h 6858000"/>
              <a:gd name="connsiteX9" fmla="*/ 4432480 w 5979207"/>
              <a:gd name="connsiteY9" fmla="*/ 6858000 h 6858000"/>
              <a:gd name="connsiteX10" fmla="*/ 3429043 w 5979207"/>
              <a:gd name="connsiteY10" fmla="*/ 4649491 h 6858000"/>
              <a:gd name="connsiteX11" fmla="*/ 2251989 w 5979207"/>
              <a:gd name="connsiteY11" fmla="*/ 6858000 h 6858000"/>
              <a:gd name="connsiteX12" fmla="*/ 0 w 5979207"/>
              <a:gd name="connsiteY12" fmla="*/ 6858000 h 6858000"/>
              <a:gd name="connsiteX13" fmla="*/ 1969690 w 5979207"/>
              <a:gd name="connsiteY13" fmla="*/ 32675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79207" h="6858000">
                <a:moveTo>
                  <a:pt x="102129" y="0"/>
                </a:moveTo>
                <a:lnTo>
                  <a:pt x="2568591" y="0"/>
                </a:lnTo>
                <a:lnTo>
                  <a:pt x="3429043" y="1911463"/>
                </a:lnTo>
                <a:lnTo>
                  <a:pt x="4432480" y="0"/>
                </a:lnTo>
                <a:lnTo>
                  <a:pt x="5979207" y="0"/>
                </a:lnTo>
                <a:lnTo>
                  <a:pt x="5979207" y="1317813"/>
                </a:lnTo>
                <a:lnTo>
                  <a:pt x="4875315" y="3267558"/>
                </a:lnTo>
                <a:lnTo>
                  <a:pt x="5979207" y="5266500"/>
                </a:lnTo>
                <a:lnTo>
                  <a:pt x="5979207" y="6858000"/>
                </a:lnTo>
                <a:lnTo>
                  <a:pt x="4432480" y="6858000"/>
                </a:lnTo>
                <a:lnTo>
                  <a:pt x="3429043" y="4649491"/>
                </a:lnTo>
                <a:lnTo>
                  <a:pt x="2251989" y="6858000"/>
                </a:lnTo>
                <a:lnTo>
                  <a:pt x="0" y="6858000"/>
                </a:lnTo>
                <a:lnTo>
                  <a:pt x="1969690" y="32675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8D51066F-07ED-45ED-AA6F-CCB56128CE2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212793" y="0"/>
            <a:ext cx="5979207" cy="6858000"/>
          </a:xfrm>
          <a:custGeom>
            <a:avLst/>
            <a:gdLst>
              <a:gd name="connsiteX0" fmla="*/ 94573 w 5536832"/>
              <a:gd name="connsiteY0" fmla="*/ 0 h 6858000"/>
              <a:gd name="connsiteX1" fmla="*/ 2378552 w 5536832"/>
              <a:gd name="connsiteY1" fmla="*/ 0 h 6858000"/>
              <a:gd name="connsiteX2" fmla="*/ 3175343 w 5536832"/>
              <a:gd name="connsiteY2" fmla="*/ 1911463 h 6858000"/>
              <a:gd name="connsiteX3" fmla="*/ 4104540 w 5536832"/>
              <a:gd name="connsiteY3" fmla="*/ 0 h 6858000"/>
              <a:gd name="connsiteX4" fmla="*/ 5536832 w 5536832"/>
              <a:gd name="connsiteY4" fmla="*/ 0 h 6858000"/>
              <a:gd name="connsiteX5" fmla="*/ 5536832 w 5536832"/>
              <a:gd name="connsiteY5" fmla="*/ 1317813 h 6858000"/>
              <a:gd name="connsiteX6" fmla="*/ 4514612 w 5536832"/>
              <a:gd name="connsiteY6" fmla="*/ 3267558 h 6858000"/>
              <a:gd name="connsiteX7" fmla="*/ 5536832 w 5536832"/>
              <a:gd name="connsiteY7" fmla="*/ 5266500 h 6858000"/>
              <a:gd name="connsiteX8" fmla="*/ 5536832 w 5536832"/>
              <a:gd name="connsiteY8" fmla="*/ 6858000 h 6858000"/>
              <a:gd name="connsiteX9" fmla="*/ 4104540 w 5536832"/>
              <a:gd name="connsiteY9" fmla="*/ 6858000 h 6858000"/>
              <a:gd name="connsiteX10" fmla="*/ 3175343 w 5536832"/>
              <a:gd name="connsiteY10" fmla="*/ 4649491 h 6858000"/>
              <a:gd name="connsiteX11" fmla="*/ 2085374 w 5536832"/>
              <a:gd name="connsiteY11" fmla="*/ 6858000 h 6858000"/>
              <a:gd name="connsiteX12" fmla="*/ 0 w 5536832"/>
              <a:gd name="connsiteY12" fmla="*/ 6858000 h 6858000"/>
              <a:gd name="connsiteX13" fmla="*/ 1823961 w 5536832"/>
              <a:gd name="connsiteY13" fmla="*/ 32675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36832" h="6858000">
                <a:moveTo>
                  <a:pt x="94573" y="0"/>
                </a:moveTo>
                <a:lnTo>
                  <a:pt x="2378552" y="0"/>
                </a:lnTo>
                <a:lnTo>
                  <a:pt x="3175343" y="1911463"/>
                </a:lnTo>
                <a:lnTo>
                  <a:pt x="4104540" y="0"/>
                </a:lnTo>
                <a:lnTo>
                  <a:pt x="5536832" y="0"/>
                </a:lnTo>
                <a:lnTo>
                  <a:pt x="5536832" y="1317813"/>
                </a:lnTo>
                <a:lnTo>
                  <a:pt x="4514612" y="3267558"/>
                </a:lnTo>
                <a:lnTo>
                  <a:pt x="5536832" y="5266500"/>
                </a:lnTo>
                <a:lnTo>
                  <a:pt x="5536832" y="6858000"/>
                </a:lnTo>
                <a:lnTo>
                  <a:pt x="4104540" y="6858000"/>
                </a:lnTo>
                <a:lnTo>
                  <a:pt x="3175343" y="4649491"/>
                </a:lnTo>
                <a:lnTo>
                  <a:pt x="2085374" y="6858000"/>
                </a:lnTo>
                <a:lnTo>
                  <a:pt x="0" y="6858000"/>
                </a:lnTo>
                <a:lnTo>
                  <a:pt x="1823961" y="32675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5944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9954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93592F-B858-4F5A-87CA-4EFF7853544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1183602"/>
            <a:ext cx="3512321" cy="5470055"/>
          </a:xfrm>
          <a:custGeom>
            <a:avLst/>
            <a:gdLst>
              <a:gd name="connsiteX0" fmla="*/ 0 w 2828662"/>
              <a:gd name="connsiteY0" fmla="*/ 0 h 4405331"/>
              <a:gd name="connsiteX1" fmla="*/ 2828662 w 2828662"/>
              <a:gd name="connsiteY1" fmla="*/ 2202666 h 4405331"/>
              <a:gd name="connsiteX2" fmla="*/ 0 w 2828662"/>
              <a:gd name="connsiteY2" fmla="*/ 4405331 h 440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662" h="4405331">
                <a:moveTo>
                  <a:pt x="0" y="0"/>
                </a:moveTo>
                <a:lnTo>
                  <a:pt x="2828662" y="2202666"/>
                </a:lnTo>
                <a:lnTo>
                  <a:pt x="0" y="44053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2B7F1F1-7576-43C8-8B02-8D9D6595C6B6}"/>
              </a:ext>
            </a:extLst>
          </p:cNvPr>
          <p:cNvSpPr/>
          <p:nvPr userDrawn="1"/>
        </p:nvSpPr>
        <p:spPr>
          <a:xfrm rot="2283856">
            <a:off x="-1145000" y="3273775"/>
            <a:ext cx="9041918" cy="507660"/>
          </a:xfrm>
          <a:custGeom>
            <a:avLst/>
            <a:gdLst>
              <a:gd name="connsiteX0" fmla="*/ 0 w 8508719"/>
              <a:gd name="connsiteY0" fmla="*/ 0 h 507660"/>
              <a:gd name="connsiteX1" fmla="*/ 8508719 w 8508719"/>
              <a:gd name="connsiteY1" fmla="*/ 0 h 507660"/>
              <a:gd name="connsiteX2" fmla="*/ 8382750 w 8508719"/>
              <a:gd name="connsiteY2" fmla="*/ 507660 h 507660"/>
              <a:gd name="connsiteX3" fmla="*/ 397545 w 8508719"/>
              <a:gd name="connsiteY3" fmla="*/ 507660 h 50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08719" h="507660">
                <a:moveTo>
                  <a:pt x="0" y="0"/>
                </a:moveTo>
                <a:lnTo>
                  <a:pt x="8508719" y="0"/>
                </a:lnTo>
                <a:lnTo>
                  <a:pt x="8382750" y="507660"/>
                </a:lnTo>
                <a:lnTo>
                  <a:pt x="397545" y="50766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D8039C2-E1B0-4E55-85AC-2B71B79D8AE6}"/>
              </a:ext>
            </a:extLst>
          </p:cNvPr>
          <p:cNvSpPr/>
          <p:nvPr userDrawn="1"/>
        </p:nvSpPr>
        <p:spPr>
          <a:xfrm rot="19320000">
            <a:off x="6359981" y="2723208"/>
            <a:ext cx="7218431" cy="2018306"/>
          </a:xfrm>
          <a:custGeom>
            <a:avLst/>
            <a:gdLst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0 w 7218431"/>
              <a:gd name="connsiteY2" fmla="*/ 2018306 h 2018306"/>
              <a:gd name="connsiteX3" fmla="*/ 0 w 7218431"/>
              <a:gd name="connsiteY3" fmla="*/ 0 h 2018306"/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133423 w 7218431"/>
              <a:gd name="connsiteY2" fmla="*/ 2014099 h 2018306"/>
              <a:gd name="connsiteX3" fmla="*/ 0 w 7218431"/>
              <a:gd name="connsiteY3" fmla="*/ 0 h 2018306"/>
              <a:gd name="connsiteX4" fmla="*/ 7218431 w 7218431"/>
              <a:gd name="connsiteY4" fmla="*/ 0 h 2018306"/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131951 w 7218431"/>
              <a:gd name="connsiteY2" fmla="*/ 2002104 h 2018306"/>
              <a:gd name="connsiteX3" fmla="*/ 0 w 7218431"/>
              <a:gd name="connsiteY3" fmla="*/ 0 h 2018306"/>
              <a:gd name="connsiteX4" fmla="*/ 7218431 w 7218431"/>
              <a:gd name="connsiteY4" fmla="*/ 0 h 201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8431" h="2018306">
                <a:moveTo>
                  <a:pt x="7218431" y="0"/>
                </a:moveTo>
                <a:lnTo>
                  <a:pt x="5641558" y="2018306"/>
                </a:lnTo>
                <a:lnTo>
                  <a:pt x="131951" y="2002104"/>
                </a:lnTo>
                <a:lnTo>
                  <a:pt x="0" y="0"/>
                </a:lnTo>
                <a:lnTo>
                  <a:pt x="7218431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CC73BDD-47B2-4716-B34E-A2A208CF0460}"/>
              </a:ext>
            </a:extLst>
          </p:cNvPr>
          <p:cNvSpPr/>
          <p:nvPr userDrawn="1"/>
        </p:nvSpPr>
        <p:spPr>
          <a:xfrm rot="2283856">
            <a:off x="-1281243" y="3125602"/>
            <a:ext cx="10430561" cy="457200"/>
          </a:xfrm>
          <a:custGeom>
            <a:avLst/>
            <a:gdLst>
              <a:gd name="connsiteX0" fmla="*/ 0 w 9464629"/>
              <a:gd name="connsiteY0" fmla="*/ 0 h 457200"/>
              <a:gd name="connsiteX1" fmla="*/ 9464629 w 9464629"/>
              <a:gd name="connsiteY1" fmla="*/ 0 h 457200"/>
              <a:gd name="connsiteX2" fmla="*/ 9464629 w 9464629"/>
              <a:gd name="connsiteY2" fmla="*/ 19238 h 457200"/>
              <a:gd name="connsiteX3" fmla="*/ 9355955 w 9464629"/>
              <a:gd name="connsiteY3" fmla="*/ 457200 h 457200"/>
              <a:gd name="connsiteX4" fmla="*/ 358030 w 9464629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4629" h="457200">
                <a:moveTo>
                  <a:pt x="0" y="0"/>
                </a:moveTo>
                <a:lnTo>
                  <a:pt x="9464629" y="0"/>
                </a:lnTo>
                <a:lnTo>
                  <a:pt x="9464629" y="19238"/>
                </a:lnTo>
                <a:lnTo>
                  <a:pt x="9355955" y="457200"/>
                </a:lnTo>
                <a:lnTo>
                  <a:pt x="358030" y="4572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-1" y="0"/>
            <a:ext cx="12209257" cy="5122817"/>
          </a:xfrm>
          <a:custGeom>
            <a:avLst/>
            <a:gdLst>
              <a:gd name="connsiteX0" fmla="*/ 0 w 13115109"/>
              <a:gd name="connsiteY0" fmla="*/ 5122817 h 10245634"/>
              <a:gd name="connsiteX1" fmla="*/ 6557555 w 13115109"/>
              <a:gd name="connsiteY1" fmla="*/ 0 h 10245634"/>
              <a:gd name="connsiteX2" fmla="*/ 13115109 w 13115109"/>
              <a:gd name="connsiteY2" fmla="*/ 5122817 h 10245634"/>
              <a:gd name="connsiteX3" fmla="*/ 6557555 w 13115109"/>
              <a:gd name="connsiteY3" fmla="*/ 10245634 h 10245634"/>
              <a:gd name="connsiteX4" fmla="*/ 0 w 13115109"/>
              <a:gd name="connsiteY4" fmla="*/ 5122817 h 10245634"/>
              <a:gd name="connsiteX0" fmla="*/ 0 w 13115109"/>
              <a:gd name="connsiteY0" fmla="*/ 5122817 h 10245634"/>
              <a:gd name="connsiteX1" fmla="*/ 6557555 w 13115109"/>
              <a:gd name="connsiteY1" fmla="*/ 0 h 10245634"/>
              <a:gd name="connsiteX2" fmla="*/ 13115109 w 13115109"/>
              <a:gd name="connsiteY2" fmla="*/ 5122817 h 10245634"/>
              <a:gd name="connsiteX3" fmla="*/ 12187881 w 13115109"/>
              <a:gd name="connsiteY3" fmla="*/ 5839509 h 10245634"/>
              <a:gd name="connsiteX4" fmla="*/ 6557555 w 13115109"/>
              <a:gd name="connsiteY4" fmla="*/ 10245634 h 10245634"/>
              <a:gd name="connsiteX5" fmla="*/ 0 w 13115109"/>
              <a:gd name="connsiteY5" fmla="*/ 5122817 h 10245634"/>
              <a:gd name="connsiteX0" fmla="*/ 0 w 13115109"/>
              <a:gd name="connsiteY0" fmla="*/ 5196957 h 10319774"/>
              <a:gd name="connsiteX1" fmla="*/ 6483415 w 13115109"/>
              <a:gd name="connsiteY1" fmla="*/ 0 h 10319774"/>
              <a:gd name="connsiteX2" fmla="*/ 13115109 w 13115109"/>
              <a:gd name="connsiteY2" fmla="*/ 5196957 h 10319774"/>
              <a:gd name="connsiteX3" fmla="*/ 12187881 w 13115109"/>
              <a:gd name="connsiteY3" fmla="*/ 5913649 h 10319774"/>
              <a:gd name="connsiteX4" fmla="*/ 6557555 w 13115109"/>
              <a:gd name="connsiteY4" fmla="*/ 10319774 h 10319774"/>
              <a:gd name="connsiteX5" fmla="*/ 0 w 13115109"/>
              <a:gd name="connsiteY5" fmla="*/ 5196957 h 10319774"/>
              <a:gd name="connsiteX0" fmla="*/ 0 w 13115109"/>
              <a:gd name="connsiteY0" fmla="*/ 0 h 5122817"/>
              <a:gd name="connsiteX1" fmla="*/ 13115109 w 13115109"/>
              <a:gd name="connsiteY1" fmla="*/ 0 h 5122817"/>
              <a:gd name="connsiteX2" fmla="*/ 12187881 w 13115109"/>
              <a:gd name="connsiteY2" fmla="*/ 716692 h 5122817"/>
              <a:gd name="connsiteX3" fmla="*/ 6557555 w 13115109"/>
              <a:gd name="connsiteY3" fmla="*/ 5122817 h 5122817"/>
              <a:gd name="connsiteX4" fmla="*/ 0 w 13115109"/>
              <a:gd name="connsiteY4" fmla="*/ 0 h 5122817"/>
              <a:gd name="connsiteX0" fmla="*/ 0 w 12200709"/>
              <a:gd name="connsiteY0" fmla="*/ 0 h 5122817"/>
              <a:gd name="connsiteX1" fmla="*/ 12200709 w 12200709"/>
              <a:gd name="connsiteY1" fmla="*/ 42729 h 5122817"/>
              <a:gd name="connsiteX2" fmla="*/ 12187881 w 12200709"/>
              <a:gd name="connsiteY2" fmla="*/ 716692 h 5122817"/>
              <a:gd name="connsiteX3" fmla="*/ 6557555 w 12200709"/>
              <a:gd name="connsiteY3" fmla="*/ 5122817 h 5122817"/>
              <a:gd name="connsiteX4" fmla="*/ 0 w 12200709"/>
              <a:gd name="connsiteY4" fmla="*/ 0 h 5122817"/>
              <a:gd name="connsiteX0" fmla="*/ 0 w 12192164"/>
              <a:gd name="connsiteY0" fmla="*/ 17092 h 5139909"/>
              <a:gd name="connsiteX1" fmla="*/ 12192164 w 12192164"/>
              <a:gd name="connsiteY1" fmla="*/ 0 h 5139909"/>
              <a:gd name="connsiteX2" fmla="*/ 12187881 w 12192164"/>
              <a:gd name="connsiteY2" fmla="*/ 733784 h 5139909"/>
              <a:gd name="connsiteX3" fmla="*/ 6557555 w 12192164"/>
              <a:gd name="connsiteY3" fmla="*/ 5139909 h 5139909"/>
              <a:gd name="connsiteX4" fmla="*/ 0 w 12192164"/>
              <a:gd name="connsiteY4" fmla="*/ 17092 h 5139909"/>
              <a:gd name="connsiteX0" fmla="*/ 0 w 12188071"/>
              <a:gd name="connsiteY0" fmla="*/ 0 h 5122817"/>
              <a:gd name="connsiteX1" fmla="*/ 12183619 w 12188071"/>
              <a:gd name="connsiteY1" fmla="*/ 0 h 5122817"/>
              <a:gd name="connsiteX2" fmla="*/ 12187881 w 12188071"/>
              <a:gd name="connsiteY2" fmla="*/ 716692 h 5122817"/>
              <a:gd name="connsiteX3" fmla="*/ 6557555 w 12188071"/>
              <a:gd name="connsiteY3" fmla="*/ 5122817 h 5122817"/>
              <a:gd name="connsiteX4" fmla="*/ 0 w 12188071"/>
              <a:gd name="connsiteY4" fmla="*/ 0 h 5122817"/>
              <a:gd name="connsiteX0" fmla="*/ 0 w 12209257"/>
              <a:gd name="connsiteY0" fmla="*/ 0 h 5122817"/>
              <a:gd name="connsiteX1" fmla="*/ 12209257 w 12209257"/>
              <a:gd name="connsiteY1" fmla="*/ 0 h 5122817"/>
              <a:gd name="connsiteX2" fmla="*/ 12187881 w 12209257"/>
              <a:gd name="connsiteY2" fmla="*/ 716692 h 5122817"/>
              <a:gd name="connsiteX3" fmla="*/ 6557555 w 12209257"/>
              <a:gd name="connsiteY3" fmla="*/ 5122817 h 5122817"/>
              <a:gd name="connsiteX4" fmla="*/ 0 w 12209257"/>
              <a:gd name="connsiteY4" fmla="*/ 0 h 512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257" h="5122817">
                <a:moveTo>
                  <a:pt x="0" y="0"/>
                </a:moveTo>
                <a:lnTo>
                  <a:pt x="12209257" y="0"/>
                </a:lnTo>
                <a:cubicBezTo>
                  <a:pt x="12207829" y="244595"/>
                  <a:pt x="12189309" y="472097"/>
                  <a:pt x="12187881" y="716692"/>
                </a:cubicBezTo>
                <a:lnTo>
                  <a:pt x="6557555" y="51228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28764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1340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863E6879-3D3D-4B8D-8E17-54B27ABBC78D}"/>
              </a:ext>
            </a:extLst>
          </p:cNvPr>
          <p:cNvSpPr/>
          <p:nvPr userDrawn="1"/>
        </p:nvSpPr>
        <p:spPr>
          <a:xfrm>
            <a:off x="1414" y="5639911"/>
            <a:ext cx="12190587" cy="20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D6D1EC85-C34A-41EA-8A1B-CBFA1A421221}"/>
              </a:ext>
            </a:extLst>
          </p:cNvPr>
          <p:cNvSpPr/>
          <p:nvPr userDrawn="1"/>
        </p:nvSpPr>
        <p:spPr>
          <a:xfrm>
            <a:off x="1414" y="5972561"/>
            <a:ext cx="12190587" cy="208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487CDAD-F245-4334-BA62-CA52A34B6750}"/>
              </a:ext>
            </a:extLst>
          </p:cNvPr>
          <p:cNvSpPr/>
          <p:nvPr userDrawn="1"/>
        </p:nvSpPr>
        <p:spPr>
          <a:xfrm>
            <a:off x="1414" y="5307261"/>
            <a:ext cx="12190587" cy="20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237C9FC-4BDE-48E4-A6B7-10D72EA31132}"/>
              </a:ext>
            </a:extLst>
          </p:cNvPr>
          <p:cNvSpPr/>
          <p:nvPr userDrawn="1"/>
        </p:nvSpPr>
        <p:spPr>
          <a:xfrm>
            <a:off x="1414" y="4974611"/>
            <a:ext cx="12190587" cy="20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C89665-D9AB-4330-A9F8-08880DA2BA4D}"/>
              </a:ext>
            </a:extLst>
          </p:cNvPr>
          <p:cNvGrpSpPr/>
          <p:nvPr userDrawn="1"/>
        </p:nvGrpSpPr>
        <p:grpSpPr>
          <a:xfrm>
            <a:off x="6913023" y="1746256"/>
            <a:ext cx="4595423" cy="4836542"/>
            <a:chOff x="6913023" y="1746256"/>
            <a:chExt cx="4595423" cy="483654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CAD33D-DF83-4256-88BF-BFBF8DE429F4}"/>
                </a:ext>
              </a:extLst>
            </p:cNvPr>
            <p:cNvSpPr/>
            <p:nvPr userDrawn="1"/>
          </p:nvSpPr>
          <p:spPr>
            <a:xfrm>
              <a:off x="7290394" y="6116990"/>
              <a:ext cx="4218052" cy="46580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0256DA6-5F47-4344-9C49-C5EC06F00A1B}"/>
                </a:ext>
              </a:extLst>
            </p:cNvPr>
            <p:cNvGrpSpPr/>
            <p:nvPr userDrawn="1"/>
          </p:nvGrpSpPr>
          <p:grpSpPr>
            <a:xfrm>
              <a:off x="6913023" y="1746256"/>
              <a:ext cx="4495597" cy="4687678"/>
              <a:chOff x="6446339" y="1280897"/>
              <a:chExt cx="4320717" cy="528517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95B1646-B88A-4FF4-A6BF-BF6D3A4E2670}"/>
                  </a:ext>
                </a:extLst>
              </p:cNvPr>
              <p:cNvSpPr/>
              <p:nvPr/>
            </p:nvSpPr>
            <p:spPr>
              <a:xfrm>
                <a:off x="7360122" y="5629227"/>
                <a:ext cx="2033648" cy="936848"/>
              </a:xfrm>
              <a:custGeom>
                <a:avLst/>
                <a:gdLst>
                  <a:gd name="connsiteX0" fmla="*/ 448273 w 847725"/>
                  <a:gd name="connsiteY0" fmla="*/ 7144 h 390525"/>
                  <a:gd name="connsiteX1" fmla="*/ 464466 w 847725"/>
                  <a:gd name="connsiteY1" fmla="*/ 184309 h 390525"/>
                  <a:gd name="connsiteX2" fmla="*/ 452083 w 847725"/>
                  <a:gd name="connsiteY2" fmla="*/ 224314 h 390525"/>
                  <a:gd name="connsiteX3" fmla="*/ 352071 w 847725"/>
                  <a:gd name="connsiteY3" fmla="*/ 269081 h 390525"/>
                  <a:gd name="connsiteX4" fmla="*/ 30126 w 847725"/>
                  <a:gd name="connsiteY4" fmla="*/ 283369 h 390525"/>
                  <a:gd name="connsiteX5" fmla="*/ 7266 w 847725"/>
                  <a:gd name="connsiteY5" fmla="*/ 285274 h 390525"/>
                  <a:gd name="connsiteX6" fmla="*/ 12981 w 847725"/>
                  <a:gd name="connsiteY6" fmla="*/ 292894 h 390525"/>
                  <a:gd name="connsiteX7" fmla="*/ 439701 w 847725"/>
                  <a:gd name="connsiteY7" fmla="*/ 384334 h 390525"/>
                  <a:gd name="connsiteX8" fmla="*/ 455893 w 847725"/>
                  <a:gd name="connsiteY8" fmla="*/ 385286 h 390525"/>
                  <a:gd name="connsiteX9" fmla="*/ 829273 w 847725"/>
                  <a:gd name="connsiteY9" fmla="*/ 321469 h 390525"/>
                  <a:gd name="connsiteX10" fmla="*/ 797841 w 847725"/>
                  <a:gd name="connsiteY10" fmla="*/ 52864 h 390525"/>
                  <a:gd name="connsiteX11" fmla="*/ 448273 w 847725"/>
                  <a:gd name="connsiteY11" fmla="*/ 7144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7725" h="390525">
                    <a:moveTo>
                      <a:pt x="448273" y="7144"/>
                    </a:moveTo>
                    <a:cubicBezTo>
                      <a:pt x="460656" y="89059"/>
                      <a:pt x="469228" y="136684"/>
                      <a:pt x="464466" y="184309"/>
                    </a:cubicBezTo>
                    <a:cubicBezTo>
                      <a:pt x="463513" y="196691"/>
                      <a:pt x="460656" y="208121"/>
                      <a:pt x="452083" y="224314"/>
                    </a:cubicBezTo>
                    <a:cubicBezTo>
                      <a:pt x="433033" y="261461"/>
                      <a:pt x="379693" y="268129"/>
                      <a:pt x="352071" y="269081"/>
                    </a:cubicBezTo>
                    <a:cubicBezTo>
                      <a:pt x="256821" y="270986"/>
                      <a:pt x="63463" y="282416"/>
                      <a:pt x="30126" y="283369"/>
                    </a:cubicBezTo>
                    <a:cubicBezTo>
                      <a:pt x="26316" y="283369"/>
                      <a:pt x="5361" y="283369"/>
                      <a:pt x="7266" y="285274"/>
                    </a:cubicBezTo>
                    <a:cubicBezTo>
                      <a:pt x="8218" y="286226"/>
                      <a:pt x="12981" y="292894"/>
                      <a:pt x="12981" y="292894"/>
                    </a:cubicBezTo>
                    <a:cubicBezTo>
                      <a:pt x="24411" y="308134"/>
                      <a:pt x="381598" y="373856"/>
                      <a:pt x="439701" y="384334"/>
                    </a:cubicBezTo>
                    <a:cubicBezTo>
                      <a:pt x="445416" y="385286"/>
                      <a:pt x="450178" y="385286"/>
                      <a:pt x="455893" y="385286"/>
                    </a:cubicBezTo>
                    <a:cubicBezTo>
                      <a:pt x="508281" y="381476"/>
                      <a:pt x="794983" y="355759"/>
                      <a:pt x="829273" y="321469"/>
                    </a:cubicBezTo>
                    <a:cubicBezTo>
                      <a:pt x="870231" y="279559"/>
                      <a:pt x="827368" y="142399"/>
                      <a:pt x="797841" y="52864"/>
                    </a:cubicBezTo>
                    <a:cubicBezTo>
                      <a:pt x="810223" y="42386"/>
                      <a:pt x="634963" y="21431"/>
                      <a:pt x="448273" y="7144"/>
                    </a:cubicBezTo>
                    <a:close/>
                  </a:path>
                </a:pathLst>
              </a:custGeom>
              <a:solidFill>
                <a:srgbClr val="B3B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47EF8D4-721A-4155-8A86-A79CC8729956}"/>
                  </a:ext>
                </a:extLst>
              </p:cNvPr>
              <p:cNvSpPr/>
              <p:nvPr/>
            </p:nvSpPr>
            <p:spPr>
              <a:xfrm>
                <a:off x="7358820" y="5629227"/>
                <a:ext cx="1987948" cy="913998"/>
              </a:xfrm>
              <a:custGeom>
                <a:avLst/>
                <a:gdLst>
                  <a:gd name="connsiteX0" fmla="*/ 436434 w 828675"/>
                  <a:gd name="connsiteY0" fmla="*/ 7144 h 381000"/>
                  <a:gd name="connsiteX1" fmla="*/ 452626 w 828675"/>
                  <a:gd name="connsiteY1" fmla="*/ 178594 h 381000"/>
                  <a:gd name="connsiteX2" fmla="*/ 440244 w 828675"/>
                  <a:gd name="connsiteY2" fmla="*/ 217646 h 381000"/>
                  <a:gd name="connsiteX3" fmla="*/ 342136 w 828675"/>
                  <a:gd name="connsiteY3" fmla="*/ 260509 h 381000"/>
                  <a:gd name="connsiteX4" fmla="*/ 11619 w 828675"/>
                  <a:gd name="connsiteY4" fmla="*/ 281464 h 381000"/>
                  <a:gd name="connsiteX5" fmla="*/ 428814 w 828675"/>
                  <a:gd name="connsiteY5" fmla="*/ 372904 h 381000"/>
                  <a:gd name="connsiteX6" fmla="*/ 444054 w 828675"/>
                  <a:gd name="connsiteY6" fmla="*/ 373856 h 381000"/>
                  <a:gd name="connsiteX7" fmla="*/ 813624 w 828675"/>
                  <a:gd name="connsiteY7" fmla="*/ 311944 h 381000"/>
                  <a:gd name="connsiteX8" fmla="*/ 782191 w 828675"/>
                  <a:gd name="connsiteY8" fmla="*/ 52864 h 381000"/>
                  <a:gd name="connsiteX9" fmla="*/ 436434 w 828675"/>
                  <a:gd name="connsiteY9" fmla="*/ 7144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8675" h="381000">
                    <a:moveTo>
                      <a:pt x="436434" y="7144"/>
                    </a:moveTo>
                    <a:cubicBezTo>
                      <a:pt x="448816" y="86201"/>
                      <a:pt x="457389" y="131921"/>
                      <a:pt x="452626" y="178594"/>
                    </a:cubicBezTo>
                    <a:cubicBezTo>
                      <a:pt x="451674" y="190976"/>
                      <a:pt x="448816" y="201454"/>
                      <a:pt x="440244" y="217646"/>
                    </a:cubicBezTo>
                    <a:cubicBezTo>
                      <a:pt x="421194" y="252889"/>
                      <a:pt x="367854" y="260509"/>
                      <a:pt x="342136" y="260509"/>
                    </a:cubicBezTo>
                    <a:cubicBezTo>
                      <a:pt x="269746" y="262414"/>
                      <a:pt x="43051" y="274796"/>
                      <a:pt x="11619" y="281464"/>
                    </a:cubicBezTo>
                    <a:cubicBezTo>
                      <a:pt x="-39816" y="292894"/>
                      <a:pt x="367854" y="362426"/>
                      <a:pt x="428814" y="372904"/>
                    </a:cubicBezTo>
                    <a:cubicBezTo>
                      <a:pt x="433576" y="373856"/>
                      <a:pt x="439291" y="373856"/>
                      <a:pt x="444054" y="373856"/>
                    </a:cubicBezTo>
                    <a:cubicBezTo>
                      <a:pt x="494536" y="370046"/>
                      <a:pt x="779334" y="346234"/>
                      <a:pt x="813624" y="311944"/>
                    </a:cubicBezTo>
                    <a:cubicBezTo>
                      <a:pt x="853629" y="271939"/>
                      <a:pt x="811719" y="139541"/>
                      <a:pt x="782191" y="52864"/>
                    </a:cubicBezTo>
                    <a:cubicBezTo>
                      <a:pt x="793621" y="41434"/>
                      <a:pt x="620266" y="20479"/>
                      <a:pt x="436434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4B13E32-F740-42E2-9A70-BBCCCB2337B8}"/>
                  </a:ext>
                </a:extLst>
              </p:cNvPr>
              <p:cNvSpPr/>
              <p:nvPr/>
            </p:nvSpPr>
            <p:spPr>
              <a:xfrm>
                <a:off x="6448412" y="1280897"/>
                <a:ext cx="4318644" cy="4592842"/>
              </a:xfrm>
              <a:custGeom>
                <a:avLst/>
                <a:gdLst>
                  <a:gd name="connsiteX0" fmla="*/ 1610322 w 1800225"/>
                  <a:gd name="connsiteY0" fmla="*/ 1912136 h 1914525"/>
                  <a:gd name="connsiteX1" fmla="*/ 53937 w 1800225"/>
                  <a:gd name="connsiteY1" fmla="*/ 1736876 h 1914525"/>
                  <a:gd name="connsiteX2" fmla="*/ 7264 w 1800225"/>
                  <a:gd name="connsiteY2" fmla="*/ 1681631 h 1914525"/>
                  <a:gd name="connsiteX3" fmla="*/ 66319 w 1800225"/>
                  <a:gd name="connsiteY3" fmla="*/ 529106 h 1914525"/>
                  <a:gd name="connsiteX4" fmla="*/ 107277 w 1800225"/>
                  <a:gd name="connsiteY4" fmla="*/ 432903 h 1914525"/>
                  <a:gd name="connsiteX5" fmla="*/ 1729384 w 1800225"/>
                  <a:gd name="connsiteY5" fmla="*/ 9041 h 1914525"/>
                  <a:gd name="connsiteX6" fmla="*/ 1797012 w 1800225"/>
                  <a:gd name="connsiteY6" fmla="*/ 63333 h 1914525"/>
                  <a:gd name="connsiteX7" fmla="*/ 1691284 w 1800225"/>
                  <a:gd name="connsiteY7" fmla="*/ 1844508 h 1914525"/>
                  <a:gd name="connsiteX8" fmla="*/ 1610322 w 1800225"/>
                  <a:gd name="connsiteY8" fmla="*/ 1912136 h 191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0225" h="1914525">
                    <a:moveTo>
                      <a:pt x="1610322" y="1912136"/>
                    </a:moveTo>
                    <a:lnTo>
                      <a:pt x="53937" y="1736876"/>
                    </a:lnTo>
                    <a:cubicBezTo>
                      <a:pt x="26314" y="1734018"/>
                      <a:pt x="5359" y="1709253"/>
                      <a:pt x="7264" y="1681631"/>
                    </a:cubicBezTo>
                    <a:lnTo>
                      <a:pt x="66319" y="529106"/>
                    </a:lnTo>
                    <a:cubicBezTo>
                      <a:pt x="68224" y="458621"/>
                      <a:pt x="84417" y="438618"/>
                      <a:pt x="107277" y="432903"/>
                    </a:cubicBezTo>
                    <a:lnTo>
                      <a:pt x="1729384" y="9041"/>
                    </a:lnTo>
                    <a:cubicBezTo>
                      <a:pt x="1764627" y="-484"/>
                      <a:pt x="1798917" y="27138"/>
                      <a:pt x="1797012" y="63333"/>
                    </a:cubicBezTo>
                    <a:lnTo>
                      <a:pt x="1691284" y="1844508"/>
                    </a:lnTo>
                    <a:cubicBezTo>
                      <a:pt x="1687474" y="1885466"/>
                      <a:pt x="1651279" y="1915946"/>
                      <a:pt x="1610322" y="1912136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1594EE1-A094-412B-9C8D-09609002532A}"/>
                  </a:ext>
                </a:extLst>
              </p:cNvPr>
              <p:cNvSpPr/>
              <p:nvPr/>
            </p:nvSpPr>
            <p:spPr>
              <a:xfrm>
                <a:off x="6464696" y="1280897"/>
                <a:ext cx="4250094" cy="3998744"/>
              </a:xfrm>
              <a:custGeom>
                <a:avLst/>
                <a:gdLst>
                  <a:gd name="connsiteX0" fmla="*/ 1678781 w 1771650"/>
                  <a:gd name="connsiteY0" fmla="*/ 1664486 h 1666875"/>
                  <a:gd name="connsiteX1" fmla="*/ 7144 w 1771650"/>
                  <a:gd name="connsiteY1" fmla="*/ 1552091 h 1666875"/>
                  <a:gd name="connsiteX2" fmla="*/ 58579 w 1771650"/>
                  <a:gd name="connsiteY2" fmla="*/ 482433 h 1666875"/>
                  <a:gd name="connsiteX3" fmla="*/ 98584 w 1771650"/>
                  <a:gd name="connsiteY3" fmla="*/ 432903 h 1666875"/>
                  <a:gd name="connsiteX4" fmla="*/ 1705451 w 1771650"/>
                  <a:gd name="connsiteY4" fmla="*/ 9041 h 1666875"/>
                  <a:gd name="connsiteX5" fmla="*/ 1772126 w 1771650"/>
                  <a:gd name="connsiteY5" fmla="*/ 63333 h 1666875"/>
                  <a:gd name="connsiteX6" fmla="*/ 1678781 w 1771650"/>
                  <a:gd name="connsiteY6" fmla="*/ 1664486 h 166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0" h="1666875">
                    <a:moveTo>
                      <a:pt x="1678781" y="1664486"/>
                    </a:moveTo>
                    <a:lnTo>
                      <a:pt x="7144" y="1552091"/>
                    </a:lnTo>
                    <a:lnTo>
                      <a:pt x="58579" y="482433"/>
                    </a:lnTo>
                    <a:cubicBezTo>
                      <a:pt x="59531" y="459573"/>
                      <a:pt x="75724" y="439571"/>
                      <a:pt x="98584" y="432903"/>
                    </a:cubicBezTo>
                    <a:lnTo>
                      <a:pt x="1705451" y="9041"/>
                    </a:lnTo>
                    <a:cubicBezTo>
                      <a:pt x="1740694" y="-484"/>
                      <a:pt x="1774984" y="27138"/>
                      <a:pt x="1772126" y="63333"/>
                    </a:cubicBezTo>
                    <a:lnTo>
                      <a:pt x="1678781" y="1664486"/>
                    </a:lnTo>
                    <a:close/>
                  </a:path>
                </a:pathLst>
              </a:custGeom>
              <a:solidFill>
                <a:srgbClr val="1A1A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34864C7-7210-4707-B490-5D1340DA7C14}"/>
                  </a:ext>
                </a:extLst>
              </p:cNvPr>
              <p:cNvSpPr/>
              <p:nvPr/>
            </p:nvSpPr>
            <p:spPr>
              <a:xfrm>
                <a:off x="6572092" y="1577928"/>
                <a:ext cx="3907345" cy="3404644"/>
              </a:xfrm>
              <a:custGeom>
                <a:avLst/>
                <a:gdLst>
                  <a:gd name="connsiteX0" fmla="*/ 1539716 w 1628775"/>
                  <a:gd name="connsiteY0" fmla="*/ 1416844 h 1419225"/>
                  <a:gd name="connsiteX1" fmla="*/ 7144 w 1628775"/>
                  <a:gd name="connsiteY1" fmla="*/ 1357789 h 1419225"/>
                  <a:gd name="connsiteX2" fmla="*/ 57626 w 1628775"/>
                  <a:gd name="connsiteY2" fmla="*/ 363379 h 1419225"/>
                  <a:gd name="connsiteX3" fmla="*/ 1628299 w 1628775"/>
                  <a:gd name="connsiteY3" fmla="*/ 7144 h 141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775" h="1419225">
                    <a:moveTo>
                      <a:pt x="1539716" y="1416844"/>
                    </a:moveTo>
                    <a:lnTo>
                      <a:pt x="7144" y="1357789"/>
                    </a:lnTo>
                    <a:lnTo>
                      <a:pt x="57626" y="363379"/>
                    </a:lnTo>
                    <a:lnTo>
                      <a:pt x="1628299" y="7144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870821-1E5F-40DA-AB75-DEB54C0CADDC}"/>
                  </a:ext>
                </a:extLst>
              </p:cNvPr>
              <p:cNvSpPr/>
              <p:nvPr/>
            </p:nvSpPr>
            <p:spPr>
              <a:xfrm>
                <a:off x="6446339" y="4996281"/>
                <a:ext cx="4044444" cy="868298"/>
              </a:xfrm>
              <a:custGeom>
                <a:avLst/>
                <a:gdLst>
                  <a:gd name="connsiteX0" fmla="*/ 13844 w 1685925"/>
                  <a:gd name="connsiteY0" fmla="*/ 7144 h 361950"/>
                  <a:gd name="connsiteX1" fmla="*/ 7176 w 1685925"/>
                  <a:gd name="connsiteY1" fmla="*/ 133826 h 361950"/>
                  <a:gd name="connsiteX2" fmla="*/ 53849 w 1685925"/>
                  <a:gd name="connsiteY2" fmla="*/ 189071 h 361950"/>
                  <a:gd name="connsiteX3" fmla="*/ 1597851 w 1685925"/>
                  <a:gd name="connsiteY3" fmla="*/ 363379 h 361950"/>
                  <a:gd name="connsiteX4" fmla="*/ 1675956 w 1685925"/>
                  <a:gd name="connsiteY4" fmla="*/ 296704 h 361950"/>
                  <a:gd name="connsiteX5" fmla="*/ 1686434 w 1685925"/>
                  <a:gd name="connsiteY5" fmla="*/ 111919 h 361950"/>
                  <a:gd name="connsiteX6" fmla="*/ 13844 w 1685925"/>
                  <a:gd name="connsiteY6" fmla="*/ 7144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925" h="361950">
                    <a:moveTo>
                      <a:pt x="13844" y="7144"/>
                    </a:moveTo>
                    <a:lnTo>
                      <a:pt x="7176" y="133826"/>
                    </a:lnTo>
                    <a:cubicBezTo>
                      <a:pt x="6224" y="161449"/>
                      <a:pt x="26226" y="186214"/>
                      <a:pt x="53849" y="189071"/>
                    </a:cubicBezTo>
                    <a:lnTo>
                      <a:pt x="1597851" y="363379"/>
                    </a:lnTo>
                    <a:cubicBezTo>
                      <a:pt x="1637856" y="368141"/>
                      <a:pt x="1674051" y="337661"/>
                      <a:pt x="1675956" y="296704"/>
                    </a:cubicBezTo>
                    <a:lnTo>
                      <a:pt x="1686434" y="111919"/>
                    </a:lnTo>
                    <a:lnTo>
                      <a:pt x="13844" y="7144"/>
                    </a:lnTo>
                    <a:close/>
                  </a:path>
                </a:pathLst>
              </a:custGeom>
              <a:solidFill>
                <a:srgbClr val="B3B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4B58FF-E90D-4714-A9BD-1B1FFDB78E46}"/>
                  </a:ext>
                </a:extLst>
              </p:cNvPr>
              <p:cNvSpPr/>
              <p:nvPr/>
            </p:nvSpPr>
            <p:spPr>
              <a:xfrm>
                <a:off x="7715310" y="1593115"/>
                <a:ext cx="2775473" cy="3394037"/>
              </a:xfrm>
              <a:custGeom>
                <a:avLst/>
                <a:gdLst>
                  <a:gd name="connsiteX0" fmla="*/ 1425389 w 2775473"/>
                  <a:gd name="connsiteY0" fmla="*/ 306593 h 3394037"/>
                  <a:gd name="connsiteX1" fmla="*/ 2775473 w 2775473"/>
                  <a:gd name="connsiteY1" fmla="*/ 0 h 3394037"/>
                  <a:gd name="connsiteX2" fmla="*/ 2565699 w 2775473"/>
                  <a:gd name="connsiteY2" fmla="*/ 3394037 h 3394037"/>
                  <a:gd name="connsiteX3" fmla="*/ 0 w 2775473"/>
                  <a:gd name="connsiteY3" fmla="*/ 3281082 h 3394037"/>
                  <a:gd name="connsiteX4" fmla="*/ 1425389 w 2775473"/>
                  <a:gd name="connsiteY4" fmla="*/ 306593 h 3394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5473" h="3394037">
                    <a:moveTo>
                      <a:pt x="1425389" y="306593"/>
                    </a:moveTo>
                    <a:lnTo>
                      <a:pt x="2775473" y="0"/>
                    </a:lnTo>
                    <a:lnTo>
                      <a:pt x="2565699" y="3394037"/>
                    </a:lnTo>
                    <a:lnTo>
                      <a:pt x="0" y="3281082"/>
                    </a:lnTo>
                    <a:lnTo>
                      <a:pt x="1425389" y="306593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57702FD-7907-484A-9E52-2C12EFFD11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20282" y="1989441"/>
            <a:ext cx="4180713" cy="3065247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B86775-83F3-4195-80F1-8A2759152282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794EC73-4B3C-4A64-A77B-50EE9B8F77E3}"/>
              </a:ext>
            </a:extLst>
          </p:cNvPr>
          <p:cNvSpPr/>
          <p:nvPr userDrawn="1"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D07E121-9E3D-438E-8925-11F00717BC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435" y="259243"/>
            <a:ext cx="113722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8048F8-EB4B-4CD3-91EC-2762EF3B92E5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7EE01C-02B6-4D28-911B-B27DA8E1CFBB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28E3D4-2E52-49F0-9422-22A857B5BFCE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3F7D513-9F0F-44FE-A7E4-C1F93A6BF5EC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ABC0977-B322-4EF1-BDEA-A7F5F00BB6C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FD96A06-E87D-498F-B0EB-FEA6AF24ED1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D2254EB-6F01-4447-8C05-CFB1E5153C79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29750E-2CE9-41C0-B30E-D2BC92FFAF3A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DE8502-19B8-440E-B0E5-08235BF82F71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10557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1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B4C4E2-F069-4A11-8BA9-E269AD01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339D-3B36-4958-9FCD-6A15DF6303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06C96-977D-4EB3-9264-4A5B82F9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48A48-D7C9-42D9-9B40-71323E784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8603-B6D2-49AC-A5DF-395BA71EF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501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F641F91-25A9-4FA6-A3C2-13007BB413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52406" y="0"/>
            <a:ext cx="9939595" cy="6858000"/>
          </a:xfrm>
          <a:custGeom>
            <a:avLst/>
            <a:gdLst>
              <a:gd name="connsiteX0" fmla="*/ 2596922 w 9939595"/>
              <a:gd name="connsiteY0" fmla="*/ 0 h 6858000"/>
              <a:gd name="connsiteX1" fmla="*/ 9939595 w 9939595"/>
              <a:gd name="connsiteY1" fmla="*/ 0 h 6858000"/>
              <a:gd name="connsiteX2" fmla="*/ 9939595 w 9939595"/>
              <a:gd name="connsiteY2" fmla="*/ 6858000 h 6858000"/>
              <a:gd name="connsiteX3" fmla="*/ 0 w 9939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9595" h="6858000">
                <a:moveTo>
                  <a:pt x="2596922" y="0"/>
                </a:moveTo>
                <a:lnTo>
                  <a:pt x="9939595" y="0"/>
                </a:lnTo>
                <a:lnTo>
                  <a:pt x="9939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89003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7109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1EAEB9F-11FD-4A38-A858-5235F8507B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8638" y="551833"/>
            <a:ext cx="5317686" cy="41855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2337EED-6D2F-4724-A299-87463BE129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5676" y="2134199"/>
            <a:ext cx="5317686" cy="41855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72272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393502-3B0A-4617-8940-13A1621386DB}"/>
              </a:ext>
            </a:extLst>
          </p:cNvPr>
          <p:cNvGrpSpPr/>
          <p:nvPr userDrawn="1"/>
        </p:nvGrpSpPr>
        <p:grpSpPr>
          <a:xfrm>
            <a:off x="354283" y="367027"/>
            <a:ext cx="11483434" cy="6123946"/>
            <a:chOff x="385763" y="417483"/>
            <a:chExt cx="11483434" cy="612394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98825A-73CE-480A-98B7-146B8CA1EDA1}"/>
                </a:ext>
              </a:extLst>
            </p:cNvPr>
            <p:cNvSpPr/>
            <p:nvPr/>
          </p:nvSpPr>
          <p:spPr>
            <a:xfrm>
              <a:off x="507673" y="5706198"/>
              <a:ext cx="2431179" cy="711464"/>
            </a:xfrm>
            <a:custGeom>
              <a:avLst/>
              <a:gdLst>
                <a:gd name="connsiteX0" fmla="*/ 1869917 w 2431179"/>
                <a:gd name="connsiteY0" fmla="*/ 657156 h 711464"/>
                <a:gd name="connsiteX1" fmla="*/ 1858596 w 2431179"/>
                <a:gd name="connsiteY1" fmla="*/ 661322 h 711464"/>
                <a:gd name="connsiteX2" fmla="*/ 1882488 w 2431179"/>
                <a:gd name="connsiteY2" fmla="*/ 659655 h 711464"/>
                <a:gd name="connsiteX3" fmla="*/ 1869917 w 2431179"/>
                <a:gd name="connsiteY3" fmla="*/ 657156 h 711464"/>
                <a:gd name="connsiteX4" fmla="*/ 2188629 w 2431179"/>
                <a:gd name="connsiteY4" fmla="*/ 636318 h 711464"/>
                <a:gd name="connsiteX5" fmla="*/ 2186959 w 2431179"/>
                <a:gd name="connsiteY5" fmla="*/ 659655 h 711464"/>
                <a:gd name="connsiteX6" fmla="*/ 2189739 w 2431179"/>
                <a:gd name="connsiteY6" fmla="*/ 682991 h 711464"/>
                <a:gd name="connsiteX7" fmla="*/ 2204740 w 2431179"/>
                <a:gd name="connsiteY7" fmla="*/ 679101 h 711464"/>
                <a:gd name="connsiteX8" fmla="*/ 2216409 w 2431179"/>
                <a:gd name="connsiteY8" fmla="*/ 649099 h 711464"/>
                <a:gd name="connsiteX9" fmla="*/ 2188629 w 2431179"/>
                <a:gd name="connsiteY9" fmla="*/ 636318 h 711464"/>
                <a:gd name="connsiteX10" fmla="*/ 22634 w 2431179"/>
                <a:gd name="connsiteY10" fmla="*/ 445799 h 711464"/>
                <a:gd name="connsiteX11" fmla="*/ 17313 w 2431179"/>
                <a:gd name="connsiteY11" fmla="*/ 446302 h 711464"/>
                <a:gd name="connsiteX12" fmla="*/ 14535 w 2431179"/>
                <a:gd name="connsiteY12" fmla="*/ 485750 h 711464"/>
                <a:gd name="connsiteX13" fmla="*/ 32869 w 2431179"/>
                <a:gd name="connsiteY13" fmla="*/ 464081 h 711464"/>
                <a:gd name="connsiteX14" fmla="*/ 22634 w 2431179"/>
                <a:gd name="connsiteY14" fmla="*/ 445799 h 711464"/>
                <a:gd name="connsiteX15" fmla="*/ 89 w 2431179"/>
                <a:gd name="connsiteY15" fmla="*/ 0 h 711464"/>
                <a:gd name="connsiteX16" fmla="*/ 85098 w 2431179"/>
                <a:gd name="connsiteY16" fmla="*/ 0 h 711464"/>
                <a:gd name="connsiteX17" fmla="*/ 85098 w 2431179"/>
                <a:gd name="connsiteY17" fmla="*/ 508529 h 711464"/>
                <a:gd name="connsiteX18" fmla="*/ 202331 w 2431179"/>
                <a:gd name="connsiteY18" fmla="*/ 624095 h 711464"/>
                <a:gd name="connsiteX19" fmla="*/ 522916 w 2431179"/>
                <a:gd name="connsiteY19" fmla="*/ 622429 h 711464"/>
                <a:gd name="connsiteX20" fmla="*/ 585700 w 2431179"/>
                <a:gd name="connsiteY20" fmla="*/ 646319 h 711464"/>
                <a:gd name="connsiteX21" fmla="*/ 590145 w 2431179"/>
                <a:gd name="connsiteY21" fmla="*/ 625207 h 711464"/>
                <a:gd name="connsiteX22" fmla="*/ 634593 w 2431179"/>
                <a:gd name="connsiteY22" fmla="*/ 624652 h 711464"/>
                <a:gd name="connsiteX23" fmla="*/ 657928 w 2431179"/>
                <a:gd name="connsiteY23" fmla="*/ 637431 h 711464"/>
                <a:gd name="connsiteX24" fmla="*/ 677374 w 2431179"/>
                <a:gd name="connsiteY24" fmla="*/ 680211 h 711464"/>
                <a:gd name="connsiteX25" fmla="*/ 691820 w 2431179"/>
                <a:gd name="connsiteY25" fmla="*/ 688547 h 711464"/>
                <a:gd name="connsiteX26" fmla="*/ 696265 w 2431179"/>
                <a:gd name="connsiteY26" fmla="*/ 675211 h 711464"/>
                <a:gd name="connsiteX27" fmla="*/ 706821 w 2431179"/>
                <a:gd name="connsiteY27" fmla="*/ 662432 h 711464"/>
                <a:gd name="connsiteX28" fmla="*/ 745714 w 2431179"/>
                <a:gd name="connsiteY28" fmla="*/ 635763 h 711464"/>
                <a:gd name="connsiteX29" fmla="*/ 774051 w 2431179"/>
                <a:gd name="connsiteY29" fmla="*/ 622985 h 711464"/>
                <a:gd name="connsiteX30" fmla="*/ 1352994 w 2431179"/>
                <a:gd name="connsiteY30" fmla="*/ 623540 h 711464"/>
                <a:gd name="connsiteX31" fmla="*/ 1377440 w 2431179"/>
                <a:gd name="connsiteY31" fmla="*/ 639653 h 711464"/>
                <a:gd name="connsiteX32" fmla="*/ 1396331 w 2431179"/>
                <a:gd name="connsiteY32" fmla="*/ 636318 h 711464"/>
                <a:gd name="connsiteX33" fmla="*/ 1420778 w 2431179"/>
                <a:gd name="connsiteY33" fmla="*/ 623540 h 711464"/>
                <a:gd name="connsiteX34" fmla="*/ 1635243 w 2431179"/>
                <a:gd name="connsiteY34" fmla="*/ 624095 h 711464"/>
                <a:gd name="connsiteX35" fmla="*/ 1644132 w 2431179"/>
                <a:gd name="connsiteY35" fmla="*/ 641319 h 711464"/>
                <a:gd name="connsiteX36" fmla="*/ 1661355 w 2431179"/>
                <a:gd name="connsiteY36" fmla="*/ 626318 h 711464"/>
                <a:gd name="connsiteX37" fmla="*/ 1679134 w 2431179"/>
                <a:gd name="connsiteY37" fmla="*/ 646876 h 711464"/>
                <a:gd name="connsiteX38" fmla="*/ 1708026 w 2431179"/>
                <a:gd name="connsiteY38" fmla="*/ 623540 h 711464"/>
                <a:gd name="connsiteX39" fmla="*/ 1817483 w 2431179"/>
                <a:gd name="connsiteY39" fmla="*/ 624095 h 711464"/>
                <a:gd name="connsiteX40" fmla="*/ 1835817 w 2431179"/>
                <a:gd name="connsiteY40" fmla="*/ 638541 h 711464"/>
                <a:gd name="connsiteX41" fmla="*/ 1853041 w 2431179"/>
                <a:gd name="connsiteY41" fmla="*/ 659100 h 711464"/>
                <a:gd name="connsiteX42" fmla="*/ 1851373 w 2431179"/>
                <a:gd name="connsiteY42" fmla="*/ 624095 h 711464"/>
                <a:gd name="connsiteX43" fmla="*/ 1940827 w 2431179"/>
                <a:gd name="connsiteY43" fmla="*/ 632430 h 711464"/>
                <a:gd name="connsiteX44" fmla="*/ 1966941 w 2431179"/>
                <a:gd name="connsiteY44" fmla="*/ 630208 h 711464"/>
                <a:gd name="connsiteX45" fmla="*/ 1989720 w 2431179"/>
                <a:gd name="connsiteY45" fmla="*/ 623540 h 711464"/>
                <a:gd name="connsiteX46" fmla="*/ 2412537 w 2431179"/>
                <a:gd name="connsiteY46" fmla="*/ 622985 h 711464"/>
                <a:gd name="connsiteX47" fmla="*/ 2430873 w 2431179"/>
                <a:gd name="connsiteY47" fmla="*/ 642431 h 711464"/>
                <a:gd name="connsiteX48" fmla="*/ 2364754 w 2431179"/>
                <a:gd name="connsiteY48" fmla="*/ 709103 h 711464"/>
                <a:gd name="connsiteX49" fmla="*/ 2060283 w 2431179"/>
                <a:gd name="connsiteY49" fmla="*/ 709103 h 711464"/>
                <a:gd name="connsiteX50" fmla="*/ 2018612 w 2431179"/>
                <a:gd name="connsiteY50" fmla="*/ 664100 h 711464"/>
                <a:gd name="connsiteX51" fmla="*/ 2015833 w 2431179"/>
                <a:gd name="connsiteY51" fmla="*/ 653542 h 711464"/>
                <a:gd name="connsiteX52" fmla="*/ 2011944 w 2431179"/>
                <a:gd name="connsiteY52" fmla="*/ 662432 h 711464"/>
                <a:gd name="connsiteX53" fmla="*/ 2008612 w 2431179"/>
                <a:gd name="connsiteY53" fmla="*/ 677434 h 711464"/>
                <a:gd name="connsiteX54" fmla="*/ 1999166 w 2431179"/>
                <a:gd name="connsiteY54" fmla="*/ 669100 h 711464"/>
                <a:gd name="connsiteX55" fmla="*/ 1981387 w 2431179"/>
                <a:gd name="connsiteY55" fmla="*/ 679656 h 711464"/>
                <a:gd name="connsiteX56" fmla="*/ 1976942 w 2431179"/>
                <a:gd name="connsiteY56" fmla="*/ 697435 h 711464"/>
                <a:gd name="connsiteX57" fmla="*/ 1971384 w 2431179"/>
                <a:gd name="connsiteY57" fmla="*/ 704103 h 711464"/>
                <a:gd name="connsiteX58" fmla="*/ 1965274 w 2431179"/>
                <a:gd name="connsiteY58" fmla="*/ 700215 h 711464"/>
                <a:gd name="connsiteX59" fmla="*/ 1937494 w 2431179"/>
                <a:gd name="connsiteY59" fmla="*/ 694657 h 711464"/>
                <a:gd name="connsiteX60" fmla="*/ 1867487 w 2431179"/>
                <a:gd name="connsiteY60" fmla="*/ 709103 h 711464"/>
                <a:gd name="connsiteX61" fmla="*/ 1715249 w 2431179"/>
                <a:gd name="connsiteY61" fmla="*/ 708548 h 711464"/>
                <a:gd name="connsiteX62" fmla="*/ 1698580 w 2431179"/>
                <a:gd name="connsiteY62" fmla="*/ 695212 h 711464"/>
                <a:gd name="connsiteX63" fmla="*/ 1690247 w 2431179"/>
                <a:gd name="connsiteY63" fmla="*/ 689657 h 711464"/>
                <a:gd name="connsiteX64" fmla="*/ 1626353 w 2431179"/>
                <a:gd name="connsiteY64" fmla="*/ 698547 h 711464"/>
                <a:gd name="connsiteX65" fmla="*/ 1337437 w 2431179"/>
                <a:gd name="connsiteY65" fmla="*/ 708548 h 711464"/>
                <a:gd name="connsiteX66" fmla="*/ 1045742 w 2431179"/>
                <a:gd name="connsiteY66" fmla="*/ 709103 h 711464"/>
                <a:gd name="connsiteX67" fmla="*/ 1006295 w 2431179"/>
                <a:gd name="connsiteY67" fmla="*/ 703548 h 711464"/>
                <a:gd name="connsiteX68" fmla="*/ 971292 w 2431179"/>
                <a:gd name="connsiteY68" fmla="*/ 709660 h 711464"/>
                <a:gd name="connsiteX69" fmla="*/ 796275 w 2431179"/>
                <a:gd name="connsiteY69" fmla="*/ 709103 h 711464"/>
                <a:gd name="connsiteX70" fmla="*/ 755715 w 2431179"/>
                <a:gd name="connsiteY70" fmla="*/ 694657 h 711464"/>
                <a:gd name="connsiteX71" fmla="*/ 740714 w 2431179"/>
                <a:gd name="connsiteY71" fmla="*/ 693547 h 711464"/>
                <a:gd name="connsiteX72" fmla="*/ 706821 w 2431179"/>
                <a:gd name="connsiteY72" fmla="*/ 708548 h 711464"/>
                <a:gd name="connsiteX73" fmla="*/ 191775 w 2431179"/>
                <a:gd name="connsiteY73" fmla="*/ 709103 h 711464"/>
                <a:gd name="connsiteX74" fmla="*/ 1200 w 2431179"/>
                <a:gd name="connsiteY74" fmla="*/ 563535 h 711464"/>
                <a:gd name="connsiteX75" fmla="*/ 89 w 2431179"/>
                <a:gd name="connsiteY75" fmla="*/ 540754 h 7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431179" h="711464">
                  <a:moveTo>
                    <a:pt x="1869917" y="657156"/>
                  </a:moveTo>
                  <a:cubicBezTo>
                    <a:pt x="1865959" y="658544"/>
                    <a:pt x="1862208" y="661044"/>
                    <a:pt x="1858596" y="661322"/>
                  </a:cubicBezTo>
                  <a:cubicBezTo>
                    <a:pt x="1865819" y="664100"/>
                    <a:pt x="1873598" y="664100"/>
                    <a:pt x="1882488" y="659655"/>
                  </a:cubicBezTo>
                  <a:cubicBezTo>
                    <a:pt x="1878043" y="655488"/>
                    <a:pt x="1873876" y="655765"/>
                    <a:pt x="1869917" y="657156"/>
                  </a:cubicBezTo>
                  <a:close/>
                  <a:moveTo>
                    <a:pt x="2188629" y="636318"/>
                  </a:moveTo>
                  <a:cubicBezTo>
                    <a:pt x="2174738" y="640764"/>
                    <a:pt x="2186406" y="651877"/>
                    <a:pt x="2186959" y="659655"/>
                  </a:cubicBezTo>
                  <a:cubicBezTo>
                    <a:pt x="2188072" y="667433"/>
                    <a:pt x="2188629" y="675768"/>
                    <a:pt x="2189739" y="682991"/>
                  </a:cubicBezTo>
                  <a:cubicBezTo>
                    <a:pt x="2196407" y="685214"/>
                    <a:pt x="2200295" y="680211"/>
                    <a:pt x="2204740" y="679101"/>
                  </a:cubicBezTo>
                  <a:cubicBezTo>
                    <a:pt x="2226409" y="672988"/>
                    <a:pt x="2230299" y="665765"/>
                    <a:pt x="2216409" y="649099"/>
                  </a:cubicBezTo>
                  <a:cubicBezTo>
                    <a:pt x="2209741" y="641319"/>
                    <a:pt x="2198628" y="632985"/>
                    <a:pt x="2188629" y="636318"/>
                  </a:cubicBezTo>
                  <a:close/>
                  <a:moveTo>
                    <a:pt x="22634" y="445799"/>
                  </a:moveTo>
                  <a:cubicBezTo>
                    <a:pt x="21029" y="444913"/>
                    <a:pt x="19258" y="444913"/>
                    <a:pt x="17313" y="446302"/>
                  </a:cubicBezTo>
                  <a:cubicBezTo>
                    <a:pt x="6200" y="454635"/>
                    <a:pt x="14535" y="470749"/>
                    <a:pt x="14535" y="485750"/>
                  </a:cubicBezTo>
                  <a:cubicBezTo>
                    <a:pt x="23424" y="478527"/>
                    <a:pt x="40092" y="479637"/>
                    <a:pt x="32869" y="464081"/>
                  </a:cubicBezTo>
                  <a:cubicBezTo>
                    <a:pt x="30786" y="459080"/>
                    <a:pt x="27452" y="448455"/>
                    <a:pt x="22634" y="445799"/>
                  </a:cubicBezTo>
                  <a:close/>
                  <a:moveTo>
                    <a:pt x="89" y="0"/>
                  </a:moveTo>
                  <a:lnTo>
                    <a:pt x="85098" y="0"/>
                  </a:lnTo>
                  <a:lnTo>
                    <a:pt x="85098" y="508529"/>
                  </a:lnTo>
                  <a:cubicBezTo>
                    <a:pt x="85653" y="579647"/>
                    <a:pt x="130101" y="624095"/>
                    <a:pt x="202331" y="624095"/>
                  </a:cubicBezTo>
                  <a:cubicBezTo>
                    <a:pt x="309006" y="624095"/>
                    <a:pt x="416239" y="625207"/>
                    <a:pt x="522916" y="622429"/>
                  </a:cubicBezTo>
                  <a:cubicBezTo>
                    <a:pt x="549585" y="621872"/>
                    <a:pt x="566809" y="633541"/>
                    <a:pt x="585700" y="646319"/>
                  </a:cubicBezTo>
                  <a:cubicBezTo>
                    <a:pt x="592923" y="639653"/>
                    <a:pt x="583478" y="632430"/>
                    <a:pt x="590145" y="625207"/>
                  </a:cubicBezTo>
                  <a:cubicBezTo>
                    <a:pt x="606257" y="659655"/>
                    <a:pt x="619035" y="630763"/>
                    <a:pt x="634593" y="624652"/>
                  </a:cubicBezTo>
                  <a:cubicBezTo>
                    <a:pt x="643482" y="621317"/>
                    <a:pt x="657373" y="624652"/>
                    <a:pt x="657928" y="637431"/>
                  </a:cubicBezTo>
                  <a:cubicBezTo>
                    <a:pt x="658485" y="655209"/>
                    <a:pt x="674041" y="664655"/>
                    <a:pt x="677374" y="680211"/>
                  </a:cubicBezTo>
                  <a:cubicBezTo>
                    <a:pt x="679042" y="688547"/>
                    <a:pt x="683487" y="690212"/>
                    <a:pt x="691820" y="688547"/>
                  </a:cubicBezTo>
                  <a:cubicBezTo>
                    <a:pt x="702376" y="686324"/>
                    <a:pt x="699598" y="682434"/>
                    <a:pt x="696265" y="675211"/>
                  </a:cubicBezTo>
                  <a:cubicBezTo>
                    <a:pt x="692375" y="666323"/>
                    <a:pt x="699598" y="664655"/>
                    <a:pt x="706821" y="662432"/>
                  </a:cubicBezTo>
                  <a:cubicBezTo>
                    <a:pt x="722380" y="657987"/>
                    <a:pt x="739603" y="656877"/>
                    <a:pt x="745714" y="635763"/>
                  </a:cubicBezTo>
                  <a:cubicBezTo>
                    <a:pt x="748492" y="625207"/>
                    <a:pt x="762383" y="622985"/>
                    <a:pt x="774051" y="622985"/>
                  </a:cubicBezTo>
                  <a:cubicBezTo>
                    <a:pt x="966847" y="622985"/>
                    <a:pt x="1160198" y="622985"/>
                    <a:pt x="1352994" y="623540"/>
                  </a:cubicBezTo>
                  <a:cubicBezTo>
                    <a:pt x="1361884" y="624095"/>
                    <a:pt x="1377995" y="617429"/>
                    <a:pt x="1377440" y="639653"/>
                  </a:cubicBezTo>
                  <a:cubicBezTo>
                    <a:pt x="1376885" y="647431"/>
                    <a:pt x="1392441" y="644098"/>
                    <a:pt x="1396331" y="636318"/>
                  </a:cubicBezTo>
                  <a:cubicBezTo>
                    <a:pt x="1401887" y="624652"/>
                    <a:pt x="1409665" y="623540"/>
                    <a:pt x="1420778" y="623540"/>
                  </a:cubicBezTo>
                  <a:cubicBezTo>
                    <a:pt x="1492451" y="624095"/>
                    <a:pt x="1563568" y="624652"/>
                    <a:pt x="1635243" y="624095"/>
                  </a:cubicBezTo>
                  <a:cubicBezTo>
                    <a:pt x="1653577" y="624095"/>
                    <a:pt x="1634131" y="638541"/>
                    <a:pt x="1644132" y="641319"/>
                  </a:cubicBezTo>
                  <a:cubicBezTo>
                    <a:pt x="1652467" y="640208"/>
                    <a:pt x="1648577" y="626875"/>
                    <a:pt x="1661355" y="626318"/>
                  </a:cubicBezTo>
                  <a:cubicBezTo>
                    <a:pt x="1667468" y="630208"/>
                    <a:pt x="1662466" y="647986"/>
                    <a:pt x="1679134" y="646876"/>
                  </a:cubicBezTo>
                  <a:cubicBezTo>
                    <a:pt x="1676914" y="625207"/>
                    <a:pt x="1689692" y="622985"/>
                    <a:pt x="1708026" y="623540"/>
                  </a:cubicBezTo>
                  <a:cubicBezTo>
                    <a:pt x="1744698" y="625207"/>
                    <a:pt x="1780811" y="624095"/>
                    <a:pt x="1817483" y="624095"/>
                  </a:cubicBezTo>
                  <a:cubicBezTo>
                    <a:pt x="1827484" y="624095"/>
                    <a:pt x="1838040" y="620762"/>
                    <a:pt x="1835817" y="638541"/>
                  </a:cubicBezTo>
                  <a:cubicBezTo>
                    <a:pt x="1835262" y="645764"/>
                    <a:pt x="1841373" y="657432"/>
                    <a:pt x="1853041" y="659100"/>
                  </a:cubicBezTo>
                  <a:cubicBezTo>
                    <a:pt x="1848596" y="647986"/>
                    <a:pt x="1863597" y="636318"/>
                    <a:pt x="1851373" y="624095"/>
                  </a:cubicBezTo>
                  <a:cubicBezTo>
                    <a:pt x="1880820" y="639096"/>
                    <a:pt x="1912490" y="610761"/>
                    <a:pt x="1940827" y="632430"/>
                  </a:cubicBezTo>
                  <a:cubicBezTo>
                    <a:pt x="1946382" y="636318"/>
                    <a:pt x="1960273" y="638541"/>
                    <a:pt x="1966941" y="630208"/>
                  </a:cubicBezTo>
                  <a:cubicBezTo>
                    <a:pt x="1973607" y="621872"/>
                    <a:pt x="1981942" y="623540"/>
                    <a:pt x="1989720" y="623540"/>
                  </a:cubicBezTo>
                  <a:cubicBezTo>
                    <a:pt x="2130845" y="622985"/>
                    <a:pt x="2271413" y="623540"/>
                    <a:pt x="2412537" y="622985"/>
                  </a:cubicBezTo>
                  <a:cubicBezTo>
                    <a:pt x="2427538" y="622985"/>
                    <a:pt x="2432539" y="625762"/>
                    <a:pt x="2430873" y="642431"/>
                  </a:cubicBezTo>
                  <a:cubicBezTo>
                    <a:pt x="2431429" y="709103"/>
                    <a:pt x="2431984" y="709103"/>
                    <a:pt x="2364754" y="709103"/>
                  </a:cubicBezTo>
                  <a:cubicBezTo>
                    <a:pt x="2263634" y="709103"/>
                    <a:pt x="2161960" y="709103"/>
                    <a:pt x="2060283" y="709103"/>
                  </a:cubicBezTo>
                  <a:cubicBezTo>
                    <a:pt x="2030281" y="709660"/>
                    <a:pt x="2016945" y="694657"/>
                    <a:pt x="2018612" y="664100"/>
                  </a:cubicBezTo>
                  <a:cubicBezTo>
                    <a:pt x="2018612" y="660210"/>
                    <a:pt x="2025835" y="654099"/>
                    <a:pt x="2015833" y="653542"/>
                  </a:cubicBezTo>
                  <a:cubicBezTo>
                    <a:pt x="2010834" y="653542"/>
                    <a:pt x="2009167" y="657987"/>
                    <a:pt x="2011944" y="662432"/>
                  </a:cubicBezTo>
                  <a:cubicBezTo>
                    <a:pt x="2016390" y="669100"/>
                    <a:pt x="2014722" y="674656"/>
                    <a:pt x="2008612" y="677434"/>
                  </a:cubicBezTo>
                  <a:cubicBezTo>
                    <a:pt x="2000831" y="681324"/>
                    <a:pt x="2003611" y="670766"/>
                    <a:pt x="1999166" y="669100"/>
                  </a:cubicBezTo>
                  <a:cubicBezTo>
                    <a:pt x="1988610" y="665210"/>
                    <a:pt x="1976942" y="656322"/>
                    <a:pt x="1981387" y="679656"/>
                  </a:cubicBezTo>
                  <a:cubicBezTo>
                    <a:pt x="1981942" y="683546"/>
                    <a:pt x="1975830" y="690769"/>
                    <a:pt x="1976942" y="697435"/>
                  </a:cubicBezTo>
                  <a:cubicBezTo>
                    <a:pt x="1977497" y="701325"/>
                    <a:pt x="1975830" y="704658"/>
                    <a:pt x="1971384" y="704103"/>
                  </a:cubicBezTo>
                  <a:cubicBezTo>
                    <a:pt x="1969162" y="703548"/>
                    <a:pt x="1965274" y="701880"/>
                    <a:pt x="1965274" y="700215"/>
                  </a:cubicBezTo>
                  <a:cubicBezTo>
                    <a:pt x="1961386" y="671878"/>
                    <a:pt x="1944160" y="690212"/>
                    <a:pt x="1937494" y="694657"/>
                  </a:cubicBezTo>
                  <a:cubicBezTo>
                    <a:pt x="1915825" y="709660"/>
                    <a:pt x="1891934" y="709103"/>
                    <a:pt x="1867487" y="709103"/>
                  </a:cubicBezTo>
                  <a:cubicBezTo>
                    <a:pt x="1816926" y="708548"/>
                    <a:pt x="1765810" y="709103"/>
                    <a:pt x="1715249" y="708548"/>
                  </a:cubicBezTo>
                  <a:cubicBezTo>
                    <a:pt x="1708026" y="708548"/>
                    <a:pt x="1691358" y="716326"/>
                    <a:pt x="1698580" y="695212"/>
                  </a:cubicBezTo>
                  <a:cubicBezTo>
                    <a:pt x="1701915" y="685767"/>
                    <a:pt x="1694135" y="688547"/>
                    <a:pt x="1690247" y="689657"/>
                  </a:cubicBezTo>
                  <a:cubicBezTo>
                    <a:pt x="1669133" y="694657"/>
                    <a:pt x="1646354" y="693547"/>
                    <a:pt x="1626353" y="698547"/>
                  </a:cubicBezTo>
                  <a:cubicBezTo>
                    <a:pt x="1530788" y="722439"/>
                    <a:pt x="1433557" y="705215"/>
                    <a:pt x="1337437" y="708548"/>
                  </a:cubicBezTo>
                  <a:cubicBezTo>
                    <a:pt x="1240206" y="711881"/>
                    <a:pt x="1142974" y="709103"/>
                    <a:pt x="1045742" y="709103"/>
                  </a:cubicBezTo>
                  <a:cubicBezTo>
                    <a:pt x="1032409" y="709103"/>
                    <a:pt x="1017963" y="710771"/>
                    <a:pt x="1006295" y="703548"/>
                  </a:cubicBezTo>
                  <a:cubicBezTo>
                    <a:pt x="991848" y="694657"/>
                    <a:pt x="984070" y="710214"/>
                    <a:pt x="971292" y="709660"/>
                  </a:cubicBezTo>
                  <a:cubicBezTo>
                    <a:pt x="912953" y="707993"/>
                    <a:pt x="854614" y="709103"/>
                    <a:pt x="796275" y="709103"/>
                  </a:cubicBezTo>
                  <a:cubicBezTo>
                    <a:pt x="780719" y="709103"/>
                    <a:pt x="769050" y="700215"/>
                    <a:pt x="755715" y="694657"/>
                  </a:cubicBezTo>
                  <a:cubicBezTo>
                    <a:pt x="750714" y="692435"/>
                    <a:pt x="741269" y="687434"/>
                    <a:pt x="740714" y="693547"/>
                  </a:cubicBezTo>
                  <a:cubicBezTo>
                    <a:pt x="737936" y="719659"/>
                    <a:pt x="718490" y="708548"/>
                    <a:pt x="706821" y="708548"/>
                  </a:cubicBezTo>
                  <a:cubicBezTo>
                    <a:pt x="535139" y="709660"/>
                    <a:pt x="363457" y="709660"/>
                    <a:pt x="191775" y="709103"/>
                  </a:cubicBezTo>
                  <a:cubicBezTo>
                    <a:pt x="101209" y="708548"/>
                    <a:pt x="18981" y="645209"/>
                    <a:pt x="1200" y="563535"/>
                  </a:cubicBezTo>
                  <a:cubicBezTo>
                    <a:pt x="-466" y="555755"/>
                    <a:pt x="89" y="548532"/>
                    <a:pt x="89" y="540754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CD17D29-F1E8-4B66-A407-9C953C2266FF}"/>
                </a:ext>
              </a:extLst>
            </p:cNvPr>
            <p:cNvSpPr/>
            <p:nvPr/>
          </p:nvSpPr>
          <p:spPr>
            <a:xfrm>
              <a:off x="9310320" y="5603636"/>
              <a:ext cx="2436885" cy="814026"/>
            </a:xfrm>
            <a:custGeom>
              <a:avLst/>
              <a:gdLst>
                <a:gd name="connsiteX0" fmla="*/ 1885948 w 2436885"/>
                <a:gd name="connsiteY0" fmla="*/ 779609 h 814026"/>
                <a:gd name="connsiteX1" fmla="*/ 1875946 w 2436885"/>
                <a:gd name="connsiteY1" fmla="*/ 787943 h 814026"/>
                <a:gd name="connsiteX2" fmla="*/ 1895949 w 2436885"/>
                <a:gd name="connsiteY2" fmla="*/ 807945 h 814026"/>
                <a:gd name="connsiteX3" fmla="*/ 1901505 w 2436885"/>
                <a:gd name="connsiteY3" fmla="*/ 797944 h 814026"/>
                <a:gd name="connsiteX4" fmla="*/ 1885948 w 2436885"/>
                <a:gd name="connsiteY4" fmla="*/ 779609 h 814026"/>
                <a:gd name="connsiteX5" fmla="*/ 46333 w 2436885"/>
                <a:gd name="connsiteY5" fmla="*/ 737938 h 814026"/>
                <a:gd name="connsiteX6" fmla="*/ 45778 w 2436885"/>
                <a:gd name="connsiteY6" fmla="*/ 738494 h 814026"/>
                <a:gd name="connsiteX7" fmla="*/ 45778 w 2436885"/>
                <a:gd name="connsiteY7" fmla="*/ 739049 h 814026"/>
                <a:gd name="connsiteX8" fmla="*/ 45222 w 2436885"/>
                <a:gd name="connsiteY8" fmla="*/ 739049 h 814026"/>
                <a:gd name="connsiteX9" fmla="*/ 45222 w 2436885"/>
                <a:gd name="connsiteY9" fmla="*/ 738494 h 814026"/>
                <a:gd name="connsiteX10" fmla="*/ 44667 w 2436885"/>
                <a:gd name="connsiteY10" fmla="*/ 739049 h 814026"/>
                <a:gd name="connsiteX11" fmla="*/ 49112 w 2436885"/>
                <a:gd name="connsiteY11" fmla="*/ 784609 h 814026"/>
                <a:gd name="connsiteX12" fmla="*/ 54668 w 2436885"/>
                <a:gd name="connsiteY12" fmla="*/ 787943 h 814026"/>
                <a:gd name="connsiteX13" fmla="*/ 86337 w 2436885"/>
                <a:gd name="connsiteY13" fmla="*/ 776275 h 814026"/>
                <a:gd name="connsiteX14" fmla="*/ 66891 w 2436885"/>
                <a:gd name="connsiteY14" fmla="*/ 745717 h 814026"/>
                <a:gd name="connsiteX15" fmla="*/ 47444 w 2436885"/>
                <a:gd name="connsiteY15" fmla="*/ 739049 h 814026"/>
                <a:gd name="connsiteX16" fmla="*/ 46333 w 2436885"/>
                <a:gd name="connsiteY16" fmla="*/ 737938 h 814026"/>
                <a:gd name="connsiteX17" fmla="*/ 2025404 w 2436885"/>
                <a:gd name="connsiteY17" fmla="*/ 726826 h 814026"/>
                <a:gd name="connsiteX18" fmla="*/ 2070408 w 2436885"/>
                <a:gd name="connsiteY18" fmla="*/ 738494 h 814026"/>
                <a:gd name="connsiteX19" fmla="*/ 2077632 w 2436885"/>
                <a:gd name="connsiteY19" fmla="*/ 734049 h 814026"/>
                <a:gd name="connsiteX20" fmla="*/ 2068742 w 2436885"/>
                <a:gd name="connsiteY20" fmla="*/ 728493 h 814026"/>
                <a:gd name="connsiteX21" fmla="*/ 2085966 w 2436885"/>
                <a:gd name="connsiteY21" fmla="*/ 730159 h 814026"/>
                <a:gd name="connsiteX22" fmla="*/ 2107635 w 2436885"/>
                <a:gd name="connsiteY22" fmla="*/ 733494 h 814026"/>
                <a:gd name="connsiteX23" fmla="*/ 2097078 w 2436885"/>
                <a:gd name="connsiteY23" fmla="*/ 750717 h 814026"/>
                <a:gd name="connsiteX24" fmla="*/ 2093744 w 2436885"/>
                <a:gd name="connsiteY24" fmla="*/ 759051 h 814026"/>
                <a:gd name="connsiteX25" fmla="*/ 2129304 w 2436885"/>
                <a:gd name="connsiteY25" fmla="*/ 791277 h 814026"/>
                <a:gd name="connsiteX26" fmla="*/ 2157639 w 2436885"/>
                <a:gd name="connsiteY26" fmla="*/ 813501 h 814026"/>
                <a:gd name="connsiteX27" fmla="*/ 2103190 w 2436885"/>
                <a:gd name="connsiteY27" fmla="*/ 813501 h 814026"/>
                <a:gd name="connsiteX28" fmla="*/ 1689818 w 2436885"/>
                <a:gd name="connsiteY28" fmla="*/ 813501 h 814026"/>
                <a:gd name="connsiteX29" fmla="*/ 1663149 w 2436885"/>
                <a:gd name="connsiteY29" fmla="*/ 809056 h 814026"/>
                <a:gd name="connsiteX30" fmla="*/ 1645369 w 2436885"/>
                <a:gd name="connsiteY30" fmla="*/ 811278 h 814026"/>
                <a:gd name="connsiteX31" fmla="*/ 1632035 w 2436885"/>
                <a:gd name="connsiteY31" fmla="*/ 813501 h 814026"/>
                <a:gd name="connsiteX32" fmla="*/ 1551472 w 2436885"/>
                <a:gd name="connsiteY32" fmla="*/ 811834 h 814026"/>
                <a:gd name="connsiteX33" fmla="*/ 1451463 w 2436885"/>
                <a:gd name="connsiteY33" fmla="*/ 812945 h 814026"/>
                <a:gd name="connsiteX34" fmla="*/ 1243111 w 2436885"/>
                <a:gd name="connsiteY34" fmla="*/ 812390 h 814026"/>
                <a:gd name="connsiteX35" fmla="*/ 1229775 w 2436885"/>
                <a:gd name="connsiteY35" fmla="*/ 794610 h 814026"/>
                <a:gd name="connsiteX36" fmla="*/ 1202551 w 2436885"/>
                <a:gd name="connsiteY36" fmla="*/ 748495 h 814026"/>
                <a:gd name="connsiteX37" fmla="*/ 1174215 w 2436885"/>
                <a:gd name="connsiteY37" fmla="*/ 727382 h 814026"/>
                <a:gd name="connsiteX38" fmla="*/ 1220886 w 2436885"/>
                <a:gd name="connsiteY38" fmla="*/ 727382 h 814026"/>
                <a:gd name="connsiteX39" fmla="*/ 1934841 w 2436885"/>
                <a:gd name="connsiteY39" fmla="*/ 727382 h 814026"/>
                <a:gd name="connsiteX40" fmla="*/ 2025404 w 2436885"/>
                <a:gd name="connsiteY40" fmla="*/ 726826 h 814026"/>
                <a:gd name="connsiteX41" fmla="*/ 784735 w 2436885"/>
                <a:gd name="connsiteY41" fmla="*/ 726826 h 814026"/>
                <a:gd name="connsiteX42" fmla="*/ 810849 w 2436885"/>
                <a:gd name="connsiteY42" fmla="*/ 750162 h 814026"/>
                <a:gd name="connsiteX43" fmla="*/ 845853 w 2436885"/>
                <a:gd name="connsiteY43" fmla="*/ 727382 h 814026"/>
                <a:gd name="connsiteX44" fmla="*/ 1143102 w 2436885"/>
                <a:gd name="connsiteY44" fmla="*/ 727382 h 814026"/>
                <a:gd name="connsiteX45" fmla="*/ 1170882 w 2436885"/>
                <a:gd name="connsiteY45" fmla="*/ 742383 h 814026"/>
                <a:gd name="connsiteX46" fmla="*/ 1116988 w 2436885"/>
                <a:gd name="connsiteY46" fmla="*/ 767942 h 814026"/>
                <a:gd name="connsiteX47" fmla="*/ 1130878 w 2436885"/>
                <a:gd name="connsiteY47" fmla="*/ 775720 h 814026"/>
                <a:gd name="connsiteX48" fmla="*/ 1178660 w 2436885"/>
                <a:gd name="connsiteY48" fmla="*/ 784610 h 814026"/>
                <a:gd name="connsiteX49" fmla="*/ 1188661 w 2436885"/>
                <a:gd name="connsiteY49" fmla="*/ 804611 h 814026"/>
                <a:gd name="connsiteX50" fmla="*/ 1172549 w 2436885"/>
                <a:gd name="connsiteY50" fmla="*/ 812390 h 814026"/>
                <a:gd name="connsiteX51" fmla="*/ 923637 w 2436885"/>
                <a:gd name="connsiteY51" fmla="*/ 812390 h 814026"/>
                <a:gd name="connsiteX52" fmla="*/ 905302 w 2436885"/>
                <a:gd name="connsiteY52" fmla="*/ 804056 h 814026"/>
                <a:gd name="connsiteX53" fmla="*/ 890301 w 2436885"/>
                <a:gd name="connsiteY53" fmla="*/ 802945 h 814026"/>
                <a:gd name="connsiteX54" fmla="*/ 850852 w 2436885"/>
                <a:gd name="connsiteY54" fmla="*/ 812390 h 814026"/>
                <a:gd name="connsiteX55" fmla="*/ 477485 w 2436885"/>
                <a:gd name="connsiteY55" fmla="*/ 812946 h 814026"/>
                <a:gd name="connsiteX56" fmla="*/ 450815 w 2436885"/>
                <a:gd name="connsiteY56" fmla="*/ 795166 h 814026"/>
                <a:gd name="connsiteX57" fmla="*/ 472484 w 2436885"/>
                <a:gd name="connsiteY57" fmla="*/ 776275 h 814026"/>
                <a:gd name="connsiteX58" fmla="*/ 510821 w 2436885"/>
                <a:gd name="connsiteY58" fmla="*/ 746272 h 814026"/>
                <a:gd name="connsiteX59" fmla="*/ 546935 w 2436885"/>
                <a:gd name="connsiteY59" fmla="*/ 757940 h 814026"/>
                <a:gd name="connsiteX60" fmla="*/ 559715 w 2436885"/>
                <a:gd name="connsiteY60" fmla="*/ 752940 h 814026"/>
                <a:gd name="connsiteX61" fmla="*/ 609719 w 2436885"/>
                <a:gd name="connsiteY61" fmla="*/ 727382 h 814026"/>
                <a:gd name="connsiteX62" fmla="*/ 784735 w 2436885"/>
                <a:gd name="connsiteY62" fmla="*/ 726826 h 814026"/>
                <a:gd name="connsiteX63" fmla="*/ 29596 w 2436885"/>
                <a:gd name="connsiteY63" fmla="*/ 726200 h 814026"/>
                <a:gd name="connsiteX64" fmla="*/ 59112 w 2436885"/>
                <a:gd name="connsiteY64" fmla="*/ 726826 h 814026"/>
                <a:gd name="connsiteX65" fmla="*/ 131341 w 2436885"/>
                <a:gd name="connsiteY65" fmla="*/ 726826 h 814026"/>
                <a:gd name="connsiteX66" fmla="*/ 291912 w 2436885"/>
                <a:gd name="connsiteY66" fmla="*/ 727381 h 814026"/>
                <a:gd name="connsiteX67" fmla="*/ 317470 w 2436885"/>
                <a:gd name="connsiteY67" fmla="*/ 743494 h 814026"/>
                <a:gd name="connsiteX68" fmla="*/ 365252 w 2436885"/>
                <a:gd name="connsiteY68" fmla="*/ 731270 h 814026"/>
                <a:gd name="connsiteX69" fmla="*/ 391366 w 2436885"/>
                <a:gd name="connsiteY69" fmla="*/ 727937 h 814026"/>
                <a:gd name="connsiteX70" fmla="*/ 431369 w 2436885"/>
                <a:gd name="connsiteY70" fmla="*/ 727937 h 814026"/>
                <a:gd name="connsiteX71" fmla="*/ 376920 w 2436885"/>
                <a:gd name="connsiteY71" fmla="*/ 794054 h 814026"/>
                <a:gd name="connsiteX72" fmla="*/ 338583 w 2436885"/>
                <a:gd name="connsiteY72" fmla="*/ 813501 h 814026"/>
                <a:gd name="connsiteX73" fmla="*/ 310247 w 2436885"/>
                <a:gd name="connsiteY73" fmla="*/ 778497 h 814026"/>
                <a:gd name="connsiteX74" fmla="*/ 299691 w 2436885"/>
                <a:gd name="connsiteY74" fmla="*/ 785165 h 814026"/>
                <a:gd name="connsiteX75" fmla="*/ 246352 w 2436885"/>
                <a:gd name="connsiteY75" fmla="*/ 813501 h 814026"/>
                <a:gd name="connsiteX76" fmla="*/ 12997 w 2436885"/>
                <a:gd name="connsiteY76" fmla="*/ 812945 h 814026"/>
                <a:gd name="connsiteX77" fmla="*/ 2441 w 2436885"/>
                <a:gd name="connsiteY77" fmla="*/ 806833 h 814026"/>
                <a:gd name="connsiteX78" fmla="*/ 2441 w 2436885"/>
                <a:gd name="connsiteY78" fmla="*/ 786832 h 814026"/>
                <a:gd name="connsiteX79" fmla="*/ 6329 w 2436885"/>
                <a:gd name="connsiteY79" fmla="*/ 731826 h 814026"/>
                <a:gd name="connsiteX80" fmla="*/ 29596 w 2436885"/>
                <a:gd name="connsiteY80" fmla="*/ 726200 h 814026"/>
                <a:gd name="connsiteX81" fmla="*/ 2350293 w 2436885"/>
                <a:gd name="connsiteY81" fmla="*/ 0 h 814026"/>
                <a:gd name="connsiteX82" fmla="*/ 2436885 w 2436885"/>
                <a:gd name="connsiteY82" fmla="*/ 0 h 814026"/>
                <a:gd name="connsiteX83" fmla="*/ 2436554 w 2436885"/>
                <a:gd name="connsiteY83" fmla="*/ 637373 h 814026"/>
                <a:gd name="connsiteX84" fmla="*/ 2355990 w 2436885"/>
                <a:gd name="connsiteY84" fmla="*/ 772385 h 814026"/>
                <a:gd name="connsiteX85" fmla="*/ 2355436 w 2436885"/>
                <a:gd name="connsiteY85" fmla="*/ 772385 h 814026"/>
                <a:gd name="connsiteX86" fmla="*/ 2250981 w 2436885"/>
                <a:gd name="connsiteY86" fmla="*/ 811278 h 814026"/>
                <a:gd name="connsiteX87" fmla="*/ 2228201 w 2436885"/>
                <a:gd name="connsiteY87" fmla="*/ 811278 h 814026"/>
                <a:gd name="connsiteX88" fmla="*/ 2181530 w 2436885"/>
                <a:gd name="connsiteY88" fmla="*/ 771274 h 814026"/>
                <a:gd name="connsiteX89" fmla="*/ 2178197 w 2436885"/>
                <a:gd name="connsiteY89" fmla="*/ 765718 h 814026"/>
                <a:gd name="connsiteX90" fmla="*/ 2141527 w 2436885"/>
                <a:gd name="connsiteY90" fmla="*/ 758495 h 814026"/>
                <a:gd name="connsiteX91" fmla="*/ 2124303 w 2436885"/>
                <a:gd name="connsiteY91" fmla="*/ 742382 h 814026"/>
                <a:gd name="connsiteX92" fmla="*/ 2144860 w 2436885"/>
                <a:gd name="connsiteY92" fmla="*/ 725714 h 814026"/>
                <a:gd name="connsiteX93" fmla="*/ 2220979 w 2436885"/>
                <a:gd name="connsiteY93" fmla="*/ 726270 h 814026"/>
                <a:gd name="connsiteX94" fmla="*/ 2314321 w 2436885"/>
                <a:gd name="connsiteY94" fmla="*/ 700712 h 814026"/>
                <a:gd name="connsiteX95" fmla="*/ 2333211 w 2436885"/>
                <a:gd name="connsiteY95" fmla="*/ 679043 h 814026"/>
                <a:gd name="connsiteX96" fmla="*/ 2352657 w 2436885"/>
                <a:gd name="connsiteY96" fmla="*/ 631817 h 814026"/>
                <a:gd name="connsiteX97" fmla="*/ 2352657 w 2436885"/>
                <a:gd name="connsiteY97" fmla="*/ 441243 h 814026"/>
                <a:gd name="connsiteX98" fmla="*/ 2358213 w 2436885"/>
                <a:gd name="connsiteY98" fmla="*/ 386238 h 814026"/>
                <a:gd name="connsiteX99" fmla="*/ 2355436 w 2436885"/>
                <a:gd name="connsiteY99" fmla="*/ 357346 h 814026"/>
                <a:gd name="connsiteX100" fmla="*/ 2354880 w 2436885"/>
                <a:gd name="connsiteY100" fmla="*/ 368459 h 814026"/>
                <a:gd name="connsiteX101" fmla="*/ 2349879 w 2436885"/>
                <a:gd name="connsiteY101" fmla="*/ 358457 h 814026"/>
                <a:gd name="connsiteX102" fmla="*/ 2350990 w 2436885"/>
                <a:gd name="connsiteY102" fmla="*/ 59541 h 814026"/>
                <a:gd name="connsiteX103" fmla="*/ 2355990 w 2436885"/>
                <a:gd name="connsiteY103" fmla="*/ 75098 h 814026"/>
                <a:gd name="connsiteX104" fmla="*/ 2364880 w 2436885"/>
                <a:gd name="connsiteY104" fmla="*/ 81210 h 814026"/>
                <a:gd name="connsiteX105" fmla="*/ 2385438 w 2436885"/>
                <a:gd name="connsiteY105" fmla="*/ 97322 h 814026"/>
                <a:gd name="connsiteX106" fmla="*/ 2398773 w 2436885"/>
                <a:gd name="connsiteY106" fmla="*/ 68986 h 814026"/>
                <a:gd name="connsiteX107" fmla="*/ 2397106 w 2436885"/>
                <a:gd name="connsiteY107" fmla="*/ 66208 h 814026"/>
                <a:gd name="connsiteX108" fmla="*/ 2374882 w 2436885"/>
                <a:gd name="connsiteY108" fmla="*/ 50095 h 814026"/>
                <a:gd name="connsiteX109" fmla="*/ 2363214 w 2436885"/>
                <a:gd name="connsiteY109" fmla="*/ 51762 h 814026"/>
                <a:gd name="connsiteX110" fmla="*/ 2355990 w 2436885"/>
                <a:gd name="connsiteY110" fmla="*/ 50651 h 814026"/>
                <a:gd name="connsiteX111" fmla="*/ 2350434 w 2436885"/>
                <a:gd name="connsiteY111" fmla="*/ 55095 h 81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436885" h="814026">
                  <a:moveTo>
                    <a:pt x="1885948" y="779609"/>
                  </a:moveTo>
                  <a:cubicBezTo>
                    <a:pt x="1881503" y="779053"/>
                    <a:pt x="1874280" y="782942"/>
                    <a:pt x="1875946" y="787943"/>
                  </a:cubicBezTo>
                  <a:cubicBezTo>
                    <a:pt x="1878724" y="797389"/>
                    <a:pt x="1887059" y="804056"/>
                    <a:pt x="1895949" y="807945"/>
                  </a:cubicBezTo>
                  <a:cubicBezTo>
                    <a:pt x="1899282" y="809612"/>
                    <a:pt x="1900948" y="802945"/>
                    <a:pt x="1901505" y="797944"/>
                  </a:cubicBezTo>
                  <a:cubicBezTo>
                    <a:pt x="1899837" y="789610"/>
                    <a:pt x="1897060" y="780720"/>
                    <a:pt x="1885948" y="779609"/>
                  </a:cubicBezTo>
                  <a:close/>
                  <a:moveTo>
                    <a:pt x="46333" y="737938"/>
                  </a:moveTo>
                  <a:cubicBezTo>
                    <a:pt x="46333" y="737938"/>
                    <a:pt x="45778" y="738494"/>
                    <a:pt x="45778" y="738494"/>
                  </a:cubicBezTo>
                  <a:cubicBezTo>
                    <a:pt x="45778" y="738494"/>
                    <a:pt x="45778" y="739049"/>
                    <a:pt x="45778" y="739049"/>
                  </a:cubicBezTo>
                  <a:cubicBezTo>
                    <a:pt x="45222" y="739049"/>
                    <a:pt x="45222" y="739049"/>
                    <a:pt x="45222" y="739049"/>
                  </a:cubicBezTo>
                  <a:cubicBezTo>
                    <a:pt x="45222" y="738494"/>
                    <a:pt x="45222" y="738494"/>
                    <a:pt x="45222" y="738494"/>
                  </a:cubicBezTo>
                  <a:cubicBezTo>
                    <a:pt x="45222" y="738494"/>
                    <a:pt x="44667" y="739049"/>
                    <a:pt x="44667" y="739049"/>
                  </a:cubicBezTo>
                  <a:cubicBezTo>
                    <a:pt x="37444" y="754606"/>
                    <a:pt x="53001" y="769052"/>
                    <a:pt x="49112" y="784609"/>
                  </a:cubicBezTo>
                  <a:cubicBezTo>
                    <a:pt x="49112" y="785720"/>
                    <a:pt x="54112" y="788498"/>
                    <a:pt x="54668" y="787943"/>
                  </a:cubicBezTo>
                  <a:cubicBezTo>
                    <a:pt x="64113" y="779053"/>
                    <a:pt x="84671" y="788498"/>
                    <a:pt x="86337" y="776275"/>
                  </a:cubicBezTo>
                  <a:cubicBezTo>
                    <a:pt x="87449" y="769608"/>
                    <a:pt x="81336" y="750717"/>
                    <a:pt x="66891" y="745717"/>
                  </a:cubicBezTo>
                  <a:cubicBezTo>
                    <a:pt x="60224" y="744050"/>
                    <a:pt x="54668" y="738494"/>
                    <a:pt x="47444" y="739049"/>
                  </a:cubicBezTo>
                  <a:cubicBezTo>
                    <a:pt x="46889" y="738494"/>
                    <a:pt x="46333" y="738494"/>
                    <a:pt x="46333" y="737938"/>
                  </a:cubicBezTo>
                  <a:close/>
                  <a:moveTo>
                    <a:pt x="2025404" y="726826"/>
                  </a:moveTo>
                  <a:cubicBezTo>
                    <a:pt x="2042628" y="724603"/>
                    <a:pt x="2054852" y="735715"/>
                    <a:pt x="2070408" y="738494"/>
                  </a:cubicBezTo>
                  <a:cubicBezTo>
                    <a:pt x="2075409" y="739605"/>
                    <a:pt x="2078187" y="739050"/>
                    <a:pt x="2077632" y="734049"/>
                  </a:cubicBezTo>
                  <a:cubicBezTo>
                    <a:pt x="2077076" y="732938"/>
                    <a:pt x="2071520" y="732382"/>
                    <a:pt x="2068742" y="728493"/>
                  </a:cubicBezTo>
                  <a:cubicBezTo>
                    <a:pt x="2074298" y="729048"/>
                    <a:pt x="2080410" y="728493"/>
                    <a:pt x="2085966" y="730159"/>
                  </a:cubicBezTo>
                  <a:cubicBezTo>
                    <a:pt x="2093189" y="732382"/>
                    <a:pt x="2102634" y="721270"/>
                    <a:pt x="2107635" y="733494"/>
                  </a:cubicBezTo>
                  <a:cubicBezTo>
                    <a:pt x="2112079" y="744050"/>
                    <a:pt x="2101523" y="745717"/>
                    <a:pt x="2097078" y="750717"/>
                  </a:cubicBezTo>
                  <a:cubicBezTo>
                    <a:pt x="2095411" y="752939"/>
                    <a:pt x="2093744" y="759051"/>
                    <a:pt x="2093744" y="759051"/>
                  </a:cubicBezTo>
                  <a:cubicBezTo>
                    <a:pt x="2108746" y="766830"/>
                    <a:pt x="2116524" y="787943"/>
                    <a:pt x="2129304" y="791277"/>
                  </a:cubicBezTo>
                  <a:cubicBezTo>
                    <a:pt x="2142638" y="794610"/>
                    <a:pt x="2147083" y="800722"/>
                    <a:pt x="2157639" y="813501"/>
                  </a:cubicBezTo>
                  <a:cubicBezTo>
                    <a:pt x="2135971" y="813501"/>
                    <a:pt x="2119858" y="813501"/>
                    <a:pt x="2103190" y="813501"/>
                  </a:cubicBezTo>
                  <a:cubicBezTo>
                    <a:pt x="1965400" y="813501"/>
                    <a:pt x="1827609" y="813501"/>
                    <a:pt x="1689818" y="813501"/>
                  </a:cubicBezTo>
                  <a:cubicBezTo>
                    <a:pt x="1680928" y="813501"/>
                    <a:pt x="1671483" y="816279"/>
                    <a:pt x="1663149" y="809056"/>
                  </a:cubicBezTo>
                  <a:cubicBezTo>
                    <a:pt x="1659260" y="805722"/>
                    <a:pt x="1647592" y="779053"/>
                    <a:pt x="1645369" y="811278"/>
                  </a:cubicBezTo>
                  <a:cubicBezTo>
                    <a:pt x="1645369" y="812390"/>
                    <a:pt x="1636480" y="813501"/>
                    <a:pt x="1632035" y="813501"/>
                  </a:cubicBezTo>
                  <a:cubicBezTo>
                    <a:pt x="1605366" y="812945"/>
                    <a:pt x="1578141" y="811834"/>
                    <a:pt x="1551472" y="811834"/>
                  </a:cubicBezTo>
                  <a:cubicBezTo>
                    <a:pt x="1518136" y="811834"/>
                    <a:pt x="1484799" y="812945"/>
                    <a:pt x="1451463" y="812945"/>
                  </a:cubicBezTo>
                  <a:cubicBezTo>
                    <a:pt x="1382012" y="812945"/>
                    <a:pt x="1312562" y="812945"/>
                    <a:pt x="1243111" y="812390"/>
                  </a:cubicBezTo>
                  <a:cubicBezTo>
                    <a:pt x="1230887" y="812390"/>
                    <a:pt x="1213107" y="816835"/>
                    <a:pt x="1229775" y="794610"/>
                  </a:cubicBezTo>
                  <a:cubicBezTo>
                    <a:pt x="1212552" y="784610"/>
                    <a:pt x="1238666" y="749606"/>
                    <a:pt x="1202551" y="748495"/>
                  </a:cubicBezTo>
                  <a:cubicBezTo>
                    <a:pt x="1194217" y="747939"/>
                    <a:pt x="1181438" y="740716"/>
                    <a:pt x="1174215" y="727382"/>
                  </a:cubicBezTo>
                  <a:cubicBezTo>
                    <a:pt x="1190883" y="727382"/>
                    <a:pt x="1205884" y="727382"/>
                    <a:pt x="1220886" y="727382"/>
                  </a:cubicBezTo>
                  <a:cubicBezTo>
                    <a:pt x="1459241" y="727382"/>
                    <a:pt x="1697041" y="726826"/>
                    <a:pt x="1934841" y="727382"/>
                  </a:cubicBezTo>
                  <a:cubicBezTo>
                    <a:pt x="1964843" y="727382"/>
                    <a:pt x="1995402" y="731271"/>
                    <a:pt x="2025404" y="726826"/>
                  </a:cubicBezTo>
                  <a:close/>
                  <a:moveTo>
                    <a:pt x="784735" y="726826"/>
                  </a:moveTo>
                  <a:cubicBezTo>
                    <a:pt x="799737" y="726826"/>
                    <a:pt x="811960" y="726271"/>
                    <a:pt x="810849" y="750162"/>
                  </a:cubicBezTo>
                  <a:cubicBezTo>
                    <a:pt x="813626" y="723492"/>
                    <a:pt x="830850" y="727382"/>
                    <a:pt x="845853" y="727382"/>
                  </a:cubicBezTo>
                  <a:cubicBezTo>
                    <a:pt x="945305" y="727382"/>
                    <a:pt x="1044204" y="727382"/>
                    <a:pt x="1143102" y="727382"/>
                  </a:cubicBezTo>
                  <a:cubicBezTo>
                    <a:pt x="1154769" y="726826"/>
                    <a:pt x="1166992" y="725159"/>
                    <a:pt x="1170882" y="742383"/>
                  </a:cubicBezTo>
                  <a:cubicBezTo>
                    <a:pt x="1154769" y="732938"/>
                    <a:pt x="1117544" y="751273"/>
                    <a:pt x="1116988" y="767942"/>
                  </a:cubicBezTo>
                  <a:cubicBezTo>
                    <a:pt x="1116433" y="777387"/>
                    <a:pt x="1124212" y="779609"/>
                    <a:pt x="1130878" y="775720"/>
                  </a:cubicBezTo>
                  <a:cubicBezTo>
                    <a:pt x="1149769" y="765719"/>
                    <a:pt x="1162548" y="782943"/>
                    <a:pt x="1178660" y="784610"/>
                  </a:cubicBezTo>
                  <a:cubicBezTo>
                    <a:pt x="1186439" y="785721"/>
                    <a:pt x="1190884" y="796833"/>
                    <a:pt x="1188661" y="804611"/>
                  </a:cubicBezTo>
                  <a:cubicBezTo>
                    <a:pt x="1187550" y="813501"/>
                    <a:pt x="1179217" y="812390"/>
                    <a:pt x="1172549" y="812390"/>
                  </a:cubicBezTo>
                  <a:cubicBezTo>
                    <a:pt x="1089763" y="812390"/>
                    <a:pt x="1006422" y="812390"/>
                    <a:pt x="923637" y="812390"/>
                  </a:cubicBezTo>
                  <a:cubicBezTo>
                    <a:pt x="916414" y="812390"/>
                    <a:pt x="909191" y="814057"/>
                    <a:pt x="905302" y="804056"/>
                  </a:cubicBezTo>
                  <a:cubicBezTo>
                    <a:pt x="902524" y="796833"/>
                    <a:pt x="893634" y="798500"/>
                    <a:pt x="890301" y="802945"/>
                  </a:cubicBezTo>
                  <a:cubicBezTo>
                    <a:pt x="879189" y="816279"/>
                    <a:pt x="864742" y="812390"/>
                    <a:pt x="850852" y="812390"/>
                  </a:cubicBezTo>
                  <a:cubicBezTo>
                    <a:pt x="726397" y="812946"/>
                    <a:pt x="601941" y="812390"/>
                    <a:pt x="477485" y="812946"/>
                  </a:cubicBezTo>
                  <a:cubicBezTo>
                    <a:pt x="463594" y="812946"/>
                    <a:pt x="451927" y="811279"/>
                    <a:pt x="450815" y="795166"/>
                  </a:cubicBezTo>
                  <a:cubicBezTo>
                    <a:pt x="449704" y="779609"/>
                    <a:pt x="463039" y="781276"/>
                    <a:pt x="472484" y="776275"/>
                  </a:cubicBezTo>
                  <a:cubicBezTo>
                    <a:pt x="486374" y="768497"/>
                    <a:pt x="515266" y="781276"/>
                    <a:pt x="510821" y="746272"/>
                  </a:cubicBezTo>
                  <a:cubicBezTo>
                    <a:pt x="523600" y="752940"/>
                    <a:pt x="534157" y="758496"/>
                    <a:pt x="546935" y="757940"/>
                  </a:cubicBezTo>
                  <a:cubicBezTo>
                    <a:pt x="552491" y="757940"/>
                    <a:pt x="558603" y="757385"/>
                    <a:pt x="559715" y="752940"/>
                  </a:cubicBezTo>
                  <a:cubicBezTo>
                    <a:pt x="565826" y="723492"/>
                    <a:pt x="589717" y="727938"/>
                    <a:pt x="609719" y="727382"/>
                  </a:cubicBezTo>
                  <a:cubicBezTo>
                    <a:pt x="668058" y="726826"/>
                    <a:pt x="726397" y="727382"/>
                    <a:pt x="784735" y="726826"/>
                  </a:cubicBezTo>
                  <a:close/>
                  <a:moveTo>
                    <a:pt x="29596" y="726200"/>
                  </a:moveTo>
                  <a:cubicBezTo>
                    <a:pt x="39249" y="726270"/>
                    <a:pt x="49945" y="727381"/>
                    <a:pt x="59112" y="726826"/>
                  </a:cubicBezTo>
                  <a:cubicBezTo>
                    <a:pt x="83004" y="726826"/>
                    <a:pt x="107451" y="726826"/>
                    <a:pt x="131341" y="726826"/>
                  </a:cubicBezTo>
                  <a:cubicBezTo>
                    <a:pt x="184680" y="726826"/>
                    <a:pt x="238574" y="727381"/>
                    <a:pt x="291912" y="727381"/>
                  </a:cubicBezTo>
                  <a:cubicBezTo>
                    <a:pt x="304136" y="727381"/>
                    <a:pt x="315803" y="727381"/>
                    <a:pt x="317470" y="743494"/>
                  </a:cubicBezTo>
                  <a:cubicBezTo>
                    <a:pt x="335805" y="748494"/>
                    <a:pt x="353584" y="756273"/>
                    <a:pt x="365252" y="731270"/>
                  </a:cubicBezTo>
                  <a:cubicBezTo>
                    <a:pt x="369697" y="722381"/>
                    <a:pt x="382476" y="728492"/>
                    <a:pt x="391366" y="727937"/>
                  </a:cubicBezTo>
                  <a:cubicBezTo>
                    <a:pt x="403589" y="726826"/>
                    <a:pt x="416368" y="727381"/>
                    <a:pt x="431369" y="727937"/>
                  </a:cubicBezTo>
                  <a:cubicBezTo>
                    <a:pt x="410256" y="749606"/>
                    <a:pt x="390810" y="771274"/>
                    <a:pt x="376920" y="794054"/>
                  </a:cubicBezTo>
                  <a:cubicBezTo>
                    <a:pt x="365252" y="813501"/>
                    <a:pt x="354696" y="814612"/>
                    <a:pt x="338583" y="813501"/>
                  </a:cubicBezTo>
                  <a:cubicBezTo>
                    <a:pt x="324138" y="812389"/>
                    <a:pt x="308580" y="792944"/>
                    <a:pt x="310247" y="778497"/>
                  </a:cubicBezTo>
                  <a:cubicBezTo>
                    <a:pt x="306358" y="780720"/>
                    <a:pt x="300246" y="782386"/>
                    <a:pt x="299691" y="785165"/>
                  </a:cubicBezTo>
                  <a:cubicBezTo>
                    <a:pt x="295246" y="820168"/>
                    <a:pt x="268576" y="813501"/>
                    <a:pt x="246352" y="813501"/>
                  </a:cubicBezTo>
                  <a:cubicBezTo>
                    <a:pt x="168567" y="813501"/>
                    <a:pt x="90782" y="812945"/>
                    <a:pt x="12997" y="812945"/>
                  </a:cubicBezTo>
                  <a:cubicBezTo>
                    <a:pt x="7441" y="814056"/>
                    <a:pt x="2996" y="813501"/>
                    <a:pt x="2441" y="806833"/>
                  </a:cubicBezTo>
                  <a:cubicBezTo>
                    <a:pt x="2441" y="800166"/>
                    <a:pt x="1885" y="793499"/>
                    <a:pt x="2441" y="786832"/>
                  </a:cubicBezTo>
                  <a:cubicBezTo>
                    <a:pt x="3552" y="767941"/>
                    <a:pt x="-5894" y="742938"/>
                    <a:pt x="6329" y="731826"/>
                  </a:cubicBezTo>
                  <a:cubicBezTo>
                    <a:pt x="11330" y="727103"/>
                    <a:pt x="19942" y="726131"/>
                    <a:pt x="29596" y="726200"/>
                  </a:cubicBezTo>
                  <a:close/>
                  <a:moveTo>
                    <a:pt x="2350293" y="0"/>
                  </a:moveTo>
                  <a:lnTo>
                    <a:pt x="2436885" y="0"/>
                  </a:lnTo>
                  <a:lnTo>
                    <a:pt x="2436554" y="637373"/>
                  </a:lnTo>
                  <a:cubicBezTo>
                    <a:pt x="2435998" y="696267"/>
                    <a:pt x="2405440" y="741271"/>
                    <a:pt x="2355990" y="772385"/>
                  </a:cubicBezTo>
                  <a:lnTo>
                    <a:pt x="2355436" y="772385"/>
                  </a:lnTo>
                  <a:cubicBezTo>
                    <a:pt x="2325433" y="798499"/>
                    <a:pt x="2288762" y="806833"/>
                    <a:pt x="2250981" y="811278"/>
                  </a:cubicBezTo>
                  <a:cubicBezTo>
                    <a:pt x="2243758" y="811833"/>
                    <a:pt x="2235980" y="811278"/>
                    <a:pt x="2228201" y="811278"/>
                  </a:cubicBezTo>
                  <a:cubicBezTo>
                    <a:pt x="2188753" y="811278"/>
                    <a:pt x="2188753" y="811278"/>
                    <a:pt x="2181530" y="771274"/>
                  </a:cubicBezTo>
                  <a:cubicBezTo>
                    <a:pt x="2180419" y="769607"/>
                    <a:pt x="2179308" y="767385"/>
                    <a:pt x="2178197" y="765718"/>
                  </a:cubicBezTo>
                  <a:cubicBezTo>
                    <a:pt x="2165974" y="763496"/>
                    <a:pt x="2153750" y="761273"/>
                    <a:pt x="2141527" y="758495"/>
                  </a:cubicBezTo>
                  <a:cubicBezTo>
                    <a:pt x="2132082" y="756829"/>
                    <a:pt x="2121525" y="754050"/>
                    <a:pt x="2124303" y="742382"/>
                  </a:cubicBezTo>
                  <a:cubicBezTo>
                    <a:pt x="2126526" y="734049"/>
                    <a:pt x="2130970" y="725158"/>
                    <a:pt x="2144860" y="725714"/>
                  </a:cubicBezTo>
                  <a:cubicBezTo>
                    <a:pt x="2170418" y="726825"/>
                    <a:pt x="2195976" y="724047"/>
                    <a:pt x="2220979" y="726270"/>
                  </a:cubicBezTo>
                  <a:cubicBezTo>
                    <a:pt x="2255982" y="729048"/>
                    <a:pt x="2285429" y="716269"/>
                    <a:pt x="2314321" y="700712"/>
                  </a:cubicBezTo>
                  <a:cubicBezTo>
                    <a:pt x="2320432" y="693489"/>
                    <a:pt x="2327100" y="686266"/>
                    <a:pt x="2333211" y="679043"/>
                  </a:cubicBezTo>
                  <a:cubicBezTo>
                    <a:pt x="2348212" y="666820"/>
                    <a:pt x="2352657" y="650707"/>
                    <a:pt x="2352657" y="631817"/>
                  </a:cubicBezTo>
                  <a:cubicBezTo>
                    <a:pt x="2352102" y="568477"/>
                    <a:pt x="2352657" y="504583"/>
                    <a:pt x="2352657" y="441243"/>
                  </a:cubicBezTo>
                  <a:cubicBezTo>
                    <a:pt x="2352657" y="422908"/>
                    <a:pt x="2350990" y="404573"/>
                    <a:pt x="2358213" y="386238"/>
                  </a:cubicBezTo>
                  <a:cubicBezTo>
                    <a:pt x="2362102" y="376237"/>
                    <a:pt x="2359324" y="366792"/>
                    <a:pt x="2355436" y="357346"/>
                  </a:cubicBezTo>
                  <a:cubicBezTo>
                    <a:pt x="2355436" y="361236"/>
                    <a:pt x="2354880" y="364569"/>
                    <a:pt x="2354880" y="368459"/>
                  </a:cubicBezTo>
                  <a:cubicBezTo>
                    <a:pt x="2349879" y="366792"/>
                    <a:pt x="2349879" y="362903"/>
                    <a:pt x="2349879" y="358457"/>
                  </a:cubicBezTo>
                  <a:cubicBezTo>
                    <a:pt x="2349879" y="259004"/>
                    <a:pt x="2350434" y="158994"/>
                    <a:pt x="2350990" y="59541"/>
                  </a:cubicBezTo>
                  <a:cubicBezTo>
                    <a:pt x="2355990" y="63430"/>
                    <a:pt x="2354880" y="69542"/>
                    <a:pt x="2355990" y="75098"/>
                  </a:cubicBezTo>
                  <a:cubicBezTo>
                    <a:pt x="2360436" y="73431"/>
                    <a:pt x="2362658" y="78431"/>
                    <a:pt x="2364880" y="81210"/>
                  </a:cubicBezTo>
                  <a:cubicBezTo>
                    <a:pt x="2370437" y="88432"/>
                    <a:pt x="2370993" y="102878"/>
                    <a:pt x="2385438" y="97322"/>
                  </a:cubicBezTo>
                  <a:cubicBezTo>
                    <a:pt x="2397661" y="92322"/>
                    <a:pt x="2403217" y="82876"/>
                    <a:pt x="2398773" y="68986"/>
                  </a:cubicBezTo>
                  <a:cubicBezTo>
                    <a:pt x="2398217" y="67875"/>
                    <a:pt x="2397661" y="67319"/>
                    <a:pt x="2397106" y="66208"/>
                  </a:cubicBezTo>
                  <a:cubicBezTo>
                    <a:pt x="2387661" y="65652"/>
                    <a:pt x="2382105" y="56207"/>
                    <a:pt x="2374882" y="50095"/>
                  </a:cubicBezTo>
                  <a:cubicBezTo>
                    <a:pt x="2371548" y="50095"/>
                    <a:pt x="2367658" y="50095"/>
                    <a:pt x="2363214" y="51762"/>
                  </a:cubicBezTo>
                  <a:cubicBezTo>
                    <a:pt x="2360436" y="52318"/>
                    <a:pt x="2357658" y="51762"/>
                    <a:pt x="2355990" y="50651"/>
                  </a:cubicBezTo>
                  <a:cubicBezTo>
                    <a:pt x="2355990" y="53985"/>
                    <a:pt x="2354324" y="55651"/>
                    <a:pt x="2350434" y="55095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268DE3-2C7E-4B47-A5B3-9DE005DE7A18}"/>
                </a:ext>
              </a:extLst>
            </p:cNvPr>
            <p:cNvSpPr/>
            <p:nvPr/>
          </p:nvSpPr>
          <p:spPr>
            <a:xfrm>
              <a:off x="9310950" y="5617270"/>
              <a:ext cx="2558247" cy="924159"/>
            </a:xfrm>
            <a:custGeom>
              <a:avLst/>
              <a:gdLst>
                <a:gd name="connsiteX0" fmla="*/ 1014214 w 2558247"/>
                <a:gd name="connsiteY0" fmla="*/ 906166 h 924159"/>
                <a:gd name="connsiteX1" fmla="*/ 1034772 w 2558247"/>
                <a:gd name="connsiteY1" fmla="*/ 922348 h 924159"/>
                <a:gd name="connsiteX2" fmla="*/ 993657 w 2558247"/>
                <a:gd name="connsiteY2" fmla="*/ 921237 h 924159"/>
                <a:gd name="connsiteX3" fmla="*/ 1014214 w 2558247"/>
                <a:gd name="connsiteY3" fmla="*/ 906166 h 924159"/>
                <a:gd name="connsiteX4" fmla="*/ 1683166 w 2558247"/>
                <a:gd name="connsiteY4" fmla="*/ 887901 h 924159"/>
                <a:gd name="connsiteX5" fmla="*/ 1703724 w 2558247"/>
                <a:gd name="connsiteY5" fmla="*/ 910125 h 924159"/>
                <a:gd name="connsiteX6" fmla="*/ 1665387 w 2558247"/>
                <a:gd name="connsiteY6" fmla="*/ 916237 h 924159"/>
                <a:gd name="connsiteX7" fmla="*/ 1653719 w 2558247"/>
                <a:gd name="connsiteY7" fmla="*/ 903458 h 924159"/>
                <a:gd name="connsiteX8" fmla="*/ 1683166 w 2558247"/>
                <a:gd name="connsiteY8" fmla="*/ 887901 h 924159"/>
                <a:gd name="connsiteX9" fmla="*/ 38013 w 2558247"/>
                <a:gd name="connsiteY9" fmla="*/ 849563 h 924159"/>
                <a:gd name="connsiteX10" fmla="*/ 157469 w 2558247"/>
                <a:gd name="connsiteY10" fmla="*/ 849563 h 924159"/>
                <a:gd name="connsiteX11" fmla="*/ 291925 w 2558247"/>
                <a:gd name="connsiteY11" fmla="*/ 849563 h 924159"/>
                <a:gd name="connsiteX12" fmla="*/ 314705 w 2558247"/>
                <a:gd name="connsiteY12" fmla="*/ 859564 h 924159"/>
                <a:gd name="connsiteX13" fmla="*/ 311927 w 2558247"/>
                <a:gd name="connsiteY13" fmla="*/ 887900 h 924159"/>
                <a:gd name="connsiteX14" fmla="*/ 297481 w 2558247"/>
                <a:gd name="connsiteY14" fmla="*/ 918458 h 924159"/>
                <a:gd name="connsiteX15" fmla="*/ 289703 w 2558247"/>
                <a:gd name="connsiteY15" fmla="*/ 922348 h 924159"/>
                <a:gd name="connsiteX16" fmla="*/ 212474 w 2558247"/>
                <a:gd name="connsiteY16" fmla="*/ 916236 h 924159"/>
                <a:gd name="connsiteX17" fmla="*/ 200250 w 2558247"/>
                <a:gd name="connsiteY17" fmla="*/ 915125 h 924159"/>
                <a:gd name="connsiteX18" fmla="*/ 34124 w 2558247"/>
                <a:gd name="connsiteY18" fmla="*/ 921792 h 924159"/>
                <a:gd name="connsiteX19" fmla="*/ 232 w 2558247"/>
                <a:gd name="connsiteY19" fmla="*/ 886789 h 924159"/>
                <a:gd name="connsiteX20" fmla="*/ 38013 w 2558247"/>
                <a:gd name="connsiteY20" fmla="*/ 849563 h 924159"/>
                <a:gd name="connsiteX21" fmla="*/ 340402 w 2558247"/>
                <a:gd name="connsiteY21" fmla="*/ 849355 h 924159"/>
                <a:gd name="connsiteX22" fmla="*/ 354708 w 2558247"/>
                <a:gd name="connsiteY22" fmla="*/ 857342 h 924159"/>
                <a:gd name="connsiteX23" fmla="*/ 368598 w 2558247"/>
                <a:gd name="connsiteY23" fmla="*/ 865676 h 924159"/>
                <a:gd name="connsiteX24" fmla="*/ 357486 w 2558247"/>
                <a:gd name="connsiteY24" fmla="*/ 871232 h 924159"/>
                <a:gd name="connsiteX25" fmla="*/ 325261 w 2558247"/>
                <a:gd name="connsiteY25" fmla="*/ 865120 h 924159"/>
                <a:gd name="connsiteX26" fmla="*/ 325261 w 2558247"/>
                <a:gd name="connsiteY26" fmla="*/ 853452 h 924159"/>
                <a:gd name="connsiteX27" fmla="*/ 340402 w 2558247"/>
                <a:gd name="connsiteY27" fmla="*/ 849355 h 924159"/>
                <a:gd name="connsiteX28" fmla="*/ 1677054 w 2558247"/>
                <a:gd name="connsiteY28" fmla="*/ 849008 h 924159"/>
                <a:gd name="connsiteX29" fmla="*/ 1684277 w 2558247"/>
                <a:gd name="connsiteY29" fmla="*/ 855675 h 924159"/>
                <a:gd name="connsiteX30" fmla="*/ 1670943 w 2558247"/>
                <a:gd name="connsiteY30" fmla="*/ 868455 h 924159"/>
                <a:gd name="connsiteX31" fmla="*/ 1663720 w 2558247"/>
                <a:gd name="connsiteY31" fmla="*/ 859010 h 924159"/>
                <a:gd name="connsiteX32" fmla="*/ 1677054 w 2558247"/>
                <a:gd name="connsiteY32" fmla="*/ 849008 h 924159"/>
                <a:gd name="connsiteX33" fmla="*/ 888647 w 2558247"/>
                <a:gd name="connsiteY33" fmla="*/ 849008 h 924159"/>
                <a:gd name="connsiteX34" fmla="*/ 909760 w 2558247"/>
                <a:gd name="connsiteY34" fmla="*/ 865120 h 924159"/>
                <a:gd name="connsiteX35" fmla="*/ 924206 w 2558247"/>
                <a:gd name="connsiteY35" fmla="*/ 911792 h 924159"/>
                <a:gd name="connsiteX36" fmla="*/ 903649 w 2558247"/>
                <a:gd name="connsiteY36" fmla="*/ 922904 h 924159"/>
                <a:gd name="connsiteX37" fmla="*/ 670294 w 2558247"/>
                <a:gd name="connsiteY37" fmla="*/ 922904 h 924159"/>
                <a:gd name="connsiteX38" fmla="*/ 599176 w 2558247"/>
                <a:gd name="connsiteY38" fmla="*/ 922904 h 924159"/>
                <a:gd name="connsiteX39" fmla="*/ 503612 w 2558247"/>
                <a:gd name="connsiteY39" fmla="*/ 903458 h 924159"/>
                <a:gd name="connsiteX40" fmla="*/ 484721 w 2558247"/>
                <a:gd name="connsiteY40" fmla="*/ 902902 h 924159"/>
                <a:gd name="connsiteX41" fmla="*/ 486387 w 2558247"/>
                <a:gd name="connsiteY41" fmla="*/ 922349 h 924159"/>
                <a:gd name="connsiteX42" fmla="*/ 320817 w 2558247"/>
                <a:gd name="connsiteY42" fmla="*/ 922349 h 924159"/>
                <a:gd name="connsiteX43" fmla="*/ 331929 w 2558247"/>
                <a:gd name="connsiteY43" fmla="*/ 899013 h 924159"/>
                <a:gd name="connsiteX44" fmla="*/ 341929 w 2558247"/>
                <a:gd name="connsiteY44" fmla="*/ 890123 h 924159"/>
                <a:gd name="connsiteX45" fmla="*/ 393046 w 2558247"/>
                <a:gd name="connsiteY45" fmla="*/ 863454 h 924159"/>
                <a:gd name="connsiteX46" fmla="*/ 369155 w 2558247"/>
                <a:gd name="connsiteY46" fmla="*/ 849564 h 924159"/>
                <a:gd name="connsiteX47" fmla="*/ 400825 w 2558247"/>
                <a:gd name="connsiteY47" fmla="*/ 862343 h 924159"/>
                <a:gd name="connsiteX48" fmla="*/ 474164 w 2558247"/>
                <a:gd name="connsiteY48" fmla="*/ 859564 h 924159"/>
                <a:gd name="connsiteX49" fmla="*/ 495277 w 2558247"/>
                <a:gd name="connsiteY49" fmla="*/ 849564 h 924159"/>
                <a:gd name="connsiteX50" fmla="*/ 888647 w 2558247"/>
                <a:gd name="connsiteY50" fmla="*/ 849008 h 924159"/>
                <a:gd name="connsiteX51" fmla="*/ 1643457 w 2558247"/>
                <a:gd name="connsiteY51" fmla="*/ 848487 h 924159"/>
                <a:gd name="connsiteX52" fmla="*/ 1654274 w 2558247"/>
                <a:gd name="connsiteY52" fmla="*/ 850675 h 924159"/>
                <a:gd name="connsiteX53" fmla="*/ 1649273 w 2558247"/>
                <a:gd name="connsiteY53" fmla="*/ 867343 h 924159"/>
                <a:gd name="connsiteX54" fmla="*/ 1598158 w 2558247"/>
                <a:gd name="connsiteY54" fmla="*/ 917903 h 924159"/>
                <a:gd name="connsiteX55" fmla="*/ 1600936 w 2558247"/>
                <a:gd name="connsiteY55" fmla="*/ 893456 h 924159"/>
                <a:gd name="connsiteX56" fmla="*/ 1578711 w 2558247"/>
                <a:gd name="connsiteY56" fmla="*/ 882900 h 924159"/>
                <a:gd name="connsiteX57" fmla="*/ 1583156 w 2558247"/>
                <a:gd name="connsiteY57" fmla="*/ 906235 h 924159"/>
                <a:gd name="connsiteX58" fmla="*/ 1543152 w 2558247"/>
                <a:gd name="connsiteY58" fmla="*/ 899012 h 924159"/>
                <a:gd name="connsiteX59" fmla="*/ 1548153 w 2558247"/>
                <a:gd name="connsiteY59" fmla="*/ 921237 h 924159"/>
                <a:gd name="connsiteX60" fmla="*/ 1383693 w 2558247"/>
                <a:gd name="connsiteY60" fmla="*/ 921237 h 924159"/>
                <a:gd name="connsiteX61" fmla="*/ 1334244 w 2558247"/>
                <a:gd name="connsiteY61" fmla="*/ 872343 h 924159"/>
                <a:gd name="connsiteX62" fmla="*/ 1302019 w 2558247"/>
                <a:gd name="connsiteY62" fmla="*/ 894012 h 924159"/>
                <a:gd name="connsiteX63" fmla="*/ 1305908 w 2558247"/>
                <a:gd name="connsiteY63" fmla="*/ 915126 h 924159"/>
                <a:gd name="connsiteX64" fmla="*/ 1306464 w 2558247"/>
                <a:gd name="connsiteY64" fmla="*/ 918459 h 924159"/>
                <a:gd name="connsiteX65" fmla="*/ 1248681 w 2558247"/>
                <a:gd name="connsiteY65" fmla="*/ 921792 h 924159"/>
                <a:gd name="connsiteX66" fmla="*/ 1096444 w 2558247"/>
                <a:gd name="connsiteY66" fmla="*/ 922348 h 924159"/>
                <a:gd name="connsiteX67" fmla="*/ 1066997 w 2558247"/>
                <a:gd name="connsiteY67" fmla="*/ 900679 h 924159"/>
                <a:gd name="connsiteX68" fmla="*/ 1060330 w 2558247"/>
                <a:gd name="connsiteY68" fmla="*/ 887345 h 924159"/>
                <a:gd name="connsiteX69" fmla="*/ 1076998 w 2558247"/>
                <a:gd name="connsiteY69" fmla="*/ 871232 h 924159"/>
                <a:gd name="connsiteX70" fmla="*/ 1051996 w 2558247"/>
                <a:gd name="connsiteY70" fmla="*/ 855675 h 924159"/>
                <a:gd name="connsiteX71" fmla="*/ 1039773 w 2558247"/>
                <a:gd name="connsiteY71" fmla="*/ 877344 h 924159"/>
                <a:gd name="connsiteX72" fmla="*/ 1021437 w 2558247"/>
                <a:gd name="connsiteY72" fmla="*/ 886789 h 924159"/>
                <a:gd name="connsiteX73" fmla="*/ 981989 w 2558247"/>
                <a:gd name="connsiteY73" fmla="*/ 881788 h 924159"/>
                <a:gd name="connsiteX74" fmla="*/ 949764 w 2558247"/>
                <a:gd name="connsiteY74" fmla="*/ 849008 h 924159"/>
                <a:gd name="connsiteX75" fmla="*/ 1115335 w 2558247"/>
                <a:gd name="connsiteY75" fmla="*/ 849008 h 924159"/>
                <a:gd name="connsiteX76" fmla="*/ 1181452 w 2558247"/>
                <a:gd name="connsiteY76" fmla="*/ 849008 h 924159"/>
                <a:gd name="connsiteX77" fmla="*/ 1198676 w 2558247"/>
                <a:gd name="connsiteY77" fmla="*/ 848730 h 924159"/>
                <a:gd name="connsiteX78" fmla="*/ 1210899 w 2558247"/>
                <a:gd name="connsiteY78" fmla="*/ 863454 h 924159"/>
                <a:gd name="connsiteX79" fmla="*/ 1246459 w 2558247"/>
                <a:gd name="connsiteY79" fmla="*/ 872343 h 924159"/>
                <a:gd name="connsiteX80" fmla="*/ 1269794 w 2558247"/>
                <a:gd name="connsiteY80" fmla="*/ 874566 h 924159"/>
                <a:gd name="connsiteX81" fmla="*/ 1262571 w 2558247"/>
                <a:gd name="connsiteY81" fmla="*/ 849008 h 924159"/>
                <a:gd name="connsiteX82" fmla="*/ 1318687 w 2558247"/>
                <a:gd name="connsiteY82" fmla="*/ 849008 h 924159"/>
                <a:gd name="connsiteX83" fmla="*/ 1549819 w 2558247"/>
                <a:gd name="connsiteY83" fmla="*/ 849008 h 924159"/>
                <a:gd name="connsiteX84" fmla="*/ 1564822 w 2558247"/>
                <a:gd name="connsiteY84" fmla="*/ 849564 h 924159"/>
                <a:gd name="connsiteX85" fmla="*/ 1572599 w 2558247"/>
                <a:gd name="connsiteY85" fmla="*/ 859564 h 924159"/>
                <a:gd name="connsiteX86" fmla="*/ 1562599 w 2558247"/>
                <a:gd name="connsiteY86" fmla="*/ 861787 h 924159"/>
                <a:gd name="connsiteX87" fmla="*/ 1548708 w 2558247"/>
                <a:gd name="connsiteY87" fmla="*/ 857898 h 924159"/>
                <a:gd name="connsiteX88" fmla="*/ 1538152 w 2558247"/>
                <a:gd name="connsiteY88" fmla="*/ 867343 h 924159"/>
                <a:gd name="connsiteX89" fmla="*/ 1549264 w 2558247"/>
                <a:gd name="connsiteY89" fmla="*/ 874566 h 924159"/>
                <a:gd name="connsiteX90" fmla="*/ 1592046 w 2558247"/>
                <a:gd name="connsiteY90" fmla="*/ 855675 h 924159"/>
                <a:gd name="connsiteX91" fmla="*/ 1643457 w 2558247"/>
                <a:gd name="connsiteY91" fmla="*/ 848487 h 924159"/>
                <a:gd name="connsiteX92" fmla="*/ 2459349 w 2558247"/>
                <a:gd name="connsiteY92" fmla="*/ 759555 h 924159"/>
                <a:gd name="connsiteX93" fmla="*/ 2451570 w 2558247"/>
                <a:gd name="connsiteY93" fmla="*/ 795669 h 924159"/>
                <a:gd name="connsiteX94" fmla="*/ 2469350 w 2558247"/>
                <a:gd name="connsiteY94" fmla="*/ 820116 h 924159"/>
                <a:gd name="connsiteX95" fmla="*/ 2491574 w 2558247"/>
                <a:gd name="connsiteY95" fmla="*/ 785113 h 924159"/>
                <a:gd name="connsiteX96" fmla="*/ 2459349 w 2558247"/>
                <a:gd name="connsiteY96" fmla="*/ 759555 h 924159"/>
                <a:gd name="connsiteX97" fmla="*/ 2477298 w 2558247"/>
                <a:gd name="connsiteY97" fmla="*/ 0 h 924159"/>
                <a:gd name="connsiteX98" fmla="*/ 2558247 w 2558247"/>
                <a:gd name="connsiteY98" fmla="*/ 0 h 924159"/>
                <a:gd name="connsiteX99" fmla="*/ 2558247 w 2558247"/>
                <a:gd name="connsiteY99" fmla="*/ 713439 h 924159"/>
                <a:gd name="connsiteX100" fmla="*/ 2417123 w 2558247"/>
                <a:gd name="connsiteY100" fmla="*/ 910125 h 924159"/>
                <a:gd name="connsiteX101" fmla="*/ 2393788 w 2558247"/>
                <a:gd name="connsiteY101" fmla="*/ 919015 h 924159"/>
                <a:gd name="connsiteX102" fmla="*/ 2312114 w 2558247"/>
                <a:gd name="connsiteY102" fmla="*/ 923459 h 924159"/>
                <a:gd name="connsiteX103" fmla="*/ 2328782 w 2558247"/>
                <a:gd name="connsiteY103" fmla="*/ 899568 h 924159"/>
                <a:gd name="connsiteX104" fmla="*/ 2311002 w 2558247"/>
                <a:gd name="connsiteY104" fmla="*/ 890123 h 924159"/>
                <a:gd name="connsiteX105" fmla="*/ 2317670 w 2558247"/>
                <a:gd name="connsiteY105" fmla="*/ 908458 h 924159"/>
                <a:gd name="connsiteX106" fmla="*/ 2296001 w 2558247"/>
                <a:gd name="connsiteY106" fmla="*/ 901235 h 924159"/>
                <a:gd name="connsiteX107" fmla="*/ 2289333 w 2558247"/>
                <a:gd name="connsiteY107" fmla="*/ 891790 h 924159"/>
                <a:gd name="connsiteX108" fmla="*/ 2275442 w 2558247"/>
                <a:gd name="connsiteY108" fmla="*/ 908458 h 924159"/>
                <a:gd name="connsiteX109" fmla="*/ 2259886 w 2558247"/>
                <a:gd name="connsiteY109" fmla="*/ 922348 h 924159"/>
                <a:gd name="connsiteX110" fmla="*/ 1965969 w 2558247"/>
                <a:gd name="connsiteY110" fmla="*/ 922348 h 924159"/>
                <a:gd name="connsiteX111" fmla="*/ 1947635 w 2558247"/>
                <a:gd name="connsiteY111" fmla="*/ 894567 h 924159"/>
                <a:gd name="connsiteX112" fmla="*/ 1929300 w 2558247"/>
                <a:gd name="connsiteY112" fmla="*/ 879011 h 924159"/>
                <a:gd name="connsiteX113" fmla="*/ 1925966 w 2558247"/>
                <a:gd name="connsiteY113" fmla="*/ 895123 h 924159"/>
                <a:gd name="connsiteX114" fmla="*/ 1914298 w 2558247"/>
                <a:gd name="connsiteY114" fmla="*/ 903458 h 924159"/>
                <a:gd name="connsiteX115" fmla="*/ 1874850 w 2558247"/>
                <a:gd name="connsiteY115" fmla="*/ 872899 h 924159"/>
                <a:gd name="connsiteX116" fmla="*/ 1832069 w 2558247"/>
                <a:gd name="connsiteY116" fmla="*/ 868454 h 924159"/>
                <a:gd name="connsiteX117" fmla="*/ 1812622 w 2558247"/>
                <a:gd name="connsiteY117" fmla="*/ 859009 h 924159"/>
                <a:gd name="connsiteX118" fmla="*/ 1806510 w 2558247"/>
                <a:gd name="connsiteY118" fmla="*/ 885678 h 924159"/>
                <a:gd name="connsiteX119" fmla="*/ 1805399 w 2558247"/>
                <a:gd name="connsiteY119" fmla="*/ 917347 h 924159"/>
                <a:gd name="connsiteX120" fmla="*/ 1796509 w 2558247"/>
                <a:gd name="connsiteY120" fmla="*/ 922348 h 924159"/>
                <a:gd name="connsiteX121" fmla="*/ 1713724 w 2558247"/>
                <a:gd name="connsiteY121" fmla="*/ 922348 h 924159"/>
                <a:gd name="connsiteX122" fmla="*/ 1704278 w 2558247"/>
                <a:gd name="connsiteY122" fmla="*/ 910125 h 924159"/>
                <a:gd name="connsiteX123" fmla="*/ 1724836 w 2558247"/>
                <a:gd name="connsiteY123" fmla="*/ 909569 h 924159"/>
                <a:gd name="connsiteX124" fmla="*/ 1714279 w 2558247"/>
                <a:gd name="connsiteY124" fmla="*/ 888456 h 924159"/>
                <a:gd name="connsiteX125" fmla="*/ 1700389 w 2558247"/>
                <a:gd name="connsiteY125" fmla="*/ 851231 h 924159"/>
                <a:gd name="connsiteX126" fmla="*/ 2177656 w 2558247"/>
                <a:gd name="connsiteY126" fmla="*/ 851231 h 924159"/>
                <a:gd name="connsiteX127" fmla="*/ 2158210 w 2558247"/>
                <a:gd name="connsiteY127" fmla="*/ 881233 h 924159"/>
                <a:gd name="connsiteX128" fmla="*/ 2190991 w 2558247"/>
                <a:gd name="connsiteY128" fmla="*/ 899568 h 924159"/>
                <a:gd name="connsiteX129" fmla="*/ 2219882 w 2558247"/>
                <a:gd name="connsiteY129" fmla="*/ 904569 h 924159"/>
                <a:gd name="connsiteX130" fmla="*/ 2188213 w 2558247"/>
                <a:gd name="connsiteY130" fmla="*/ 882900 h 924159"/>
                <a:gd name="connsiteX131" fmla="*/ 2183767 w 2558247"/>
                <a:gd name="connsiteY131" fmla="*/ 865120 h 924159"/>
                <a:gd name="connsiteX132" fmla="*/ 2213215 w 2558247"/>
                <a:gd name="connsiteY132" fmla="*/ 855120 h 924159"/>
                <a:gd name="connsiteX133" fmla="*/ 2215993 w 2558247"/>
                <a:gd name="connsiteY133" fmla="*/ 866787 h 924159"/>
                <a:gd name="connsiteX134" fmla="*/ 2230994 w 2558247"/>
                <a:gd name="connsiteY134" fmla="*/ 876232 h 924159"/>
                <a:gd name="connsiteX135" fmla="*/ 2243218 w 2558247"/>
                <a:gd name="connsiteY135" fmla="*/ 869010 h 924159"/>
                <a:gd name="connsiteX136" fmla="*/ 2232662 w 2558247"/>
                <a:gd name="connsiteY136" fmla="*/ 847896 h 924159"/>
                <a:gd name="connsiteX137" fmla="*/ 2471017 w 2558247"/>
                <a:gd name="connsiteY137" fmla="*/ 716773 h 924159"/>
                <a:gd name="connsiteX138" fmla="*/ 2477684 w 2558247"/>
                <a:gd name="connsiteY138" fmla="*/ 685659 h 92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2558247" h="924159">
                  <a:moveTo>
                    <a:pt x="1014214" y="906166"/>
                  </a:moveTo>
                  <a:cubicBezTo>
                    <a:pt x="1020882" y="905680"/>
                    <a:pt x="1027549" y="910402"/>
                    <a:pt x="1034772" y="922348"/>
                  </a:cubicBezTo>
                  <a:cubicBezTo>
                    <a:pt x="1019771" y="924015"/>
                    <a:pt x="1007548" y="925682"/>
                    <a:pt x="993657" y="921237"/>
                  </a:cubicBezTo>
                  <a:cubicBezTo>
                    <a:pt x="1000880" y="912347"/>
                    <a:pt x="1007547" y="906652"/>
                    <a:pt x="1014214" y="906166"/>
                  </a:cubicBezTo>
                  <a:close/>
                  <a:moveTo>
                    <a:pt x="1683166" y="887901"/>
                  </a:moveTo>
                  <a:cubicBezTo>
                    <a:pt x="1692055" y="891235"/>
                    <a:pt x="1703724" y="896791"/>
                    <a:pt x="1703724" y="910125"/>
                  </a:cubicBezTo>
                  <a:cubicBezTo>
                    <a:pt x="1692055" y="918459"/>
                    <a:pt x="1681500" y="933460"/>
                    <a:pt x="1665387" y="916237"/>
                  </a:cubicBezTo>
                  <a:cubicBezTo>
                    <a:pt x="1661497" y="911792"/>
                    <a:pt x="1643162" y="917904"/>
                    <a:pt x="1653719" y="903458"/>
                  </a:cubicBezTo>
                  <a:cubicBezTo>
                    <a:pt x="1659831" y="895124"/>
                    <a:pt x="1669831" y="882345"/>
                    <a:pt x="1683166" y="887901"/>
                  </a:cubicBezTo>
                  <a:close/>
                  <a:moveTo>
                    <a:pt x="38013" y="849563"/>
                  </a:moveTo>
                  <a:cubicBezTo>
                    <a:pt x="78017" y="849563"/>
                    <a:pt x="117465" y="849563"/>
                    <a:pt x="157469" y="849563"/>
                  </a:cubicBezTo>
                  <a:cubicBezTo>
                    <a:pt x="202473" y="849563"/>
                    <a:pt x="246921" y="849563"/>
                    <a:pt x="291925" y="849563"/>
                  </a:cubicBezTo>
                  <a:cubicBezTo>
                    <a:pt x="300815" y="849563"/>
                    <a:pt x="309705" y="847341"/>
                    <a:pt x="314705" y="859564"/>
                  </a:cubicBezTo>
                  <a:cubicBezTo>
                    <a:pt x="318594" y="870676"/>
                    <a:pt x="317483" y="877899"/>
                    <a:pt x="311927" y="887900"/>
                  </a:cubicBezTo>
                  <a:cubicBezTo>
                    <a:pt x="306371" y="897345"/>
                    <a:pt x="286925" y="901234"/>
                    <a:pt x="297481" y="918458"/>
                  </a:cubicBezTo>
                  <a:cubicBezTo>
                    <a:pt x="298593" y="920125"/>
                    <a:pt x="293592" y="922904"/>
                    <a:pt x="289703" y="922348"/>
                  </a:cubicBezTo>
                  <a:cubicBezTo>
                    <a:pt x="264145" y="919569"/>
                    <a:pt x="237476" y="928460"/>
                    <a:pt x="212474" y="916236"/>
                  </a:cubicBezTo>
                  <a:cubicBezTo>
                    <a:pt x="209140" y="914569"/>
                    <a:pt x="204139" y="914013"/>
                    <a:pt x="200250" y="915125"/>
                  </a:cubicBezTo>
                  <a:cubicBezTo>
                    <a:pt x="145246" y="930681"/>
                    <a:pt x="89685" y="919014"/>
                    <a:pt x="34124" y="921792"/>
                  </a:cubicBezTo>
                  <a:cubicBezTo>
                    <a:pt x="11899" y="922904"/>
                    <a:pt x="-1990" y="915125"/>
                    <a:pt x="232" y="886789"/>
                  </a:cubicBezTo>
                  <a:cubicBezTo>
                    <a:pt x="3566" y="849563"/>
                    <a:pt x="1343" y="849563"/>
                    <a:pt x="38013" y="849563"/>
                  </a:cubicBezTo>
                  <a:close/>
                  <a:moveTo>
                    <a:pt x="340402" y="849355"/>
                  </a:moveTo>
                  <a:cubicBezTo>
                    <a:pt x="345263" y="850674"/>
                    <a:pt x="349986" y="854008"/>
                    <a:pt x="354708" y="857342"/>
                  </a:cubicBezTo>
                  <a:cubicBezTo>
                    <a:pt x="358597" y="860120"/>
                    <a:pt x="365265" y="855675"/>
                    <a:pt x="368598" y="865676"/>
                  </a:cubicBezTo>
                  <a:cubicBezTo>
                    <a:pt x="364709" y="867899"/>
                    <a:pt x="361375" y="870120"/>
                    <a:pt x="357486" y="871232"/>
                  </a:cubicBezTo>
                  <a:cubicBezTo>
                    <a:pt x="345819" y="875121"/>
                    <a:pt x="334707" y="873455"/>
                    <a:pt x="325261" y="865120"/>
                  </a:cubicBezTo>
                  <a:cubicBezTo>
                    <a:pt x="321928" y="861787"/>
                    <a:pt x="321928" y="856231"/>
                    <a:pt x="325261" y="853452"/>
                  </a:cubicBezTo>
                  <a:cubicBezTo>
                    <a:pt x="330540" y="848730"/>
                    <a:pt x="335540" y="848035"/>
                    <a:pt x="340402" y="849355"/>
                  </a:cubicBezTo>
                  <a:close/>
                  <a:moveTo>
                    <a:pt x="1677054" y="849008"/>
                  </a:moveTo>
                  <a:cubicBezTo>
                    <a:pt x="1681499" y="849008"/>
                    <a:pt x="1687055" y="851231"/>
                    <a:pt x="1684277" y="855675"/>
                  </a:cubicBezTo>
                  <a:cubicBezTo>
                    <a:pt x="1681499" y="861231"/>
                    <a:pt x="1675387" y="864566"/>
                    <a:pt x="1670943" y="868455"/>
                  </a:cubicBezTo>
                  <a:cubicBezTo>
                    <a:pt x="1664275" y="866787"/>
                    <a:pt x="1663164" y="864010"/>
                    <a:pt x="1663720" y="859010"/>
                  </a:cubicBezTo>
                  <a:cubicBezTo>
                    <a:pt x="1664831" y="850675"/>
                    <a:pt x="1670387" y="848453"/>
                    <a:pt x="1677054" y="849008"/>
                  </a:cubicBezTo>
                  <a:close/>
                  <a:moveTo>
                    <a:pt x="888647" y="849008"/>
                  </a:moveTo>
                  <a:cubicBezTo>
                    <a:pt x="903649" y="849008"/>
                    <a:pt x="902538" y="860676"/>
                    <a:pt x="909760" y="865120"/>
                  </a:cubicBezTo>
                  <a:cubicBezTo>
                    <a:pt x="928095" y="876233"/>
                    <a:pt x="911983" y="896235"/>
                    <a:pt x="924206" y="911792"/>
                  </a:cubicBezTo>
                  <a:cubicBezTo>
                    <a:pt x="931985" y="920682"/>
                    <a:pt x="913094" y="922904"/>
                    <a:pt x="903649" y="922904"/>
                  </a:cubicBezTo>
                  <a:cubicBezTo>
                    <a:pt x="825864" y="922904"/>
                    <a:pt x="748079" y="922904"/>
                    <a:pt x="670294" y="922904"/>
                  </a:cubicBezTo>
                  <a:cubicBezTo>
                    <a:pt x="646403" y="922904"/>
                    <a:pt x="622511" y="921793"/>
                    <a:pt x="599176" y="922904"/>
                  </a:cubicBezTo>
                  <a:cubicBezTo>
                    <a:pt x="565284" y="924571"/>
                    <a:pt x="533614" y="919570"/>
                    <a:pt x="503612" y="903458"/>
                  </a:cubicBezTo>
                  <a:cubicBezTo>
                    <a:pt x="498056" y="900679"/>
                    <a:pt x="490832" y="898458"/>
                    <a:pt x="484721" y="902902"/>
                  </a:cubicBezTo>
                  <a:cubicBezTo>
                    <a:pt x="474164" y="910125"/>
                    <a:pt x="490277" y="915126"/>
                    <a:pt x="486387" y="922349"/>
                  </a:cubicBezTo>
                  <a:cubicBezTo>
                    <a:pt x="431383" y="922349"/>
                    <a:pt x="376377" y="922349"/>
                    <a:pt x="320817" y="922349"/>
                  </a:cubicBezTo>
                  <a:cubicBezTo>
                    <a:pt x="324706" y="914570"/>
                    <a:pt x="328596" y="906791"/>
                    <a:pt x="331929" y="899013"/>
                  </a:cubicBezTo>
                  <a:cubicBezTo>
                    <a:pt x="334152" y="894012"/>
                    <a:pt x="336373" y="887345"/>
                    <a:pt x="341929" y="890123"/>
                  </a:cubicBezTo>
                  <a:cubicBezTo>
                    <a:pt x="371377" y="905125"/>
                    <a:pt x="381934" y="885123"/>
                    <a:pt x="393046" y="863454"/>
                  </a:cubicBezTo>
                  <a:cubicBezTo>
                    <a:pt x="388045" y="855120"/>
                    <a:pt x="374155" y="864010"/>
                    <a:pt x="369155" y="849564"/>
                  </a:cubicBezTo>
                  <a:cubicBezTo>
                    <a:pt x="381934" y="851231"/>
                    <a:pt x="391935" y="845119"/>
                    <a:pt x="400825" y="862343"/>
                  </a:cubicBezTo>
                  <a:cubicBezTo>
                    <a:pt x="411937" y="884011"/>
                    <a:pt x="463608" y="880678"/>
                    <a:pt x="474164" y="859564"/>
                  </a:cubicBezTo>
                  <a:cubicBezTo>
                    <a:pt x="479720" y="849008"/>
                    <a:pt x="486944" y="849564"/>
                    <a:pt x="495277" y="849564"/>
                  </a:cubicBezTo>
                  <a:cubicBezTo>
                    <a:pt x="626401" y="849564"/>
                    <a:pt x="757524" y="850119"/>
                    <a:pt x="888647" y="849008"/>
                  </a:cubicBezTo>
                  <a:close/>
                  <a:moveTo>
                    <a:pt x="1643457" y="848487"/>
                  </a:moveTo>
                  <a:cubicBezTo>
                    <a:pt x="1649273" y="848730"/>
                    <a:pt x="1653441" y="849425"/>
                    <a:pt x="1654274" y="850675"/>
                  </a:cubicBezTo>
                  <a:cubicBezTo>
                    <a:pt x="1659275" y="857342"/>
                    <a:pt x="1655941" y="865120"/>
                    <a:pt x="1649273" y="867343"/>
                  </a:cubicBezTo>
                  <a:cubicBezTo>
                    <a:pt x="1627605" y="879567"/>
                    <a:pt x="1612048" y="896790"/>
                    <a:pt x="1598158" y="917903"/>
                  </a:cubicBezTo>
                  <a:cubicBezTo>
                    <a:pt x="1599269" y="909569"/>
                    <a:pt x="1604270" y="899012"/>
                    <a:pt x="1600936" y="893456"/>
                  </a:cubicBezTo>
                  <a:cubicBezTo>
                    <a:pt x="1597602" y="887345"/>
                    <a:pt x="1585934" y="886234"/>
                    <a:pt x="1578711" y="882900"/>
                  </a:cubicBezTo>
                  <a:cubicBezTo>
                    <a:pt x="1570378" y="894567"/>
                    <a:pt x="1594824" y="897902"/>
                    <a:pt x="1583156" y="906235"/>
                  </a:cubicBezTo>
                  <a:cubicBezTo>
                    <a:pt x="1570378" y="915681"/>
                    <a:pt x="1557598" y="905124"/>
                    <a:pt x="1543152" y="899012"/>
                  </a:cubicBezTo>
                  <a:cubicBezTo>
                    <a:pt x="1544819" y="906791"/>
                    <a:pt x="1546486" y="913459"/>
                    <a:pt x="1548153" y="921237"/>
                  </a:cubicBezTo>
                  <a:cubicBezTo>
                    <a:pt x="1492592" y="921237"/>
                    <a:pt x="1438143" y="921237"/>
                    <a:pt x="1383693" y="921237"/>
                  </a:cubicBezTo>
                  <a:cubicBezTo>
                    <a:pt x="1383693" y="899568"/>
                    <a:pt x="1357579" y="872343"/>
                    <a:pt x="1334244" y="872343"/>
                  </a:cubicBezTo>
                  <a:cubicBezTo>
                    <a:pt x="1319798" y="872343"/>
                    <a:pt x="1311464" y="885678"/>
                    <a:pt x="1302019" y="894012"/>
                  </a:cubicBezTo>
                  <a:cubicBezTo>
                    <a:pt x="1292574" y="902346"/>
                    <a:pt x="1302575" y="908458"/>
                    <a:pt x="1305908" y="915126"/>
                  </a:cubicBezTo>
                  <a:cubicBezTo>
                    <a:pt x="1305352" y="916236"/>
                    <a:pt x="1305352" y="917347"/>
                    <a:pt x="1306464" y="918459"/>
                  </a:cubicBezTo>
                  <a:cubicBezTo>
                    <a:pt x="1287573" y="925682"/>
                    <a:pt x="1268127" y="921792"/>
                    <a:pt x="1248681" y="921792"/>
                  </a:cubicBezTo>
                  <a:cubicBezTo>
                    <a:pt x="1198121" y="922348"/>
                    <a:pt x="1147004" y="921792"/>
                    <a:pt x="1096444" y="922348"/>
                  </a:cubicBezTo>
                  <a:cubicBezTo>
                    <a:pt x="1079776" y="922348"/>
                    <a:pt x="1065886" y="923459"/>
                    <a:pt x="1066997" y="900679"/>
                  </a:cubicBezTo>
                  <a:cubicBezTo>
                    <a:pt x="1066997" y="896235"/>
                    <a:pt x="1062552" y="891790"/>
                    <a:pt x="1060330" y="887345"/>
                  </a:cubicBezTo>
                  <a:cubicBezTo>
                    <a:pt x="1066441" y="880678"/>
                    <a:pt x="1084221" y="881788"/>
                    <a:pt x="1076998" y="871232"/>
                  </a:cubicBezTo>
                  <a:cubicBezTo>
                    <a:pt x="1073665" y="866232"/>
                    <a:pt x="1065331" y="850675"/>
                    <a:pt x="1051996" y="855675"/>
                  </a:cubicBezTo>
                  <a:cubicBezTo>
                    <a:pt x="1042551" y="859564"/>
                    <a:pt x="1036439" y="865676"/>
                    <a:pt x="1039773" y="877344"/>
                  </a:cubicBezTo>
                  <a:cubicBezTo>
                    <a:pt x="1041995" y="885123"/>
                    <a:pt x="1030327" y="891234"/>
                    <a:pt x="1021437" y="886789"/>
                  </a:cubicBezTo>
                  <a:cubicBezTo>
                    <a:pt x="1008659" y="880122"/>
                    <a:pt x="997546" y="877899"/>
                    <a:pt x="981989" y="881788"/>
                  </a:cubicBezTo>
                  <a:cubicBezTo>
                    <a:pt x="963654" y="886234"/>
                    <a:pt x="964766" y="858453"/>
                    <a:pt x="949764" y="849008"/>
                  </a:cubicBezTo>
                  <a:cubicBezTo>
                    <a:pt x="1004769" y="849008"/>
                    <a:pt x="1060330" y="849008"/>
                    <a:pt x="1115335" y="849008"/>
                  </a:cubicBezTo>
                  <a:cubicBezTo>
                    <a:pt x="1137560" y="849008"/>
                    <a:pt x="1159228" y="848452"/>
                    <a:pt x="1181452" y="849008"/>
                  </a:cubicBezTo>
                  <a:cubicBezTo>
                    <a:pt x="1187286" y="849008"/>
                    <a:pt x="1193398" y="847619"/>
                    <a:pt x="1198676" y="848730"/>
                  </a:cubicBezTo>
                  <a:cubicBezTo>
                    <a:pt x="1203954" y="849841"/>
                    <a:pt x="1208399" y="853453"/>
                    <a:pt x="1210899" y="863454"/>
                  </a:cubicBezTo>
                  <a:cubicBezTo>
                    <a:pt x="1212567" y="869565"/>
                    <a:pt x="1238679" y="877344"/>
                    <a:pt x="1246459" y="872343"/>
                  </a:cubicBezTo>
                  <a:cubicBezTo>
                    <a:pt x="1258126" y="865676"/>
                    <a:pt x="1262016" y="877344"/>
                    <a:pt x="1269794" y="874566"/>
                  </a:cubicBezTo>
                  <a:cubicBezTo>
                    <a:pt x="1275906" y="864564"/>
                    <a:pt x="1262571" y="860676"/>
                    <a:pt x="1262571" y="849008"/>
                  </a:cubicBezTo>
                  <a:cubicBezTo>
                    <a:pt x="1280906" y="849008"/>
                    <a:pt x="1299796" y="849008"/>
                    <a:pt x="1318687" y="849008"/>
                  </a:cubicBezTo>
                  <a:cubicBezTo>
                    <a:pt x="1395916" y="849008"/>
                    <a:pt x="1472590" y="849008"/>
                    <a:pt x="1549819" y="849008"/>
                  </a:cubicBezTo>
                  <a:cubicBezTo>
                    <a:pt x="1554820" y="849008"/>
                    <a:pt x="1559821" y="849008"/>
                    <a:pt x="1564822" y="849564"/>
                  </a:cubicBezTo>
                  <a:cubicBezTo>
                    <a:pt x="1571488" y="849564"/>
                    <a:pt x="1574266" y="854008"/>
                    <a:pt x="1572599" y="859564"/>
                  </a:cubicBezTo>
                  <a:cubicBezTo>
                    <a:pt x="1570933" y="865120"/>
                    <a:pt x="1566488" y="864009"/>
                    <a:pt x="1562599" y="861787"/>
                  </a:cubicBezTo>
                  <a:cubicBezTo>
                    <a:pt x="1558709" y="859008"/>
                    <a:pt x="1554265" y="856231"/>
                    <a:pt x="1548708" y="857898"/>
                  </a:cubicBezTo>
                  <a:cubicBezTo>
                    <a:pt x="1543708" y="859564"/>
                    <a:pt x="1538152" y="861787"/>
                    <a:pt x="1538152" y="867343"/>
                  </a:cubicBezTo>
                  <a:cubicBezTo>
                    <a:pt x="1538152" y="874010"/>
                    <a:pt x="1543708" y="875677"/>
                    <a:pt x="1549264" y="874566"/>
                  </a:cubicBezTo>
                  <a:cubicBezTo>
                    <a:pt x="1564822" y="871788"/>
                    <a:pt x="1583711" y="876232"/>
                    <a:pt x="1592046" y="855675"/>
                  </a:cubicBezTo>
                  <a:cubicBezTo>
                    <a:pt x="1593712" y="851092"/>
                    <a:pt x="1626007" y="847758"/>
                    <a:pt x="1643457" y="848487"/>
                  </a:cubicBezTo>
                  <a:close/>
                  <a:moveTo>
                    <a:pt x="2459349" y="759555"/>
                  </a:moveTo>
                  <a:cubicBezTo>
                    <a:pt x="2444903" y="769556"/>
                    <a:pt x="2450459" y="782890"/>
                    <a:pt x="2451570" y="795669"/>
                  </a:cubicBezTo>
                  <a:cubicBezTo>
                    <a:pt x="2452681" y="808448"/>
                    <a:pt x="2457682" y="822894"/>
                    <a:pt x="2469350" y="820116"/>
                  </a:cubicBezTo>
                  <a:cubicBezTo>
                    <a:pt x="2482685" y="816782"/>
                    <a:pt x="2493241" y="802892"/>
                    <a:pt x="2491574" y="785113"/>
                  </a:cubicBezTo>
                  <a:cubicBezTo>
                    <a:pt x="2489908" y="764555"/>
                    <a:pt x="2465461" y="773445"/>
                    <a:pt x="2459349" y="759555"/>
                  </a:cubicBezTo>
                  <a:close/>
                  <a:moveTo>
                    <a:pt x="2477298" y="0"/>
                  </a:moveTo>
                  <a:lnTo>
                    <a:pt x="2558247" y="0"/>
                  </a:lnTo>
                  <a:lnTo>
                    <a:pt x="2558247" y="713439"/>
                  </a:lnTo>
                  <a:cubicBezTo>
                    <a:pt x="2558247" y="801225"/>
                    <a:pt x="2500464" y="881233"/>
                    <a:pt x="2417123" y="910125"/>
                  </a:cubicBezTo>
                  <a:cubicBezTo>
                    <a:pt x="2409345" y="912903"/>
                    <a:pt x="2401566" y="916236"/>
                    <a:pt x="2393788" y="919015"/>
                  </a:cubicBezTo>
                  <a:cubicBezTo>
                    <a:pt x="2366562" y="920682"/>
                    <a:pt x="2339894" y="921792"/>
                    <a:pt x="2312114" y="923459"/>
                  </a:cubicBezTo>
                  <a:cubicBezTo>
                    <a:pt x="2313225" y="911791"/>
                    <a:pt x="2334338" y="914570"/>
                    <a:pt x="2328782" y="899568"/>
                  </a:cubicBezTo>
                  <a:cubicBezTo>
                    <a:pt x="2325448" y="891234"/>
                    <a:pt x="2320447" y="886789"/>
                    <a:pt x="2311002" y="890123"/>
                  </a:cubicBezTo>
                  <a:cubicBezTo>
                    <a:pt x="2308224" y="897902"/>
                    <a:pt x="2321003" y="899012"/>
                    <a:pt x="2317670" y="908458"/>
                  </a:cubicBezTo>
                  <a:cubicBezTo>
                    <a:pt x="2310446" y="906235"/>
                    <a:pt x="2303223" y="903458"/>
                    <a:pt x="2296001" y="901235"/>
                  </a:cubicBezTo>
                  <a:cubicBezTo>
                    <a:pt x="2291000" y="899568"/>
                    <a:pt x="2301002" y="885123"/>
                    <a:pt x="2289333" y="891790"/>
                  </a:cubicBezTo>
                  <a:cubicBezTo>
                    <a:pt x="2284888" y="894567"/>
                    <a:pt x="2272109" y="896790"/>
                    <a:pt x="2275442" y="908458"/>
                  </a:cubicBezTo>
                  <a:cubicBezTo>
                    <a:pt x="2279888" y="924015"/>
                    <a:pt x="2269886" y="922348"/>
                    <a:pt x="2259886" y="922348"/>
                  </a:cubicBezTo>
                  <a:cubicBezTo>
                    <a:pt x="2162099" y="921792"/>
                    <a:pt x="2063756" y="921792"/>
                    <a:pt x="1965969" y="922348"/>
                  </a:cubicBezTo>
                  <a:cubicBezTo>
                    <a:pt x="1944301" y="922348"/>
                    <a:pt x="1948190" y="904013"/>
                    <a:pt x="1947635" y="894567"/>
                  </a:cubicBezTo>
                  <a:cubicBezTo>
                    <a:pt x="1947635" y="879011"/>
                    <a:pt x="1939300" y="877899"/>
                    <a:pt x="1929300" y="879011"/>
                  </a:cubicBezTo>
                  <a:cubicBezTo>
                    <a:pt x="1913743" y="880678"/>
                    <a:pt x="1924855" y="889011"/>
                    <a:pt x="1925966" y="895123"/>
                  </a:cubicBezTo>
                  <a:cubicBezTo>
                    <a:pt x="1928188" y="906235"/>
                    <a:pt x="1921521" y="904013"/>
                    <a:pt x="1914298" y="903458"/>
                  </a:cubicBezTo>
                  <a:cubicBezTo>
                    <a:pt x="1894296" y="902347"/>
                    <a:pt x="1888185" y="882344"/>
                    <a:pt x="1874850" y="872899"/>
                  </a:cubicBezTo>
                  <a:cubicBezTo>
                    <a:pt x="1858737" y="861787"/>
                    <a:pt x="1847069" y="862898"/>
                    <a:pt x="1832069" y="868454"/>
                  </a:cubicBezTo>
                  <a:cubicBezTo>
                    <a:pt x="1827068" y="861787"/>
                    <a:pt x="1819845" y="861231"/>
                    <a:pt x="1812622" y="859009"/>
                  </a:cubicBezTo>
                  <a:cubicBezTo>
                    <a:pt x="1814845" y="869010"/>
                    <a:pt x="1800398" y="876788"/>
                    <a:pt x="1806510" y="885678"/>
                  </a:cubicBezTo>
                  <a:cubicBezTo>
                    <a:pt x="1814845" y="897346"/>
                    <a:pt x="1797065" y="905680"/>
                    <a:pt x="1805399" y="917347"/>
                  </a:cubicBezTo>
                  <a:cubicBezTo>
                    <a:pt x="1808177" y="920682"/>
                    <a:pt x="1800398" y="922348"/>
                    <a:pt x="1796509" y="922348"/>
                  </a:cubicBezTo>
                  <a:cubicBezTo>
                    <a:pt x="1769285" y="922348"/>
                    <a:pt x="1741504" y="921792"/>
                    <a:pt x="1713724" y="922348"/>
                  </a:cubicBezTo>
                  <a:cubicBezTo>
                    <a:pt x="1703723" y="922903"/>
                    <a:pt x="1703167" y="917347"/>
                    <a:pt x="1704278" y="910125"/>
                  </a:cubicBezTo>
                  <a:cubicBezTo>
                    <a:pt x="1710946" y="905124"/>
                    <a:pt x="1720391" y="921237"/>
                    <a:pt x="1724836" y="909569"/>
                  </a:cubicBezTo>
                  <a:cubicBezTo>
                    <a:pt x="1728169" y="901235"/>
                    <a:pt x="1722058" y="893456"/>
                    <a:pt x="1714279" y="888456"/>
                  </a:cubicBezTo>
                  <a:cubicBezTo>
                    <a:pt x="1700389" y="879567"/>
                    <a:pt x="1715946" y="861231"/>
                    <a:pt x="1700389" y="851231"/>
                  </a:cubicBezTo>
                  <a:cubicBezTo>
                    <a:pt x="1861515" y="851231"/>
                    <a:pt x="2019308" y="851231"/>
                    <a:pt x="2177656" y="851231"/>
                  </a:cubicBezTo>
                  <a:cubicBezTo>
                    <a:pt x="2167099" y="859564"/>
                    <a:pt x="2152654" y="865676"/>
                    <a:pt x="2158210" y="881233"/>
                  </a:cubicBezTo>
                  <a:cubicBezTo>
                    <a:pt x="2163210" y="894567"/>
                    <a:pt x="2176545" y="898457"/>
                    <a:pt x="2190991" y="899568"/>
                  </a:cubicBezTo>
                  <a:cubicBezTo>
                    <a:pt x="2200436" y="900679"/>
                    <a:pt x="2209326" y="905124"/>
                    <a:pt x="2219882" y="904569"/>
                  </a:cubicBezTo>
                  <a:cubicBezTo>
                    <a:pt x="2209326" y="897346"/>
                    <a:pt x="2198770" y="890123"/>
                    <a:pt x="2188213" y="882900"/>
                  </a:cubicBezTo>
                  <a:cubicBezTo>
                    <a:pt x="2180990" y="878455"/>
                    <a:pt x="2179879" y="869566"/>
                    <a:pt x="2183767" y="865120"/>
                  </a:cubicBezTo>
                  <a:cubicBezTo>
                    <a:pt x="2190991" y="856231"/>
                    <a:pt x="2202658" y="854564"/>
                    <a:pt x="2213215" y="855120"/>
                  </a:cubicBezTo>
                  <a:cubicBezTo>
                    <a:pt x="2224882" y="855120"/>
                    <a:pt x="2217104" y="861787"/>
                    <a:pt x="2215993" y="866787"/>
                  </a:cubicBezTo>
                  <a:cubicBezTo>
                    <a:pt x="2214326" y="878455"/>
                    <a:pt x="2225994" y="872899"/>
                    <a:pt x="2230994" y="876232"/>
                  </a:cubicBezTo>
                  <a:cubicBezTo>
                    <a:pt x="2234328" y="879011"/>
                    <a:pt x="2242106" y="877899"/>
                    <a:pt x="2243218" y="869010"/>
                  </a:cubicBezTo>
                  <a:cubicBezTo>
                    <a:pt x="2243774" y="861787"/>
                    <a:pt x="2239884" y="856231"/>
                    <a:pt x="2232662" y="847896"/>
                  </a:cubicBezTo>
                  <a:cubicBezTo>
                    <a:pt x="2344894" y="858453"/>
                    <a:pt x="2425457" y="817893"/>
                    <a:pt x="2471017" y="716773"/>
                  </a:cubicBezTo>
                  <a:cubicBezTo>
                    <a:pt x="2473240" y="706217"/>
                    <a:pt x="2475461" y="696216"/>
                    <a:pt x="2477684" y="685659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4DBD63-CE08-4939-9733-225F855B6C1C}"/>
                </a:ext>
              </a:extLst>
            </p:cNvPr>
            <p:cNvSpPr/>
            <p:nvPr/>
          </p:nvSpPr>
          <p:spPr>
            <a:xfrm>
              <a:off x="2927190" y="6465410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E570D85-C7BF-42E7-80F4-A0E0465E4803}"/>
                </a:ext>
              </a:extLst>
            </p:cNvPr>
            <p:cNvSpPr/>
            <p:nvPr/>
          </p:nvSpPr>
          <p:spPr>
            <a:xfrm>
              <a:off x="385763" y="5736193"/>
              <a:ext cx="2558321" cy="805236"/>
            </a:xfrm>
            <a:custGeom>
              <a:avLst/>
              <a:gdLst>
                <a:gd name="connsiteX0" fmla="*/ 2554926 w 2558321"/>
                <a:gd name="connsiteY0" fmla="*/ 776231 h 805236"/>
                <a:gd name="connsiteX1" fmla="*/ 2536591 w 2558321"/>
                <a:gd name="connsiteY1" fmla="*/ 805123 h 805236"/>
                <a:gd name="connsiteX2" fmla="*/ 2554926 w 2558321"/>
                <a:gd name="connsiteY2" fmla="*/ 776231 h 805236"/>
                <a:gd name="connsiteX3" fmla="*/ 281939 w 2558321"/>
                <a:gd name="connsiteY3" fmla="*/ 749007 h 805236"/>
                <a:gd name="connsiteX4" fmla="*/ 276939 w 2558321"/>
                <a:gd name="connsiteY4" fmla="*/ 755119 h 805236"/>
                <a:gd name="connsiteX5" fmla="*/ 282495 w 2558321"/>
                <a:gd name="connsiteY5" fmla="*/ 782899 h 805236"/>
                <a:gd name="connsiteX6" fmla="*/ 289718 w 2558321"/>
                <a:gd name="connsiteY6" fmla="*/ 782343 h 805236"/>
                <a:gd name="connsiteX7" fmla="*/ 285274 w 2558321"/>
                <a:gd name="connsiteY7" fmla="*/ 758452 h 805236"/>
                <a:gd name="connsiteX8" fmla="*/ 281939 w 2558321"/>
                <a:gd name="connsiteY8" fmla="*/ 749007 h 805236"/>
                <a:gd name="connsiteX9" fmla="*/ 207697 w 2558321"/>
                <a:gd name="connsiteY9" fmla="*/ 741158 h 805236"/>
                <a:gd name="connsiteX10" fmla="*/ 182486 w 2558321"/>
                <a:gd name="connsiteY10" fmla="*/ 746228 h 805236"/>
                <a:gd name="connsiteX11" fmla="*/ 169151 w 2558321"/>
                <a:gd name="connsiteY11" fmla="*/ 751228 h 805236"/>
                <a:gd name="connsiteX12" fmla="*/ 178597 w 2558321"/>
                <a:gd name="connsiteY12" fmla="*/ 764563 h 805236"/>
                <a:gd name="connsiteX13" fmla="*/ 204155 w 2558321"/>
                <a:gd name="connsiteY13" fmla="*/ 779009 h 805236"/>
                <a:gd name="connsiteX14" fmla="*/ 221934 w 2558321"/>
                <a:gd name="connsiteY14" fmla="*/ 789566 h 805236"/>
                <a:gd name="connsiteX15" fmla="*/ 231935 w 2558321"/>
                <a:gd name="connsiteY15" fmla="*/ 766786 h 805236"/>
                <a:gd name="connsiteX16" fmla="*/ 227490 w 2558321"/>
                <a:gd name="connsiteY16" fmla="*/ 757340 h 805236"/>
                <a:gd name="connsiteX17" fmla="*/ 207697 w 2558321"/>
                <a:gd name="connsiteY17" fmla="*/ 741158 h 805236"/>
                <a:gd name="connsiteX18" fmla="*/ 247 w 2558321"/>
                <a:gd name="connsiteY18" fmla="*/ 0 h 805236"/>
                <a:gd name="connsiteX19" fmla="*/ 75254 w 2558321"/>
                <a:gd name="connsiteY19" fmla="*/ 0 h 805236"/>
                <a:gd name="connsiteX20" fmla="*/ 75254 w 2558321"/>
                <a:gd name="connsiteY20" fmla="*/ 540653 h 805236"/>
                <a:gd name="connsiteX21" fmla="*/ 78032 w 2558321"/>
                <a:gd name="connsiteY21" fmla="*/ 591214 h 805236"/>
                <a:gd name="connsiteX22" fmla="*/ 293052 w 2558321"/>
                <a:gd name="connsiteY22" fmla="*/ 729560 h 805236"/>
                <a:gd name="connsiteX23" fmla="*/ 771985 w 2558321"/>
                <a:gd name="connsiteY23" fmla="*/ 729004 h 805236"/>
                <a:gd name="connsiteX24" fmla="*/ 794209 w 2558321"/>
                <a:gd name="connsiteY24" fmla="*/ 739006 h 805236"/>
                <a:gd name="connsiteX25" fmla="*/ 790320 w 2558321"/>
                <a:gd name="connsiteY25" fmla="*/ 754563 h 805236"/>
                <a:gd name="connsiteX26" fmla="*/ 840325 w 2558321"/>
                <a:gd name="connsiteY26" fmla="*/ 769008 h 805236"/>
                <a:gd name="connsiteX27" fmla="*/ 832546 w 2558321"/>
                <a:gd name="connsiteY27" fmla="*/ 750118 h 805236"/>
                <a:gd name="connsiteX28" fmla="*/ 807544 w 2558321"/>
                <a:gd name="connsiteY28" fmla="*/ 737895 h 805236"/>
                <a:gd name="connsiteX29" fmla="*/ 795320 w 2558321"/>
                <a:gd name="connsiteY29" fmla="*/ 739006 h 805236"/>
                <a:gd name="connsiteX30" fmla="*/ 828657 w 2558321"/>
                <a:gd name="connsiteY30" fmla="*/ 733449 h 805236"/>
                <a:gd name="connsiteX31" fmla="*/ 855881 w 2558321"/>
                <a:gd name="connsiteY31" fmla="*/ 740116 h 805236"/>
                <a:gd name="connsiteX32" fmla="*/ 885329 w 2558321"/>
                <a:gd name="connsiteY32" fmla="*/ 729560 h 805236"/>
                <a:gd name="connsiteX33" fmla="*/ 1075901 w 2558321"/>
                <a:gd name="connsiteY33" fmla="*/ 729560 h 805236"/>
                <a:gd name="connsiteX34" fmla="*/ 1058678 w 2558321"/>
                <a:gd name="connsiteY34" fmla="*/ 772342 h 805236"/>
                <a:gd name="connsiteX35" fmla="*/ 1063678 w 2558321"/>
                <a:gd name="connsiteY35" fmla="*/ 781787 h 805236"/>
                <a:gd name="connsiteX36" fmla="*/ 1072568 w 2558321"/>
                <a:gd name="connsiteY36" fmla="*/ 775120 h 805236"/>
                <a:gd name="connsiteX37" fmla="*/ 1083680 w 2558321"/>
                <a:gd name="connsiteY37" fmla="*/ 760675 h 805236"/>
                <a:gd name="connsiteX38" fmla="*/ 1094237 w 2558321"/>
                <a:gd name="connsiteY38" fmla="*/ 785121 h 805236"/>
                <a:gd name="connsiteX39" fmla="*/ 1114239 w 2558321"/>
                <a:gd name="connsiteY39" fmla="*/ 780120 h 805236"/>
                <a:gd name="connsiteX40" fmla="*/ 1108682 w 2558321"/>
                <a:gd name="connsiteY40" fmla="*/ 764008 h 805236"/>
                <a:gd name="connsiteX41" fmla="*/ 1130907 w 2558321"/>
                <a:gd name="connsiteY41" fmla="*/ 730116 h 805236"/>
                <a:gd name="connsiteX42" fmla="*/ 1662623 w 2558321"/>
                <a:gd name="connsiteY42" fmla="*/ 730116 h 805236"/>
                <a:gd name="connsiteX43" fmla="*/ 1678735 w 2558321"/>
                <a:gd name="connsiteY43" fmla="*/ 739561 h 805236"/>
                <a:gd name="connsiteX44" fmla="*/ 1649843 w 2558321"/>
                <a:gd name="connsiteY44" fmla="*/ 753451 h 805236"/>
                <a:gd name="connsiteX45" fmla="*/ 1655400 w 2558321"/>
                <a:gd name="connsiteY45" fmla="*/ 789010 h 805236"/>
                <a:gd name="connsiteX46" fmla="*/ 1687624 w 2558321"/>
                <a:gd name="connsiteY46" fmla="*/ 785676 h 805236"/>
                <a:gd name="connsiteX47" fmla="*/ 1685958 w 2558321"/>
                <a:gd name="connsiteY47" fmla="*/ 760675 h 805236"/>
                <a:gd name="connsiteX48" fmla="*/ 1679291 w 2558321"/>
                <a:gd name="connsiteY48" fmla="*/ 739561 h 805236"/>
                <a:gd name="connsiteX49" fmla="*/ 1703737 w 2558321"/>
                <a:gd name="connsiteY49" fmla="*/ 731783 h 805236"/>
                <a:gd name="connsiteX50" fmla="*/ 1705960 w 2558321"/>
                <a:gd name="connsiteY50" fmla="*/ 760119 h 805236"/>
                <a:gd name="connsiteX51" fmla="*/ 1734296 w 2558321"/>
                <a:gd name="connsiteY51" fmla="*/ 789010 h 805236"/>
                <a:gd name="connsiteX52" fmla="*/ 1747075 w 2558321"/>
                <a:gd name="connsiteY52" fmla="*/ 776231 h 805236"/>
                <a:gd name="connsiteX53" fmla="*/ 1757075 w 2558321"/>
                <a:gd name="connsiteY53" fmla="*/ 759007 h 805236"/>
                <a:gd name="connsiteX54" fmla="*/ 1772632 w 2558321"/>
                <a:gd name="connsiteY54" fmla="*/ 742895 h 805236"/>
                <a:gd name="connsiteX55" fmla="*/ 1770966 w 2558321"/>
                <a:gd name="connsiteY55" fmla="*/ 762896 h 805236"/>
                <a:gd name="connsiteX56" fmla="*/ 1778744 w 2558321"/>
                <a:gd name="connsiteY56" fmla="*/ 779565 h 805236"/>
                <a:gd name="connsiteX57" fmla="*/ 1794301 w 2558321"/>
                <a:gd name="connsiteY57" fmla="*/ 775120 h 805236"/>
                <a:gd name="connsiteX58" fmla="*/ 1804302 w 2558321"/>
                <a:gd name="connsiteY58" fmla="*/ 750673 h 805236"/>
                <a:gd name="connsiteX59" fmla="*/ 1792635 w 2558321"/>
                <a:gd name="connsiteY59" fmla="*/ 739561 h 805236"/>
                <a:gd name="connsiteX60" fmla="*/ 1810414 w 2558321"/>
                <a:gd name="connsiteY60" fmla="*/ 730116 h 805236"/>
                <a:gd name="connsiteX61" fmla="*/ 1964317 w 2558321"/>
                <a:gd name="connsiteY61" fmla="*/ 730116 h 805236"/>
                <a:gd name="connsiteX62" fmla="*/ 2011543 w 2558321"/>
                <a:gd name="connsiteY62" fmla="*/ 730116 h 805236"/>
                <a:gd name="connsiteX63" fmla="*/ 2008766 w 2558321"/>
                <a:gd name="connsiteY63" fmla="*/ 770675 h 805236"/>
                <a:gd name="connsiteX64" fmla="*/ 2038768 w 2558321"/>
                <a:gd name="connsiteY64" fmla="*/ 784565 h 805236"/>
                <a:gd name="connsiteX65" fmla="*/ 2071549 w 2558321"/>
                <a:gd name="connsiteY65" fmla="*/ 759563 h 805236"/>
                <a:gd name="connsiteX66" fmla="*/ 2140999 w 2558321"/>
                <a:gd name="connsiteY66" fmla="*/ 730671 h 805236"/>
                <a:gd name="connsiteX67" fmla="*/ 2516590 w 2558321"/>
                <a:gd name="connsiteY67" fmla="*/ 730116 h 805236"/>
                <a:gd name="connsiteX68" fmla="*/ 2536037 w 2558321"/>
                <a:gd name="connsiteY68" fmla="*/ 766231 h 805236"/>
                <a:gd name="connsiteX69" fmla="*/ 2520480 w 2558321"/>
                <a:gd name="connsiteY69" fmla="*/ 800678 h 805236"/>
                <a:gd name="connsiteX70" fmla="*/ 2512145 w 2558321"/>
                <a:gd name="connsiteY70" fmla="*/ 803456 h 805236"/>
                <a:gd name="connsiteX71" fmla="*/ 2446584 w 2558321"/>
                <a:gd name="connsiteY71" fmla="*/ 801234 h 805236"/>
                <a:gd name="connsiteX72" fmla="*/ 2396024 w 2558321"/>
                <a:gd name="connsiteY72" fmla="*/ 803456 h 805236"/>
                <a:gd name="connsiteX73" fmla="*/ 2352130 w 2558321"/>
                <a:gd name="connsiteY73" fmla="*/ 804011 h 805236"/>
                <a:gd name="connsiteX74" fmla="*/ 2298237 w 2558321"/>
                <a:gd name="connsiteY74" fmla="*/ 804011 h 805236"/>
                <a:gd name="connsiteX75" fmla="*/ 2179337 w 2558321"/>
                <a:gd name="connsiteY75" fmla="*/ 804011 h 805236"/>
                <a:gd name="connsiteX76" fmla="*/ 2130443 w 2558321"/>
                <a:gd name="connsiteY76" fmla="*/ 804011 h 805236"/>
                <a:gd name="connsiteX77" fmla="*/ 484181 w 2558321"/>
                <a:gd name="connsiteY77" fmla="*/ 804011 h 805236"/>
                <a:gd name="connsiteX78" fmla="*/ 451400 w 2558321"/>
                <a:gd name="connsiteY78" fmla="*/ 801234 h 805236"/>
                <a:gd name="connsiteX79" fmla="*/ 282495 w 2558321"/>
                <a:gd name="connsiteY79" fmla="*/ 805123 h 805236"/>
                <a:gd name="connsiteX80" fmla="*/ 261382 w 2558321"/>
                <a:gd name="connsiteY80" fmla="*/ 792899 h 805236"/>
                <a:gd name="connsiteX81" fmla="*/ 156928 w 2558321"/>
                <a:gd name="connsiteY81" fmla="*/ 796788 h 805236"/>
                <a:gd name="connsiteX82" fmla="*/ 54697 w 2558321"/>
                <a:gd name="connsiteY82" fmla="*/ 731783 h 805236"/>
                <a:gd name="connsiteX83" fmla="*/ 6914 w 2558321"/>
                <a:gd name="connsiteY83" fmla="*/ 625106 h 805236"/>
                <a:gd name="connsiteX84" fmla="*/ 247 w 2558321"/>
                <a:gd name="connsiteY84" fmla="*/ 601770 h 80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558321" h="805236">
                  <a:moveTo>
                    <a:pt x="2554926" y="776231"/>
                  </a:moveTo>
                  <a:cubicBezTo>
                    <a:pt x="2561038" y="801789"/>
                    <a:pt x="2561038" y="801789"/>
                    <a:pt x="2536591" y="805123"/>
                  </a:cubicBezTo>
                  <a:cubicBezTo>
                    <a:pt x="2546592" y="795122"/>
                    <a:pt x="2551037" y="786787"/>
                    <a:pt x="2554926" y="776231"/>
                  </a:cubicBezTo>
                  <a:close/>
                  <a:moveTo>
                    <a:pt x="281939" y="749007"/>
                  </a:moveTo>
                  <a:cubicBezTo>
                    <a:pt x="279717" y="751784"/>
                    <a:pt x="278606" y="753451"/>
                    <a:pt x="276939" y="755119"/>
                  </a:cubicBezTo>
                  <a:cubicBezTo>
                    <a:pt x="265827" y="766786"/>
                    <a:pt x="279162" y="774008"/>
                    <a:pt x="282495" y="782899"/>
                  </a:cubicBezTo>
                  <a:cubicBezTo>
                    <a:pt x="284162" y="788455"/>
                    <a:pt x="288051" y="784010"/>
                    <a:pt x="289718" y="782343"/>
                  </a:cubicBezTo>
                  <a:cubicBezTo>
                    <a:pt x="298608" y="772898"/>
                    <a:pt x="290274" y="766231"/>
                    <a:pt x="285274" y="758452"/>
                  </a:cubicBezTo>
                  <a:cubicBezTo>
                    <a:pt x="283606" y="756229"/>
                    <a:pt x="283606" y="753451"/>
                    <a:pt x="281939" y="749007"/>
                  </a:cubicBezTo>
                  <a:close/>
                  <a:moveTo>
                    <a:pt x="207697" y="741158"/>
                  </a:moveTo>
                  <a:cubicBezTo>
                    <a:pt x="199710" y="741506"/>
                    <a:pt x="190820" y="745395"/>
                    <a:pt x="182486" y="746228"/>
                  </a:cubicBezTo>
                  <a:cubicBezTo>
                    <a:pt x="177486" y="746784"/>
                    <a:pt x="170818" y="742339"/>
                    <a:pt x="169151" y="751228"/>
                  </a:cubicBezTo>
                  <a:cubicBezTo>
                    <a:pt x="167485" y="759007"/>
                    <a:pt x="174152" y="761230"/>
                    <a:pt x="178597" y="764563"/>
                  </a:cubicBezTo>
                  <a:cubicBezTo>
                    <a:pt x="186931" y="770119"/>
                    <a:pt x="198043" y="769008"/>
                    <a:pt x="204155" y="779009"/>
                  </a:cubicBezTo>
                  <a:cubicBezTo>
                    <a:pt x="208044" y="785121"/>
                    <a:pt x="213045" y="792899"/>
                    <a:pt x="221934" y="789566"/>
                  </a:cubicBezTo>
                  <a:cubicBezTo>
                    <a:pt x="233046" y="785676"/>
                    <a:pt x="224713" y="773453"/>
                    <a:pt x="231935" y="766786"/>
                  </a:cubicBezTo>
                  <a:cubicBezTo>
                    <a:pt x="230268" y="763452"/>
                    <a:pt x="228602" y="760119"/>
                    <a:pt x="227490" y="757340"/>
                  </a:cubicBezTo>
                  <a:cubicBezTo>
                    <a:pt x="222767" y="744006"/>
                    <a:pt x="215683" y="740811"/>
                    <a:pt x="207697" y="741158"/>
                  </a:cubicBezTo>
                  <a:close/>
                  <a:moveTo>
                    <a:pt x="247" y="0"/>
                  </a:moveTo>
                  <a:lnTo>
                    <a:pt x="75254" y="0"/>
                  </a:lnTo>
                  <a:lnTo>
                    <a:pt x="75254" y="540653"/>
                  </a:lnTo>
                  <a:cubicBezTo>
                    <a:pt x="75254" y="557322"/>
                    <a:pt x="76921" y="574545"/>
                    <a:pt x="78032" y="591214"/>
                  </a:cubicBezTo>
                  <a:cubicBezTo>
                    <a:pt x="120258" y="687889"/>
                    <a:pt x="189709" y="730671"/>
                    <a:pt x="293052" y="729560"/>
                  </a:cubicBezTo>
                  <a:cubicBezTo>
                    <a:pt x="453066" y="728449"/>
                    <a:pt x="612526" y="729560"/>
                    <a:pt x="771985" y="729004"/>
                  </a:cubicBezTo>
                  <a:cubicBezTo>
                    <a:pt x="781986" y="729004"/>
                    <a:pt x="788097" y="732339"/>
                    <a:pt x="794209" y="739006"/>
                  </a:cubicBezTo>
                  <a:cubicBezTo>
                    <a:pt x="793653" y="744562"/>
                    <a:pt x="800877" y="751784"/>
                    <a:pt x="790320" y="754563"/>
                  </a:cubicBezTo>
                  <a:cubicBezTo>
                    <a:pt x="799765" y="789010"/>
                    <a:pt x="805321" y="790677"/>
                    <a:pt x="840325" y="769008"/>
                  </a:cubicBezTo>
                  <a:cubicBezTo>
                    <a:pt x="824212" y="763452"/>
                    <a:pt x="824212" y="763452"/>
                    <a:pt x="832546" y="750118"/>
                  </a:cubicBezTo>
                  <a:cubicBezTo>
                    <a:pt x="823656" y="747895"/>
                    <a:pt x="809210" y="756229"/>
                    <a:pt x="807544" y="737895"/>
                  </a:cubicBezTo>
                  <a:cubicBezTo>
                    <a:pt x="807544" y="734005"/>
                    <a:pt x="799765" y="736783"/>
                    <a:pt x="795320" y="739006"/>
                  </a:cubicBezTo>
                  <a:cubicBezTo>
                    <a:pt x="803098" y="720115"/>
                    <a:pt x="820322" y="727338"/>
                    <a:pt x="828657" y="733449"/>
                  </a:cubicBezTo>
                  <a:cubicBezTo>
                    <a:pt x="838102" y="740672"/>
                    <a:pt x="845881" y="740672"/>
                    <a:pt x="855881" y="740116"/>
                  </a:cubicBezTo>
                  <a:cubicBezTo>
                    <a:pt x="863660" y="730116"/>
                    <a:pt x="874217" y="729560"/>
                    <a:pt x="885329" y="729560"/>
                  </a:cubicBezTo>
                  <a:cubicBezTo>
                    <a:pt x="947001" y="729560"/>
                    <a:pt x="1008117" y="729560"/>
                    <a:pt x="1075901" y="729560"/>
                  </a:cubicBezTo>
                  <a:cubicBezTo>
                    <a:pt x="1054233" y="740672"/>
                    <a:pt x="1058678" y="757340"/>
                    <a:pt x="1058678" y="772342"/>
                  </a:cubicBezTo>
                  <a:cubicBezTo>
                    <a:pt x="1058678" y="775675"/>
                    <a:pt x="1057567" y="781231"/>
                    <a:pt x="1063678" y="781787"/>
                  </a:cubicBezTo>
                  <a:cubicBezTo>
                    <a:pt x="1068124" y="782343"/>
                    <a:pt x="1070901" y="780120"/>
                    <a:pt x="1072568" y="775120"/>
                  </a:cubicBezTo>
                  <a:cubicBezTo>
                    <a:pt x="1074235" y="769564"/>
                    <a:pt x="1070901" y="757340"/>
                    <a:pt x="1083680" y="760675"/>
                  </a:cubicBezTo>
                  <a:cubicBezTo>
                    <a:pt x="1095904" y="764008"/>
                    <a:pt x="1095904" y="774564"/>
                    <a:pt x="1094237" y="785121"/>
                  </a:cubicBezTo>
                  <a:cubicBezTo>
                    <a:pt x="1103126" y="792899"/>
                    <a:pt x="1107572" y="782343"/>
                    <a:pt x="1114239" y="780120"/>
                  </a:cubicBezTo>
                  <a:cubicBezTo>
                    <a:pt x="1112572" y="775120"/>
                    <a:pt x="1110905" y="769564"/>
                    <a:pt x="1108682" y="764008"/>
                  </a:cubicBezTo>
                  <a:cubicBezTo>
                    <a:pt x="1100904" y="744562"/>
                    <a:pt x="1109793" y="730116"/>
                    <a:pt x="1130907" y="730116"/>
                  </a:cubicBezTo>
                  <a:cubicBezTo>
                    <a:pt x="1308145" y="730116"/>
                    <a:pt x="1485384" y="730116"/>
                    <a:pt x="1662623" y="730116"/>
                  </a:cubicBezTo>
                  <a:cubicBezTo>
                    <a:pt x="1668734" y="730116"/>
                    <a:pt x="1681513" y="724004"/>
                    <a:pt x="1678735" y="739561"/>
                  </a:cubicBezTo>
                  <a:cubicBezTo>
                    <a:pt x="1666512" y="739006"/>
                    <a:pt x="1651510" y="736783"/>
                    <a:pt x="1649843" y="753451"/>
                  </a:cubicBezTo>
                  <a:cubicBezTo>
                    <a:pt x="1648732" y="765119"/>
                    <a:pt x="1653177" y="777343"/>
                    <a:pt x="1655400" y="789010"/>
                  </a:cubicBezTo>
                  <a:cubicBezTo>
                    <a:pt x="1667623" y="801234"/>
                    <a:pt x="1676512" y="794566"/>
                    <a:pt x="1687624" y="785676"/>
                  </a:cubicBezTo>
                  <a:cubicBezTo>
                    <a:pt x="1699848" y="775120"/>
                    <a:pt x="1692069" y="768452"/>
                    <a:pt x="1685958" y="760675"/>
                  </a:cubicBezTo>
                  <a:cubicBezTo>
                    <a:pt x="1680957" y="754007"/>
                    <a:pt x="1678735" y="747339"/>
                    <a:pt x="1679291" y="739561"/>
                  </a:cubicBezTo>
                  <a:cubicBezTo>
                    <a:pt x="1685958" y="732339"/>
                    <a:pt x="1696515" y="725671"/>
                    <a:pt x="1703737" y="731783"/>
                  </a:cubicBezTo>
                  <a:cubicBezTo>
                    <a:pt x="1708738" y="736227"/>
                    <a:pt x="1708738" y="750118"/>
                    <a:pt x="1705960" y="760119"/>
                  </a:cubicBezTo>
                  <a:cubicBezTo>
                    <a:pt x="1700404" y="782343"/>
                    <a:pt x="1723739" y="781231"/>
                    <a:pt x="1734296" y="789010"/>
                  </a:cubicBezTo>
                  <a:cubicBezTo>
                    <a:pt x="1747075" y="798455"/>
                    <a:pt x="1743741" y="781787"/>
                    <a:pt x="1747075" y="776231"/>
                  </a:cubicBezTo>
                  <a:cubicBezTo>
                    <a:pt x="1750408" y="770675"/>
                    <a:pt x="1752631" y="763452"/>
                    <a:pt x="1757075" y="759007"/>
                  </a:cubicBezTo>
                  <a:cubicBezTo>
                    <a:pt x="1762631" y="753451"/>
                    <a:pt x="1763743" y="739006"/>
                    <a:pt x="1772632" y="742895"/>
                  </a:cubicBezTo>
                  <a:cubicBezTo>
                    <a:pt x="1782633" y="746784"/>
                    <a:pt x="1774299" y="755674"/>
                    <a:pt x="1770966" y="762896"/>
                  </a:cubicBezTo>
                  <a:cubicBezTo>
                    <a:pt x="1767632" y="769564"/>
                    <a:pt x="1773188" y="776231"/>
                    <a:pt x="1778744" y="779565"/>
                  </a:cubicBezTo>
                  <a:cubicBezTo>
                    <a:pt x="1784300" y="782899"/>
                    <a:pt x="1790412" y="780676"/>
                    <a:pt x="1794301" y="775120"/>
                  </a:cubicBezTo>
                  <a:cubicBezTo>
                    <a:pt x="1799302" y="767897"/>
                    <a:pt x="1806524" y="761230"/>
                    <a:pt x="1804302" y="750673"/>
                  </a:cubicBezTo>
                  <a:cubicBezTo>
                    <a:pt x="1798191" y="749562"/>
                    <a:pt x="1789856" y="749562"/>
                    <a:pt x="1792635" y="739561"/>
                  </a:cubicBezTo>
                  <a:cubicBezTo>
                    <a:pt x="1794856" y="731227"/>
                    <a:pt x="1802080" y="730116"/>
                    <a:pt x="1810414" y="730116"/>
                  </a:cubicBezTo>
                  <a:cubicBezTo>
                    <a:pt x="1861530" y="730116"/>
                    <a:pt x="1913201" y="730116"/>
                    <a:pt x="1964317" y="730116"/>
                  </a:cubicBezTo>
                  <a:cubicBezTo>
                    <a:pt x="1979318" y="730116"/>
                    <a:pt x="1994875" y="730116"/>
                    <a:pt x="2011543" y="730116"/>
                  </a:cubicBezTo>
                  <a:cubicBezTo>
                    <a:pt x="2005987" y="744006"/>
                    <a:pt x="2009876" y="757340"/>
                    <a:pt x="2008766" y="770675"/>
                  </a:cubicBezTo>
                  <a:cubicBezTo>
                    <a:pt x="2015432" y="782899"/>
                    <a:pt x="2021544" y="796233"/>
                    <a:pt x="2038768" y="784565"/>
                  </a:cubicBezTo>
                  <a:cubicBezTo>
                    <a:pt x="2044324" y="769008"/>
                    <a:pt x="2066548" y="774008"/>
                    <a:pt x="2071549" y="759563"/>
                  </a:cubicBezTo>
                  <a:cubicBezTo>
                    <a:pt x="2083772" y="722337"/>
                    <a:pt x="2115442" y="730671"/>
                    <a:pt x="2140999" y="730671"/>
                  </a:cubicBezTo>
                  <a:cubicBezTo>
                    <a:pt x="2266011" y="729560"/>
                    <a:pt x="2391578" y="730116"/>
                    <a:pt x="2516590" y="730116"/>
                  </a:cubicBezTo>
                  <a:cubicBezTo>
                    <a:pt x="2538259" y="730116"/>
                    <a:pt x="2546037" y="746228"/>
                    <a:pt x="2536037" y="766231"/>
                  </a:cubicBezTo>
                  <a:cubicBezTo>
                    <a:pt x="2530480" y="776787"/>
                    <a:pt x="2511034" y="782343"/>
                    <a:pt x="2520480" y="800678"/>
                  </a:cubicBezTo>
                  <a:cubicBezTo>
                    <a:pt x="2521590" y="802345"/>
                    <a:pt x="2515479" y="803456"/>
                    <a:pt x="2512145" y="803456"/>
                  </a:cubicBezTo>
                  <a:cubicBezTo>
                    <a:pt x="2490477" y="802345"/>
                    <a:pt x="2468252" y="805678"/>
                    <a:pt x="2446584" y="801234"/>
                  </a:cubicBezTo>
                  <a:cubicBezTo>
                    <a:pt x="2428805" y="789010"/>
                    <a:pt x="2412692" y="802900"/>
                    <a:pt x="2396024" y="803456"/>
                  </a:cubicBezTo>
                  <a:cubicBezTo>
                    <a:pt x="2381578" y="804011"/>
                    <a:pt x="2366577" y="804011"/>
                    <a:pt x="2352130" y="804011"/>
                  </a:cubicBezTo>
                  <a:cubicBezTo>
                    <a:pt x="2334351" y="805678"/>
                    <a:pt x="2316016" y="805123"/>
                    <a:pt x="2298237" y="804011"/>
                  </a:cubicBezTo>
                  <a:cubicBezTo>
                    <a:pt x="2258789" y="804011"/>
                    <a:pt x="2218785" y="804011"/>
                    <a:pt x="2179337" y="804011"/>
                  </a:cubicBezTo>
                  <a:cubicBezTo>
                    <a:pt x="2163224" y="805123"/>
                    <a:pt x="2147111" y="804567"/>
                    <a:pt x="2130443" y="804011"/>
                  </a:cubicBezTo>
                  <a:cubicBezTo>
                    <a:pt x="1581504" y="804011"/>
                    <a:pt x="1033120" y="804011"/>
                    <a:pt x="484181" y="804011"/>
                  </a:cubicBezTo>
                  <a:cubicBezTo>
                    <a:pt x="473069" y="804011"/>
                    <a:pt x="461957" y="806234"/>
                    <a:pt x="451400" y="801234"/>
                  </a:cubicBezTo>
                  <a:cubicBezTo>
                    <a:pt x="395283" y="806790"/>
                    <a:pt x="338611" y="799567"/>
                    <a:pt x="282495" y="805123"/>
                  </a:cubicBezTo>
                  <a:cubicBezTo>
                    <a:pt x="269161" y="806790"/>
                    <a:pt x="279162" y="789566"/>
                    <a:pt x="261382" y="792899"/>
                  </a:cubicBezTo>
                  <a:cubicBezTo>
                    <a:pt x="228046" y="799567"/>
                    <a:pt x="193043" y="811235"/>
                    <a:pt x="156928" y="796788"/>
                  </a:cubicBezTo>
                  <a:cubicBezTo>
                    <a:pt x="118591" y="781231"/>
                    <a:pt x="81922" y="764563"/>
                    <a:pt x="54697" y="731783"/>
                  </a:cubicBezTo>
                  <a:cubicBezTo>
                    <a:pt x="29139" y="700668"/>
                    <a:pt x="11359" y="665665"/>
                    <a:pt x="6914" y="625106"/>
                  </a:cubicBezTo>
                  <a:cubicBezTo>
                    <a:pt x="-1975" y="618994"/>
                    <a:pt x="247" y="610105"/>
                    <a:pt x="247" y="601770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F678E8-65C8-4A8B-AF83-8C4B36E353F8}"/>
                </a:ext>
              </a:extLst>
            </p:cNvPr>
            <p:cNvSpPr/>
            <p:nvPr/>
          </p:nvSpPr>
          <p:spPr>
            <a:xfrm>
              <a:off x="385763" y="417483"/>
              <a:ext cx="2558629" cy="806208"/>
            </a:xfrm>
            <a:custGeom>
              <a:avLst/>
              <a:gdLst>
                <a:gd name="connsiteX0" fmla="*/ 9489 w 2558629"/>
                <a:gd name="connsiteY0" fmla="*/ 392327 h 806208"/>
                <a:gd name="connsiteX1" fmla="*/ 29491 w 2558629"/>
                <a:gd name="connsiteY1" fmla="*/ 423441 h 806208"/>
                <a:gd name="connsiteX2" fmla="*/ 40603 w 2558629"/>
                <a:gd name="connsiteY2" fmla="*/ 427331 h 806208"/>
                <a:gd name="connsiteX3" fmla="*/ 37269 w 2558629"/>
                <a:gd name="connsiteY3" fmla="*/ 417885 h 806208"/>
                <a:gd name="connsiteX4" fmla="*/ 31158 w 2558629"/>
                <a:gd name="connsiteY4" fmla="*/ 408440 h 806208"/>
                <a:gd name="connsiteX5" fmla="*/ 9489 w 2558629"/>
                <a:gd name="connsiteY5" fmla="*/ 392327 h 806208"/>
                <a:gd name="connsiteX6" fmla="*/ 32616 w 2558629"/>
                <a:gd name="connsiteY6" fmla="*/ 121955 h 806208"/>
                <a:gd name="connsiteX7" fmla="*/ 64494 w 2558629"/>
                <a:gd name="connsiteY7" fmla="*/ 133414 h 806208"/>
                <a:gd name="connsiteX8" fmla="*/ 101719 w 2558629"/>
                <a:gd name="connsiteY8" fmla="*/ 133414 h 806208"/>
                <a:gd name="connsiteX9" fmla="*/ 123388 w 2558629"/>
                <a:gd name="connsiteY9" fmla="*/ 133970 h 806208"/>
                <a:gd name="connsiteX10" fmla="*/ 63383 w 2558629"/>
                <a:gd name="connsiteY10" fmla="*/ 229534 h 806208"/>
                <a:gd name="connsiteX11" fmla="*/ 64494 w 2558629"/>
                <a:gd name="connsiteY11" fmla="*/ 243980 h 806208"/>
                <a:gd name="connsiteX12" fmla="*/ 76162 w 2558629"/>
                <a:gd name="connsiteY12" fmla="*/ 274538 h 806208"/>
                <a:gd name="connsiteX13" fmla="*/ 75050 w 2558629"/>
                <a:gd name="connsiteY13" fmla="*/ 413440 h 806208"/>
                <a:gd name="connsiteX14" fmla="*/ 67827 w 2558629"/>
                <a:gd name="connsiteY14" fmla="*/ 463445 h 806208"/>
                <a:gd name="connsiteX15" fmla="*/ 73939 w 2558629"/>
                <a:gd name="connsiteY15" fmla="*/ 465112 h 806208"/>
                <a:gd name="connsiteX16" fmla="*/ 73939 w 2558629"/>
                <a:gd name="connsiteY16" fmla="*/ 465668 h 806208"/>
                <a:gd name="connsiteX17" fmla="*/ 73383 w 2558629"/>
                <a:gd name="connsiteY17" fmla="*/ 550675 h 806208"/>
                <a:gd name="connsiteX18" fmla="*/ 75606 w 2558629"/>
                <a:gd name="connsiteY18" fmla="*/ 750694 h 806208"/>
                <a:gd name="connsiteX19" fmla="*/ 75606 w 2558629"/>
                <a:gd name="connsiteY19" fmla="*/ 806208 h 806208"/>
                <a:gd name="connsiteX20" fmla="*/ 599 w 2558629"/>
                <a:gd name="connsiteY20" fmla="*/ 806208 h 806208"/>
                <a:gd name="connsiteX21" fmla="*/ 599 w 2558629"/>
                <a:gd name="connsiteY21" fmla="*/ 542342 h 806208"/>
                <a:gd name="connsiteX22" fmla="*/ 3377 w 2558629"/>
                <a:gd name="connsiteY22" fmla="*/ 525118 h 806208"/>
                <a:gd name="connsiteX23" fmla="*/ 599 w 2558629"/>
                <a:gd name="connsiteY23" fmla="*/ 307320 h 806208"/>
                <a:gd name="connsiteX24" fmla="*/ 10044 w 2558629"/>
                <a:gd name="connsiteY24" fmla="*/ 296208 h 806208"/>
                <a:gd name="connsiteX25" fmla="*/ 26713 w 2558629"/>
                <a:gd name="connsiteY25" fmla="*/ 287317 h 806208"/>
                <a:gd name="connsiteX26" fmla="*/ 20046 w 2558629"/>
                <a:gd name="connsiteY26" fmla="*/ 274538 h 806208"/>
                <a:gd name="connsiteX27" fmla="*/ 1155 w 2558629"/>
                <a:gd name="connsiteY27" fmla="*/ 277872 h 806208"/>
                <a:gd name="connsiteX28" fmla="*/ 12822 w 2558629"/>
                <a:gd name="connsiteY28" fmla="*/ 150082 h 806208"/>
                <a:gd name="connsiteX29" fmla="*/ 32616 w 2558629"/>
                <a:gd name="connsiteY29" fmla="*/ 121955 h 806208"/>
                <a:gd name="connsiteX30" fmla="*/ 150959 w 2558629"/>
                <a:gd name="connsiteY30" fmla="*/ 87854 h 806208"/>
                <a:gd name="connsiteX31" fmla="*/ 157835 w 2558629"/>
                <a:gd name="connsiteY31" fmla="*/ 89521 h 806208"/>
                <a:gd name="connsiteX32" fmla="*/ 160613 w 2558629"/>
                <a:gd name="connsiteY32" fmla="*/ 108412 h 806208"/>
                <a:gd name="connsiteX33" fmla="*/ 125054 w 2558629"/>
                <a:gd name="connsiteY33" fmla="*/ 132858 h 806208"/>
                <a:gd name="connsiteX34" fmla="*/ 144501 w 2558629"/>
                <a:gd name="connsiteY34" fmla="*/ 94522 h 806208"/>
                <a:gd name="connsiteX35" fmla="*/ 150959 w 2558629"/>
                <a:gd name="connsiteY35" fmla="*/ 87854 h 806208"/>
                <a:gd name="connsiteX36" fmla="*/ 2447491 w 2558629"/>
                <a:gd name="connsiteY36" fmla="*/ 64519 h 806208"/>
                <a:gd name="connsiteX37" fmla="*/ 2465271 w 2558629"/>
                <a:gd name="connsiteY37" fmla="*/ 74520 h 806208"/>
                <a:gd name="connsiteX38" fmla="*/ 2443602 w 2558629"/>
                <a:gd name="connsiteY38" fmla="*/ 72297 h 806208"/>
                <a:gd name="connsiteX39" fmla="*/ 2447491 w 2558629"/>
                <a:gd name="connsiteY39" fmla="*/ 64519 h 806208"/>
                <a:gd name="connsiteX40" fmla="*/ 2305257 w 2558629"/>
                <a:gd name="connsiteY40" fmla="*/ 3401 h 806208"/>
                <a:gd name="connsiteX41" fmla="*/ 2506942 w 2558629"/>
                <a:gd name="connsiteY41" fmla="*/ 3401 h 806208"/>
                <a:gd name="connsiteX42" fmla="*/ 2440825 w 2558629"/>
                <a:gd name="connsiteY42" fmla="*/ 58407 h 806208"/>
                <a:gd name="connsiteX43" fmla="*/ 2409710 w 2558629"/>
                <a:gd name="connsiteY43" fmla="*/ 74519 h 806208"/>
                <a:gd name="connsiteX44" fmla="*/ 2318591 w 2558629"/>
                <a:gd name="connsiteY44" fmla="*/ 73963 h 806208"/>
                <a:gd name="connsiteX45" fmla="*/ 2286366 w 2558629"/>
                <a:gd name="connsiteY45" fmla="*/ 50628 h 806208"/>
                <a:gd name="connsiteX46" fmla="*/ 2280254 w 2558629"/>
                <a:gd name="connsiteY46" fmla="*/ 40627 h 806208"/>
                <a:gd name="connsiteX47" fmla="*/ 2324702 w 2558629"/>
                <a:gd name="connsiteY47" fmla="*/ 41183 h 806208"/>
                <a:gd name="connsiteX48" fmla="*/ 2338037 w 2558629"/>
                <a:gd name="connsiteY48" fmla="*/ 27292 h 806208"/>
                <a:gd name="connsiteX49" fmla="*/ 2325258 w 2558629"/>
                <a:gd name="connsiteY49" fmla="*/ 17847 h 806208"/>
                <a:gd name="connsiteX50" fmla="*/ 2305257 w 2558629"/>
                <a:gd name="connsiteY50" fmla="*/ 3401 h 806208"/>
                <a:gd name="connsiteX51" fmla="*/ 800117 w 2558629"/>
                <a:gd name="connsiteY51" fmla="*/ 2291 h 806208"/>
                <a:gd name="connsiteX52" fmla="*/ 1134593 w 2558629"/>
                <a:gd name="connsiteY52" fmla="*/ 2291 h 806208"/>
                <a:gd name="connsiteX53" fmla="*/ 1106257 w 2558629"/>
                <a:gd name="connsiteY53" fmla="*/ 22848 h 806208"/>
                <a:gd name="connsiteX54" fmla="*/ 1096811 w 2558629"/>
                <a:gd name="connsiteY54" fmla="*/ 29515 h 806208"/>
                <a:gd name="connsiteX55" fmla="*/ 1105701 w 2558629"/>
                <a:gd name="connsiteY55" fmla="*/ 43962 h 806208"/>
                <a:gd name="connsiteX56" fmla="*/ 1118480 w 2558629"/>
                <a:gd name="connsiteY56" fmla="*/ 45628 h 806208"/>
                <a:gd name="connsiteX57" fmla="*/ 1150705 w 2558629"/>
                <a:gd name="connsiteY57" fmla="*/ 53407 h 806208"/>
                <a:gd name="connsiteX58" fmla="*/ 1155706 w 2558629"/>
                <a:gd name="connsiteY58" fmla="*/ 61741 h 806208"/>
                <a:gd name="connsiteX59" fmla="*/ 1184597 w 2558629"/>
                <a:gd name="connsiteY59" fmla="*/ 60630 h 806208"/>
                <a:gd name="connsiteX60" fmla="*/ 1201265 w 2558629"/>
                <a:gd name="connsiteY60" fmla="*/ 65630 h 806208"/>
                <a:gd name="connsiteX61" fmla="*/ 1189598 w 2558629"/>
                <a:gd name="connsiteY61" fmla="*/ 76187 h 806208"/>
                <a:gd name="connsiteX62" fmla="*/ 1155706 w 2558629"/>
                <a:gd name="connsiteY62" fmla="*/ 72297 h 806208"/>
                <a:gd name="connsiteX63" fmla="*/ 1067364 w 2558629"/>
                <a:gd name="connsiteY63" fmla="*/ 73408 h 806208"/>
                <a:gd name="connsiteX64" fmla="*/ 1059586 w 2558629"/>
                <a:gd name="connsiteY64" fmla="*/ 52851 h 806208"/>
                <a:gd name="connsiteX65" fmla="*/ 1049029 w 2558629"/>
                <a:gd name="connsiteY65" fmla="*/ 36739 h 806208"/>
                <a:gd name="connsiteX66" fmla="*/ 1001802 w 2558629"/>
                <a:gd name="connsiteY66" fmla="*/ 50073 h 806208"/>
                <a:gd name="connsiteX67" fmla="*/ 1005691 w 2558629"/>
                <a:gd name="connsiteY67" fmla="*/ 75075 h 806208"/>
                <a:gd name="connsiteX68" fmla="*/ 729555 w 2558629"/>
                <a:gd name="connsiteY68" fmla="*/ 75075 h 806208"/>
                <a:gd name="connsiteX69" fmla="*/ 783449 w 2558629"/>
                <a:gd name="connsiteY69" fmla="*/ 17292 h 806208"/>
                <a:gd name="connsiteX70" fmla="*/ 800117 w 2558629"/>
                <a:gd name="connsiteY70" fmla="*/ 2291 h 806208"/>
                <a:gd name="connsiteX71" fmla="*/ 2237471 w 2558629"/>
                <a:gd name="connsiteY71" fmla="*/ 1735 h 806208"/>
                <a:gd name="connsiteX72" fmla="*/ 2257474 w 2558629"/>
                <a:gd name="connsiteY72" fmla="*/ 28404 h 806208"/>
                <a:gd name="connsiteX73" fmla="*/ 2272475 w 2558629"/>
                <a:gd name="connsiteY73" fmla="*/ 58407 h 806208"/>
                <a:gd name="connsiteX74" fmla="*/ 2279142 w 2558629"/>
                <a:gd name="connsiteY74" fmla="*/ 65630 h 806208"/>
                <a:gd name="connsiteX75" fmla="*/ 2271919 w 2558629"/>
                <a:gd name="connsiteY75" fmla="*/ 73964 h 806208"/>
                <a:gd name="connsiteX76" fmla="*/ 2256918 w 2558629"/>
                <a:gd name="connsiteY76" fmla="*/ 73964 h 806208"/>
                <a:gd name="connsiteX77" fmla="*/ 1780207 w 2558629"/>
                <a:gd name="connsiteY77" fmla="*/ 73964 h 806208"/>
                <a:gd name="connsiteX78" fmla="*/ 1757427 w 2558629"/>
                <a:gd name="connsiteY78" fmla="*/ 66185 h 806208"/>
                <a:gd name="connsiteX79" fmla="*/ 1779096 w 2558629"/>
                <a:gd name="connsiteY79" fmla="*/ 54518 h 806208"/>
                <a:gd name="connsiteX80" fmla="*/ 1788541 w 2558629"/>
                <a:gd name="connsiteY80" fmla="*/ 49517 h 806208"/>
                <a:gd name="connsiteX81" fmla="*/ 1777429 w 2558629"/>
                <a:gd name="connsiteY81" fmla="*/ 47295 h 806208"/>
                <a:gd name="connsiteX82" fmla="*/ 1771317 w 2558629"/>
                <a:gd name="connsiteY82" fmla="*/ 40627 h 806208"/>
                <a:gd name="connsiteX83" fmla="*/ 1776318 w 2558629"/>
                <a:gd name="connsiteY83" fmla="*/ 33960 h 806208"/>
                <a:gd name="connsiteX84" fmla="*/ 1809099 w 2558629"/>
                <a:gd name="connsiteY84" fmla="*/ 26737 h 806208"/>
                <a:gd name="connsiteX85" fmla="*/ 1827989 w 2558629"/>
                <a:gd name="connsiteY85" fmla="*/ 18403 h 806208"/>
                <a:gd name="connsiteX86" fmla="*/ 1862992 w 2558629"/>
                <a:gd name="connsiteY86" fmla="*/ 2290 h 806208"/>
                <a:gd name="connsiteX87" fmla="*/ 2033008 w 2558629"/>
                <a:gd name="connsiteY87" fmla="*/ 2290 h 806208"/>
                <a:gd name="connsiteX88" fmla="*/ 2026341 w 2558629"/>
                <a:gd name="connsiteY88" fmla="*/ 32848 h 806208"/>
                <a:gd name="connsiteX89" fmla="*/ 2032452 w 2558629"/>
                <a:gd name="connsiteY89" fmla="*/ 47850 h 806208"/>
                <a:gd name="connsiteX90" fmla="*/ 2047454 w 2558629"/>
                <a:gd name="connsiteY90" fmla="*/ 38960 h 806208"/>
                <a:gd name="connsiteX91" fmla="*/ 2051899 w 2558629"/>
                <a:gd name="connsiteY91" fmla="*/ 30071 h 806208"/>
                <a:gd name="connsiteX92" fmla="*/ 2085235 w 2558629"/>
                <a:gd name="connsiteY92" fmla="*/ 2290 h 806208"/>
                <a:gd name="connsiteX93" fmla="*/ 2237471 w 2558629"/>
                <a:gd name="connsiteY93" fmla="*/ 1735 h 806208"/>
                <a:gd name="connsiteX94" fmla="*/ 223952 w 2558629"/>
                <a:gd name="connsiteY94" fmla="*/ 1735 h 806208"/>
                <a:gd name="connsiteX95" fmla="*/ 538426 w 2558629"/>
                <a:gd name="connsiteY95" fmla="*/ 1735 h 806208"/>
                <a:gd name="connsiteX96" fmla="*/ 563428 w 2558629"/>
                <a:gd name="connsiteY96" fmla="*/ 3402 h 806208"/>
                <a:gd name="connsiteX97" fmla="*/ 573429 w 2558629"/>
                <a:gd name="connsiteY97" fmla="*/ 13403 h 806208"/>
                <a:gd name="connsiteX98" fmla="*/ 512312 w 2558629"/>
                <a:gd name="connsiteY98" fmla="*/ 73965 h 806208"/>
                <a:gd name="connsiteX99" fmla="*/ 289514 w 2558629"/>
                <a:gd name="connsiteY99" fmla="*/ 73965 h 806208"/>
                <a:gd name="connsiteX100" fmla="*/ 184504 w 2558629"/>
                <a:gd name="connsiteY100" fmla="*/ 95633 h 806208"/>
                <a:gd name="connsiteX101" fmla="*/ 163947 w 2558629"/>
                <a:gd name="connsiteY101" fmla="*/ 88410 h 806208"/>
                <a:gd name="connsiteX102" fmla="*/ 136722 w 2558629"/>
                <a:gd name="connsiteY102" fmla="*/ 77298 h 806208"/>
                <a:gd name="connsiteX103" fmla="*/ 85606 w 2558629"/>
                <a:gd name="connsiteY103" fmla="*/ 80632 h 806208"/>
                <a:gd name="connsiteX104" fmla="*/ 73383 w 2558629"/>
                <a:gd name="connsiteY104" fmla="*/ 68964 h 806208"/>
                <a:gd name="connsiteX105" fmla="*/ 90052 w 2558629"/>
                <a:gd name="connsiteY105" fmla="*/ 41739 h 806208"/>
                <a:gd name="connsiteX106" fmla="*/ 105608 w 2558629"/>
                <a:gd name="connsiteY106" fmla="*/ 44517 h 806208"/>
                <a:gd name="connsiteX107" fmla="*/ 142834 w 2558629"/>
                <a:gd name="connsiteY107" fmla="*/ 53407 h 806208"/>
                <a:gd name="connsiteX108" fmla="*/ 142834 w 2558629"/>
                <a:gd name="connsiteY108" fmla="*/ 18403 h 806208"/>
                <a:gd name="connsiteX109" fmla="*/ 142278 w 2558629"/>
                <a:gd name="connsiteY109" fmla="*/ 13958 h 806208"/>
                <a:gd name="connsiteX110" fmla="*/ 223952 w 2558629"/>
                <a:gd name="connsiteY110" fmla="*/ 1735 h 806208"/>
                <a:gd name="connsiteX111" fmla="*/ 651214 w 2558629"/>
                <a:gd name="connsiteY111" fmla="*/ 1179 h 806208"/>
                <a:gd name="connsiteX112" fmla="*/ 682328 w 2558629"/>
                <a:gd name="connsiteY112" fmla="*/ 1179 h 806208"/>
                <a:gd name="connsiteX113" fmla="*/ 691218 w 2558629"/>
                <a:gd name="connsiteY113" fmla="*/ 40627 h 806208"/>
                <a:gd name="connsiteX114" fmla="*/ 687328 w 2558629"/>
                <a:gd name="connsiteY114" fmla="*/ 27292 h 806208"/>
                <a:gd name="connsiteX115" fmla="*/ 686772 w 2558629"/>
                <a:gd name="connsiteY115" fmla="*/ 18403 h 806208"/>
                <a:gd name="connsiteX116" fmla="*/ 697329 w 2558629"/>
                <a:gd name="connsiteY116" fmla="*/ 20070 h 806208"/>
                <a:gd name="connsiteX117" fmla="*/ 718998 w 2558629"/>
                <a:gd name="connsiteY117" fmla="*/ 57851 h 806208"/>
                <a:gd name="connsiteX118" fmla="*/ 704552 w 2558629"/>
                <a:gd name="connsiteY118" fmla="*/ 74519 h 806208"/>
                <a:gd name="connsiteX119" fmla="*/ 593431 w 2558629"/>
                <a:gd name="connsiteY119" fmla="*/ 73963 h 806208"/>
                <a:gd name="connsiteX120" fmla="*/ 578984 w 2558629"/>
                <a:gd name="connsiteY120" fmla="*/ 68407 h 806208"/>
                <a:gd name="connsiteX121" fmla="*/ 588985 w 2558629"/>
                <a:gd name="connsiteY121" fmla="*/ 57295 h 806208"/>
                <a:gd name="connsiteX122" fmla="*/ 599542 w 2558629"/>
                <a:gd name="connsiteY122" fmla="*/ 45072 h 806208"/>
                <a:gd name="connsiteX123" fmla="*/ 651214 w 2558629"/>
                <a:gd name="connsiteY123" fmla="*/ 1179 h 806208"/>
                <a:gd name="connsiteX124" fmla="*/ 2535763 w 2558629"/>
                <a:gd name="connsiteY124" fmla="*/ 1178 h 806208"/>
                <a:gd name="connsiteX125" fmla="*/ 2556390 w 2558629"/>
                <a:gd name="connsiteY125" fmla="*/ 4512 h 806208"/>
                <a:gd name="connsiteX126" fmla="*/ 2555834 w 2558629"/>
                <a:gd name="connsiteY126" fmla="*/ 58406 h 806208"/>
                <a:gd name="connsiteX127" fmla="*/ 2529721 w 2558629"/>
                <a:gd name="connsiteY127" fmla="*/ 51739 h 806208"/>
                <a:gd name="connsiteX128" fmla="*/ 2490273 w 2558629"/>
                <a:gd name="connsiteY128" fmla="*/ 74518 h 806208"/>
                <a:gd name="connsiteX129" fmla="*/ 2509720 w 2558629"/>
                <a:gd name="connsiteY129" fmla="*/ 15069 h 806208"/>
                <a:gd name="connsiteX130" fmla="*/ 2514720 w 2558629"/>
                <a:gd name="connsiteY130" fmla="*/ 2845 h 806208"/>
                <a:gd name="connsiteX131" fmla="*/ 2535763 w 2558629"/>
                <a:gd name="connsiteY131" fmla="*/ 1178 h 806208"/>
                <a:gd name="connsiteX132" fmla="*/ 1370030 w 2558629"/>
                <a:gd name="connsiteY132" fmla="*/ 693 h 806208"/>
                <a:gd name="connsiteX133" fmla="*/ 1381837 w 2558629"/>
                <a:gd name="connsiteY133" fmla="*/ 1735 h 806208"/>
                <a:gd name="connsiteX134" fmla="*/ 1359057 w 2558629"/>
                <a:gd name="connsiteY134" fmla="*/ 5069 h 806208"/>
                <a:gd name="connsiteX135" fmla="*/ 1370030 w 2558629"/>
                <a:gd name="connsiteY135" fmla="*/ 693 h 806208"/>
                <a:gd name="connsiteX136" fmla="*/ 1250158 w 2558629"/>
                <a:gd name="connsiteY136" fmla="*/ 68 h 806208"/>
                <a:gd name="connsiteX137" fmla="*/ 1308497 w 2558629"/>
                <a:gd name="connsiteY137" fmla="*/ 68 h 806208"/>
                <a:gd name="connsiteX138" fmla="*/ 1320720 w 2558629"/>
                <a:gd name="connsiteY138" fmla="*/ 9514 h 806208"/>
                <a:gd name="connsiteX139" fmla="*/ 1360168 w 2558629"/>
                <a:gd name="connsiteY139" fmla="*/ 35071 h 806208"/>
                <a:gd name="connsiteX140" fmla="*/ 1408507 w 2558629"/>
                <a:gd name="connsiteY140" fmla="*/ 36183 h 806208"/>
                <a:gd name="connsiteX141" fmla="*/ 1416284 w 2558629"/>
                <a:gd name="connsiteY141" fmla="*/ 30071 h 806208"/>
                <a:gd name="connsiteX142" fmla="*/ 1418507 w 2558629"/>
                <a:gd name="connsiteY142" fmla="*/ 14514 h 806208"/>
                <a:gd name="connsiteX143" fmla="*/ 1406839 w 2558629"/>
                <a:gd name="connsiteY143" fmla="*/ 16736 h 806208"/>
                <a:gd name="connsiteX144" fmla="*/ 1392949 w 2558629"/>
                <a:gd name="connsiteY144" fmla="*/ 22292 h 806208"/>
                <a:gd name="connsiteX145" fmla="*/ 1446287 w 2558629"/>
                <a:gd name="connsiteY145" fmla="*/ 15070 h 806208"/>
                <a:gd name="connsiteX146" fmla="*/ 1491847 w 2558629"/>
                <a:gd name="connsiteY146" fmla="*/ 65074 h 806208"/>
                <a:gd name="connsiteX147" fmla="*/ 1481847 w 2558629"/>
                <a:gd name="connsiteY147" fmla="*/ 30071 h 806208"/>
                <a:gd name="connsiteX148" fmla="*/ 1478512 w 2558629"/>
                <a:gd name="connsiteY148" fmla="*/ 18403 h 806208"/>
                <a:gd name="connsiteX149" fmla="*/ 1491292 w 2558629"/>
                <a:gd name="connsiteY149" fmla="*/ 17292 h 806208"/>
                <a:gd name="connsiteX150" fmla="*/ 1534073 w 2558629"/>
                <a:gd name="connsiteY150" fmla="*/ 35071 h 806208"/>
                <a:gd name="connsiteX151" fmla="*/ 1542963 w 2558629"/>
                <a:gd name="connsiteY151" fmla="*/ 38961 h 806208"/>
                <a:gd name="connsiteX152" fmla="*/ 1550186 w 2558629"/>
                <a:gd name="connsiteY152" fmla="*/ 40627 h 806208"/>
                <a:gd name="connsiteX153" fmla="*/ 1534629 w 2558629"/>
                <a:gd name="connsiteY153" fmla="*/ 3402 h 806208"/>
                <a:gd name="connsiteX154" fmla="*/ 1512960 w 2558629"/>
                <a:gd name="connsiteY154" fmla="*/ 15625 h 806208"/>
                <a:gd name="connsiteX155" fmla="*/ 1507404 w 2558629"/>
                <a:gd name="connsiteY155" fmla="*/ 5068 h 806208"/>
                <a:gd name="connsiteX156" fmla="*/ 1517405 w 2558629"/>
                <a:gd name="connsiteY156" fmla="*/ 623 h 806208"/>
                <a:gd name="connsiteX157" fmla="*/ 1759094 w 2558629"/>
                <a:gd name="connsiteY157" fmla="*/ 623 h 806208"/>
                <a:gd name="connsiteX158" fmla="*/ 1697422 w 2558629"/>
                <a:gd name="connsiteY158" fmla="*/ 16180 h 806208"/>
                <a:gd name="connsiteX159" fmla="*/ 1672419 w 2558629"/>
                <a:gd name="connsiteY159" fmla="*/ 18959 h 806208"/>
                <a:gd name="connsiteX160" fmla="*/ 1671864 w 2558629"/>
                <a:gd name="connsiteY160" fmla="*/ 42294 h 806208"/>
                <a:gd name="connsiteX161" fmla="*/ 1723535 w 2558629"/>
                <a:gd name="connsiteY161" fmla="*/ 63407 h 806208"/>
                <a:gd name="connsiteX162" fmla="*/ 1734092 w 2558629"/>
                <a:gd name="connsiteY162" fmla="*/ 71742 h 806208"/>
                <a:gd name="connsiteX163" fmla="*/ 1219600 w 2558629"/>
                <a:gd name="connsiteY163" fmla="*/ 70630 h 806208"/>
                <a:gd name="connsiteX164" fmla="*/ 1234601 w 2558629"/>
                <a:gd name="connsiteY164" fmla="*/ 11180 h 806208"/>
                <a:gd name="connsiteX165" fmla="*/ 1250158 w 2558629"/>
                <a:gd name="connsiteY165" fmla="*/ 68 h 8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2558629" h="806208">
                  <a:moveTo>
                    <a:pt x="9489" y="392327"/>
                  </a:moveTo>
                  <a:cubicBezTo>
                    <a:pt x="21157" y="400106"/>
                    <a:pt x="20601" y="415107"/>
                    <a:pt x="29491" y="423441"/>
                  </a:cubicBezTo>
                  <a:cubicBezTo>
                    <a:pt x="32824" y="426219"/>
                    <a:pt x="35047" y="433443"/>
                    <a:pt x="40603" y="427331"/>
                  </a:cubicBezTo>
                  <a:cubicBezTo>
                    <a:pt x="43937" y="423441"/>
                    <a:pt x="41714" y="420108"/>
                    <a:pt x="37269" y="417885"/>
                  </a:cubicBezTo>
                  <a:cubicBezTo>
                    <a:pt x="33380" y="416219"/>
                    <a:pt x="30046" y="413440"/>
                    <a:pt x="31158" y="408440"/>
                  </a:cubicBezTo>
                  <a:cubicBezTo>
                    <a:pt x="36158" y="388438"/>
                    <a:pt x="21712" y="391216"/>
                    <a:pt x="9489" y="392327"/>
                  </a:cubicBezTo>
                  <a:close/>
                  <a:moveTo>
                    <a:pt x="32616" y="121955"/>
                  </a:moveTo>
                  <a:cubicBezTo>
                    <a:pt x="40881" y="119107"/>
                    <a:pt x="51159" y="122858"/>
                    <a:pt x="64494" y="133414"/>
                  </a:cubicBezTo>
                  <a:cubicBezTo>
                    <a:pt x="78384" y="143970"/>
                    <a:pt x="89496" y="147860"/>
                    <a:pt x="101719" y="133414"/>
                  </a:cubicBezTo>
                  <a:cubicBezTo>
                    <a:pt x="109498" y="123969"/>
                    <a:pt x="116166" y="136193"/>
                    <a:pt x="123388" y="133970"/>
                  </a:cubicBezTo>
                  <a:cubicBezTo>
                    <a:pt x="101164" y="165084"/>
                    <a:pt x="90607" y="202865"/>
                    <a:pt x="63383" y="229534"/>
                  </a:cubicBezTo>
                  <a:cubicBezTo>
                    <a:pt x="55049" y="237313"/>
                    <a:pt x="58938" y="240646"/>
                    <a:pt x="64494" y="243980"/>
                  </a:cubicBezTo>
                  <a:cubicBezTo>
                    <a:pt x="77273" y="251203"/>
                    <a:pt x="76162" y="262871"/>
                    <a:pt x="76162" y="274538"/>
                  </a:cubicBezTo>
                  <a:cubicBezTo>
                    <a:pt x="75606" y="320654"/>
                    <a:pt x="77273" y="367325"/>
                    <a:pt x="75050" y="413440"/>
                  </a:cubicBezTo>
                  <a:cubicBezTo>
                    <a:pt x="73939" y="429553"/>
                    <a:pt x="78939" y="447888"/>
                    <a:pt x="67827" y="463445"/>
                  </a:cubicBezTo>
                  <a:cubicBezTo>
                    <a:pt x="69494" y="464000"/>
                    <a:pt x="71717" y="464556"/>
                    <a:pt x="73939" y="465112"/>
                  </a:cubicBezTo>
                  <a:cubicBezTo>
                    <a:pt x="73939" y="465112"/>
                    <a:pt x="73939" y="465668"/>
                    <a:pt x="73939" y="465668"/>
                  </a:cubicBezTo>
                  <a:cubicBezTo>
                    <a:pt x="76718" y="494004"/>
                    <a:pt x="77273" y="522340"/>
                    <a:pt x="73383" y="550675"/>
                  </a:cubicBezTo>
                  <a:cubicBezTo>
                    <a:pt x="74495" y="617349"/>
                    <a:pt x="75606" y="684021"/>
                    <a:pt x="75606" y="750694"/>
                  </a:cubicBezTo>
                  <a:lnTo>
                    <a:pt x="75606" y="806208"/>
                  </a:lnTo>
                  <a:lnTo>
                    <a:pt x="599" y="806208"/>
                  </a:lnTo>
                  <a:lnTo>
                    <a:pt x="599" y="542342"/>
                  </a:lnTo>
                  <a:cubicBezTo>
                    <a:pt x="599" y="536230"/>
                    <a:pt x="-1068" y="530118"/>
                    <a:pt x="3377" y="525118"/>
                  </a:cubicBezTo>
                  <a:cubicBezTo>
                    <a:pt x="-3290" y="452888"/>
                    <a:pt x="2266" y="380104"/>
                    <a:pt x="599" y="307320"/>
                  </a:cubicBezTo>
                  <a:cubicBezTo>
                    <a:pt x="599" y="301208"/>
                    <a:pt x="1155" y="295652"/>
                    <a:pt x="10044" y="296208"/>
                  </a:cubicBezTo>
                  <a:cubicBezTo>
                    <a:pt x="17267" y="296208"/>
                    <a:pt x="24490" y="293985"/>
                    <a:pt x="26713" y="287317"/>
                  </a:cubicBezTo>
                  <a:cubicBezTo>
                    <a:pt x="28379" y="282317"/>
                    <a:pt x="23379" y="278428"/>
                    <a:pt x="20046" y="274538"/>
                  </a:cubicBezTo>
                  <a:cubicBezTo>
                    <a:pt x="10600" y="263426"/>
                    <a:pt x="10044" y="284540"/>
                    <a:pt x="1155" y="277872"/>
                  </a:cubicBezTo>
                  <a:cubicBezTo>
                    <a:pt x="43" y="235646"/>
                    <a:pt x="-1623" y="192309"/>
                    <a:pt x="12822" y="150082"/>
                  </a:cubicBezTo>
                  <a:cubicBezTo>
                    <a:pt x="18101" y="134248"/>
                    <a:pt x="24351" y="124802"/>
                    <a:pt x="32616" y="121955"/>
                  </a:cubicBezTo>
                  <a:close/>
                  <a:moveTo>
                    <a:pt x="150959" y="87854"/>
                  </a:moveTo>
                  <a:cubicBezTo>
                    <a:pt x="153390" y="86743"/>
                    <a:pt x="155891" y="87021"/>
                    <a:pt x="157835" y="89521"/>
                  </a:cubicBezTo>
                  <a:cubicBezTo>
                    <a:pt x="161169" y="93966"/>
                    <a:pt x="170058" y="102856"/>
                    <a:pt x="160613" y="108412"/>
                  </a:cubicBezTo>
                  <a:cubicBezTo>
                    <a:pt x="148390" y="116190"/>
                    <a:pt x="140611" y="130636"/>
                    <a:pt x="125054" y="132858"/>
                  </a:cubicBezTo>
                  <a:cubicBezTo>
                    <a:pt x="128388" y="118413"/>
                    <a:pt x="137833" y="107301"/>
                    <a:pt x="144501" y="94522"/>
                  </a:cubicBezTo>
                  <a:cubicBezTo>
                    <a:pt x="146167" y="91466"/>
                    <a:pt x="148529" y="88966"/>
                    <a:pt x="150959" y="87854"/>
                  </a:cubicBezTo>
                  <a:close/>
                  <a:moveTo>
                    <a:pt x="2447491" y="64519"/>
                  </a:moveTo>
                  <a:cubicBezTo>
                    <a:pt x="2457492" y="60074"/>
                    <a:pt x="2459715" y="68408"/>
                    <a:pt x="2465271" y="74520"/>
                  </a:cubicBezTo>
                  <a:cubicBezTo>
                    <a:pt x="2455826" y="78409"/>
                    <a:pt x="2448603" y="78965"/>
                    <a:pt x="2443602" y="72297"/>
                  </a:cubicBezTo>
                  <a:cubicBezTo>
                    <a:pt x="2440824" y="68964"/>
                    <a:pt x="2444713" y="65630"/>
                    <a:pt x="2447491" y="64519"/>
                  </a:cubicBezTo>
                  <a:close/>
                  <a:moveTo>
                    <a:pt x="2305257" y="3401"/>
                  </a:moveTo>
                  <a:cubicBezTo>
                    <a:pt x="2371929" y="3401"/>
                    <a:pt x="2435824" y="3401"/>
                    <a:pt x="2506942" y="3401"/>
                  </a:cubicBezTo>
                  <a:cubicBezTo>
                    <a:pt x="2479161" y="21181"/>
                    <a:pt x="2452492" y="31181"/>
                    <a:pt x="2440825" y="58407"/>
                  </a:cubicBezTo>
                  <a:cubicBezTo>
                    <a:pt x="2435269" y="71741"/>
                    <a:pt x="2424156" y="75075"/>
                    <a:pt x="2409710" y="74519"/>
                  </a:cubicBezTo>
                  <a:cubicBezTo>
                    <a:pt x="2379152" y="73408"/>
                    <a:pt x="2349149" y="73408"/>
                    <a:pt x="2318591" y="73963"/>
                  </a:cubicBezTo>
                  <a:cubicBezTo>
                    <a:pt x="2301367" y="74519"/>
                    <a:pt x="2283588" y="77298"/>
                    <a:pt x="2286366" y="50628"/>
                  </a:cubicBezTo>
                  <a:cubicBezTo>
                    <a:pt x="2286366" y="49517"/>
                    <a:pt x="2280810" y="47295"/>
                    <a:pt x="2280254" y="40627"/>
                  </a:cubicBezTo>
                  <a:cubicBezTo>
                    <a:pt x="2295255" y="40627"/>
                    <a:pt x="2310257" y="39516"/>
                    <a:pt x="2324702" y="41183"/>
                  </a:cubicBezTo>
                  <a:cubicBezTo>
                    <a:pt x="2337482" y="42849"/>
                    <a:pt x="2336370" y="32848"/>
                    <a:pt x="2338037" y="27292"/>
                  </a:cubicBezTo>
                  <a:cubicBezTo>
                    <a:pt x="2340815" y="17292"/>
                    <a:pt x="2329147" y="16736"/>
                    <a:pt x="2325258" y="17847"/>
                  </a:cubicBezTo>
                  <a:cubicBezTo>
                    <a:pt x="2310257" y="22848"/>
                    <a:pt x="2309146" y="13402"/>
                    <a:pt x="2305257" y="3401"/>
                  </a:cubicBezTo>
                  <a:close/>
                  <a:moveTo>
                    <a:pt x="800117" y="2291"/>
                  </a:moveTo>
                  <a:cubicBezTo>
                    <a:pt x="910683" y="2291"/>
                    <a:pt x="1020693" y="2291"/>
                    <a:pt x="1134593" y="2291"/>
                  </a:cubicBezTo>
                  <a:cubicBezTo>
                    <a:pt x="1125703" y="13403"/>
                    <a:pt x="1121258" y="25071"/>
                    <a:pt x="1106257" y="22848"/>
                  </a:cubicBezTo>
                  <a:cubicBezTo>
                    <a:pt x="1101256" y="21738"/>
                    <a:pt x="1096811" y="25627"/>
                    <a:pt x="1096811" y="29515"/>
                  </a:cubicBezTo>
                  <a:cubicBezTo>
                    <a:pt x="1097367" y="35072"/>
                    <a:pt x="1099589" y="41183"/>
                    <a:pt x="1105701" y="43962"/>
                  </a:cubicBezTo>
                  <a:cubicBezTo>
                    <a:pt x="1110146" y="46184"/>
                    <a:pt x="1114035" y="51740"/>
                    <a:pt x="1118480" y="45628"/>
                  </a:cubicBezTo>
                  <a:cubicBezTo>
                    <a:pt x="1136259" y="20071"/>
                    <a:pt x="1140704" y="47851"/>
                    <a:pt x="1150705" y="53407"/>
                  </a:cubicBezTo>
                  <a:cubicBezTo>
                    <a:pt x="1152927" y="54518"/>
                    <a:pt x="1154038" y="58963"/>
                    <a:pt x="1155706" y="61741"/>
                  </a:cubicBezTo>
                  <a:cubicBezTo>
                    <a:pt x="1165706" y="72297"/>
                    <a:pt x="1175152" y="66741"/>
                    <a:pt x="1184597" y="60630"/>
                  </a:cubicBezTo>
                  <a:cubicBezTo>
                    <a:pt x="1192376" y="55629"/>
                    <a:pt x="1199043" y="58963"/>
                    <a:pt x="1201265" y="65630"/>
                  </a:cubicBezTo>
                  <a:cubicBezTo>
                    <a:pt x="1205154" y="75631"/>
                    <a:pt x="1196265" y="76187"/>
                    <a:pt x="1189598" y="76187"/>
                  </a:cubicBezTo>
                  <a:cubicBezTo>
                    <a:pt x="1178485" y="75631"/>
                    <a:pt x="1166262" y="80076"/>
                    <a:pt x="1155706" y="72297"/>
                  </a:cubicBezTo>
                  <a:cubicBezTo>
                    <a:pt x="1126258" y="72853"/>
                    <a:pt x="1096811" y="73964"/>
                    <a:pt x="1067364" y="73408"/>
                  </a:cubicBezTo>
                  <a:cubicBezTo>
                    <a:pt x="1052362" y="72853"/>
                    <a:pt x="1055696" y="60630"/>
                    <a:pt x="1059586" y="52851"/>
                  </a:cubicBezTo>
                  <a:cubicBezTo>
                    <a:pt x="1066809" y="38961"/>
                    <a:pt x="1061808" y="36183"/>
                    <a:pt x="1049029" y="36739"/>
                  </a:cubicBezTo>
                  <a:cubicBezTo>
                    <a:pt x="1031805" y="37294"/>
                    <a:pt x="1012359" y="25627"/>
                    <a:pt x="1001802" y="50073"/>
                  </a:cubicBezTo>
                  <a:cubicBezTo>
                    <a:pt x="997913" y="59519"/>
                    <a:pt x="997913" y="66741"/>
                    <a:pt x="1005691" y="75075"/>
                  </a:cubicBezTo>
                  <a:cubicBezTo>
                    <a:pt x="915127" y="75075"/>
                    <a:pt x="825675" y="75075"/>
                    <a:pt x="729555" y="75075"/>
                  </a:cubicBezTo>
                  <a:cubicBezTo>
                    <a:pt x="760114" y="62296"/>
                    <a:pt x="772336" y="40072"/>
                    <a:pt x="783449" y="17292"/>
                  </a:cubicBezTo>
                  <a:cubicBezTo>
                    <a:pt x="786783" y="9514"/>
                    <a:pt x="788450" y="2291"/>
                    <a:pt x="800117" y="2291"/>
                  </a:cubicBezTo>
                  <a:close/>
                  <a:moveTo>
                    <a:pt x="2237471" y="1735"/>
                  </a:moveTo>
                  <a:cubicBezTo>
                    <a:pt x="2259696" y="1179"/>
                    <a:pt x="2265252" y="8958"/>
                    <a:pt x="2257474" y="28404"/>
                  </a:cubicBezTo>
                  <a:cubicBezTo>
                    <a:pt x="2251362" y="43961"/>
                    <a:pt x="2250806" y="56740"/>
                    <a:pt x="2272475" y="58407"/>
                  </a:cubicBezTo>
                  <a:cubicBezTo>
                    <a:pt x="2278031" y="58407"/>
                    <a:pt x="2279142" y="60629"/>
                    <a:pt x="2279142" y="65630"/>
                  </a:cubicBezTo>
                  <a:cubicBezTo>
                    <a:pt x="2279142" y="70630"/>
                    <a:pt x="2277475" y="73964"/>
                    <a:pt x="2271919" y="73964"/>
                  </a:cubicBezTo>
                  <a:cubicBezTo>
                    <a:pt x="2266919" y="73964"/>
                    <a:pt x="2261918" y="73964"/>
                    <a:pt x="2256918" y="73964"/>
                  </a:cubicBezTo>
                  <a:cubicBezTo>
                    <a:pt x="2098015" y="73964"/>
                    <a:pt x="1939111" y="74519"/>
                    <a:pt x="1780207" y="73964"/>
                  </a:cubicBezTo>
                  <a:cubicBezTo>
                    <a:pt x="1771873" y="73964"/>
                    <a:pt x="1757983" y="78964"/>
                    <a:pt x="1757427" y="66185"/>
                  </a:cubicBezTo>
                  <a:cubicBezTo>
                    <a:pt x="1756872" y="55628"/>
                    <a:pt x="1769095" y="54518"/>
                    <a:pt x="1779096" y="54518"/>
                  </a:cubicBezTo>
                  <a:cubicBezTo>
                    <a:pt x="1782985" y="54518"/>
                    <a:pt x="1790764" y="56740"/>
                    <a:pt x="1788541" y="49517"/>
                  </a:cubicBezTo>
                  <a:cubicBezTo>
                    <a:pt x="1787430" y="45072"/>
                    <a:pt x="1782985" y="40627"/>
                    <a:pt x="1777429" y="47295"/>
                  </a:cubicBezTo>
                  <a:cubicBezTo>
                    <a:pt x="1775207" y="45072"/>
                    <a:pt x="1772428" y="43405"/>
                    <a:pt x="1771317" y="40627"/>
                  </a:cubicBezTo>
                  <a:cubicBezTo>
                    <a:pt x="1769651" y="36738"/>
                    <a:pt x="1772428" y="33404"/>
                    <a:pt x="1776318" y="33960"/>
                  </a:cubicBezTo>
                  <a:cubicBezTo>
                    <a:pt x="1788541" y="36183"/>
                    <a:pt x="1795764" y="20070"/>
                    <a:pt x="1809099" y="26737"/>
                  </a:cubicBezTo>
                  <a:cubicBezTo>
                    <a:pt x="1817433" y="30627"/>
                    <a:pt x="1825767" y="23959"/>
                    <a:pt x="1827989" y="18403"/>
                  </a:cubicBezTo>
                  <a:cubicBezTo>
                    <a:pt x="1834656" y="68"/>
                    <a:pt x="1848547" y="2290"/>
                    <a:pt x="1862992" y="2290"/>
                  </a:cubicBezTo>
                  <a:cubicBezTo>
                    <a:pt x="1919664" y="2290"/>
                    <a:pt x="1976336" y="2290"/>
                    <a:pt x="2033008" y="2290"/>
                  </a:cubicBezTo>
                  <a:cubicBezTo>
                    <a:pt x="2036342" y="16180"/>
                    <a:pt x="2021896" y="22848"/>
                    <a:pt x="2026341" y="32848"/>
                  </a:cubicBezTo>
                  <a:cubicBezTo>
                    <a:pt x="2028563" y="37294"/>
                    <a:pt x="2019674" y="46183"/>
                    <a:pt x="2032452" y="47850"/>
                  </a:cubicBezTo>
                  <a:cubicBezTo>
                    <a:pt x="2041343" y="48961"/>
                    <a:pt x="2044676" y="46183"/>
                    <a:pt x="2047454" y="38960"/>
                  </a:cubicBezTo>
                  <a:cubicBezTo>
                    <a:pt x="2049120" y="35627"/>
                    <a:pt x="2052455" y="32293"/>
                    <a:pt x="2051899" y="30071"/>
                  </a:cubicBezTo>
                  <a:cubicBezTo>
                    <a:pt x="2043009" y="-3821"/>
                    <a:pt x="2066344" y="2290"/>
                    <a:pt x="2085235" y="2290"/>
                  </a:cubicBezTo>
                  <a:cubicBezTo>
                    <a:pt x="2136351" y="2290"/>
                    <a:pt x="2186911" y="2846"/>
                    <a:pt x="2237471" y="1735"/>
                  </a:cubicBezTo>
                  <a:close/>
                  <a:moveTo>
                    <a:pt x="223952" y="1735"/>
                  </a:moveTo>
                  <a:cubicBezTo>
                    <a:pt x="328962" y="1735"/>
                    <a:pt x="433416" y="1735"/>
                    <a:pt x="538426" y="1735"/>
                  </a:cubicBezTo>
                  <a:cubicBezTo>
                    <a:pt x="546760" y="1735"/>
                    <a:pt x="555094" y="1735"/>
                    <a:pt x="563428" y="3402"/>
                  </a:cubicBezTo>
                  <a:cubicBezTo>
                    <a:pt x="568428" y="4514"/>
                    <a:pt x="573429" y="7847"/>
                    <a:pt x="573429" y="13403"/>
                  </a:cubicBezTo>
                  <a:cubicBezTo>
                    <a:pt x="573984" y="43962"/>
                    <a:pt x="543427" y="73965"/>
                    <a:pt x="512312" y="73965"/>
                  </a:cubicBezTo>
                  <a:cubicBezTo>
                    <a:pt x="437861" y="74520"/>
                    <a:pt x="363965" y="75075"/>
                    <a:pt x="289514" y="73965"/>
                  </a:cubicBezTo>
                  <a:cubicBezTo>
                    <a:pt x="252844" y="73965"/>
                    <a:pt x="217285" y="78409"/>
                    <a:pt x="184504" y="95633"/>
                  </a:cubicBezTo>
                  <a:cubicBezTo>
                    <a:pt x="173948" y="101189"/>
                    <a:pt x="168948" y="100078"/>
                    <a:pt x="163947" y="88410"/>
                  </a:cubicBezTo>
                  <a:cubicBezTo>
                    <a:pt x="159502" y="76742"/>
                    <a:pt x="145612" y="73965"/>
                    <a:pt x="136722" y="77298"/>
                  </a:cubicBezTo>
                  <a:cubicBezTo>
                    <a:pt x="119498" y="83965"/>
                    <a:pt x="102830" y="70075"/>
                    <a:pt x="85606" y="80632"/>
                  </a:cubicBezTo>
                  <a:cubicBezTo>
                    <a:pt x="80050" y="83965"/>
                    <a:pt x="75605" y="76742"/>
                    <a:pt x="73383" y="68964"/>
                  </a:cubicBezTo>
                  <a:cubicBezTo>
                    <a:pt x="70049" y="53407"/>
                    <a:pt x="80606" y="48406"/>
                    <a:pt x="90052" y="41739"/>
                  </a:cubicBezTo>
                  <a:cubicBezTo>
                    <a:pt x="95608" y="37850"/>
                    <a:pt x="103385" y="38961"/>
                    <a:pt x="105608" y="44517"/>
                  </a:cubicBezTo>
                  <a:cubicBezTo>
                    <a:pt x="113942" y="65074"/>
                    <a:pt x="134500" y="57851"/>
                    <a:pt x="142834" y="53407"/>
                  </a:cubicBezTo>
                  <a:cubicBezTo>
                    <a:pt x="152279" y="48406"/>
                    <a:pt x="154501" y="30627"/>
                    <a:pt x="142834" y="18403"/>
                  </a:cubicBezTo>
                  <a:cubicBezTo>
                    <a:pt x="142278" y="17292"/>
                    <a:pt x="142278" y="15626"/>
                    <a:pt x="142278" y="13958"/>
                  </a:cubicBezTo>
                  <a:cubicBezTo>
                    <a:pt x="168392" y="4514"/>
                    <a:pt x="195616" y="1735"/>
                    <a:pt x="223952" y="1735"/>
                  </a:cubicBezTo>
                  <a:close/>
                  <a:moveTo>
                    <a:pt x="651214" y="1179"/>
                  </a:moveTo>
                  <a:cubicBezTo>
                    <a:pt x="661215" y="1179"/>
                    <a:pt x="671215" y="1179"/>
                    <a:pt x="682328" y="1179"/>
                  </a:cubicBezTo>
                  <a:cubicBezTo>
                    <a:pt x="667327" y="21736"/>
                    <a:pt x="669548" y="28959"/>
                    <a:pt x="691218" y="40627"/>
                  </a:cubicBezTo>
                  <a:cubicBezTo>
                    <a:pt x="694551" y="34515"/>
                    <a:pt x="688439" y="31738"/>
                    <a:pt x="687328" y="27292"/>
                  </a:cubicBezTo>
                  <a:cubicBezTo>
                    <a:pt x="686217" y="24515"/>
                    <a:pt x="683439" y="21181"/>
                    <a:pt x="686772" y="18403"/>
                  </a:cubicBezTo>
                  <a:cubicBezTo>
                    <a:pt x="690662" y="14514"/>
                    <a:pt x="693995" y="17292"/>
                    <a:pt x="697329" y="20070"/>
                  </a:cubicBezTo>
                  <a:cubicBezTo>
                    <a:pt x="709552" y="30071"/>
                    <a:pt x="715664" y="43405"/>
                    <a:pt x="718998" y="57851"/>
                  </a:cubicBezTo>
                  <a:cubicBezTo>
                    <a:pt x="721220" y="68407"/>
                    <a:pt x="718442" y="75075"/>
                    <a:pt x="704552" y="74519"/>
                  </a:cubicBezTo>
                  <a:cubicBezTo>
                    <a:pt x="667327" y="73408"/>
                    <a:pt x="630656" y="73963"/>
                    <a:pt x="593431" y="73963"/>
                  </a:cubicBezTo>
                  <a:cubicBezTo>
                    <a:pt x="587875" y="73963"/>
                    <a:pt x="580652" y="75075"/>
                    <a:pt x="578984" y="68407"/>
                  </a:cubicBezTo>
                  <a:cubicBezTo>
                    <a:pt x="576207" y="59518"/>
                    <a:pt x="584541" y="60073"/>
                    <a:pt x="588985" y="57295"/>
                  </a:cubicBezTo>
                  <a:cubicBezTo>
                    <a:pt x="592875" y="53962"/>
                    <a:pt x="598431" y="52851"/>
                    <a:pt x="599542" y="45072"/>
                  </a:cubicBezTo>
                  <a:cubicBezTo>
                    <a:pt x="603431" y="18959"/>
                    <a:pt x="625100" y="1179"/>
                    <a:pt x="651214" y="1179"/>
                  </a:cubicBezTo>
                  <a:close/>
                  <a:moveTo>
                    <a:pt x="2535763" y="1178"/>
                  </a:moveTo>
                  <a:cubicBezTo>
                    <a:pt x="2542778" y="1039"/>
                    <a:pt x="2549723" y="1734"/>
                    <a:pt x="2556390" y="4512"/>
                  </a:cubicBezTo>
                  <a:cubicBezTo>
                    <a:pt x="2559724" y="5624"/>
                    <a:pt x="2559168" y="54517"/>
                    <a:pt x="2555834" y="58406"/>
                  </a:cubicBezTo>
                  <a:cubicBezTo>
                    <a:pt x="2543611" y="71185"/>
                    <a:pt x="2540277" y="50628"/>
                    <a:pt x="2529721" y="51739"/>
                  </a:cubicBezTo>
                  <a:cubicBezTo>
                    <a:pt x="2533054" y="83964"/>
                    <a:pt x="2509720" y="71741"/>
                    <a:pt x="2490273" y="74518"/>
                  </a:cubicBezTo>
                  <a:cubicBezTo>
                    <a:pt x="2503608" y="53961"/>
                    <a:pt x="2519165" y="37849"/>
                    <a:pt x="2509720" y="15069"/>
                  </a:cubicBezTo>
                  <a:cubicBezTo>
                    <a:pt x="2508052" y="10624"/>
                    <a:pt x="2508608" y="3401"/>
                    <a:pt x="2514720" y="2845"/>
                  </a:cubicBezTo>
                  <a:cubicBezTo>
                    <a:pt x="2521665" y="2290"/>
                    <a:pt x="2528749" y="1317"/>
                    <a:pt x="2535763" y="1178"/>
                  </a:cubicBezTo>
                  <a:close/>
                  <a:moveTo>
                    <a:pt x="1370030" y="693"/>
                  </a:moveTo>
                  <a:cubicBezTo>
                    <a:pt x="1373780" y="624"/>
                    <a:pt x="1377670" y="1457"/>
                    <a:pt x="1381837" y="1735"/>
                  </a:cubicBezTo>
                  <a:cubicBezTo>
                    <a:pt x="1374614" y="19515"/>
                    <a:pt x="1367391" y="16181"/>
                    <a:pt x="1359057" y="5069"/>
                  </a:cubicBezTo>
                  <a:cubicBezTo>
                    <a:pt x="1362668" y="1735"/>
                    <a:pt x="1366280" y="763"/>
                    <a:pt x="1370030" y="693"/>
                  </a:cubicBezTo>
                  <a:close/>
                  <a:moveTo>
                    <a:pt x="1250158" y="68"/>
                  </a:moveTo>
                  <a:cubicBezTo>
                    <a:pt x="1269604" y="623"/>
                    <a:pt x="1289051" y="623"/>
                    <a:pt x="1308497" y="68"/>
                  </a:cubicBezTo>
                  <a:cubicBezTo>
                    <a:pt x="1316276" y="-488"/>
                    <a:pt x="1316831" y="2290"/>
                    <a:pt x="1320720" y="9514"/>
                  </a:cubicBezTo>
                  <a:cubicBezTo>
                    <a:pt x="1328499" y="23959"/>
                    <a:pt x="1340722" y="37294"/>
                    <a:pt x="1360168" y="35071"/>
                  </a:cubicBezTo>
                  <a:cubicBezTo>
                    <a:pt x="1376281" y="33405"/>
                    <a:pt x="1392394" y="26182"/>
                    <a:pt x="1408507" y="36183"/>
                  </a:cubicBezTo>
                  <a:cubicBezTo>
                    <a:pt x="1416840" y="41183"/>
                    <a:pt x="1415173" y="34515"/>
                    <a:pt x="1416284" y="30071"/>
                  </a:cubicBezTo>
                  <a:cubicBezTo>
                    <a:pt x="1417396" y="25070"/>
                    <a:pt x="1424619" y="20626"/>
                    <a:pt x="1418507" y="14514"/>
                  </a:cubicBezTo>
                  <a:cubicBezTo>
                    <a:pt x="1413507" y="9514"/>
                    <a:pt x="1410173" y="11736"/>
                    <a:pt x="1406839" y="16736"/>
                  </a:cubicBezTo>
                  <a:cubicBezTo>
                    <a:pt x="1405172" y="18959"/>
                    <a:pt x="1401283" y="18959"/>
                    <a:pt x="1392949" y="22292"/>
                  </a:cubicBezTo>
                  <a:cubicBezTo>
                    <a:pt x="1411284" y="-4933"/>
                    <a:pt x="1425175" y="-6044"/>
                    <a:pt x="1446287" y="15070"/>
                  </a:cubicBezTo>
                  <a:cubicBezTo>
                    <a:pt x="1461289" y="30071"/>
                    <a:pt x="1475179" y="46739"/>
                    <a:pt x="1491847" y="65074"/>
                  </a:cubicBezTo>
                  <a:cubicBezTo>
                    <a:pt x="1499626" y="45072"/>
                    <a:pt x="1494625" y="36183"/>
                    <a:pt x="1481847" y="30071"/>
                  </a:cubicBezTo>
                  <a:cubicBezTo>
                    <a:pt x="1475735" y="27293"/>
                    <a:pt x="1474623" y="23403"/>
                    <a:pt x="1478512" y="18403"/>
                  </a:cubicBezTo>
                  <a:cubicBezTo>
                    <a:pt x="1482402" y="13403"/>
                    <a:pt x="1490180" y="12847"/>
                    <a:pt x="1491292" y="17292"/>
                  </a:cubicBezTo>
                  <a:cubicBezTo>
                    <a:pt x="1498515" y="41183"/>
                    <a:pt x="1515183" y="39516"/>
                    <a:pt x="1534073" y="35071"/>
                  </a:cubicBezTo>
                  <a:cubicBezTo>
                    <a:pt x="1536296" y="34515"/>
                    <a:pt x="1539630" y="37850"/>
                    <a:pt x="1542963" y="38961"/>
                  </a:cubicBezTo>
                  <a:cubicBezTo>
                    <a:pt x="1545186" y="39516"/>
                    <a:pt x="1547408" y="40071"/>
                    <a:pt x="1550186" y="40627"/>
                  </a:cubicBezTo>
                  <a:cubicBezTo>
                    <a:pt x="1557964" y="23959"/>
                    <a:pt x="1544630" y="16180"/>
                    <a:pt x="1534629" y="3402"/>
                  </a:cubicBezTo>
                  <a:cubicBezTo>
                    <a:pt x="1531295" y="16736"/>
                    <a:pt x="1525739" y="25626"/>
                    <a:pt x="1512960" y="15625"/>
                  </a:cubicBezTo>
                  <a:cubicBezTo>
                    <a:pt x="1509627" y="12847"/>
                    <a:pt x="1506848" y="9514"/>
                    <a:pt x="1507404" y="5068"/>
                  </a:cubicBezTo>
                  <a:cubicBezTo>
                    <a:pt x="1508515" y="-1044"/>
                    <a:pt x="1513516" y="623"/>
                    <a:pt x="1517405" y="623"/>
                  </a:cubicBezTo>
                  <a:cubicBezTo>
                    <a:pt x="1597412" y="623"/>
                    <a:pt x="1677420" y="623"/>
                    <a:pt x="1759094" y="623"/>
                  </a:cubicBezTo>
                  <a:cubicBezTo>
                    <a:pt x="1737981" y="28959"/>
                    <a:pt x="1725202" y="31738"/>
                    <a:pt x="1697422" y="16180"/>
                  </a:cubicBezTo>
                  <a:cubicBezTo>
                    <a:pt x="1687976" y="11180"/>
                    <a:pt x="1679642" y="10624"/>
                    <a:pt x="1672419" y="18959"/>
                  </a:cubicBezTo>
                  <a:cubicBezTo>
                    <a:pt x="1666308" y="26182"/>
                    <a:pt x="1662419" y="31738"/>
                    <a:pt x="1671864" y="42294"/>
                  </a:cubicBezTo>
                  <a:cubicBezTo>
                    <a:pt x="1685754" y="57296"/>
                    <a:pt x="1694644" y="63963"/>
                    <a:pt x="1723535" y="63407"/>
                  </a:cubicBezTo>
                  <a:cubicBezTo>
                    <a:pt x="1727980" y="63407"/>
                    <a:pt x="1730758" y="65630"/>
                    <a:pt x="1734092" y="71742"/>
                  </a:cubicBezTo>
                  <a:cubicBezTo>
                    <a:pt x="1562409" y="71742"/>
                    <a:pt x="1391283" y="71742"/>
                    <a:pt x="1219600" y="70630"/>
                  </a:cubicBezTo>
                  <a:cubicBezTo>
                    <a:pt x="1228489" y="52295"/>
                    <a:pt x="1237935" y="33405"/>
                    <a:pt x="1234601" y="11180"/>
                  </a:cubicBezTo>
                  <a:cubicBezTo>
                    <a:pt x="1232935" y="1179"/>
                    <a:pt x="1241824" y="68"/>
                    <a:pt x="1250158" y="68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21379B2-C3D1-436E-A0B6-02D5E522558E}"/>
                </a:ext>
              </a:extLst>
            </p:cNvPr>
            <p:cNvSpPr/>
            <p:nvPr/>
          </p:nvSpPr>
          <p:spPr>
            <a:xfrm>
              <a:off x="507673" y="533609"/>
              <a:ext cx="2436719" cy="712816"/>
            </a:xfrm>
            <a:custGeom>
              <a:avLst/>
              <a:gdLst>
                <a:gd name="connsiteX0" fmla="*/ 173172 w 2436719"/>
                <a:gd name="connsiteY0" fmla="*/ 27346 h 712816"/>
                <a:gd name="connsiteX1" fmla="*/ 159838 w 2436719"/>
                <a:gd name="connsiteY1" fmla="*/ 57348 h 712816"/>
                <a:gd name="connsiteX2" fmla="*/ 174284 w 2436719"/>
                <a:gd name="connsiteY2" fmla="*/ 70129 h 712816"/>
                <a:gd name="connsiteX3" fmla="*/ 192620 w 2436719"/>
                <a:gd name="connsiteY3" fmla="*/ 47347 h 712816"/>
                <a:gd name="connsiteX4" fmla="*/ 173172 w 2436719"/>
                <a:gd name="connsiteY4" fmla="*/ 27346 h 712816"/>
                <a:gd name="connsiteX5" fmla="*/ 908243 w 2436719"/>
                <a:gd name="connsiteY5" fmla="*/ 10677 h 712816"/>
                <a:gd name="connsiteX6" fmla="*/ 891019 w 2436719"/>
                <a:gd name="connsiteY6" fmla="*/ 15122 h 712816"/>
                <a:gd name="connsiteX7" fmla="*/ 881016 w 2436719"/>
                <a:gd name="connsiteY7" fmla="*/ 24568 h 712816"/>
                <a:gd name="connsiteX8" fmla="*/ 901575 w 2436719"/>
                <a:gd name="connsiteY8" fmla="*/ 49015 h 712816"/>
                <a:gd name="connsiteX9" fmla="*/ 937133 w 2436719"/>
                <a:gd name="connsiteY9" fmla="*/ 35679 h 712816"/>
                <a:gd name="connsiteX10" fmla="*/ 908243 w 2436719"/>
                <a:gd name="connsiteY10" fmla="*/ 10677 h 712816"/>
                <a:gd name="connsiteX11" fmla="*/ 506884 w 2436719"/>
                <a:gd name="connsiteY11" fmla="*/ 2274 h 712816"/>
                <a:gd name="connsiteX12" fmla="*/ 519316 w 2436719"/>
                <a:gd name="connsiteY12" fmla="*/ 2899 h 712816"/>
                <a:gd name="connsiteX13" fmla="*/ 929354 w 2436719"/>
                <a:gd name="connsiteY13" fmla="*/ 2899 h 712816"/>
                <a:gd name="connsiteX14" fmla="*/ 958802 w 2436719"/>
                <a:gd name="connsiteY14" fmla="*/ 7899 h 712816"/>
                <a:gd name="connsiteX15" fmla="*/ 942688 w 2436719"/>
                <a:gd name="connsiteY15" fmla="*/ 10122 h 712816"/>
                <a:gd name="connsiteX16" fmla="*/ 964359 w 2436719"/>
                <a:gd name="connsiteY16" fmla="*/ 37346 h 712816"/>
                <a:gd name="connsiteX17" fmla="*/ 983248 w 2436719"/>
                <a:gd name="connsiteY17" fmla="*/ 88463 h 712816"/>
                <a:gd name="connsiteX18" fmla="*/ 825457 w 2436719"/>
                <a:gd name="connsiteY18" fmla="*/ 89575 h 712816"/>
                <a:gd name="connsiteX19" fmla="*/ 801565 w 2436719"/>
                <a:gd name="connsiteY19" fmla="*/ 80684 h 712816"/>
                <a:gd name="connsiteX20" fmla="*/ 793230 w 2436719"/>
                <a:gd name="connsiteY20" fmla="*/ 87907 h 712816"/>
                <a:gd name="connsiteX21" fmla="*/ 222065 w 2436719"/>
                <a:gd name="connsiteY21" fmla="*/ 88463 h 712816"/>
                <a:gd name="connsiteX22" fmla="*/ 205399 w 2436719"/>
                <a:gd name="connsiteY22" fmla="*/ 80684 h 712816"/>
                <a:gd name="connsiteX23" fmla="*/ 87053 w 2436719"/>
                <a:gd name="connsiteY23" fmla="*/ 194028 h 712816"/>
                <a:gd name="connsiteX24" fmla="*/ 88166 w 2436719"/>
                <a:gd name="connsiteY24" fmla="*/ 676294 h 712816"/>
                <a:gd name="connsiteX25" fmla="*/ 88166 w 2436719"/>
                <a:gd name="connsiteY25" fmla="*/ 712816 h 712816"/>
                <a:gd name="connsiteX26" fmla="*/ 3157 w 2436719"/>
                <a:gd name="connsiteY26" fmla="*/ 712816 h 712816"/>
                <a:gd name="connsiteX27" fmla="*/ 3157 w 2436719"/>
                <a:gd name="connsiteY27" fmla="*/ 319596 h 712816"/>
                <a:gd name="connsiteX28" fmla="*/ 5380 w 2436719"/>
                <a:gd name="connsiteY28" fmla="*/ 294592 h 712816"/>
                <a:gd name="connsiteX29" fmla="*/ 1490 w 2436719"/>
                <a:gd name="connsiteY29" fmla="*/ 178471 h 712816"/>
                <a:gd name="connsiteX30" fmla="*/ 31494 w 2436719"/>
                <a:gd name="connsiteY30" fmla="*/ 164025 h 712816"/>
                <a:gd name="connsiteX31" fmla="*/ 19271 w 2436719"/>
                <a:gd name="connsiteY31" fmla="*/ 142912 h 712816"/>
                <a:gd name="connsiteX32" fmla="*/ 10936 w 2436719"/>
                <a:gd name="connsiteY32" fmla="*/ 137356 h 712816"/>
                <a:gd name="connsiteX33" fmla="*/ 56496 w 2436719"/>
                <a:gd name="connsiteY33" fmla="*/ 60683 h 712816"/>
                <a:gd name="connsiteX34" fmla="*/ 53718 w 2436719"/>
                <a:gd name="connsiteY34" fmla="*/ 84017 h 712816"/>
                <a:gd name="connsiteX35" fmla="*/ 63164 w 2436719"/>
                <a:gd name="connsiteY35" fmla="*/ 51237 h 712816"/>
                <a:gd name="connsiteX36" fmla="*/ 155948 w 2436719"/>
                <a:gd name="connsiteY36" fmla="*/ 9012 h 712816"/>
                <a:gd name="connsiteX37" fmla="*/ 318187 w 2436719"/>
                <a:gd name="connsiteY37" fmla="*/ 6789 h 712816"/>
                <a:gd name="connsiteX38" fmla="*/ 386527 w 2436719"/>
                <a:gd name="connsiteY38" fmla="*/ 6789 h 712816"/>
                <a:gd name="connsiteX39" fmla="*/ 392639 w 2436719"/>
                <a:gd name="connsiteY39" fmla="*/ 21790 h 712816"/>
                <a:gd name="connsiteX40" fmla="*/ 369303 w 2436719"/>
                <a:gd name="connsiteY40" fmla="*/ 32901 h 712816"/>
                <a:gd name="connsiteX41" fmla="*/ 344856 w 2436719"/>
                <a:gd name="connsiteY41" fmla="*/ 28456 h 712816"/>
                <a:gd name="connsiteX42" fmla="*/ 336521 w 2436719"/>
                <a:gd name="connsiteY42" fmla="*/ 36236 h 712816"/>
                <a:gd name="connsiteX43" fmla="*/ 345411 w 2436719"/>
                <a:gd name="connsiteY43" fmla="*/ 43459 h 712816"/>
                <a:gd name="connsiteX44" fmla="*/ 379304 w 2436719"/>
                <a:gd name="connsiteY44" fmla="*/ 35124 h 712816"/>
                <a:gd name="connsiteX45" fmla="*/ 418751 w 2436719"/>
                <a:gd name="connsiteY45" fmla="*/ 19568 h 712816"/>
                <a:gd name="connsiteX46" fmla="*/ 433752 w 2436719"/>
                <a:gd name="connsiteY46" fmla="*/ 30123 h 712816"/>
                <a:gd name="connsiteX47" fmla="*/ 449866 w 2436719"/>
                <a:gd name="connsiteY47" fmla="*/ 27903 h 712816"/>
                <a:gd name="connsiteX48" fmla="*/ 453199 w 2436719"/>
                <a:gd name="connsiteY48" fmla="*/ 25680 h 712816"/>
                <a:gd name="connsiteX49" fmla="*/ 494869 w 2436719"/>
                <a:gd name="connsiteY49" fmla="*/ 6232 h 712816"/>
                <a:gd name="connsiteX50" fmla="*/ 506884 w 2436719"/>
                <a:gd name="connsiteY50" fmla="*/ 2274 h 712816"/>
                <a:gd name="connsiteX51" fmla="*/ 2394162 w 2436719"/>
                <a:gd name="connsiteY51" fmla="*/ 1241 h 712816"/>
                <a:gd name="connsiteX52" fmla="*/ 2413383 w 2436719"/>
                <a:gd name="connsiteY52" fmla="*/ 16788 h 712816"/>
                <a:gd name="connsiteX53" fmla="*/ 2431717 w 2436719"/>
                <a:gd name="connsiteY53" fmla="*/ 10122 h 712816"/>
                <a:gd name="connsiteX54" fmla="*/ 2435607 w 2436719"/>
                <a:gd name="connsiteY54" fmla="*/ 26233 h 712816"/>
                <a:gd name="connsiteX55" fmla="*/ 2436719 w 2436719"/>
                <a:gd name="connsiteY55" fmla="*/ 81795 h 712816"/>
                <a:gd name="connsiteX56" fmla="*/ 2414493 w 2436719"/>
                <a:gd name="connsiteY56" fmla="*/ 88461 h 712816"/>
                <a:gd name="connsiteX57" fmla="*/ 2270035 w 2436719"/>
                <a:gd name="connsiteY57" fmla="*/ 89573 h 712816"/>
                <a:gd name="connsiteX58" fmla="*/ 2237811 w 2436719"/>
                <a:gd name="connsiteY58" fmla="*/ 80682 h 712816"/>
                <a:gd name="connsiteX59" fmla="*/ 2189472 w 2436719"/>
                <a:gd name="connsiteY59" fmla="*/ 89573 h 712816"/>
                <a:gd name="connsiteX60" fmla="*/ 2060571 w 2436719"/>
                <a:gd name="connsiteY60" fmla="*/ 90128 h 712816"/>
                <a:gd name="connsiteX61" fmla="*/ 1837773 w 2436719"/>
                <a:gd name="connsiteY61" fmla="*/ 87905 h 712816"/>
                <a:gd name="connsiteX62" fmla="*/ 1787212 w 2436719"/>
                <a:gd name="connsiteY62" fmla="*/ 86238 h 712816"/>
                <a:gd name="connsiteX63" fmla="*/ 1782767 w 2436719"/>
                <a:gd name="connsiteY63" fmla="*/ 87350 h 712816"/>
                <a:gd name="connsiteX64" fmla="*/ 1784434 w 2436719"/>
                <a:gd name="connsiteY64" fmla="*/ 79572 h 712816"/>
                <a:gd name="connsiteX65" fmla="*/ 1815549 w 2436719"/>
                <a:gd name="connsiteY65" fmla="*/ 49570 h 712816"/>
                <a:gd name="connsiteX66" fmla="*/ 1774989 w 2436719"/>
                <a:gd name="connsiteY66" fmla="*/ 20123 h 712816"/>
                <a:gd name="connsiteX67" fmla="*/ 1718872 w 2436719"/>
                <a:gd name="connsiteY67" fmla="*/ 6787 h 712816"/>
                <a:gd name="connsiteX68" fmla="*/ 1743042 w 2436719"/>
                <a:gd name="connsiteY68" fmla="*/ 1926 h 712816"/>
                <a:gd name="connsiteX69" fmla="*/ 1767210 w 2436719"/>
                <a:gd name="connsiteY69" fmla="*/ 2899 h 712816"/>
                <a:gd name="connsiteX70" fmla="*/ 2164470 w 2436719"/>
                <a:gd name="connsiteY70" fmla="*/ 2344 h 712816"/>
                <a:gd name="connsiteX71" fmla="*/ 2181694 w 2436719"/>
                <a:gd name="connsiteY71" fmla="*/ 5120 h 712816"/>
                <a:gd name="connsiteX72" fmla="*/ 2355599 w 2436719"/>
                <a:gd name="connsiteY72" fmla="*/ 2899 h 712816"/>
                <a:gd name="connsiteX73" fmla="*/ 2367267 w 2436719"/>
                <a:gd name="connsiteY73" fmla="*/ 6232 h 712816"/>
                <a:gd name="connsiteX74" fmla="*/ 2388936 w 2436719"/>
                <a:gd name="connsiteY74" fmla="*/ 5677 h 712816"/>
                <a:gd name="connsiteX75" fmla="*/ 2394162 w 2436719"/>
                <a:gd name="connsiteY75" fmla="*/ 1241 h 712816"/>
                <a:gd name="connsiteX76" fmla="*/ 987623 w 2436719"/>
                <a:gd name="connsiteY76" fmla="*/ 51 h 712816"/>
                <a:gd name="connsiteX77" fmla="*/ 997957 w 2436719"/>
                <a:gd name="connsiteY77" fmla="*/ 9302 h 712816"/>
                <a:gd name="connsiteX78" fmla="*/ 998249 w 2436719"/>
                <a:gd name="connsiteY78" fmla="*/ 9010 h 712816"/>
                <a:gd name="connsiteX79" fmla="*/ 1024364 w 2436719"/>
                <a:gd name="connsiteY79" fmla="*/ 2899 h 712816"/>
                <a:gd name="connsiteX80" fmla="*/ 1017141 w 2436719"/>
                <a:gd name="connsiteY80" fmla="*/ 24011 h 712816"/>
                <a:gd name="connsiteX81" fmla="*/ 1037697 w 2436719"/>
                <a:gd name="connsiteY81" fmla="*/ 29011 h 712816"/>
                <a:gd name="connsiteX82" fmla="*/ 1051588 w 2436719"/>
                <a:gd name="connsiteY82" fmla="*/ 40679 h 712816"/>
                <a:gd name="connsiteX83" fmla="*/ 1071034 w 2436719"/>
                <a:gd name="connsiteY83" fmla="*/ 5120 h 712816"/>
                <a:gd name="connsiteX84" fmla="*/ 1123818 w 2436719"/>
                <a:gd name="connsiteY84" fmla="*/ 8455 h 712816"/>
                <a:gd name="connsiteX85" fmla="*/ 1133887 w 2436719"/>
                <a:gd name="connsiteY85" fmla="*/ 1926 h 712816"/>
                <a:gd name="connsiteX86" fmla="*/ 1146042 w 2436719"/>
                <a:gd name="connsiteY86" fmla="*/ 2899 h 712816"/>
                <a:gd name="connsiteX87" fmla="*/ 1626643 w 2436719"/>
                <a:gd name="connsiteY87" fmla="*/ 2899 h 712816"/>
                <a:gd name="connsiteX88" fmla="*/ 1689425 w 2436719"/>
                <a:gd name="connsiteY88" fmla="*/ 3454 h 712816"/>
                <a:gd name="connsiteX89" fmla="*/ 1691093 w 2436719"/>
                <a:gd name="connsiteY89" fmla="*/ 4564 h 712816"/>
                <a:gd name="connsiteX90" fmla="*/ 1687758 w 2436719"/>
                <a:gd name="connsiteY90" fmla="*/ 10122 h 712816"/>
                <a:gd name="connsiteX91" fmla="*/ 1729430 w 2436719"/>
                <a:gd name="connsiteY91" fmla="*/ 40124 h 712816"/>
                <a:gd name="connsiteX92" fmla="*/ 1747209 w 2436719"/>
                <a:gd name="connsiteY92" fmla="*/ 47902 h 712816"/>
                <a:gd name="connsiteX93" fmla="*/ 1745542 w 2436719"/>
                <a:gd name="connsiteY93" fmla="*/ 56236 h 712816"/>
                <a:gd name="connsiteX94" fmla="*/ 1727208 w 2436719"/>
                <a:gd name="connsiteY94" fmla="*/ 56236 h 712816"/>
                <a:gd name="connsiteX95" fmla="*/ 1697760 w 2436719"/>
                <a:gd name="connsiteY95" fmla="*/ 60126 h 712816"/>
                <a:gd name="connsiteX96" fmla="*/ 1717762 w 2436719"/>
                <a:gd name="connsiteY96" fmla="*/ 70126 h 712816"/>
                <a:gd name="connsiteX97" fmla="*/ 1727208 w 2436719"/>
                <a:gd name="connsiteY97" fmla="*/ 77905 h 712816"/>
                <a:gd name="connsiteX98" fmla="*/ 1716650 w 2436719"/>
                <a:gd name="connsiteY98" fmla="*/ 87350 h 712816"/>
                <a:gd name="connsiteX99" fmla="*/ 1698871 w 2436719"/>
                <a:gd name="connsiteY99" fmla="*/ 87905 h 712816"/>
                <a:gd name="connsiteX100" fmla="*/ 1024919 w 2436719"/>
                <a:gd name="connsiteY100" fmla="*/ 87905 h 712816"/>
                <a:gd name="connsiteX101" fmla="*/ 1004917 w 2436719"/>
                <a:gd name="connsiteY101" fmla="*/ 87350 h 712816"/>
                <a:gd name="connsiteX102" fmla="*/ 992694 w 2436719"/>
                <a:gd name="connsiteY102" fmla="*/ 81240 h 712816"/>
                <a:gd name="connsiteX103" fmla="*/ 1002139 w 2436719"/>
                <a:gd name="connsiteY103" fmla="*/ 70682 h 712816"/>
                <a:gd name="connsiteX104" fmla="*/ 997731 w 2436719"/>
                <a:gd name="connsiteY104" fmla="*/ 10084 h 712816"/>
                <a:gd name="connsiteX105" fmla="*/ 997694 w 2436719"/>
                <a:gd name="connsiteY105" fmla="*/ 10122 h 712816"/>
                <a:gd name="connsiteX106" fmla="*/ 992694 w 2436719"/>
                <a:gd name="connsiteY106" fmla="*/ 10122 h 712816"/>
                <a:gd name="connsiteX107" fmla="*/ 969915 w 2436719"/>
                <a:gd name="connsiteY107" fmla="*/ 9565 h 712816"/>
                <a:gd name="connsiteX108" fmla="*/ 973248 w 2436719"/>
                <a:gd name="connsiteY108" fmla="*/ 1787 h 712816"/>
                <a:gd name="connsiteX109" fmla="*/ 987623 w 2436719"/>
                <a:gd name="connsiteY109" fmla="*/ 51 h 71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436719" h="712816">
                  <a:moveTo>
                    <a:pt x="173172" y="27346"/>
                  </a:moveTo>
                  <a:cubicBezTo>
                    <a:pt x="157616" y="29568"/>
                    <a:pt x="167616" y="47904"/>
                    <a:pt x="159838" y="57348"/>
                  </a:cubicBezTo>
                  <a:cubicBezTo>
                    <a:pt x="157616" y="59571"/>
                    <a:pt x="163728" y="69016"/>
                    <a:pt x="174284" y="70129"/>
                  </a:cubicBezTo>
                  <a:cubicBezTo>
                    <a:pt x="178174" y="61238"/>
                    <a:pt x="194843" y="61793"/>
                    <a:pt x="192620" y="47347"/>
                  </a:cubicBezTo>
                  <a:cubicBezTo>
                    <a:pt x="190953" y="36791"/>
                    <a:pt x="183175" y="26233"/>
                    <a:pt x="173172" y="27346"/>
                  </a:cubicBezTo>
                  <a:close/>
                  <a:moveTo>
                    <a:pt x="908243" y="10677"/>
                  </a:moveTo>
                  <a:cubicBezTo>
                    <a:pt x="903240" y="15122"/>
                    <a:pt x="898240" y="20123"/>
                    <a:pt x="891019" y="15122"/>
                  </a:cubicBezTo>
                  <a:cubicBezTo>
                    <a:pt x="888796" y="20123"/>
                    <a:pt x="878239" y="20123"/>
                    <a:pt x="881016" y="24568"/>
                  </a:cubicBezTo>
                  <a:cubicBezTo>
                    <a:pt x="887129" y="33458"/>
                    <a:pt x="889907" y="47347"/>
                    <a:pt x="901575" y="49015"/>
                  </a:cubicBezTo>
                  <a:cubicBezTo>
                    <a:pt x="913243" y="50680"/>
                    <a:pt x="930467" y="58460"/>
                    <a:pt x="937133" y="35679"/>
                  </a:cubicBezTo>
                  <a:cubicBezTo>
                    <a:pt x="918799" y="37346"/>
                    <a:pt x="913798" y="23458"/>
                    <a:pt x="908243" y="10677"/>
                  </a:cubicBezTo>
                  <a:close/>
                  <a:moveTo>
                    <a:pt x="506884" y="2274"/>
                  </a:moveTo>
                  <a:cubicBezTo>
                    <a:pt x="510982" y="2205"/>
                    <a:pt x="515149" y="2899"/>
                    <a:pt x="519316" y="2899"/>
                  </a:cubicBezTo>
                  <a:cubicBezTo>
                    <a:pt x="655995" y="2899"/>
                    <a:pt x="792675" y="2899"/>
                    <a:pt x="929354" y="2899"/>
                  </a:cubicBezTo>
                  <a:cubicBezTo>
                    <a:pt x="939355" y="2899"/>
                    <a:pt x="949356" y="2899"/>
                    <a:pt x="958802" y="7899"/>
                  </a:cubicBezTo>
                  <a:cubicBezTo>
                    <a:pt x="954356" y="17345"/>
                    <a:pt x="947133" y="5122"/>
                    <a:pt x="942688" y="10122"/>
                  </a:cubicBezTo>
                  <a:cubicBezTo>
                    <a:pt x="942135" y="25123"/>
                    <a:pt x="955469" y="30679"/>
                    <a:pt x="964359" y="37346"/>
                  </a:cubicBezTo>
                  <a:cubicBezTo>
                    <a:pt x="982138" y="51237"/>
                    <a:pt x="968247" y="72351"/>
                    <a:pt x="983248" y="88463"/>
                  </a:cubicBezTo>
                  <a:cubicBezTo>
                    <a:pt x="927687" y="88463"/>
                    <a:pt x="876571" y="87352"/>
                    <a:pt x="825457" y="89575"/>
                  </a:cubicBezTo>
                  <a:cubicBezTo>
                    <a:pt x="813789" y="90130"/>
                    <a:pt x="812677" y="74017"/>
                    <a:pt x="801565" y="80684"/>
                  </a:cubicBezTo>
                  <a:cubicBezTo>
                    <a:pt x="803788" y="89575"/>
                    <a:pt x="798231" y="87907"/>
                    <a:pt x="793230" y="87907"/>
                  </a:cubicBezTo>
                  <a:cubicBezTo>
                    <a:pt x="602657" y="87907"/>
                    <a:pt x="412641" y="88463"/>
                    <a:pt x="222065" y="88463"/>
                  </a:cubicBezTo>
                  <a:cubicBezTo>
                    <a:pt x="215400" y="88463"/>
                    <a:pt x="208177" y="89018"/>
                    <a:pt x="205399" y="80684"/>
                  </a:cubicBezTo>
                  <a:cubicBezTo>
                    <a:pt x="151505" y="85130"/>
                    <a:pt x="85388" y="136246"/>
                    <a:pt x="87053" y="194028"/>
                  </a:cubicBezTo>
                  <a:cubicBezTo>
                    <a:pt x="90943" y="354599"/>
                    <a:pt x="88166" y="515725"/>
                    <a:pt x="88166" y="676294"/>
                  </a:cubicBezTo>
                  <a:lnTo>
                    <a:pt x="88166" y="712816"/>
                  </a:lnTo>
                  <a:lnTo>
                    <a:pt x="3157" y="712816"/>
                  </a:lnTo>
                  <a:lnTo>
                    <a:pt x="3157" y="319596"/>
                  </a:lnTo>
                  <a:cubicBezTo>
                    <a:pt x="3157" y="311261"/>
                    <a:pt x="1490" y="302928"/>
                    <a:pt x="5380" y="294592"/>
                  </a:cubicBezTo>
                  <a:cubicBezTo>
                    <a:pt x="-4621" y="256257"/>
                    <a:pt x="2602" y="217364"/>
                    <a:pt x="1490" y="178471"/>
                  </a:cubicBezTo>
                  <a:cubicBezTo>
                    <a:pt x="18158" y="189027"/>
                    <a:pt x="22604" y="169026"/>
                    <a:pt x="31494" y="164025"/>
                  </a:cubicBezTo>
                  <a:cubicBezTo>
                    <a:pt x="38160" y="160135"/>
                    <a:pt x="27049" y="148467"/>
                    <a:pt x="19271" y="142912"/>
                  </a:cubicBezTo>
                  <a:cubicBezTo>
                    <a:pt x="16491" y="140691"/>
                    <a:pt x="13713" y="139023"/>
                    <a:pt x="10936" y="137356"/>
                  </a:cubicBezTo>
                  <a:cubicBezTo>
                    <a:pt x="12603" y="103464"/>
                    <a:pt x="34827" y="82352"/>
                    <a:pt x="56496" y="60683"/>
                  </a:cubicBezTo>
                  <a:cubicBezTo>
                    <a:pt x="59829" y="68461"/>
                    <a:pt x="47606" y="74574"/>
                    <a:pt x="53718" y="84017"/>
                  </a:cubicBezTo>
                  <a:cubicBezTo>
                    <a:pt x="64829" y="74574"/>
                    <a:pt x="73720" y="65683"/>
                    <a:pt x="63164" y="51237"/>
                  </a:cubicBezTo>
                  <a:cubicBezTo>
                    <a:pt x="93721" y="35679"/>
                    <a:pt x="118723" y="9567"/>
                    <a:pt x="155948" y="9012"/>
                  </a:cubicBezTo>
                  <a:cubicBezTo>
                    <a:pt x="209844" y="4009"/>
                    <a:pt x="264293" y="7899"/>
                    <a:pt x="318187" y="6789"/>
                  </a:cubicBezTo>
                  <a:cubicBezTo>
                    <a:pt x="340966" y="6232"/>
                    <a:pt x="363747" y="6789"/>
                    <a:pt x="386527" y="6789"/>
                  </a:cubicBezTo>
                  <a:cubicBezTo>
                    <a:pt x="395972" y="8455"/>
                    <a:pt x="396527" y="15122"/>
                    <a:pt x="392639" y="21790"/>
                  </a:cubicBezTo>
                  <a:cubicBezTo>
                    <a:pt x="387637" y="30679"/>
                    <a:pt x="379859" y="34569"/>
                    <a:pt x="369303" y="32901"/>
                  </a:cubicBezTo>
                  <a:cubicBezTo>
                    <a:pt x="360968" y="31791"/>
                    <a:pt x="353745" y="26233"/>
                    <a:pt x="344856" y="28456"/>
                  </a:cubicBezTo>
                  <a:cubicBezTo>
                    <a:pt x="340966" y="29568"/>
                    <a:pt x="336521" y="31236"/>
                    <a:pt x="336521" y="36236"/>
                  </a:cubicBezTo>
                  <a:cubicBezTo>
                    <a:pt x="336521" y="41792"/>
                    <a:pt x="340966" y="42904"/>
                    <a:pt x="345411" y="43459"/>
                  </a:cubicBezTo>
                  <a:cubicBezTo>
                    <a:pt x="357635" y="45125"/>
                    <a:pt x="368746" y="41237"/>
                    <a:pt x="379304" y="35124"/>
                  </a:cubicBezTo>
                  <a:cubicBezTo>
                    <a:pt x="391527" y="27903"/>
                    <a:pt x="403750" y="20123"/>
                    <a:pt x="418751" y="19568"/>
                  </a:cubicBezTo>
                  <a:cubicBezTo>
                    <a:pt x="426530" y="19012"/>
                    <a:pt x="429864" y="25123"/>
                    <a:pt x="433752" y="30123"/>
                  </a:cubicBezTo>
                  <a:cubicBezTo>
                    <a:pt x="438198" y="33458"/>
                    <a:pt x="446531" y="31791"/>
                    <a:pt x="449866" y="27903"/>
                  </a:cubicBezTo>
                  <a:cubicBezTo>
                    <a:pt x="450976" y="27346"/>
                    <a:pt x="452644" y="25680"/>
                    <a:pt x="453199" y="25680"/>
                  </a:cubicBezTo>
                  <a:cubicBezTo>
                    <a:pt x="477646" y="40681"/>
                    <a:pt x="483758" y="18457"/>
                    <a:pt x="494869" y="6232"/>
                  </a:cubicBezTo>
                  <a:cubicBezTo>
                    <a:pt x="498758" y="3177"/>
                    <a:pt x="502787" y="2343"/>
                    <a:pt x="506884" y="2274"/>
                  </a:cubicBezTo>
                  <a:close/>
                  <a:moveTo>
                    <a:pt x="2394162" y="1241"/>
                  </a:moveTo>
                  <a:cubicBezTo>
                    <a:pt x="2400569" y="17"/>
                    <a:pt x="2409632" y="7622"/>
                    <a:pt x="2413383" y="16788"/>
                  </a:cubicBezTo>
                  <a:cubicBezTo>
                    <a:pt x="2418383" y="11787"/>
                    <a:pt x="2418938" y="-4324"/>
                    <a:pt x="2431717" y="10122"/>
                  </a:cubicBezTo>
                  <a:cubicBezTo>
                    <a:pt x="2436719" y="15678"/>
                    <a:pt x="2435607" y="20678"/>
                    <a:pt x="2435607" y="26233"/>
                  </a:cubicBezTo>
                  <a:cubicBezTo>
                    <a:pt x="2436162" y="44567"/>
                    <a:pt x="2436719" y="63459"/>
                    <a:pt x="2436719" y="81795"/>
                  </a:cubicBezTo>
                  <a:cubicBezTo>
                    <a:pt x="2431717" y="92351"/>
                    <a:pt x="2422271" y="88461"/>
                    <a:pt x="2414493" y="88461"/>
                  </a:cubicBezTo>
                  <a:cubicBezTo>
                    <a:pt x="2366157" y="89018"/>
                    <a:pt x="2317818" y="87905"/>
                    <a:pt x="2270035" y="89573"/>
                  </a:cubicBezTo>
                  <a:cubicBezTo>
                    <a:pt x="2257812" y="89573"/>
                    <a:pt x="2247811" y="84017"/>
                    <a:pt x="2237811" y="80682"/>
                  </a:cubicBezTo>
                  <a:cubicBezTo>
                    <a:pt x="2218919" y="74572"/>
                    <a:pt x="2206696" y="90683"/>
                    <a:pt x="2189472" y="89573"/>
                  </a:cubicBezTo>
                  <a:cubicBezTo>
                    <a:pt x="2146692" y="87350"/>
                    <a:pt x="2103354" y="89573"/>
                    <a:pt x="2060571" y="90128"/>
                  </a:cubicBezTo>
                  <a:cubicBezTo>
                    <a:pt x="1986121" y="85683"/>
                    <a:pt x="1912223" y="89018"/>
                    <a:pt x="1837773" y="87905"/>
                  </a:cubicBezTo>
                  <a:cubicBezTo>
                    <a:pt x="1820549" y="87905"/>
                    <a:pt x="1803881" y="86795"/>
                    <a:pt x="1787212" y="86238"/>
                  </a:cubicBezTo>
                  <a:cubicBezTo>
                    <a:pt x="1785547" y="86795"/>
                    <a:pt x="1783879" y="87905"/>
                    <a:pt x="1782767" y="87350"/>
                  </a:cubicBezTo>
                  <a:cubicBezTo>
                    <a:pt x="1776656" y="83462"/>
                    <a:pt x="1780544" y="81795"/>
                    <a:pt x="1784434" y="79572"/>
                  </a:cubicBezTo>
                  <a:cubicBezTo>
                    <a:pt x="1797770" y="72904"/>
                    <a:pt x="1807771" y="61793"/>
                    <a:pt x="1815549" y="49570"/>
                  </a:cubicBezTo>
                  <a:cubicBezTo>
                    <a:pt x="1808326" y="30679"/>
                    <a:pt x="1796102" y="19568"/>
                    <a:pt x="1774989" y="20123"/>
                  </a:cubicBezTo>
                  <a:cubicBezTo>
                    <a:pt x="1758877" y="5677"/>
                    <a:pt x="1737763" y="10677"/>
                    <a:pt x="1718872" y="6787"/>
                  </a:cubicBezTo>
                  <a:cubicBezTo>
                    <a:pt x="1726929" y="2899"/>
                    <a:pt x="1734986" y="1926"/>
                    <a:pt x="1743042" y="1926"/>
                  </a:cubicBezTo>
                  <a:cubicBezTo>
                    <a:pt x="1751097" y="1926"/>
                    <a:pt x="1759154" y="2899"/>
                    <a:pt x="1767210" y="2899"/>
                  </a:cubicBezTo>
                  <a:cubicBezTo>
                    <a:pt x="1899445" y="2344"/>
                    <a:pt x="2032234" y="2344"/>
                    <a:pt x="2164470" y="2344"/>
                  </a:cubicBezTo>
                  <a:cubicBezTo>
                    <a:pt x="2170581" y="2344"/>
                    <a:pt x="2176139" y="4009"/>
                    <a:pt x="2181694" y="5120"/>
                  </a:cubicBezTo>
                  <a:cubicBezTo>
                    <a:pt x="2239476" y="-991"/>
                    <a:pt x="2297815" y="4566"/>
                    <a:pt x="2355599" y="2899"/>
                  </a:cubicBezTo>
                  <a:cubicBezTo>
                    <a:pt x="2359489" y="2899"/>
                    <a:pt x="2364489" y="3454"/>
                    <a:pt x="2367267" y="6232"/>
                  </a:cubicBezTo>
                  <a:cubicBezTo>
                    <a:pt x="2375045" y="14010"/>
                    <a:pt x="2378935" y="26233"/>
                    <a:pt x="2388936" y="5677"/>
                  </a:cubicBezTo>
                  <a:cubicBezTo>
                    <a:pt x="2390186" y="3038"/>
                    <a:pt x="2392027" y="1649"/>
                    <a:pt x="2394162" y="1241"/>
                  </a:cubicBezTo>
                  <a:close/>
                  <a:moveTo>
                    <a:pt x="987623" y="51"/>
                  </a:moveTo>
                  <a:lnTo>
                    <a:pt x="997957" y="9302"/>
                  </a:lnTo>
                  <a:lnTo>
                    <a:pt x="998249" y="9010"/>
                  </a:lnTo>
                  <a:cubicBezTo>
                    <a:pt x="1005472" y="1232"/>
                    <a:pt x="1014363" y="1232"/>
                    <a:pt x="1024364" y="2899"/>
                  </a:cubicBezTo>
                  <a:cubicBezTo>
                    <a:pt x="1026586" y="12345"/>
                    <a:pt x="1011583" y="15122"/>
                    <a:pt x="1017141" y="24011"/>
                  </a:cubicBezTo>
                  <a:cubicBezTo>
                    <a:pt x="1021586" y="31789"/>
                    <a:pt x="1032697" y="31234"/>
                    <a:pt x="1037697" y="29011"/>
                  </a:cubicBezTo>
                  <a:cubicBezTo>
                    <a:pt x="1052700" y="22343"/>
                    <a:pt x="1041587" y="41235"/>
                    <a:pt x="1051588" y="40679"/>
                  </a:cubicBezTo>
                  <a:cubicBezTo>
                    <a:pt x="1071590" y="39567"/>
                    <a:pt x="1081035" y="23456"/>
                    <a:pt x="1071034" y="5120"/>
                  </a:cubicBezTo>
                  <a:cubicBezTo>
                    <a:pt x="1089368" y="-4881"/>
                    <a:pt x="1106037" y="8455"/>
                    <a:pt x="1123818" y="8455"/>
                  </a:cubicBezTo>
                  <a:cubicBezTo>
                    <a:pt x="1126317" y="3454"/>
                    <a:pt x="1129928" y="2065"/>
                    <a:pt x="1133887" y="1926"/>
                  </a:cubicBezTo>
                  <a:cubicBezTo>
                    <a:pt x="1137846" y="1787"/>
                    <a:pt x="1142152" y="2899"/>
                    <a:pt x="1146042" y="2899"/>
                  </a:cubicBezTo>
                  <a:cubicBezTo>
                    <a:pt x="1306056" y="2899"/>
                    <a:pt x="1466627" y="2899"/>
                    <a:pt x="1626643" y="2899"/>
                  </a:cubicBezTo>
                  <a:cubicBezTo>
                    <a:pt x="1647755" y="2899"/>
                    <a:pt x="1668311" y="2899"/>
                    <a:pt x="1689425" y="3454"/>
                  </a:cubicBezTo>
                  <a:cubicBezTo>
                    <a:pt x="1689980" y="3454"/>
                    <a:pt x="1691093" y="4009"/>
                    <a:pt x="1691093" y="4564"/>
                  </a:cubicBezTo>
                  <a:cubicBezTo>
                    <a:pt x="1692203" y="7899"/>
                    <a:pt x="1689980" y="9010"/>
                    <a:pt x="1687758" y="10122"/>
                  </a:cubicBezTo>
                  <a:cubicBezTo>
                    <a:pt x="1695538" y="29011"/>
                    <a:pt x="1709427" y="40124"/>
                    <a:pt x="1729430" y="40124"/>
                  </a:cubicBezTo>
                  <a:cubicBezTo>
                    <a:pt x="1737208" y="40124"/>
                    <a:pt x="1741653" y="44567"/>
                    <a:pt x="1747209" y="47902"/>
                  </a:cubicBezTo>
                  <a:cubicBezTo>
                    <a:pt x="1749987" y="49570"/>
                    <a:pt x="1748321" y="53458"/>
                    <a:pt x="1745542" y="56236"/>
                  </a:cubicBezTo>
                  <a:cubicBezTo>
                    <a:pt x="1739431" y="62348"/>
                    <a:pt x="1733320" y="59015"/>
                    <a:pt x="1727208" y="56236"/>
                  </a:cubicBezTo>
                  <a:cubicBezTo>
                    <a:pt x="1716650" y="50680"/>
                    <a:pt x="1707206" y="54013"/>
                    <a:pt x="1697760" y="60126"/>
                  </a:cubicBezTo>
                  <a:cubicBezTo>
                    <a:pt x="1703316" y="66236"/>
                    <a:pt x="1709982" y="69014"/>
                    <a:pt x="1717762" y="70126"/>
                  </a:cubicBezTo>
                  <a:cubicBezTo>
                    <a:pt x="1721652" y="70682"/>
                    <a:pt x="1728875" y="69571"/>
                    <a:pt x="1727208" y="77905"/>
                  </a:cubicBezTo>
                  <a:cubicBezTo>
                    <a:pt x="1726097" y="82905"/>
                    <a:pt x="1722207" y="86795"/>
                    <a:pt x="1716650" y="87350"/>
                  </a:cubicBezTo>
                  <a:cubicBezTo>
                    <a:pt x="1710539" y="87905"/>
                    <a:pt x="1704983" y="87905"/>
                    <a:pt x="1698871" y="87905"/>
                  </a:cubicBezTo>
                  <a:cubicBezTo>
                    <a:pt x="1474405" y="87905"/>
                    <a:pt x="1249384" y="87905"/>
                    <a:pt x="1024919" y="87905"/>
                  </a:cubicBezTo>
                  <a:cubicBezTo>
                    <a:pt x="1018251" y="87905"/>
                    <a:pt x="1011583" y="87905"/>
                    <a:pt x="1004917" y="87350"/>
                  </a:cubicBezTo>
                  <a:cubicBezTo>
                    <a:pt x="999917" y="86795"/>
                    <a:pt x="993249" y="87905"/>
                    <a:pt x="992694" y="81240"/>
                  </a:cubicBezTo>
                  <a:cubicBezTo>
                    <a:pt x="992139" y="76239"/>
                    <a:pt x="997694" y="72904"/>
                    <a:pt x="1002139" y="70682"/>
                  </a:cubicBezTo>
                  <a:lnTo>
                    <a:pt x="997731" y="10084"/>
                  </a:lnTo>
                  <a:lnTo>
                    <a:pt x="997694" y="10122"/>
                  </a:lnTo>
                  <a:cubicBezTo>
                    <a:pt x="996027" y="10122"/>
                    <a:pt x="993804" y="9565"/>
                    <a:pt x="992694" y="10122"/>
                  </a:cubicBezTo>
                  <a:cubicBezTo>
                    <a:pt x="984916" y="13455"/>
                    <a:pt x="977138" y="21788"/>
                    <a:pt x="969915" y="9565"/>
                  </a:cubicBezTo>
                  <a:cubicBezTo>
                    <a:pt x="967692" y="5677"/>
                    <a:pt x="970470" y="2342"/>
                    <a:pt x="973248" y="1787"/>
                  </a:cubicBezTo>
                  <a:cubicBezTo>
                    <a:pt x="977971" y="1232"/>
                    <a:pt x="983109" y="-297"/>
                    <a:pt x="987623" y="5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5A8442D-3DD0-4B0A-9A2E-027F0FBC97C1}"/>
                </a:ext>
              </a:extLst>
            </p:cNvPr>
            <p:cNvSpPr/>
            <p:nvPr/>
          </p:nvSpPr>
          <p:spPr>
            <a:xfrm>
              <a:off x="9310959" y="417483"/>
              <a:ext cx="2558238" cy="686763"/>
            </a:xfrm>
            <a:custGeom>
              <a:avLst/>
              <a:gdLst>
                <a:gd name="connsiteX0" fmla="*/ 2450305 w 2558238"/>
                <a:gd name="connsiteY0" fmla="*/ 147307 h 686763"/>
                <a:gd name="connsiteX1" fmla="*/ 2519757 w 2558238"/>
                <a:gd name="connsiteY1" fmla="*/ 178422 h 686763"/>
                <a:gd name="connsiteX2" fmla="*/ 2509755 w 2558238"/>
                <a:gd name="connsiteY2" fmla="*/ 204535 h 686763"/>
                <a:gd name="connsiteX3" fmla="*/ 2494199 w 2558238"/>
                <a:gd name="connsiteY3" fmla="*/ 211758 h 686763"/>
                <a:gd name="connsiteX4" fmla="*/ 2554759 w 2558238"/>
                <a:gd name="connsiteY4" fmla="*/ 207869 h 686763"/>
                <a:gd name="connsiteX5" fmla="*/ 2556982 w 2558238"/>
                <a:gd name="connsiteY5" fmla="*/ 275653 h 686763"/>
                <a:gd name="connsiteX6" fmla="*/ 2556982 w 2558238"/>
                <a:gd name="connsiteY6" fmla="*/ 686763 h 686763"/>
                <a:gd name="connsiteX7" fmla="*/ 2476033 w 2558238"/>
                <a:gd name="connsiteY7" fmla="*/ 686763 h 686763"/>
                <a:gd name="connsiteX8" fmla="*/ 2475864 w 2558238"/>
                <a:gd name="connsiteY8" fmla="*/ 386774 h 686763"/>
                <a:gd name="connsiteX9" fmla="*/ 2476419 w 2558238"/>
                <a:gd name="connsiteY9" fmla="*/ 234538 h 686763"/>
                <a:gd name="connsiteX10" fmla="*/ 2469197 w 2558238"/>
                <a:gd name="connsiteY10" fmla="*/ 204535 h 686763"/>
                <a:gd name="connsiteX11" fmla="*/ 2441416 w 2558238"/>
                <a:gd name="connsiteY11" fmla="*/ 153419 h 686763"/>
                <a:gd name="connsiteX12" fmla="*/ 2450305 w 2558238"/>
                <a:gd name="connsiteY12" fmla="*/ 147307 h 686763"/>
                <a:gd name="connsiteX13" fmla="*/ 1414655 w 2558238"/>
                <a:gd name="connsiteY13" fmla="*/ 28963 h 686763"/>
                <a:gd name="connsiteX14" fmla="*/ 1404653 w 2558238"/>
                <a:gd name="connsiteY14" fmla="*/ 37853 h 686763"/>
                <a:gd name="connsiteX15" fmla="*/ 1424656 w 2558238"/>
                <a:gd name="connsiteY15" fmla="*/ 57855 h 686763"/>
                <a:gd name="connsiteX16" fmla="*/ 1439656 w 2558238"/>
                <a:gd name="connsiteY16" fmla="*/ 45076 h 686763"/>
                <a:gd name="connsiteX17" fmla="*/ 1414655 w 2558238"/>
                <a:gd name="connsiteY17" fmla="*/ 28963 h 686763"/>
                <a:gd name="connsiteX18" fmla="*/ 343999 w 2558238"/>
                <a:gd name="connsiteY18" fmla="*/ 8962 h 686763"/>
                <a:gd name="connsiteX19" fmla="*/ 333997 w 2558238"/>
                <a:gd name="connsiteY19" fmla="*/ 25074 h 686763"/>
                <a:gd name="connsiteX20" fmla="*/ 358444 w 2558238"/>
                <a:gd name="connsiteY20" fmla="*/ 30074 h 686763"/>
                <a:gd name="connsiteX21" fmla="*/ 343999 w 2558238"/>
                <a:gd name="connsiteY21" fmla="*/ 8962 h 686763"/>
                <a:gd name="connsiteX22" fmla="*/ 1370205 w 2558238"/>
                <a:gd name="connsiteY22" fmla="*/ 8406 h 686763"/>
                <a:gd name="connsiteX23" fmla="*/ 1351871 w 2558238"/>
                <a:gd name="connsiteY23" fmla="*/ 24518 h 686763"/>
                <a:gd name="connsiteX24" fmla="*/ 1342425 w 2558238"/>
                <a:gd name="connsiteY24" fmla="*/ 45076 h 686763"/>
                <a:gd name="connsiteX25" fmla="*/ 1365760 w 2558238"/>
                <a:gd name="connsiteY25" fmla="*/ 45076 h 686763"/>
                <a:gd name="connsiteX26" fmla="*/ 1382428 w 2558238"/>
                <a:gd name="connsiteY26" fmla="*/ 30630 h 686763"/>
                <a:gd name="connsiteX27" fmla="*/ 1370205 w 2558238"/>
                <a:gd name="connsiteY27" fmla="*/ 8406 h 686763"/>
                <a:gd name="connsiteX28" fmla="*/ 19525 w 2558238"/>
                <a:gd name="connsiteY28" fmla="*/ 1183 h 686763"/>
                <a:gd name="connsiteX29" fmla="*/ 36193 w 2558238"/>
                <a:gd name="connsiteY29" fmla="*/ 17296 h 686763"/>
                <a:gd name="connsiteX30" fmla="*/ 35081 w 2558238"/>
                <a:gd name="connsiteY30" fmla="*/ 24519 h 686763"/>
                <a:gd name="connsiteX31" fmla="*/ 58417 w 2558238"/>
                <a:gd name="connsiteY31" fmla="*/ 58967 h 686763"/>
                <a:gd name="connsiteX32" fmla="*/ 40637 w 2558238"/>
                <a:gd name="connsiteY32" fmla="*/ 73968 h 686763"/>
                <a:gd name="connsiteX33" fmla="*/ 633 w 2558238"/>
                <a:gd name="connsiteY33" fmla="*/ 72856 h 686763"/>
                <a:gd name="connsiteX34" fmla="*/ 78 w 2558238"/>
                <a:gd name="connsiteY34" fmla="*/ 15074 h 686763"/>
                <a:gd name="connsiteX35" fmla="*/ 19525 w 2558238"/>
                <a:gd name="connsiteY35" fmla="*/ 1183 h 686763"/>
                <a:gd name="connsiteX36" fmla="*/ 772789 w 2558238"/>
                <a:gd name="connsiteY36" fmla="*/ 627 h 686763"/>
                <a:gd name="connsiteX37" fmla="*/ 809042 w 2558238"/>
                <a:gd name="connsiteY37" fmla="*/ 2849 h 686763"/>
                <a:gd name="connsiteX38" fmla="*/ 1014617 w 2558238"/>
                <a:gd name="connsiteY38" fmla="*/ 2294 h 686763"/>
                <a:gd name="connsiteX39" fmla="*/ 1036841 w 2558238"/>
                <a:gd name="connsiteY39" fmla="*/ 17296 h 686763"/>
                <a:gd name="connsiteX40" fmla="*/ 1059066 w 2558238"/>
                <a:gd name="connsiteY40" fmla="*/ 36742 h 686763"/>
                <a:gd name="connsiteX41" fmla="*/ 1068510 w 2558238"/>
                <a:gd name="connsiteY41" fmla="*/ 3405 h 686763"/>
                <a:gd name="connsiteX42" fmla="*/ 1611895 w 2558238"/>
                <a:gd name="connsiteY42" fmla="*/ 3405 h 686763"/>
                <a:gd name="connsiteX43" fmla="*/ 2172503 w 2558238"/>
                <a:gd name="connsiteY43" fmla="*/ 2294 h 686763"/>
                <a:gd name="connsiteX44" fmla="*/ 2213062 w 2558238"/>
                <a:gd name="connsiteY44" fmla="*/ 13406 h 686763"/>
                <a:gd name="connsiteX45" fmla="*/ 2221396 w 2558238"/>
                <a:gd name="connsiteY45" fmla="*/ 12850 h 686763"/>
                <a:gd name="connsiteX46" fmla="*/ 2290847 w 2558238"/>
                <a:gd name="connsiteY46" fmla="*/ 2294 h 686763"/>
                <a:gd name="connsiteX47" fmla="*/ 2311960 w 2558238"/>
                <a:gd name="connsiteY47" fmla="*/ 3405 h 686763"/>
                <a:gd name="connsiteX48" fmla="*/ 2294736 w 2558238"/>
                <a:gd name="connsiteY48" fmla="*/ 35075 h 686763"/>
                <a:gd name="connsiteX49" fmla="*/ 2309182 w 2558238"/>
                <a:gd name="connsiteY49" fmla="*/ 47298 h 686763"/>
                <a:gd name="connsiteX50" fmla="*/ 2340851 w 2558238"/>
                <a:gd name="connsiteY50" fmla="*/ 22852 h 686763"/>
                <a:gd name="connsiteX51" fmla="*/ 2373077 w 2558238"/>
                <a:gd name="connsiteY51" fmla="*/ 2849 h 686763"/>
                <a:gd name="connsiteX52" fmla="*/ 2558094 w 2558238"/>
                <a:gd name="connsiteY52" fmla="*/ 184533 h 686763"/>
                <a:gd name="connsiteX53" fmla="*/ 2555871 w 2558238"/>
                <a:gd name="connsiteY53" fmla="*/ 197868 h 686763"/>
                <a:gd name="connsiteX54" fmla="*/ 2528091 w 2558238"/>
                <a:gd name="connsiteY54" fmla="*/ 165087 h 686763"/>
                <a:gd name="connsiteX55" fmla="*/ 2458085 w 2558238"/>
                <a:gd name="connsiteY55" fmla="*/ 97303 h 686763"/>
                <a:gd name="connsiteX56" fmla="*/ 2441417 w 2558238"/>
                <a:gd name="connsiteY56" fmla="*/ 104526 h 686763"/>
                <a:gd name="connsiteX57" fmla="*/ 2385856 w 2558238"/>
                <a:gd name="connsiteY57" fmla="*/ 106193 h 686763"/>
                <a:gd name="connsiteX58" fmla="*/ 2275845 w 2558238"/>
                <a:gd name="connsiteY58" fmla="*/ 73412 h 686763"/>
                <a:gd name="connsiteX59" fmla="*/ 1836361 w 2558238"/>
                <a:gd name="connsiteY59" fmla="*/ 73412 h 686763"/>
                <a:gd name="connsiteX60" fmla="*/ 1806913 w 2558238"/>
                <a:gd name="connsiteY60" fmla="*/ 58410 h 686763"/>
                <a:gd name="connsiteX61" fmla="*/ 1764131 w 2558238"/>
                <a:gd name="connsiteY61" fmla="*/ 31741 h 686763"/>
                <a:gd name="connsiteX62" fmla="*/ 1761909 w 2558238"/>
                <a:gd name="connsiteY62" fmla="*/ 50632 h 686763"/>
                <a:gd name="connsiteX63" fmla="*/ 1745796 w 2558238"/>
                <a:gd name="connsiteY63" fmla="*/ 73412 h 686763"/>
                <a:gd name="connsiteX64" fmla="*/ 1527999 w 2558238"/>
                <a:gd name="connsiteY64" fmla="*/ 73412 h 686763"/>
                <a:gd name="connsiteX65" fmla="*/ 789040 w 2558238"/>
                <a:gd name="connsiteY65" fmla="*/ 72856 h 686763"/>
                <a:gd name="connsiteX66" fmla="*/ 771817 w 2558238"/>
                <a:gd name="connsiteY66" fmla="*/ 60633 h 686763"/>
                <a:gd name="connsiteX67" fmla="*/ 760705 w 2558238"/>
                <a:gd name="connsiteY67" fmla="*/ 60077 h 686763"/>
                <a:gd name="connsiteX68" fmla="*/ 737924 w 2558238"/>
                <a:gd name="connsiteY68" fmla="*/ 49521 h 686763"/>
                <a:gd name="connsiteX69" fmla="*/ 742369 w 2558238"/>
                <a:gd name="connsiteY69" fmla="*/ 25074 h 686763"/>
                <a:gd name="connsiteX70" fmla="*/ 772789 w 2558238"/>
                <a:gd name="connsiteY70" fmla="*/ 627 h 686763"/>
                <a:gd name="connsiteX71" fmla="*/ 303995 w 2558238"/>
                <a:gd name="connsiteY71" fmla="*/ 627 h 686763"/>
                <a:gd name="connsiteX72" fmla="*/ 494012 w 2558238"/>
                <a:gd name="connsiteY72" fmla="*/ 2294 h 686763"/>
                <a:gd name="connsiteX73" fmla="*/ 660695 w 2558238"/>
                <a:gd name="connsiteY73" fmla="*/ 627 h 686763"/>
                <a:gd name="connsiteX74" fmla="*/ 687364 w 2558238"/>
                <a:gd name="connsiteY74" fmla="*/ 23407 h 686763"/>
                <a:gd name="connsiteX75" fmla="*/ 714589 w 2558238"/>
                <a:gd name="connsiteY75" fmla="*/ 68967 h 686763"/>
                <a:gd name="connsiteX76" fmla="*/ 695698 w 2558238"/>
                <a:gd name="connsiteY76" fmla="*/ 72857 h 686763"/>
                <a:gd name="connsiteX77" fmla="*/ 379001 w 2558238"/>
                <a:gd name="connsiteY77" fmla="*/ 73412 h 686763"/>
                <a:gd name="connsiteX78" fmla="*/ 352888 w 2558238"/>
                <a:gd name="connsiteY78" fmla="*/ 63966 h 686763"/>
                <a:gd name="connsiteX79" fmla="*/ 337331 w 2558238"/>
                <a:gd name="connsiteY79" fmla="*/ 57855 h 686763"/>
                <a:gd name="connsiteX80" fmla="*/ 306772 w 2558238"/>
                <a:gd name="connsiteY80" fmla="*/ 47854 h 686763"/>
                <a:gd name="connsiteX81" fmla="*/ 300661 w 2558238"/>
                <a:gd name="connsiteY81" fmla="*/ 73412 h 686763"/>
                <a:gd name="connsiteX82" fmla="*/ 268436 w 2558238"/>
                <a:gd name="connsiteY82" fmla="*/ 73412 h 686763"/>
                <a:gd name="connsiteX83" fmla="*/ 276769 w 2558238"/>
                <a:gd name="connsiteY83" fmla="*/ 52854 h 686763"/>
                <a:gd name="connsiteX84" fmla="*/ 287326 w 2558238"/>
                <a:gd name="connsiteY84" fmla="*/ 21185 h 686763"/>
                <a:gd name="connsiteX85" fmla="*/ 303995 w 2558238"/>
                <a:gd name="connsiteY85" fmla="*/ 627 h 686763"/>
                <a:gd name="connsiteX86" fmla="*/ 90433 w 2558238"/>
                <a:gd name="connsiteY86" fmla="*/ 2 h 686763"/>
                <a:gd name="connsiteX87" fmla="*/ 101198 w 2558238"/>
                <a:gd name="connsiteY87" fmla="*/ 1739 h 686763"/>
                <a:gd name="connsiteX88" fmla="*/ 240100 w 2558238"/>
                <a:gd name="connsiteY88" fmla="*/ 1739 h 686763"/>
                <a:gd name="connsiteX89" fmla="*/ 261213 w 2558238"/>
                <a:gd name="connsiteY89" fmla="*/ 8406 h 686763"/>
                <a:gd name="connsiteX90" fmla="*/ 245101 w 2558238"/>
                <a:gd name="connsiteY90" fmla="*/ 25630 h 686763"/>
                <a:gd name="connsiteX91" fmla="*/ 234544 w 2558238"/>
                <a:gd name="connsiteY91" fmla="*/ 32297 h 686763"/>
                <a:gd name="connsiteX92" fmla="*/ 225654 w 2558238"/>
                <a:gd name="connsiteY92" fmla="*/ 46187 h 686763"/>
                <a:gd name="connsiteX93" fmla="*/ 175649 w 2558238"/>
                <a:gd name="connsiteY93" fmla="*/ 74523 h 686763"/>
                <a:gd name="connsiteX94" fmla="*/ 85085 w 2558238"/>
                <a:gd name="connsiteY94" fmla="*/ 73968 h 686763"/>
                <a:gd name="connsiteX95" fmla="*/ 60639 w 2558238"/>
                <a:gd name="connsiteY95" fmla="*/ 58966 h 686763"/>
                <a:gd name="connsiteX96" fmla="*/ 72862 w 2558238"/>
                <a:gd name="connsiteY96" fmla="*/ 42298 h 686763"/>
                <a:gd name="connsiteX97" fmla="*/ 100087 w 2558238"/>
                <a:gd name="connsiteY97" fmla="*/ 41187 h 686763"/>
                <a:gd name="connsiteX98" fmla="*/ 115088 w 2558238"/>
                <a:gd name="connsiteY98" fmla="*/ 25630 h 686763"/>
                <a:gd name="connsiteX99" fmla="*/ 100643 w 2558238"/>
                <a:gd name="connsiteY99" fmla="*/ 17851 h 686763"/>
                <a:gd name="connsiteX100" fmla="*/ 83419 w 2558238"/>
                <a:gd name="connsiteY100" fmla="*/ 7850 h 686763"/>
                <a:gd name="connsiteX101" fmla="*/ 90433 w 2558238"/>
                <a:gd name="connsiteY101" fmla="*/ 2 h 6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2558238" h="686763">
                  <a:moveTo>
                    <a:pt x="2450305" y="147307"/>
                  </a:moveTo>
                  <a:cubicBezTo>
                    <a:pt x="2460862" y="144530"/>
                    <a:pt x="2518645" y="168976"/>
                    <a:pt x="2519757" y="178422"/>
                  </a:cubicBezTo>
                  <a:cubicBezTo>
                    <a:pt x="2520868" y="186755"/>
                    <a:pt x="2536425" y="204535"/>
                    <a:pt x="2509755" y="204535"/>
                  </a:cubicBezTo>
                  <a:cubicBezTo>
                    <a:pt x="2504755" y="204535"/>
                    <a:pt x="2499199" y="209535"/>
                    <a:pt x="2494199" y="211758"/>
                  </a:cubicBezTo>
                  <a:cubicBezTo>
                    <a:pt x="2511423" y="236760"/>
                    <a:pt x="2529757" y="235650"/>
                    <a:pt x="2554759" y="207869"/>
                  </a:cubicBezTo>
                  <a:cubicBezTo>
                    <a:pt x="2560315" y="231760"/>
                    <a:pt x="2557538" y="253984"/>
                    <a:pt x="2556982" y="275653"/>
                  </a:cubicBezTo>
                  <a:lnTo>
                    <a:pt x="2556982" y="686763"/>
                  </a:lnTo>
                  <a:lnTo>
                    <a:pt x="2476033" y="686763"/>
                  </a:lnTo>
                  <a:lnTo>
                    <a:pt x="2475864" y="386774"/>
                  </a:lnTo>
                  <a:cubicBezTo>
                    <a:pt x="2475864" y="336214"/>
                    <a:pt x="2476419" y="285098"/>
                    <a:pt x="2476419" y="234538"/>
                  </a:cubicBezTo>
                  <a:cubicBezTo>
                    <a:pt x="2474196" y="224537"/>
                    <a:pt x="2471419" y="214536"/>
                    <a:pt x="2469197" y="204535"/>
                  </a:cubicBezTo>
                  <a:cubicBezTo>
                    <a:pt x="2460307" y="187867"/>
                    <a:pt x="2450861" y="170643"/>
                    <a:pt x="2441416" y="153419"/>
                  </a:cubicBezTo>
                  <a:cubicBezTo>
                    <a:pt x="2441416" y="147863"/>
                    <a:pt x="2446972" y="148419"/>
                    <a:pt x="2450305" y="147307"/>
                  </a:cubicBezTo>
                  <a:close/>
                  <a:moveTo>
                    <a:pt x="1414655" y="28963"/>
                  </a:moveTo>
                  <a:cubicBezTo>
                    <a:pt x="1412987" y="26185"/>
                    <a:pt x="1404653" y="33408"/>
                    <a:pt x="1404653" y="37853"/>
                  </a:cubicBezTo>
                  <a:cubicBezTo>
                    <a:pt x="1405765" y="48965"/>
                    <a:pt x="1415210" y="55077"/>
                    <a:pt x="1424656" y="57855"/>
                  </a:cubicBezTo>
                  <a:cubicBezTo>
                    <a:pt x="1431878" y="59521"/>
                    <a:pt x="1436323" y="52854"/>
                    <a:pt x="1439656" y="45076"/>
                  </a:cubicBezTo>
                  <a:cubicBezTo>
                    <a:pt x="1435768" y="34520"/>
                    <a:pt x="1420766" y="38964"/>
                    <a:pt x="1414655" y="28963"/>
                  </a:cubicBezTo>
                  <a:close/>
                  <a:moveTo>
                    <a:pt x="343999" y="8962"/>
                  </a:moveTo>
                  <a:cubicBezTo>
                    <a:pt x="334553" y="12851"/>
                    <a:pt x="329552" y="18407"/>
                    <a:pt x="333997" y="25074"/>
                  </a:cubicBezTo>
                  <a:cubicBezTo>
                    <a:pt x="338442" y="32853"/>
                    <a:pt x="346777" y="34519"/>
                    <a:pt x="358444" y="30074"/>
                  </a:cubicBezTo>
                  <a:cubicBezTo>
                    <a:pt x="343999" y="28964"/>
                    <a:pt x="343443" y="18962"/>
                    <a:pt x="343999" y="8962"/>
                  </a:cubicBezTo>
                  <a:close/>
                  <a:moveTo>
                    <a:pt x="1370205" y="8406"/>
                  </a:moveTo>
                  <a:cubicBezTo>
                    <a:pt x="1362427" y="7294"/>
                    <a:pt x="1352982" y="12295"/>
                    <a:pt x="1351871" y="24518"/>
                  </a:cubicBezTo>
                  <a:cubicBezTo>
                    <a:pt x="1351315" y="31185"/>
                    <a:pt x="1346315" y="37853"/>
                    <a:pt x="1342425" y="45076"/>
                  </a:cubicBezTo>
                  <a:cubicBezTo>
                    <a:pt x="1351871" y="45076"/>
                    <a:pt x="1359093" y="46187"/>
                    <a:pt x="1365760" y="45076"/>
                  </a:cubicBezTo>
                  <a:cubicBezTo>
                    <a:pt x="1374095" y="43965"/>
                    <a:pt x="1384651" y="41186"/>
                    <a:pt x="1382428" y="30630"/>
                  </a:cubicBezTo>
                  <a:cubicBezTo>
                    <a:pt x="1380762" y="22852"/>
                    <a:pt x="1380207" y="10073"/>
                    <a:pt x="1370205" y="8406"/>
                  </a:cubicBezTo>
                  <a:close/>
                  <a:moveTo>
                    <a:pt x="19525" y="1183"/>
                  </a:moveTo>
                  <a:cubicBezTo>
                    <a:pt x="31192" y="628"/>
                    <a:pt x="36748" y="5628"/>
                    <a:pt x="36193" y="17296"/>
                  </a:cubicBezTo>
                  <a:cubicBezTo>
                    <a:pt x="36193" y="19519"/>
                    <a:pt x="35637" y="22296"/>
                    <a:pt x="35081" y="24519"/>
                  </a:cubicBezTo>
                  <a:cubicBezTo>
                    <a:pt x="27303" y="54522"/>
                    <a:pt x="27858" y="55633"/>
                    <a:pt x="58417" y="58967"/>
                  </a:cubicBezTo>
                  <a:cubicBezTo>
                    <a:pt x="56749" y="68967"/>
                    <a:pt x="52861" y="75079"/>
                    <a:pt x="40637" y="73968"/>
                  </a:cubicBezTo>
                  <a:cubicBezTo>
                    <a:pt x="27303" y="72856"/>
                    <a:pt x="13969" y="73412"/>
                    <a:pt x="633" y="72856"/>
                  </a:cubicBezTo>
                  <a:cubicBezTo>
                    <a:pt x="633" y="53966"/>
                    <a:pt x="1189" y="34520"/>
                    <a:pt x="78" y="15074"/>
                  </a:cubicBezTo>
                  <a:cubicBezTo>
                    <a:pt x="-1033" y="-1594"/>
                    <a:pt x="10079" y="1739"/>
                    <a:pt x="19525" y="1183"/>
                  </a:cubicBezTo>
                  <a:close/>
                  <a:moveTo>
                    <a:pt x="772789" y="627"/>
                  </a:moveTo>
                  <a:cubicBezTo>
                    <a:pt x="784735" y="-345"/>
                    <a:pt x="797653" y="3127"/>
                    <a:pt x="809042" y="2849"/>
                  </a:cubicBezTo>
                  <a:cubicBezTo>
                    <a:pt x="877383" y="1183"/>
                    <a:pt x="946277" y="2849"/>
                    <a:pt x="1014617" y="2294"/>
                  </a:cubicBezTo>
                  <a:cubicBezTo>
                    <a:pt x="1025729" y="2294"/>
                    <a:pt x="1035174" y="1183"/>
                    <a:pt x="1036841" y="17296"/>
                  </a:cubicBezTo>
                  <a:cubicBezTo>
                    <a:pt x="1037952" y="27852"/>
                    <a:pt x="1055177" y="38409"/>
                    <a:pt x="1059066" y="36742"/>
                  </a:cubicBezTo>
                  <a:cubicBezTo>
                    <a:pt x="1072956" y="31741"/>
                    <a:pt x="1077957" y="18407"/>
                    <a:pt x="1068510" y="3405"/>
                  </a:cubicBezTo>
                  <a:cubicBezTo>
                    <a:pt x="1251861" y="3405"/>
                    <a:pt x="1431878" y="3405"/>
                    <a:pt x="1611895" y="3405"/>
                  </a:cubicBezTo>
                  <a:cubicBezTo>
                    <a:pt x="1798579" y="3405"/>
                    <a:pt x="1985819" y="2294"/>
                    <a:pt x="2172503" y="2294"/>
                  </a:cubicBezTo>
                  <a:cubicBezTo>
                    <a:pt x="2186393" y="2294"/>
                    <a:pt x="2203616" y="-5484"/>
                    <a:pt x="2213062" y="13406"/>
                  </a:cubicBezTo>
                  <a:cubicBezTo>
                    <a:pt x="2214729" y="17296"/>
                    <a:pt x="2219174" y="14517"/>
                    <a:pt x="2221396" y="12850"/>
                  </a:cubicBezTo>
                  <a:cubicBezTo>
                    <a:pt x="2242509" y="-4373"/>
                    <a:pt x="2268623" y="13406"/>
                    <a:pt x="2290847" y="2294"/>
                  </a:cubicBezTo>
                  <a:cubicBezTo>
                    <a:pt x="2296403" y="-484"/>
                    <a:pt x="2304181" y="1738"/>
                    <a:pt x="2311960" y="3405"/>
                  </a:cubicBezTo>
                  <a:cubicBezTo>
                    <a:pt x="2297515" y="10073"/>
                    <a:pt x="2295847" y="22852"/>
                    <a:pt x="2294736" y="35075"/>
                  </a:cubicBezTo>
                  <a:cubicBezTo>
                    <a:pt x="2294181" y="42298"/>
                    <a:pt x="2303071" y="45076"/>
                    <a:pt x="2309182" y="47298"/>
                  </a:cubicBezTo>
                  <a:cubicBezTo>
                    <a:pt x="2331407" y="55632"/>
                    <a:pt x="2339740" y="37853"/>
                    <a:pt x="2340851" y="22852"/>
                  </a:cubicBezTo>
                  <a:cubicBezTo>
                    <a:pt x="2342519" y="-2151"/>
                    <a:pt x="2356408" y="627"/>
                    <a:pt x="2373077" y="2849"/>
                  </a:cubicBezTo>
                  <a:cubicBezTo>
                    <a:pt x="2468086" y="15073"/>
                    <a:pt x="2543648" y="88413"/>
                    <a:pt x="2558094" y="184533"/>
                  </a:cubicBezTo>
                  <a:cubicBezTo>
                    <a:pt x="2558650" y="188422"/>
                    <a:pt x="2557538" y="192868"/>
                    <a:pt x="2555871" y="197868"/>
                  </a:cubicBezTo>
                  <a:cubicBezTo>
                    <a:pt x="2558650" y="176199"/>
                    <a:pt x="2534758" y="178421"/>
                    <a:pt x="2528091" y="165087"/>
                  </a:cubicBezTo>
                  <a:cubicBezTo>
                    <a:pt x="2512534" y="135084"/>
                    <a:pt x="2488087" y="113416"/>
                    <a:pt x="2458085" y="97303"/>
                  </a:cubicBezTo>
                  <a:cubicBezTo>
                    <a:pt x="2448639" y="92302"/>
                    <a:pt x="2443639" y="102859"/>
                    <a:pt x="2441417" y="104526"/>
                  </a:cubicBezTo>
                  <a:cubicBezTo>
                    <a:pt x="2422526" y="121194"/>
                    <a:pt x="2408080" y="122861"/>
                    <a:pt x="2385856" y="106193"/>
                  </a:cubicBezTo>
                  <a:cubicBezTo>
                    <a:pt x="2354186" y="82301"/>
                    <a:pt x="2315849" y="73412"/>
                    <a:pt x="2275845" y="73412"/>
                  </a:cubicBezTo>
                  <a:cubicBezTo>
                    <a:pt x="2129165" y="73412"/>
                    <a:pt x="1983041" y="73412"/>
                    <a:pt x="1836361" y="73412"/>
                  </a:cubicBezTo>
                  <a:cubicBezTo>
                    <a:pt x="1823581" y="73412"/>
                    <a:pt x="1814136" y="74523"/>
                    <a:pt x="1806913" y="58410"/>
                  </a:cubicBezTo>
                  <a:cubicBezTo>
                    <a:pt x="1799690" y="42853"/>
                    <a:pt x="1778022" y="41742"/>
                    <a:pt x="1764131" y="31741"/>
                  </a:cubicBezTo>
                  <a:cubicBezTo>
                    <a:pt x="1758575" y="38964"/>
                    <a:pt x="1759686" y="45632"/>
                    <a:pt x="1761909" y="50632"/>
                  </a:cubicBezTo>
                  <a:cubicBezTo>
                    <a:pt x="1770798" y="71745"/>
                    <a:pt x="1770243" y="73412"/>
                    <a:pt x="1745796" y="73412"/>
                  </a:cubicBezTo>
                  <a:cubicBezTo>
                    <a:pt x="1673011" y="73412"/>
                    <a:pt x="1600783" y="73412"/>
                    <a:pt x="1527999" y="73412"/>
                  </a:cubicBezTo>
                  <a:cubicBezTo>
                    <a:pt x="1281309" y="73412"/>
                    <a:pt x="1035174" y="73412"/>
                    <a:pt x="789040" y="72856"/>
                  </a:cubicBezTo>
                  <a:cubicBezTo>
                    <a:pt x="784595" y="72856"/>
                    <a:pt x="762927" y="86746"/>
                    <a:pt x="771817" y="60633"/>
                  </a:cubicBezTo>
                  <a:cubicBezTo>
                    <a:pt x="774039" y="55077"/>
                    <a:pt x="764039" y="57855"/>
                    <a:pt x="760705" y="60077"/>
                  </a:cubicBezTo>
                  <a:cubicBezTo>
                    <a:pt x="746815" y="67856"/>
                    <a:pt x="741814" y="60633"/>
                    <a:pt x="737924" y="49521"/>
                  </a:cubicBezTo>
                  <a:cubicBezTo>
                    <a:pt x="731812" y="38409"/>
                    <a:pt x="738480" y="34520"/>
                    <a:pt x="742369" y="25074"/>
                  </a:cubicBezTo>
                  <a:cubicBezTo>
                    <a:pt x="749870" y="7017"/>
                    <a:pt x="760844" y="1600"/>
                    <a:pt x="772789" y="627"/>
                  </a:cubicBezTo>
                  <a:close/>
                  <a:moveTo>
                    <a:pt x="303995" y="627"/>
                  </a:moveTo>
                  <a:cubicBezTo>
                    <a:pt x="367334" y="1738"/>
                    <a:pt x="430673" y="2294"/>
                    <a:pt x="494012" y="2294"/>
                  </a:cubicBezTo>
                  <a:cubicBezTo>
                    <a:pt x="549573" y="2294"/>
                    <a:pt x="605134" y="2294"/>
                    <a:pt x="660695" y="627"/>
                  </a:cubicBezTo>
                  <a:cubicBezTo>
                    <a:pt x="678474" y="72"/>
                    <a:pt x="687364" y="3406"/>
                    <a:pt x="687364" y="23407"/>
                  </a:cubicBezTo>
                  <a:cubicBezTo>
                    <a:pt x="686809" y="42854"/>
                    <a:pt x="695698" y="58966"/>
                    <a:pt x="714589" y="68967"/>
                  </a:cubicBezTo>
                  <a:cubicBezTo>
                    <a:pt x="708477" y="76190"/>
                    <a:pt x="701254" y="72857"/>
                    <a:pt x="695698" y="72857"/>
                  </a:cubicBezTo>
                  <a:cubicBezTo>
                    <a:pt x="590133" y="73412"/>
                    <a:pt x="484567" y="73412"/>
                    <a:pt x="379001" y="73412"/>
                  </a:cubicBezTo>
                  <a:cubicBezTo>
                    <a:pt x="369001" y="73412"/>
                    <a:pt x="360111" y="73968"/>
                    <a:pt x="352888" y="63966"/>
                  </a:cubicBezTo>
                  <a:cubicBezTo>
                    <a:pt x="350110" y="60077"/>
                    <a:pt x="340109" y="56189"/>
                    <a:pt x="337331" y="57855"/>
                  </a:cubicBezTo>
                  <a:cubicBezTo>
                    <a:pt x="323440" y="67301"/>
                    <a:pt x="316218" y="56189"/>
                    <a:pt x="306772" y="47854"/>
                  </a:cubicBezTo>
                  <a:cubicBezTo>
                    <a:pt x="303995" y="57855"/>
                    <a:pt x="307328" y="67301"/>
                    <a:pt x="300661" y="73412"/>
                  </a:cubicBezTo>
                  <a:cubicBezTo>
                    <a:pt x="290104" y="73412"/>
                    <a:pt x="279548" y="73412"/>
                    <a:pt x="268436" y="73412"/>
                  </a:cubicBezTo>
                  <a:cubicBezTo>
                    <a:pt x="267880" y="65078"/>
                    <a:pt x="280104" y="61745"/>
                    <a:pt x="276769" y="52854"/>
                  </a:cubicBezTo>
                  <a:cubicBezTo>
                    <a:pt x="295660" y="47298"/>
                    <a:pt x="288993" y="31186"/>
                    <a:pt x="287326" y="21185"/>
                  </a:cubicBezTo>
                  <a:cubicBezTo>
                    <a:pt x="283993" y="4517"/>
                    <a:pt x="287882" y="72"/>
                    <a:pt x="303995" y="627"/>
                  </a:cubicBezTo>
                  <a:close/>
                  <a:moveTo>
                    <a:pt x="90433" y="2"/>
                  </a:moveTo>
                  <a:cubicBezTo>
                    <a:pt x="94114" y="72"/>
                    <a:pt x="98420" y="1739"/>
                    <a:pt x="101198" y="1739"/>
                  </a:cubicBezTo>
                  <a:cubicBezTo>
                    <a:pt x="147314" y="1183"/>
                    <a:pt x="193985" y="1183"/>
                    <a:pt x="240100" y="1739"/>
                  </a:cubicBezTo>
                  <a:cubicBezTo>
                    <a:pt x="247323" y="1739"/>
                    <a:pt x="258436" y="-4373"/>
                    <a:pt x="261213" y="8406"/>
                  </a:cubicBezTo>
                  <a:cubicBezTo>
                    <a:pt x="263992" y="21185"/>
                    <a:pt x="254545" y="23407"/>
                    <a:pt x="245101" y="25630"/>
                  </a:cubicBezTo>
                  <a:cubicBezTo>
                    <a:pt x="241212" y="26186"/>
                    <a:pt x="237877" y="30075"/>
                    <a:pt x="234544" y="32297"/>
                  </a:cubicBezTo>
                  <a:cubicBezTo>
                    <a:pt x="227877" y="33964"/>
                    <a:pt x="228432" y="41742"/>
                    <a:pt x="225654" y="46187"/>
                  </a:cubicBezTo>
                  <a:cubicBezTo>
                    <a:pt x="214542" y="65634"/>
                    <a:pt x="200652" y="76746"/>
                    <a:pt x="175649" y="74523"/>
                  </a:cubicBezTo>
                  <a:cubicBezTo>
                    <a:pt x="145647" y="71746"/>
                    <a:pt x="115088" y="73413"/>
                    <a:pt x="85085" y="73968"/>
                  </a:cubicBezTo>
                  <a:cubicBezTo>
                    <a:pt x="73418" y="73968"/>
                    <a:pt x="63417" y="73413"/>
                    <a:pt x="60639" y="58966"/>
                  </a:cubicBezTo>
                  <a:cubicBezTo>
                    <a:pt x="55638" y="46743"/>
                    <a:pt x="55083" y="38964"/>
                    <a:pt x="72862" y="42298"/>
                  </a:cubicBezTo>
                  <a:cubicBezTo>
                    <a:pt x="81197" y="43965"/>
                    <a:pt x="91198" y="40075"/>
                    <a:pt x="100087" y="41187"/>
                  </a:cubicBezTo>
                  <a:cubicBezTo>
                    <a:pt x="113422" y="43410"/>
                    <a:pt x="113977" y="31186"/>
                    <a:pt x="115088" y="25630"/>
                  </a:cubicBezTo>
                  <a:cubicBezTo>
                    <a:pt x="116756" y="17851"/>
                    <a:pt x="104532" y="16740"/>
                    <a:pt x="100643" y="17851"/>
                  </a:cubicBezTo>
                  <a:cubicBezTo>
                    <a:pt x="90086" y="21185"/>
                    <a:pt x="83419" y="17295"/>
                    <a:pt x="83419" y="7850"/>
                  </a:cubicBezTo>
                  <a:cubicBezTo>
                    <a:pt x="83697" y="1460"/>
                    <a:pt x="86752" y="-67"/>
                    <a:pt x="90433" y="2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934370-44F9-4355-B964-347D22FCD181}"/>
                </a:ext>
              </a:extLst>
            </p:cNvPr>
            <p:cNvSpPr/>
            <p:nvPr/>
          </p:nvSpPr>
          <p:spPr>
            <a:xfrm>
              <a:off x="9311020" y="533609"/>
              <a:ext cx="2436185" cy="608575"/>
            </a:xfrm>
            <a:custGeom>
              <a:avLst/>
              <a:gdLst>
                <a:gd name="connsiteX0" fmla="*/ 140973 w 2436185"/>
                <a:gd name="connsiteY0" fmla="*/ 48058 h 608575"/>
                <a:gd name="connsiteX1" fmla="*/ 134306 w 2436185"/>
                <a:gd name="connsiteY1" fmla="*/ 56948 h 608575"/>
                <a:gd name="connsiteX2" fmla="*/ 143752 w 2436185"/>
                <a:gd name="connsiteY2" fmla="*/ 75839 h 608575"/>
                <a:gd name="connsiteX3" fmla="*/ 151530 w 2436185"/>
                <a:gd name="connsiteY3" fmla="*/ 65282 h 608575"/>
                <a:gd name="connsiteX4" fmla="*/ 140973 w 2436185"/>
                <a:gd name="connsiteY4" fmla="*/ 48058 h 608575"/>
                <a:gd name="connsiteX5" fmla="*/ 879384 w 2436185"/>
                <a:gd name="connsiteY5" fmla="*/ 12716 h 608575"/>
                <a:gd name="connsiteX6" fmla="*/ 865485 w 2436185"/>
                <a:gd name="connsiteY6" fmla="*/ 19166 h 608575"/>
                <a:gd name="connsiteX7" fmla="*/ 854373 w 2436185"/>
                <a:gd name="connsiteY7" fmla="*/ 36945 h 608575"/>
                <a:gd name="connsiteX8" fmla="*/ 881042 w 2436185"/>
                <a:gd name="connsiteY8" fmla="*/ 49169 h 608575"/>
                <a:gd name="connsiteX9" fmla="*/ 919935 w 2436185"/>
                <a:gd name="connsiteY9" fmla="*/ 21388 h 608575"/>
                <a:gd name="connsiteX10" fmla="*/ 879384 w 2436185"/>
                <a:gd name="connsiteY10" fmla="*/ 12716 h 608575"/>
                <a:gd name="connsiteX11" fmla="*/ 1254757 w 2436185"/>
                <a:gd name="connsiteY11" fmla="*/ 2428 h 608575"/>
                <a:gd name="connsiteX12" fmla="*/ 1257188 w 2436185"/>
                <a:gd name="connsiteY12" fmla="*/ 15277 h 608575"/>
                <a:gd name="connsiteX13" fmla="*/ 1277745 w 2436185"/>
                <a:gd name="connsiteY13" fmla="*/ 14721 h 608575"/>
                <a:gd name="connsiteX14" fmla="*/ 1274967 w 2436185"/>
                <a:gd name="connsiteY14" fmla="*/ 5275 h 608575"/>
                <a:gd name="connsiteX15" fmla="*/ 1287190 w 2436185"/>
                <a:gd name="connsiteY15" fmla="*/ 4165 h 608575"/>
                <a:gd name="connsiteX16" fmla="*/ 1732232 w 2436185"/>
                <a:gd name="connsiteY16" fmla="*/ 5831 h 608575"/>
                <a:gd name="connsiteX17" fmla="*/ 1745567 w 2436185"/>
                <a:gd name="connsiteY17" fmla="*/ 32501 h 608575"/>
                <a:gd name="connsiteX18" fmla="*/ 1758345 w 2436185"/>
                <a:gd name="connsiteY18" fmla="*/ 41946 h 608575"/>
                <a:gd name="connsiteX19" fmla="*/ 1780014 w 2436185"/>
                <a:gd name="connsiteY19" fmla="*/ 25833 h 608575"/>
                <a:gd name="connsiteX20" fmla="*/ 1798904 w 2436185"/>
                <a:gd name="connsiteY20" fmla="*/ 7498 h 608575"/>
                <a:gd name="connsiteX21" fmla="*/ 2276171 w 2436185"/>
                <a:gd name="connsiteY21" fmla="*/ 8609 h 608575"/>
                <a:gd name="connsiteX22" fmla="*/ 2278394 w 2436185"/>
                <a:gd name="connsiteY22" fmla="*/ 9165 h 608575"/>
                <a:gd name="connsiteX23" fmla="*/ 2415628 w 2436185"/>
                <a:gd name="connsiteY23" fmla="*/ 109174 h 608575"/>
                <a:gd name="connsiteX24" fmla="*/ 2436185 w 2436185"/>
                <a:gd name="connsiteY24" fmla="*/ 175848 h 608575"/>
                <a:gd name="connsiteX25" fmla="*/ 2435961 w 2436185"/>
                <a:gd name="connsiteY25" fmla="*/ 608575 h 608575"/>
                <a:gd name="connsiteX26" fmla="*/ 2349369 w 2436185"/>
                <a:gd name="connsiteY26" fmla="*/ 608575 h 608575"/>
                <a:gd name="connsiteX27" fmla="*/ 2348400 w 2436185"/>
                <a:gd name="connsiteY27" fmla="*/ 229185 h 608575"/>
                <a:gd name="connsiteX28" fmla="*/ 2348400 w 2436185"/>
                <a:gd name="connsiteY28" fmla="*/ 165846 h 608575"/>
                <a:gd name="connsiteX29" fmla="*/ 2219498 w 2436185"/>
                <a:gd name="connsiteY29" fmla="*/ 86394 h 608575"/>
                <a:gd name="connsiteX30" fmla="*/ 2108934 w 2436185"/>
                <a:gd name="connsiteY30" fmla="*/ 84728 h 608575"/>
                <a:gd name="connsiteX31" fmla="*/ 2020592 w 2436185"/>
                <a:gd name="connsiteY31" fmla="*/ 88061 h 608575"/>
                <a:gd name="connsiteX32" fmla="*/ 1870578 w 2436185"/>
                <a:gd name="connsiteY32" fmla="*/ 89173 h 608575"/>
                <a:gd name="connsiteX33" fmla="*/ 1841130 w 2436185"/>
                <a:gd name="connsiteY33" fmla="*/ 84728 h 608575"/>
                <a:gd name="connsiteX34" fmla="*/ 1782791 w 2436185"/>
                <a:gd name="connsiteY34" fmla="*/ 85283 h 608575"/>
                <a:gd name="connsiteX35" fmla="*/ 1694450 w 2436185"/>
                <a:gd name="connsiteY35" fmla="*/ 85283 h 608575"/>
                <a:gd name="connsiteX36" fmla="*/ 1472764 w 2436185"/>
                <a:gd name="connsiteY36" fmla="*/ 86950 h 608575"/>
                <a:gd name="connsiteX37" fmla="*/ 1461652 w 2436185"/>
                <a:gd name="connsiteY37" fmla="*/ 80838 h 608575"/>
                <a:gd name="connsiteX38" fmla="*/ 1470541 w 2436185"/>
                <a:gd name="connsiteY38" fmla="*/ 76393 h 608575"/>
                <a:gd name="connsiteX39" fmla="*/ 1480542 w 2436185"/>
                <a:gd name="connsiteY39" fmla="*/ 66948 h 608575"/>
                <a:gd name="connsiteX40" fmla="*/ 1470541 w 2436185"/>
                <a:gd name="connsiteY40" fmla="*/ 37501 h 608575"/>
                <a:gd name="connsiteX41" fmla="*/ 1451095 w 2436185"/>
                <a:gd name="connsiteY41" fmla="*/ 46946 h 608575"/>
                <a:gd name="connsiteX42" fmla="*/ 1423870 w 2436185"/>
                <a:gd name="connsiteY42" fmla="*/ 66948 h 608575"/>
                <a:gd name="connsiteX43" fmla="*/ 1398312 w 2436185"/>
                <a:gd name="connsiteY43" fmla="*/ 79171 h 608575"/>
                <a:gd name="connsiteX44" fmla="*/ 1380532 w 2436185"/>
                <a:gd name="connsiteY44" fmla="*/ 86950 h 608575"/>
                <a:gd name="connsiteX45" fmla="*/ 741585 w 2436185"/>
                <a:gd name="connsiteY45" fmla="*/ 87505 h 608575"/>
                <a:gd name="connsiteX46" fmla="*/ 718249 w 2436185"/>
                <a:gd name="connsiteY46" fmla="*/ 73060 h 608575"/>
                <a:gd name="connsiteX47" fmla="*/ 663799 w 2436185"/>
                <a:gd name="connsiteY47" fmla="*/ 86950 h 608575"/>
                <a:gd name="connsiteX48" fmla="*/ 659355 w 2436185"/>
                <a:gd name="connsiteY48" fmla="*/ 76393 h 608575"/>
                <a:gd name="connsiteX49" fmla="*/ 631575 w 2436185"/>
                <a:gd name="connsiteY49" fmla="*/ 49169 h 608575"/>
                <a:gd name="connsiteX50" fmla="*/ 609906 w 2436185"/>
                <a:gd name="connsiteY50" fmla="*/ 75838 h 608575"/>
                <a:gd name="connsiteX51" fmla="*/ 573791 w 2436185"/>
                <a:gd name="connsiteY51" fmla="*/ 81949 h 608575"/>
                <a:gd name="connsiteX52" fmla="*/ 549344 w 2436185"/>
                <a:gd name="connsiteY52" fmla="*/ 89728 h 608575"/>
                <a:gd name="connsiteX53" fmla="*/ 548234 w 2436185"/>
                <a:gd name="connsiteY53" fmla="*/ 89173 h 608575"/>
                <a:gd name="connsiteX54" fmla="*/ 547122 w 2436185"/>
                <a:gd name="connsiteY54" fmla="*/ 90284 h 608575"/>
                <a:gd name="connsiteX55" fmla="*/ 404887 w 2436185"/>
                <a:gd name="connsiteY55" fmla="*/ 90284 h 608575"/>
                <a:gd name="connsiteX56" fmla="*/ 416554 w 2436185"/>
                <a:gd name="connsiteY56" fmla="*/ 68059 h 608575"/>
                <a:gd name="connsiteX57" fmla="*/ 394330 w 2436185"/>
                <a:gd name="connsiteY57" fmla="*/ 62503 h 608575"/>
                <a:gd name="connsiteX58" fmla="*/ 382662 w 2436185"/>
                <a:gd name="connsiteY58" fmla="*/ 84728 h 608575"/>
                <a:gd name="connsiteX59" fmla="*/ 341547 w 2436185"/>
                <a:gd name="connsiteY59" fmla="*/ 86394 h 608575"/>
                <a:gd name="connsiteX60" fmla="*/ 341547 w 2436185"/>
                <a:gd name="connsiteY60" fmla="*/ 54169 h 608575"/>
                <a:gd name="connsiteX61" fmla="*/ 338770 w 2436185"/>
                <a:gd name="connsiteY61" fmla="*/ 40279 h 608575"/>
                <a:gd name="connsiteX62" fmla="*/ 342659 w 2436185"/>
                <a:gd name="connsiteY62" fmla="*/ 39168 h 608575"/>
                <a:gd name="connsiteX63" fmla="*/ 340436 w 2436185"/>
                <a:gd name="connsiteY63" fmla="*/ 30834 h 608575"/>
                <a:gd name="connsiteX64" fmla="*/ 364328 w 2436185"/>
                <a:gd name="connsiteY64" fmla="*/ 6942 h 608575"/>
                <a:gd name="connsiteX65" fmla="*/ 676578 w 2436185"/>
                <a:gd name="connsiteY65" fmla="*/ 6942 h 608575"/>
                <a:gd name="connsiteX66" fmla="*/ 719360 w 2436185"/>
                <a:gd name="connsiteY66" fmla="*/ 19722 h 608575"/>
                <a:gd name="connsiteX67" fmla="*/ 736029 w 2436185"/>
                <a:gd name="connsiteY67" fmla="*/ 9721 h 608575"/>
                <a:gd name="connsiteX68" fmla="*/ 758808 w 2436185"/>
                <a:gd name="connsiteY68" fmla="*/ 3609 h 608575"/>
                <a:gd name="connsiteX69" fmla="*/ 1242742 w 2436185"/>
                <a:gd name="connsiteY69" fmla="*/ 4165 h 608575"/>
                <a:gd name="connsiteX70" fmla="*/ 1254757 w 2436185"/>
                <a:gd name="connsiteY70" fmla="*/ 2428 h 608575"/>
                <a:gd name="connsiteX71" fmla="*/ 25963 w 2436185"/>
                <a:gd name="connsiteY71" fmla="*/ 276 h 608575"/>
                <a:gd name="connsiteX72" fmla="*/ 52632 w 2436185"/>
                <a:gd name="connsiteY72" fmla="*/ 4165 h 608575"/>
                <a:gd name="connsiteX73" fmla="*/ 212091 w 2436185"/>
                <a:gd name="connsiteY73" fmla="*/ 3054 h 608575"/>
                <a:gd name="connsiteX74" fmla="*/ 225426 w 2436185"/>
                <a:gd name="connsiteY74" fmla="*/ 8610 h 608575"/>
                <a:gd name="connsiteX75" fmla="*/ 243761 w 2436185"/>
                <a:gd name="connsiteY75" fmla="*/ 6388 h 608575"/>
                <a:gd name="connsiteX76" fmla="*/ 252095 w 2436185"/>
                <a:gd name="connsiteY76" fmla="*/ 3054 h 608575"/>
                <a:gd name="connsiteX77" fmla="*/ 285987 w 2436185"/>
                <a:gd name="connsiteY77" fmla="*/ 9721 h 608575"/>
                <a:gd name="connsiteX78" fmla="*/ 312101 w 2436185"/>
                <a:gd name="connsiteY78" fmla="*/ 49170 h 608575"/>
                <a:gd name="connsiteX79" fmla="*/ 329880 w 2436185"/>
                <a:gd name="connsiteY79" fmla="*/ 86395 h 608575"/>
                <a:gd name="connsiteX80" fmla="*/ 295988 w 2436185"/>
                <a:gd name="connsiteY80" fmla="*/ 90285 h 608575"/>
                <a:gd name="connsiteX81" fmla="*/ 169309 w 2436185"/>
                <a:gd name="connsiteY81" fmla="*/ 88618 h 608575"/>
                <a:gd name="connsiteX82" fmla="*/ 97637 w 2436185"/>
                <a:gd name="connsiteY82" fmla="*/ 81950 h 608575"/>
                <a:gd name="connsiteX83" fmla="*/ 28186 w 2436185"/>
                <a:gd name="connsiteY83" fmla="*/ 90285 h 608575"/>
                <a:gd name="connsiteX84" fmla="*/ 961 w 2436185"/>
                <a:gd name="connsiteY84" fmla="*/ 63060 h 608575"/>
                <a:gd name="connsiteX85" fmla="*/ 4294 w 2436185"/>
                <a:gd name="connsiteY85" fmla="*/ 9721 h 608575"/>
                <a:gd name="connsiteX86" fmla="*/ 25963 w 2436185"/>
                <a:gd name="connsiteY86" fmla="*/ 276 h 60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6185" h="608575">
                  <a:moveTo>
                    <a:pt x="140973" y="48058"/>
                  </a:moveTo>
                  <a:cubicBezTo>
                    <a:pt x="137085" y="48058"/>
                    <a:pt x="128750" y="49725"/>
                    <a:pt x="134306" y="56948"/>
                  </a:cubicBezTo>
                  <a:cubicBezTo>
                    <a:pt x="138751" y="63060"/>
                    <a:pt x="130973" y="75283"/>
                    <a:pt x="143752" y="75839"/>
                  </a:cubicBezTo>
                  <a:cubicBezTo>
                    <a:pt x="150974" y="76394"/>
                    <a:pt x="153753" y="71950"/>
                    <a:pt x="151530" y="65282"/>
                  </a:cubicBezTo>
                  <a:cubicBezTo>
                    <a:pt x="148197" y="58615"/>
                    <a:pt x="153197" y="47503"/>
                    <a:pt x="140973" y="48058"/>
                  </a:cubicBezTo>
                  <a:close/>
                  <a:moveTo>
                    <a:pt x="879384" y="12716"/>
                  </a:moveTo>
                  <a:cubicBezTo>
                    <a:pt x="874826" y="13471"/>
                    <a:pt x="870208" y="15416"/>
                    <a:pt x="865485" y="19166"/>
                  </a:cubicBezTo>
                  <a:cubicBezTo>
                    <a:pt x="861040" y="24722"/>
                    <a:pt x="847149" y="24722"/>
                    <a:pt x="854373" y="36945"/>
                  </a:cubicBezTo>
                  <a:cubicBezTo>
                    <a:pt x="860485" y="46946"/>
                    <a:pt x="869374" y="54725"/>
                    <a:pt x="881042" y="49169"/>
                  </a:cubicBezTo>
                  <a:cubicBezTo>
                    <a:pt x="895488" y="42501"/>
                    <a:pt x="912711" y="38612"/>
                    <a:pt x="919935" y="21388"/>
                  </a:cubicBezTo>
                  <a:cubicBezTo>
                    <a:pt x="906183" y="18888"/>
                    <a:pt x="893057" y="10450"/>
                    <a:pt x="879384" y="12716"/>
                  </a:cubicBezTo>
                  <a:close/>
                  <a:moveTo>
                    <a:pt x="1254757" y="2428"/>
                  </a:moveTo>
                  <a:cubicBezTo>
                    <a:pt x="1258577" y="2775"/>
                    <a:pt x="1260800" y="5553"/>
                    <a:pt x="1257188" y="15277"/>
                  </a:cubicBezTo>
                  <a:cubicBezTo>
                    <a:pt x="1264411" y="30834"/>
                    <a:pt x="1271078" y="29722"/>
                    <a:pt x="1277745" y="14721"/>
                  </a:cubicBezTo>
                  <a:cubicBezTo>
                    <a:pt x="1272745" y="12498"/>
                    <a:pt x="1271078" y="8054"/>
                    <a:pt x="1274967" y="5275"/>
                  </a:cubicBezTo>
                  <a:cubicBezTo>
                    <a:pt x="1277745" y="3053"/>
                    <a:pt x="1282745" y="4165"/>
                    <a:pt x="1287190" y="4165"/>
                  </a:cubicBezTo>
                  <a:cubicBezTo>
                    <a:pt x="1435537" y="4720"/>
                    <a:pt x="1583885" y="5275"/>
                    <a:pt x="1732232" y="5831"/>
                  </a:cubicBezTo>
                  <a:cubicBezTo>
                    <a:pt x="1758901" y="5831"/>
                    <a:pt x="1758901" y="6942"/>
                    <a:pt x="1745567" y="32501"/>
                  </a:cubicBezTo>
                  <a:cubicBezTo>
                    <a:pt x="1743344" y="44724"/>
                    <a:pt x="1750011" y="45279"/>
                    <a:pt x="1758345" y="41946"/>
                  </a:cubicBezTo>
                  <a:cubicBezTo>
                    <a:pt x="1767235" y="38612"/>
                    <a:pt x="1775013" y="33611"/>
                    <a:pt x="1780014" y="25833"/>
                  </a:cubicBezTo>
                  <a:cubicBezTo>
                    <a:pt x="1782236" y="15277"/>
                    <a:pt x="1784459" y="7498"/>
                    <a:pt x="1798904" y="7498"/>
                  </a:cubicBezTo>
                  <a:cubicBezTo>
                    <a:pt x="1957808" y="8609"/>
                    <a:pt x="2117267" y="6387"/>
                    <a:pt x="2276171" y="8609"/>
                  </a:cubicBezTo>
                  <a:cubicBezTo>
                    <a:pt x="2279505" y="8609"/>
                    <a:pt x="2275060" y="8609"/>
                    <a:pt x="2278394" y="9165"/>
                  </a:cubicBezTo>
                  <a:cubicBezTo>
                    <a:pt x="2342288" y="18054"/>
                    <a:pt x="2383959" y="56947"/>
                    <a:pt x="2415628" y="109174"/>
                  </a:cubicBezTo>
                  <a:cubicBezTo>
                    <a:pt x="2429518" y="129176"/>
                    <a:pt x="2436185" y="151401"/>
                    <a:pt x="2436185" y="175848"/>
                  </a:cubicBezTo>
                  <a:lnTo>
                    <a:pt x="2435961" y="608575"/>
                  </a:lnTo>
                  <a:lnTo>
                    <a:pt x="2349369" y="608575"/>
                  </a:lnTo>
                  <a:lnTo>
                    <a:pt x="2348400" y="229185"/>
                  </a:lnTo>
                  <a:cubicBezTo>
                    <a:pt x="2348400" y="208072"/>
                    <a:pt x="2348400" y="186960"/>
                    <a:pt x="2348400" y="165846"/>
                  </a:cubicBezTo>
                  <a:cubicBezTo>
                    <a:pt x="2324509" y="108618"/>
                    <a:pt x="2280616" y="84728"/>
                    <a:pt x="2219498" y="86394"/>
                  </a:cubicBezTo>
                  <a:cubicBezTo>
                    <a:pt x="2182829" y="87505"/>
                    <a:pt x="2145603" y="89728"/>
                    <a:pt x="2108934" y="84728"/>
                  </a:cubicBezTo>
                  <a:cubicBezTo>
                    <a:pt x="2080042" y="93617"/>
                    <a:pt x="2050038" y="86950"/>
                    <a:pt x="2020592" y="88061"/>
                  </a:cubicBezTo>
                  <a:cubicBezTo>
                    <a:pt x="1970587" y="90284"/>
                    <a:pt x="1920583" y="88061"/>
                    <a:pt x="1870578" y="89173"/>
                  </a:cubicBezTo>
                  <a:cubicBezTo>
                    <a:pt x="1860022" y="89173"/>
                    <a:pt x="1850576" y="86950"/>
                    <a:pt x="1841130" y="84728"/>
                  </a:cubicBezTo>
                  <a:cubicBezTo>
                    <a:pt x="1821684" y="88617"/>
                    <a:pt x="1802238" y="88061"/>
                    <a:pt x="1782791" y="85283"/>
                  </a:cubicBezTo>
                  <a:cubicBezTo>
                    <a:pt x="1753345" y="86394"/>
                    <a:pt x="1723898" y="91950"/>
                    <a:pt x="1694450" y="85283"/>
                  </a:cubicBezTo>
                  <a:cubicBezTo>
                    <a:pt x="1620555" y="85838"/>
                    <a:pt x="1546659" y="86394"/>
                    <a:pt x="1472764" y="86950"/>
                  </a:cubicBezTo>
                  <a:cubicBezTo>
                    <a:pt x="1468318" y="86950"/>
                    <a:pt x="1461652" y="88061"/>
                    <a:pt x="1461652" y="80838"/>
                  </a:cubicBezTo>
                  <a:cubicBezTo>
                    <a:pt x="1461652" y="75838"/>
                    <a:pt x="1466096" y="74171"/>
                    <a:pt x="1470541" y="76393"/>
                  </a:cubicBezTo>
                  <a:cubicBezTo>
                    <a:pt x="1483319" y="83061"/>
                    <a:pt x="1479986" y="71949"/>
                    <a:pt x="1480542" y="66948"/>
                  </a:cubicBezTo>
                  <a:cubicBezTo>
                    <a:pt x="1482764" y="55281"/>
                    <a:pt x="1480542" y="43613"/>
                    <a:pt x="1470541" y="37501"/>
                  </a:cubicBezTo>
                  <a:cubicBezTo>
                    <a:pt x="1461652" y="31389"/>
                    <a:pt x="1460540" y="49725"/>
                    <a:pt x="1451095" y="46946"/>
                  </a:cubicBezTo>
                  <a:cubicBezTo>
                    <a:pt x="1455539" y="71393"/>
                    <a:pt x="1433871" y="61948"/>
                    <a:pt x="1423870" y="66948"/>
                  </a:cubicBezTo>
                  <a:cubicBezTo>
                    <a:pt x="1415536" y="70837"/>
                    <a:pt x="1403313" y="68059"/>
                    <a:pt x="1398312" y="79171"/>
                  </a:cubicBezTo>
                  <a:cubicBezTo>
                    <a:pt x="1396645" y="91394"/>
                    <a:pt x="1386645" y="86950"/>
                    <a:pt x="1380532" y="86950"/>
                  </a:cubicBezTo>
                  <a:cubicBezTo>
                    <a:pt x="1167735" y="86950"/>
                    <a:pt x="954382" y="86394"/>
                    <a:pt x="741585" y="87505"/>
                  </a:cubicBezTo>
                  <a:cubicBezTo>
                    <a:pt x="728250" y="87505"/>
                    <a:pt x="724916" y="79171"/>
                    <a:pt x="718249" y="73060"/>
                  </a:cubicBezTo>
                  <a:cubicBezTo>
                    <a:pt x="703248" y="89728"/>
                    <a:pt x="682690" y="86394"/>
                    <a:pt x="663799" y="86950"/>
                  </a:cubicBezTo>
                  <a:cubicBezTo>
                    <a:pt x="656022" y="87505"/>
                    <a:pt x="660466" y="80282"/>
                    <a:pt x="659355" y="76393"/>
                  </a:cubicBezTo>
                  <a:cubicBezTo>
                    <a:pt x="655465" y="62503"/>
                    <a:pt x="649909" y="49725"/>
                    <a:pt x="631575" y="49169"/>
                  </a:cubicBezTo>
                  <a:cubicBezTo>
                    <a:pt x="612128" y="48613"/>
                    <a:pt x="611572" y="61392"/>
                    <a:pt x="609906" y="75838"/>
                  </a:cubicBezTo>
                  <a:cubicBezTo>
                    <a:pt x="608238" y="89728"/>
                    <a:pt x="585459" y="94173"/>
                    <a:pt x="573791" y="81949"/>
                  </a:cubicBezTo>
                  <a:cubicBezTo>
                    <a:pt x="558234" y="65281"/>
                    <a:pt x="551011" y="68059"/>
                    <a:pt x="549344" y="89728"/>
                  </a:cubicBezTo>
                  <a:lnTo>
                    <a:pt x="548234" y="89173"/>
                  </a:lnTo>
                  <a:cubicBezTo>
                    <a:pt x="548234" y="89173"/>
                    <a:pt x="547122" y="90284"/>
                    <a:pt x="547122" y="90284"/>
                  </a:cubicBezTo>
                  <a:cubicBezTo>
                    <a:pt x="500451" y="90284"/>
                    <a:pt x="453780" y="90284"/>
                    <a:pt x="404887" y="90284"/>
                  </a:cubicBezTo>
                  <a:cubicBezTo>
                    <a:pt x="408776" y="79727"/>
                    <a:pt x="424333" y="78061"/>
                    <a:pt x="416554" y="68059"/>
                  </a:cubicBezTo>
                  <a:cubicBezTo>
                    <a:pt x="412110" y="61948"/>
                    <a:pt x="399886" y="61948"/>
                    <a:pt x="394330" y="62503"/>
                  </a:cubicBezTo>
                  <a:cubicBezTo>
                    <a:pt x="386552" y="63059"/>
                    <a:pt x="378773" y="73060"/>
                    <a:pt x="382662" y="84728"/>
                  </a:cubicBezTo>
                  <a:cubicBezTo>
                    <a:pt x="369327" y="94729"/>
                    <a:pt x="352659" y="93617"/>
                    <a:pt x="341547" y="86394"/>
                  </a:cubicBezTo>
                  <a:cubicBezTo>
                    <a:pt x="333214" y="80838"/>
                    <a:pt x="337103" y="65281"/>
                    <a:pt x="341547" y="54169"/>
                  </a:cubicBezTo>
                  <a:cubicBezTo>
                    <a:pt x="343770" y="49169"/>
                    <a:pt x="340436" y="44724"/>
                    <a:pt x="338770" y="40279"/>
                  </a:cubicBezTo>
                  <a:cubicBezTo>
                    <a:pt x="339881" y="39723"/>
                    <a:pt x="341547" y="39723"/>
                    <a:pt x="342659" y="39168"/>
                  </a:cubicBezTo>
                  <a:cubicBezTo>
                    <a:pt x="341547" y="36390"/>
                    <a:pt x="340992" y="33611"/>
                    <a:pt x="340436" y="30834"/>
                  </a:cubicBezTo>
                  <a:cubicBezTo>
                    <a:pt x="337103" y="11943"/>
                    <a:pt x="345437" y="6942"/>
                    <a:pt x="364328" y="6942"/>
                  </a:cubicBezTo>
                  <a:cubicBezTo>
                    <a:pt x="468226" y="8054"/>
                    <a:pt x="572680" y="8054"/>
                    <a:pt x="676578" y="6942"/>
                  </a:cubicBezTo>
                  <a:cubicBezTo>
                    <a:pt x="693247" y="6942"/>
                    <a:pt x="704914" y="16388"/>
                    <a:pt x="719360" y="19722"/>
                  </a:cubicBezTo>
                  <a:cubicBezTo>
                    <a:pt x="727694" y="21388"/>
                    <a:pt x="727694" y="8609"/>
                    <a:pt x="736029" y="9721"/>
                  </a:cubicBezTo>
                  <a:cubicBezTo>
                    <a:pt x="741585" y="275"/>
                    <a:pt x="751030" y="3609"/>
                    <a:pt x="758808" y="3609"/>
                  </a:cubicBezTo>
                  <a:cubicBezTo>
                    <a:pt x="920490" y="3609"/>
                    <a:pt x="1081616" y="3609"/>
                    <a:pt x="1242742" y="4165"/>
                  </a:cubicBezTo>
                  <a:cubicBezTo>
                    <a:pt x="1245520" y="4165"/>
                    <a:pt x="1250937" y="2081"/>
                    <a:pt x="1254757" y="2428"/>
                  </a:cubicBezTo>
                  <a:close/>
                  <a:moveTo>
                    <a:pt x="25963" y="276"/>
                  </a:moveTo>
                  <a:cubicBezTo>
                    <a:pt x="34853" y="1248"/>
                    <a:pt x="44576" y="4443"/>
                    <a:pt x="52632" y="4165"/>
                  </a:cubicBezTo>
                  <a:cubicBezTo>
                    <a:pt x="105415" y="1943"/>
                    <a:pt x="158753" y="3054"/>
                    <a:pt x="212091" y="3054"/>
                  </a:cubicBezTo>
                  <a:cubicBezTo>
                    <a:pt x="217092" y="3054"/>
                    <a:pt x="221536" y="4165"/>
                    <a:pt x="225426" y="8610"/>
                  </a:cubicBezTo>
                  <a:cubicBezTo>
                    <a:pt x="232093" y="15833"/>
                    <a:pt x="239317" y="26390"/>
                    <a:pt x="243761" y="6388"/>
                  </a:cubicBezTo>
                  <a:cubicBezTo>
                    <a:pt x="243761" y="4720"/>
                    <a:pt x="249872" y="1943"/>
                    <a:pt x="252095" y="3054"/>
                  </a:cubicBezTo>
                  <a:cubicBezTo>
                    <a:pt x="262652" y="8610"/>
                    <a:pt x="274319" y="8055"/>
                    <a:pt x="285987" y="9721"/>
                  </a:cubicBezTo>
                  <a:cubicBezTo>
                    <a:pt x="306545" y="13055"/>
                    <a:pt x="304322" y="35279"/>
                    <a:pt x="312101" y="49170"/>
                  </a:cubicBezTo>
                  <a:cubicBezTo>
                    <a:pt x="296544" y="71394"/>
                    <a:pt x="325435" y="71950"/>
                    <a:pt x="329880" y="86395"/>
                  </a:cubicBezTo>
                  <a:cubicBezTo>
                    <a:pt x="318212" y="88062"/>
                    <a:pt x="307100" y="89174"/>
                    <a:pt x="295988" y="90285"/>
                  </a:cubicBezTo>
                  <a:cubicBezTo>
                    <a:pt x="253762" y="89729"/>
                    <a:pt x="211536" y="89729"/>
                    <a:pt x="169309" y="88618"/>
                  </a:cubicBezTo>
                  <a:cubicBezTo>
                    <a:pt x="145418" y="88062"/>
                    <a:pt x="121528" y="90841"/>
                    <a:pt x="97637" y="81950"/>
                  </a:cubicBezTo>
                  <a:cubicBezTo>
                    <a:pt x="74856" y="74172"/>
                    <a:pt x="52632" y="92507"/>
                    <a:pt x="28186" y="90285"/>
                  </a:cubicBezTo>
                  <a:cubicBezTo>
                    <a:pt x="7628" y="88618"/>
                    <a:pt x="-1262" y="84173"/>
                    <a:pt x="961" y="63060"/>
                  </a:cubicBezTo>
                  <a:cubicBezTo>
                    <a:pt x="2628" y="45280"/>
                    <a:pt x="-4040" y="24723"/>
                    <a:pt x="4294" y="9721"/>
                  </a:cubicBezTo>
                  <a:cubicBezTo>
                    <a:pt x="9017" y="554"/>
                    <a:pt x="17074" y="-697"/>
                    <a:pt x="25963" y="276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A4202D-208E-468A-8D3A-23EF25675240}"/>
                </a:ext>
              </a:extLst>
            </p:cNvPr>
            <p:cNvSpPr/>
            <p:nvPr/>
          </p:nvSpPr>
          <p:spPr>
            <a:xfrm>
              <a:off x="6216244" y="6453479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05C204-4E3F-4CF3-89CE-2D10854CB31C}"/>
                </a:ext>
              </a:extLst>
            </p:cNvPr>
            <p:cNvGrpSpPr/>
            <p:nvPr/>
          </p:nvGrpSpPr>
          <p:grpSpPr>
            <a:xfrm>
              <a:off x="2923579" y="533609"/>
              <a:ext cx="6387472" cy="90960"/>
              <a:chOff x="2923579" y="529887"/>
              <a:chExt cx="6387472" cy="9096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78DDEE5-519A-4E12-97C8-E361D32D260E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02E572A-1B71-49F2-AE4B-DBB9A8E1DC85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81F38B0-0555-4368-9084-B3EFD3449D67}"/>
                </a:ext>
              </a:extLst>
            </p:cNvPr>
            <p:cNvSpPr/>
            <p:nvPr/>
          </p:nvSpPr>
          <p:spPr>
            <a:xfrm>
              <a:off x="2927190" y="6329712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FAB5AA4-5C87-4AC9-A65E-AED92AFF16F0}"/>
                </a:ext>
              </a:extLst>
            </p:cNvPr>
            <p:cNvSpPr/>
            <p:nvPr/>
          </p:nvSpPr>
          <p:spPr>
            <a:xfrm rot="10800000">
              <a:off x="6050127" y="6341642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93B034-2C01-42CB-B891-7B60156CCA32}"/>
                </a:ext>
              </a:extLst>
            </p:cNvPr>
            <p:cNvSpPr/>
            <p:nvPr/>
          </p:nvSpPr>
          <p:spPr>
            <a:xfrm>
              <a:off x="2923579" y="417483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3027BC-B56D-4021-A501-9A904F5327DB}"/>
                </a:ext>
              </a:extLst>
            </p:cNvPr>
            <p:cNvSpPr/>
            <p:nvPr/>
          </p:nvSpPr>
          <p:spPr>
            <a:xfrm>
              <a:off x="6223195" y="417483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870CF9-C1A3-43D0-9D9B-9B2BC328EB26}"/>
                </a:ext>
              </a:extLst>
            </p:cNvPr>
            <p:cNvGrpSpPr/>
            <p:nvPr/>
          </p:nvGrpSpPr>
          <p:grpSpPr>
            <a:xfrm rot="5400000">
              <a:off x="-2037637" y="3578070"/>
              <a:ext cx="4937760" cy="90960"/>
              <a:chOff x="2923579" y="529887"/>
              <a:chExt cx="6387472" cy="9096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3D57F73-73EE-49FE-A41D-3A07CEF54445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F1CCBE3-A7F5-430E-AA82-B48D05F08B4C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2D7C65-55AA-4669-A90A-5D7EAFC457F0}"/>
                </a:ext>
              </a:extLst>
            </p:cNvPr>
            <p:cNvGrpSpPr/>
            <p:nvPr/>
          </p:nvGrpSpPr>
          <p:grpSpPr>
            <a:xfrm rot="16200000">
              <a:off x="-1915726" y="3578070"/>
              <a:ext cx="4937760" cy="90960"/>
              <a:chOff x="2923579" y="529887"/>
              <a:chExt cx="6387472" cy="9096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87B540B-3544-4CAC-BAD5-1885B27897F2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BD79187-8E78-4684-B560-A02363FAE95A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D10865-DA1E-41A9-A031-3C18B10AB9A6}"/>
                </a:ext>
              </a:extLst>
            </p:cNvPr>
            <p:cNvGrpSpPr/>
            <p:nvPr/>
          </p:nvGrpSpPr>
          <p:grpSpPr>
            <a:xfrm rot="5400000">
              <a:off x="9354837" y="3479161"/>
              <a:ext cx="4937760" cy="90960"/>
              <a:chOff x="2923579" y="529887"/>
              <a:chExt cx="6387472" cy="90960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C54E5B7-2518-497A-B02F-CE7A59B0BB91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DB9C28C-BEDB-45BB-8645-5FB190CC2FBC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CD239F4-93B9-4334-8AE3-924E7C334DA8}"/>
                </a:ext>
              </a:extLst>
            </p:cNvPr>
            <p:cNvGrpSpPr/>
            <p:nvPr/>
          </p:nvGrpSpPr>
          <p:grpSpPr>
            <a:xfrm rot="16200000">
              <a:off x="9232845" y="3479161"/>
              <a:ext cx="4937760" cy="90960"/>
              <a:chOff x="2923579" y="529887"/>
              <a:chExt cx="6387472" cy="90960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D82C4A9-75B2-4DF4-B8BC-8FC4EDC985B3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DB8CB62-05C2-405A-9CB3-A3BBEC6D4835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5ED8F84-D030-4918-95F8-54A1655E933A}"/>
              </a:ext>
            </a:extLst>
          </p:cNvPr>
          <p:cNvSpPr/>
          <p:nvPr userDrawn="1"/>
        </p:nvSpPr>
        <p:spPr>
          <a:xfrm>
            <a:off x="4571834" y="6041974"/>
            <a:ext cx="3231362" cy="643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B779178-7BD9-4011-B2BC-FEF421E7788F}"/>
              </a:ext>
            </a:extLst>
          </p:cNvPr>
          <p:cNvSpPr/>
          <p:nvPr userDrawn="1"/>
        </p:nvSpPr>
        <p:spPr>
          <a:xfrm>
            <a:off x="4734528" y="6156521"/>
            <a:ext cx="2958511" cy="421370"/>
          </a:xfrm>
          <a:custGeom>
            <a:avLst/>
            <a:gdLst>
              <a:gd name="connsiteX0" fmla="*/ 95530 w 1806696"/>
              <a:gd name="connsiteY0" fmla="*/ 240641 h 257321"/>
              <a:gd name="connsiteX1" fmla="*/ 87507 w 1806696"/>
              <a:gd name="connsiteY1" fmla="*/ 240895 h 257321"/>
              <a:gd name="connsiteX2" fmla="*/ 73922 w 1806696"/>
              <a:gd name="connsiteY2" fmla="*/ 246829 h 257321"/>
              <a:gd name="connsiteX3" fmla="*/ 97501 w 1806696"/>
              <a:gd name="connsiteY3" fmla="*/ 250264 h 257321"/>
              <a:gd name="connsiteX4" fmla="*/ 100624 w 1806696"/>
              <a:gd name="connsiteY4" fmla="*/ 247766 h 257321"/>
              <a:gd name="connsiteX5" fmla="*/ 95530 w 1806696"/>
              <a:gd name="connsiteY5" fmla="*/ 240641 h 257321"/>
              <a:gd name="connsiteX6" fmla="*/ 136696 w 1806696"/>
              <a:gd name="connsiteY6" fmla="*/ 230120 h 257321"/>
              <a:gd name="connsiteX7" fmla="*/ 135291 w 1806696"/>
              <a:gd name="connsiteY7" fmla="*/ 234180 h 257321"/>
              <a:gd name="connsiteX8" fmla="*/ 132324 w 1806696"/>
              <a:gd name="connsiteY8" fmla="*/ 244955 h 257321"/>
              <a:gd name="connsiteX9" fmla="*/ 136228 w 1806696"/>
              <a:gd name="connsiteY9" fmla="*/ 251358 h 257321"/>
              <a:gd name="connsiteX10" fmla="*/ 141849 w 1806696"/>
              <a:gd name="connsiteY10" fmla="*/ 250576 h 257321"/>
              <a:gd name="connsiteX11" fmla="*/ 152312 w 1806696"/>
              <a:gd name="connsiteY11" fmla="*/ 249328 h 257321"/>
              <a:gd name="connsiteX12" fmla="*/ 152156 w 1806696"/>
              <a:gd name="connsiteY12" fmla="*/ 239021 h 257321"/>
              <a:gd name="connsiteX13" fmla="*/ 150282 w 1806696"/>
              <a:gd name="connsiteY13" fmla="*/ 234336 h 257321"/>
              <a:gd name="connsiteX14" fmla="*/ 146846 w 1806696"/>
              <a:gd name="connsiteY14" fmla="*/ 238240 h 257321"/>
              <a:gd name="connsiteX15" fmla="*/ 145910 w 1806696"/>
              <a:gd name="connsiteY15" fmla="*/ 242300 h 257321"/>
              <a:gd name="connsiteX16" fmla="*/ 141538 w 1806696"/>
              <a:gd name="connsiteY16" fmla="*/ 243862 h 257321"/>
              <a:gd name="connsiteX17" fmla="*/ 141225 w 1806696"/>
              <a:gd name="connsiteY17" fmla="*/ 239958 h 257321"/>
              <a:gd name="connsiteX18" fmla="*/ 143098 w 1806696"/>
              <a:gd name="connsiteY18" fmla="*/ 237772 h 257321"/>
              <a:gd name="connsiteX19" fmla="*/ 142318 w 1806696"/>
              <a:gd name="connsiteY19" fmla="*/ 232619 h 257321"/>
              <a:gd name="connsiteX20" fmla="*/ 136696 w 1806696"/>
              <a:gd name="connsiteY20" fmla="*/ 230120 h 257321"/>
              <a:gd name="connsiteX21" fmla="*/ 224671 w 1806696"/>
              <a:gd name="connsiteY21" fmla="*/ 199162 h 257321"/>
              <a:gd name="connsiteX22" fmla="*/ 218991 w 1806696"/>
              <a:gd name="connsiteY22" fmla="*/ 200294 h 257321"/>
              <a:gd name="connsiteX23" fmla="*/ 218991 w 1806696"/>
              <a:gd name="connsiteY23" fmla="*/ 211381 h 257321"/>
              <a:gd name="connsiteX24" fmla="*/ 227892 w 1806696"/>
              <a:gd name="connsiteY24" fmla="*/ 211069 h 257321"/>
              <a:gd name="connsiteX25" fmla="*/ 229297 w 1806696"/>
              <a:gd name="connsiteY25" fmla="*/ 200607 h 257321"/>
              <a:gd name="connsiteX26" fmla="*/ 224671 w 1806696"/>
              <a:gd name="connsiteY26" fmla="*/ 199162 h 257321"/>
              <a:gd name="connsiteX27" fmla="*/ 321395 w 1806696"/>
              <a:gd name="connsiteY27" fmla="*/ 212186 h 257321"/>
              <a:gd name="connsiteX28" fmla="*/ 308912 w 1806696"/>
              <a:gd name="connsiteY28" fmla="*/ 212002 h 257321"/>
              <a:gd name="connsiteX29" fmla="*/ 302120 w 1806696"/>
              <a:gd name="connsiteY29" fmla="*/ 212002 h 257321"/>
              <a:gd name="connsiteX30" fmla="*/ 300835 w 1806696"/>
              <a:gd name="connsiteY30" fmla="*/ 219712 h 257321"/>
              <a:gd name="connsiteX31" fmla="*/ 312584 w 1806696"/>
              <a:gd name="connsiteY31" fmla="*/ 229258 h 257321"/>
              <a:gd name="connsiteX32" fmla="*/ 329839 w 1806696"/>
              <a:gd name="connsiteY32" fmla="*/ 226137 h 257321"/>
              <a:gd name="connsiteX33" fmla="*/ 332960 w 1806696"/>
              <a:gd name="connsiteY33" fmla="*/ 215306 h 257321"/>
              <a:gd name="connsiteX34" fmla="*/ 321395 w 1806696"/>
              <a:gd name="connsiteY34" fmla="*/ 212186 h 257321"/>
              <a:gd name="connsiteX35" fmla="*/ 72672 w 1806696"/>
              <a:gd name="connsiteY35" fmla="*/ 171874 h 257321"/>
              <a:gd name="connsiteX36" fmla="*/ 67363 w 1806696"/>
              <a:gd name="connsiteY36" fmla="*/ 177339 h 257321"/>
              <a:gd name="connsiteX37" fmla="*/ 74858 w 1806696"/>
              <a:gd name="connsiteY37" fmla="*/ 183273 h 257321"/>
              <a:gd name="connsiteX38" fmla="*/ 80636 w 1806696"/>
              <a:gd name="connsiteY38" fmla="*/ 179525 h 257321"/>
              <a:gd name="connsiteX39" fmla="*/ 72672 w 1806696"/>
              <a:gd name="connsiteY39" fmla="*/ 171874 h 257321"/>
              <a:gd name="connsiteX40" fmla="*/ 225861 w 1806696"/>
              <a:gd name="connsiteY40" fmla="*/ 186552 h 257321"/>
              <a:gd name="connsiteX41" fmla="*/ 208059 w 1806696"/>
              <a:gd name="connsiteY41" fmla="*/ 184366 h 257321"/>
              <a:gd name="connsiteX42" fmla="*/ 206343 w 1806696"/>
              <a:gd name="connsiteY42" fmla="*/ 188895 h 257321"/>
              <a:gd name="connsiteX43" fmla="*/ 219303 w 1806696"/>
              <a:gd name="connsiteY43" fmla="*/ 197483 h 257321"/>
              <a:gd name="connsiteX44" fmla="*/ 233358 w 1806696"/>
              <a:gd name="connsiteY44" fmla="*/ 194985 h 257321"/>
              <a:gd name="connsiteX45" fmla="*/ 225861 w 1806696"/>
              <a:gd name="connsiteY45" fmla="*/ 186552 h 257321"/>
              <a:gd name="connsiteX46" fmla="*/ 442853 w 1806696"/>
              <a:gd name="connsiteY46" fmla="*/ 212209 h 257321"/>
              <a:gd name="connsiteX47" fmla="*/ 433192 w 1806696"/>
              <a:gd name="connsiteY47" fmla="*/ 219345 h 257321"/>
              <a:gd name="connsiteX48" fmla="*/ 452101 w 1806696"/>
              <a:gd name="connsiteY48" fmla="*/ 218427 h 257321"/>
              <a:gd name="connsiteX49" fmla="*/ 442853 w 1806696"/>
              <a:gd name="connsiteY49" fmla="*/ 212209 h 257321"/>
              <a:gd name="connsiteX50" fmla="*/ 385096 w 1806696"/>
              <a:gd name="connsiteY50" fmla="*/ 177490 h 257321"/>
              <a:gd name="connsiteX51" fmla="*/ 378671 w 1806696"/>
              <a:gd name="connsiteY51" fmla="*/ 187587 h 257321"/>
              <a:gd name="connsiteX52" fmla="*/ 381424 w 1806696"/>
              <a:gd name="connsiteY52" fmla="*/ 186852 h 257321"/>
              <a:gd name="connsiteX53" fmla="*/ 385096 w 1806696"/>
              <a:gd name="connsiteY53" fmla="*/ 177490 h 257321"/>
              <a:gd name="connsiteX54" fmla="*/ 428787 w 1806696"/>
              <a:gd name="connsiteY54" fmla="*/ 176870 h 257321"/>
              <a:gd name="connsiteX55" fmla="*/ 423278 w 1806696"/>
              <a:gd name="connsiteY55" fmla="*/ 188504 h 257321"/>
              <a:gd name="connsiteX56" fmla="*/ 431357 w 1806696"/>
              <a:gd name="connsiteY56" fmla="*/ 197867 h 257321"/>
              <a:gd name="connsiteX57" fmla="*/ 446043 w 1806696"/>
              <a:gd name="connsiteY57" fmla="*/ 192543 h 257321"/>
              <a:gd name="connsiteX58" fmla="*/ 452284 w 1806696"/>
              <a:gd name="connsiteY58" fmla="*/ 186485 h 257321"/>
              <a:gd name="connsiteX59" fmla="*/ 444206 w 1806696"/>
              <a:gd name="connsiteY59" fmla="*/ 179142 h 257321"/>
              <a:gd name="connsiteX60" fmla="*/ 428787 w 1806696"/>
              <a:gd name="connsiteY60" fmla="*/ 176870 h 257321"/>
              <a:gd name="connsiteX61" fmla="*/ 646390 w 1806696"/>
              <a:gd name="connsiteY61" fmla="*/ 198420 h 257321"/>
              <a:gd name="connsiteX62" fmla="*/ 643326 w 1806696"/>
              <a:gd name="connsiteY62" fmla="*/ 204081 h 257321"/>
              <a:gd name="connsiteX63" fmla="*/ 639735 w 1806696"/>
              <a:gd name="connsiteY63" fmla="*/ 209234 h 257321"/>
              <a:gd name="connsiteX64" fmla="*/ 640827 w 1806696"/>
              <a:gd name="connsiteY64" fmla="*/ 222820 h 257321"/>
              <a:gd name="connsiteX65" fmla="*/ 644106 w 1806696"/>
              <a:gd name="connsiteY65" fmla="*/ 229690 h 257321"/>
              <a:gd name="connsiteX66" fmla="*/ 650822 w 1806696"/>
              <a:gd name="connsiteY66" fmla="*/ 233751 h 257321"/>
              <a:gd name="connsiteX67" fmla="*/ 654569 w 1806696"/>
              <a:gd name="connsiteY67" fmla="*/ 219384 h 257321"/>
              <a:gd name="connsiteX68" fmla="*/ 650821 w 1806696"/>
              <a:gd name="connsiteY68" fmla="*/ 215012 h 257321"/>
              <a:gd name="connsiteX69" fmla="*/ 659722 w 1806696"/>
              <a:gd name="connsiteY69" fmla="*/ 205955 h 257321"/>
              <a:gd name="connsiteX70" fmla="*/ 652852 w 1806696"/>
              <a:gd name="connsiteY70" fmla="*/ 199552 h 257321"/>
              <a:gd name="connsiteX71" fmla="*/ 646390 w 1806696"/>
              <a:gd name="connsiteY71" fmla="*/ 198420 h 257321"/>
              <a:gd name="connsiteX72" fmla="*/ 283165 w 1806696"/>
              <a:gd name="connsiteY72" fmla="*/ 143092 h 257321"/>
              <a:gd name="connsiteX73" fmla="*/ 280458 w 1806696"/>
              <a:gd name="connsiteY73" fmla="*/ 144813 h 257321"/>
              <a:gd name="connsiteX74" fmla="*/ 279907 w 1806696"/>
              <a:gd name="connsiteY74" fmla="*/ 153992 h 257321"/>
              <a:gd name="connsiteX75" fmla="*/ 284496 w 1806696"/>
              <a:gd name="connsiteY75" fmla="*/ 149403 h 257321"/>
              <a:gd name="connsiteX76" fmla="*/ 285598 w 1806696"/>
              <a:gd name="connsiteY76" fmla="*/ 148301 h 257321"/>
              <a:gd name="connsiteX77" fmla="*/ 285598 w 1806696"/>
              <a:gd name="connsiteY77" fmla="*/ 145364 h 257321"/>
              <a:gd name="connsiteX78" fmla="*/ 283165 w 1806696"/>
              <a:gd name="connsiteY78" fmla="*/ 143092 h 257321"/>
              <a:gd name="connsiteX79" fmla="*/ 723434 w 1806696"/>
              <a:gd name="connsiteY79" fmla="*/ 205642 h 257321"/>
              <a:gd name="connsiteX80" fmla="*/ 720780 w 1806696"/>
              <a:gd name="connsiteY80" fmla="*/ 212357 h 257321"/>
              <a:gd name="connsiteX81" fmla="*/ 723903 w 1806696"/>
              <a:gd name="connsiteY81" fmla="*/ 212826 h 257321"/>
              <a:gd name="connsiteX82" fmla="*/ 723434 w 1806696"/>
              <a:gd name="connsiteY82" fmla="*/ 205642 h 257321"/>
              <a:gd name="connsiteX83" fmla="*/ 613187 w 1806696"/>
              <a:gd name="connsiteY83" fmla="*/ 188309 h 257321"/>
              <a:gd name="connsiteX84" fmla="*/ 612095 w 1806696"/>
              <a:gd name="connsiteY84" fmla="*/ 188934 h 257321"/>
              <a:gd name="connsiteX85" fmla="*/ 613500 w 1806696"/>
              <a:gd name="connsiteY85" fmla="*/ 195492 h 257321"/>
              <a:gd name="connsiteX86" fmla="*/ 617091 w 1806696"/>
              <a:gd name="connsiteY86" fmla="*/ 197678 h 257321"/>
              <a:gd name="connsiteX87" fmla="*/ 617092 w 1806696"/>
              <a:gd name="connsiteY87" fmla="*/ 193774 h 257321"/>
              <a:gd name="connsiteX88" fmla="*/ 613187 w 1806696"/>
              <a:gd name="connsiteY88" fmla="*/ 188309 h 257321"/>
              <a:gd name="connsiteX89" fmla="*/ 889336 w 1806696"/>
              <a:gd name="connsiteY89" fmla="*/ 203961 h 257321"/>
              <a:gd name="connsiteX90" fmla="*/ 881603 w 1806696"/>
              <a:gd name="connsiteY90" fmla="*/ 203574 h 257321"/>
              <a:gd name="connsiteX91" fmla="*/ 880830 w 1806696"/>
              <a:gd name="connsiteY91" fmla="*/ 211695 h 257321"/>
              <a:gd name="connsiteX92" fmla="*/ 890303 w 1806696"/>
              <a:gd name="connsiteY92" fmla="*/ 223487 h 257321"/>
              <a:gd name="connsiteX93" fmla="*/ 899004 w 1806696"/>
              <a:gd name="connsiteY93" fmla="*/ 226775 h 257321"/>
              <a:gd name="connsiteX94" fmla="*/ 911183 w 1806696"/>
              <a:gd name="connsiteY94" fmla="*/ 220394 h 257321"/>
              <a:gd name="connsiteX95" fmla="*/ 901516 w 1806696"/>
              <a:gd name="connsiteY95" fmla="*/ 207441 h 257321"/>
              <a:gd name="connsiteX96" fmla="*/ 889336 w 1806696"/>
              <a:gd name="connsiteY96" fmla="*/ 203961 h 257321"/>
              <a:gd name="connsiteX97" fmla="*/ 710629 w 1806696"/>
              <a:gd name="connsiteY97" fmla="*/ 175192 h 257321"/>
              <a:gd name="connsiteX98" fmla="*/ 704695 w 1806696"/>
              <a:gd name="connsiteY98" fmla="*/ 182844 h 257321"/>
              <a:gd name="connsiteX99" fmla="*/ 699542 w 1806696"/>
              <a:gd name="connsiteY99" fmla="*/ 191432 h 257321"/>
              <a:gd name="connsiteX100" fmla="*/ 696106 w 1806696"/>
              <a:gd name="connsiteY100" fmla="*/ 196741 h 257321"/>
              <a:gd name="connsiteX101" fmla="*/ 703134 w 1806696"/>
              <a:gd name="connsiteY101" fmla="*/ 208141 h 257321"/>
              <a:gd name="connsiteX102" fmla="*/ 708287 w 1806696"/>
              <a:gd name="connsiteY102" fmla="*/ 212201 h 257321"/>
              <a:gd name="connsiteX103" fmla="*/ 712035 w 1806696"/>
              <a:gd name="connsiteY103" fmla="*/ 204549 h 257321"/>
              <a:gd name="connsiteX104" fmla="*/ 719061 w 1806696"/>
              <a:gd name="connsiteY104" fmla="*/ 196429 h 257321"/>
              <a:gd name="connsiteX105" fmla="*/ 724527 w 1806696"/>
              <a:gd name="connsiteY105" fmla="*/ 193774 h 257321"/>
              <a:gd name="connsiteX106" fmla="*/ 727806 w 1806696"/>
              <a:gd name="connsiteY106" fmla="*/ 184249 h 257321"/>
              <a:gd name="connsiteX107" fmla="*/ 722810 w 1806696"/>
              <a:gd name="connsiteY107" fmla="*/ 190964 h 257321"/>
              <a:gd name="connsiteX108" fmla="*/ 719530 w 1806696"/>
              <a:gd name="connsiteY108" fmla="*/ 182063 h 257321"/>
              <a:gd name="connsiteX109" fmla="*/ 710629 w 1806696"/>
              <a:gd name="connsiteY109" fmla="*/ 175192 h 257321"/>
              <a:gd name="connsiteX110" fmla="*/ 742485 w 1806696"/>
              <a:gd name="connsiteY110" fmla="*/ 173162 h 257321"/>
              <a:gd name="connsiteX111" fmla="*/ 739362 w 1806696"/>
              <a:gd name="connsiteY111" fmla="*/ 172850 h 257321"/>
              <a:gd name="connsiteX112" fmla="*/ 732804 w 1806696"/>
              <a:gd name="connsiteY112" fmla="*/ 179096 h 257321"/>
              <a:gd name="connsiteX113" fmla="*/ 734052 w 1806696"/>
              <a:gd name="connsiteY113" fmla="*/ 180969 h 257321"/>
              <a:gd name="connsiteX114" fmla="*/ 738894 w 1806696"/>
              <a:gd name="connsiteY114" fmla="*/ 184093 h 257321"/>
              <a:gd name="connsiteX115" fmla="*/ 751854 w 1806696"/>
              <a:gd name="connsiteY115" fmla="*/ 188153 h 257321"/>
              <a:gd name="connsiteX116" fmla="*/ 758257 w 1806696"/>
              <a:gd name="connsiteY116" fmla="*/ 185342 h 257321"/>
              <a:gd name="connsiteX117" fmla="*/ 762317 w 1806696"/>
              <a:gd name="connsiteY117" fmla="*/ 183156 h 257321"/>
              <a:gd name="connsiteX118" fmla="*/ 759975 w 1806696"/>
              <a:gd name="connsiteY118" fmla="*/ 179252 h 257321"/>
              <a:gd name="connsiteX119" fmla="*/ 742485 w 1806696"/>
              <a:gd name="connsiteY119" fmla="*/ 173162 h 257321"/>
              <a:gd name="connsiteX120" fmla="*/ 84384 w 1806696"/>
              <a:gd name="connsiteY120" fmla="*/ 69279 h 257321"/>
              <a:gd name="connsiteX121" fmla="*/ 81261 w 1806696"/>
              <a:gd name="connsiteY121" fmla="*/ 70372 h 257321"/>
              <a:gd name="connsiteX122" fmla="*/ 69236 w 1806696"/>
              <a:gd name="connsiteY122" fmla="*/ 81928 h 257321"/>
              <a:gd name="connsiteX123" fmla="*/ 63928 w 1806696"/>
              <a:gd name="connsiteY123" fmla="*/ 89892 h 257321"/>
              <a:gd name="connsiteX124" fmla="*/ 73921 w 1806696"/>
              <a:gd name="connsiteY124" fmla="*/ 95826 h 257321"/>
              <a:gd name="connsiteX125" fmla="*/ 80792 w 1806696"/>
              <a:gd name="connsiteY125" fmla="*/ 90985 h 257321"/>
              <a:gd name="connsiteX126" fmla="*/ 93441 w 1806696"/>
              <a:gd name="connsiteY126" fmla="*/ 84114 h 257321"/>
              <a:gd name="connsiteX127" fmla="*/ 99531 w 1806696"/>
              <a:gd name="connsiteY127" fmla="*/ 79273 h 257321"/>
              <a:gd name="connsiteX128" fmla="*/ 92660 w 1806696"/>
              <a:gd name="connsiteY128" fmla="*/ 71934 h 257321"/>
              <a:gd name="connsiteX129" fmla="*/ 92036 w 1806696"/>
              <a:gd name="connsiteY129" fmla="*/ 73183 h 257321"/>
              <a:gd name="connsiteX130" fmla="*/ 88131 w 1806696"/>
              <a:gd name="connsiteY130" fmla="*/ 78336 h 257321"/>
              <a:gd name="connsiteX131" fmla="*/ 85946 w 1806696"/>
              <a:gd name="connsiteY131" fmla="*/ 72558 h 257321"/>
              <a:gd name="connsiteX132" fmla="*/ 84384 w 1806696"/>
              <a:gd name="connsiteY132" fmla="*/ 69279 h 257321"/>
              <a:gd name="connsiteX133" fmla="*/ 997660 w 1806696"/>
              <a:gd name="connsiteY133" fmla="*/ 194420 h 257321"/>
              <a:gd name="connsiteX134" fmla="*/ 989815 w 1806696"/>
              <a:gd name="connsiteY134" fmla="*/ 213662 h 257321"/>
              <a:gd name="connsiteX135" fmla="*/ 994858 w 1806696"/>
              <a:gd name="connsiteY135" fmla="*/ 231410 h 257321"/>
              <a:gd name="connsiteX136" fmla="*/ 997660 w 1806696"/>
              <a:gd name="connsiteY136" fmla="*/ 232904 h 257321"/>
              <a:gd name="connsiteX137" fmla="*/ 1009430 w 1806696"/>
              <a:gd name="connsiteY137" fmla="*/ 222629 h 257321"/>
              <a:gd name="connsiteX138" fmla="*/ 1018771 w 1806696"/>
              <a:gd name="connsiteY138" fmla="*/ 216838 h 257321"/>
              <a:gd name="connsiteX139" fmla="*/ 1008309 w 1806696"/>
              <a:gd name="connsiteY139" fmla="*/ 212168 h 257321"/>
              <a:gd name="connsiteX140" fmla="*/ 1015782 w 1806696"/>
              <a:gd name="connsiteY140" fmla="*/ 199464 h 257321"/>
              <a:gd name="connsiteX141" fmla="*/ 997660 w 1806696"/>
              <a:gd name="connsiteY141" fmla="*/ 194420 h 257321"/>
              <a:gd name="connsiteX142" fmla="*/ 215087 w 1806696"/>
              <a:gd name="connsiteY142" fmla="*/ 81928 h 257321"/>
              <a:gd name="connsiteX143" fmla="*/ 209934 w 1806696"/>
              <a:gd name="connsiteY143" fmla="*/ 92390 h 257321"/>
              <a:gd name="connsiteX144" fmla="*/ 215868 w 1806696"/>
              <a:gd name="connsiteY144" fmla="*/ 96919 h 257321"/>
              <a:gd name="connsiteX145" fmla="*/ 221958 w 1806696"/>
              <a:gd name="connsiteY145" fmla="*/ 88955 h 257321"/>
              <a:gd name="connsiteX146" fmla="*/ 215087 w 1806696"/>
              <a:gd name="connsiteY146" fmla="*/ 81928 h 257321"/>
              <a:gd name="connsiteX147" fmla="*/ 633644 w 1806696"/>
              <a:gd name="connsiteY147" fmla="*/ 133966 h 257321"/>
              <a:gd name="connsiteX148" fmla="*/ 633020 w 1806696"/>
              <a:gd name="connsiteY148" fmla="*/ 133966 h 257321"/>
              <a:gd name="connsiteX149" fmla="*/ 624431 w 1806696"/>
              <a:gd name="connsiteY149" fmla="*/ 149114 h 257321"/>
              <a:gd name="connsiteX150" fmla="*/ 629428 w 1806696"/>
              <a:gd name="connsiteY150" fmla="*/ 151300 h 257321"/>
              <a:gd name="connsiteX151" fmla="*/ 632239 w 1806696"/>
              <a:gd name="connsiteY151" fmla="*/ 154267 h 257321"/>
              <a:gd name="connsiteX152" fmla="*/ 637548 w 1806696"/>
              <a:gd name="connsiteY152" fmla="*/ 156453 h 257321"/>
              <a:gd name="connsiteX153" fmla="*/ 638641 w 1806696"/>
              <a:gd name="connsiteY153" fmla="*/ 150207 h 257321"/>
              <a:gd name="connsiteX154" fmla="*/ 638017 w 1806696"/>
              <a:gd name="connsiteY154" fmla="*/ 143492 h 257321"/>
              <a:gd name="connsiteX155" fmla="*/ 633644 w 1806696"/>
              <a:gd name="connsiteY155" fmla="*/ 133966 h 257321"/>
              <a:gd name="connsiteX156" fmla="*/ 437966 w 1806696"/>
              <a:gd name="connsiteY156" fmla="*/ 102407 h 257321"/>
              <a:gd name="connsiteX157" fmla="*/ 431173 w 1806696"/>
              <a:gd name="connsiteY157" fmla="*/ 109383 h 257321"/>
              <a:gd name="connsiteX158" fmla="*/ 437047 w 1806696"/>
              <a:gd name="connsiteY158" fmla="*/ 114523 h 257321"/>
              <a:gd name="connsiteX159" fmla="*/ 443472 w 1806696"/>
              <a:gd name="connsiteY159" fmla="*/ 119296 h 257321"/>
              <a:gd name="connsiteX160" fmla="*/ 443106 w 1806696"/>
              <a:gd name="connsiteY160" fmla="*/ 110852 h 257321"/>
              <a:gd name="connsiteX161" fmla="*/ 437966 w 1806696"/>
              <a:gd name="connsiteY161" fmla="*/ 102407 h 257321"/>
              <a:gd name="connsiteX162" fmla="*/ 451182 w 1806696"/>
              <a:gd name="connsiteY162" fmla="*/ 103692 h 257321"/>
              <a:gd name="connsiteX163" fmla="*/ 448796 w 1806696"/>
              <a:gd name="connsiteY163" fmla="*/ 107547 h 257321"/>
              <a:gd name="connsiteX164" fmla="*/ 453018 w 1806696"/>
              <a:gd name="connsiteY164" fmla="*/ 111402 h 257321"/>
              <a:gd name="connsiteX165" fmla="*/ 454854 w 1806696"/>
              <a:gd name="connsiteY165" fmla="*/ 107547 h 257321"/>
              <a:gd name="connsiteX166" fmla="*/ 451182 w 1806696"/>
              <a:gd name="connsiteY166" fmla="*/ 103692 h 257321"/>
              <a:gd name="connsiteX167" fmla="*/ 756696 w 1806696"/>
              <a:gd name="connsiteY167" fmla="*/ 146303 h 257321"/>
              <a:gd name="connsiteX168" fmla="*/ 755290 w 1806696"/>
              <a:gd name="connsiteY168" fmla="*/ 158795 h 257321"/>
              <a:gd name="connsiteX169" fmla="*/ 762161 w 1806696"/>
              <a:gd name="connsiteY169" fmla="*/ 160045 h 257321"/>
              <a:gd name="connsiteX170" fmla="*/ 756696 w 1806696"/>
              <a:gd name="connsiteY170" fmla="*/ 146303 h 257321"/>
              <a:gd name="connsiteX171" fmla="*/ 768759 w 1806696"/>
              <a:gd name="connsiteY171" fmla="*/ 142672 h 257321"/>
              <a:gd name="connsiteX172" fmla="*/ 763098 w 1806696"/>
              <a:gd name="connsiteY172" fmla="*/ 145210 h 257321"/>
              <a:gd name="connsiteX173" fmla="*/ 763879 w 1806696"/>
              <a:gd name="connsiteY173" fmla="*/ 153798 h 257321"/>
              <a:gd name="connsiteX174" fmla="*/ 768719 w 1806696"/>
              <a:gd name="connsiteY174" fmla="*/ 157078 h 257321"/>
              <a:gd name="connsiteX175" fmla="*/ 778245 w 1806696"/>
              <a:gd name="connsiteY175" fmla="*/ 165042 h 257321"/>
              <a:gd name="connsiteX176" fmla="*/ 784491 w 1806696"/>
              <a:gd name="connsiteY176" fmla="*/ 167540 h 257321"/>
              <a:gd name="connsiteX177" fmla="*/ 791050 w 1806696"/>
              <a:gd name="connsiteY177" fmla="*/ 152393 h 257321"/>
              <a:gd name="connsiteX178" fmla="*/ 774653 w 1806696"/>
              <a:gd name="connsiteY178" fmla="*/ 146459 h 257321"/>
              <a:gd name="connsiteX179" fmla="*/ 768759 w 1806696"/>
              <a:gd name="connsiteY179" fmla="*/ 142672 h 257321"/>
              <a:gd name="connsiteX180" fmla="*/ 82509 w 1806696"/>
              <a:gd name="connsiteY180" fmla="*/ 44138 h 257321"/>
              <a:gd name="connsiteX181" fmla="*/ 76420 w 1806696"/>
              <a:gd name="connsiteY181" fmla="*/ 51789 h 257321"/>
              <a:gd name="connsiteX182" fmla="*/ 81573 w 1806696"/>
              <a:gd name="connsiteY182" fmla="*/ 57099 h 257321"/>
              <a:gd name="connsiteX183" fmla="*/ 85477 w 1806696"/>
              <a:gd name="connsiteY183" fmla="*/ 46636 h 257321"/>
              <a:gd name="connsiteX184" fmla="*/ 82509 w 1806696"/>
              <a:gd name="connsiteY184" fmla="*/ 44138 h 257321"/>
              <a:gd name="connsiteX185" fmla="*/ 37381 w 1806696"/>
              <a:gd name="connsiteY185" fmla="*/ 31020 h 257321"/>
              <a:gd name="connsiteX186" fmla="*/ 29729 w 1806696"/>
              <a:gd name="connsiteY186" fmla="*/ 38048 h 257321"/>
              <a:gd name="connsiteX187" fmla="*/ 26293 w 1806696"/>
              <a:gd name="connsiteY187" fmla="*/ 51321 h 257321"/>
              <a:gd name="connsiteX188" fmla="*/ 26606 w 1806696"/>
              <a:gd name="connsiteY188" fmla="*/ 57723 h 257321"/>
              <a:gd name="connsiteX189" fmla="*/ 37068 w 1806696"/>
              <a:gd name="connsiteY189" fmla="*/ 64594 h 257321"/>
              <a:gd name="connsiteX190" fmla="*/ 44408 w 1806696"/>
              <a:gd name="connsiteY190" fmla="*/ 51165 h 257321"/>
              <a:gd name="connsiteX191" fmla="*/ 43315 w 1806696"/>
              <a:gd name="connsiteY191" fmla="*/ 45075 h 257321"/>
              <a:gd name="connsiteX192" fmla="*/ 40035 w 1806696"/>
              <a:gd name="connsiteY192" fmla="*/ 37735 h 257321"/>
              <a:gd name="connsiteX193" fmla="*/ 37381 w 1806696"/>
              <a:gd name="connsiteY193" fmla="*/ 31020 h 257321"/>
              <a:gd name="connsiteX194" fmla="*/ 198690 w 1806696"/>
              <a:gd name="connsiteY194" fmla="*/ 44918 h 257321"/>
              <a:gd name="connsiteX195" fmla="*/ 196505 w 1806696"/>
              <a:gd name="connsiteY195" fmla="*/ 47105 h 257321"/>
              <a:gd name="connsiteX196" fmla="*/ 198378 w 1806696"/>
              <a:gd name="connsiteY196" fmla="*/ 50540 h 257321"/>
              <a:gd name="connsiteX197" fmla="*/ 200408 w 1806696"/>
              <a:gd name="connsiteY197" fmla="*/ 48978 h 257321"/>
              <a:gd name="connsiteX198" fmla="*/ 198690 w 1806696"/>
              <a:gd name="connsiteY198" fmla="*/ 44918 h 257321"/>
              <a:gd name="connsiteX199" fmla="*/ 45189 w 1806696"/>
              <a:gd name="connsiteY199" fmla="*/ 18372 h 257321"/>
              <a:gd name="connsiteX200" fmla="*/ 35820 w 1806696"/>
              <a:gd name="connsiteY200" fmla="*/ 21963 h 257321"/>
              <a:gd name="connsiteX201" fmla="*/ 34727 w 1806696"/>
              <a:gd name="connsiteY201" fmla="*/ 24462 h 257321"/>
              <a:gd name="connsiteX202" fmla="*/ 37850 w 1806696"/>
              <a:gd name="connsiteY202" fmla="*/ 25087 h 257321"/>
              <a:gd name="connsiteX203" fmla="*/ 45189 w 1806696"/>
              <a:gd name="connsiteY203" fmla="*/ 18372 h 257321"/>
              <a:gd name="connsiteX204" fmla="*/ 384912 w 1806696"/>
              <a:gd name="connsiteY204" fmla="*/ 66794 h 257321"/>
              <a:gd name="connsiteX205" fmla="*/ 364719 w 1806696"/>
              <a:gd name="connsiteY205" fmla="*/ 73953 h 257321"/>
              <a:gd name="connsiteX206" fmla="*/ 363984 w 1806696"/>
              <a:gd name="connsiteY206" fmla="*/ 76340 h 257321"/>
              <a:gd name="connsiteX207" fmla="*/ 376651 w 1806696"/>
              <a:gd name="connsiteY207" fmla="*/ 85885 h 257321"/>
              <a:gd name="connsiteX208" fmla="*/ 380506 w 1806696"/>
              <a:gd name="connsiteY208" fmla="*/ 93963 h 257321"/>
              <a:gd name="connsiteX209" fmla="*/ 381424 w 1806696"/>
              <a:gd name="connsiteY209" fmla="*/ 91943 h 257321"/>
              <a:gd name="connsiteX210" fmla="*/ 384728 w 1806696"/>
              <a:gd name="connsiteY210" fmla="*/ 91760 h 257321"/>
              <a:gd name="connsiteX211" fmla="*/ 384912 w 1806696"/>
              <a:gd name="connsiteY211" fmla="*/ 66794 h 257321"/>
              <a:gd name="connsiteX212" fmla="*/ 299549 w 1806696"/>
              <a:gd name="connsiteY212" fmla="*/ 51740 h 257321"/>
              <a:gd name="connsiteX213" fmla="*/ 294410 w 1806696"/>
              <a:gd name="connsiteY213" fmla="*/ 58900 h 257321"/>
              <a:gd name="connsiteX214" fmla="*/ 295878 w 1806696"/>
              <a:gd name="connsiteY214" fmla="*/ 65325 h 257321"/>
              <a:gd name="connsiteX215" fmla="*/ 290371 w 1806696"/>
              <a:gd name="connsiteY215" fmla="*/ 71750 h 257321"/>
              <a:gd name="connsiteX216" fmla="*/ 279724 w 1806696"/>
              <a:gd name="connsiteY216" fmla="*/ 82398 h 257321"/>
              <a:gd name="connsiteX217" fmla="*/ 279356 w 1806696"/>
              <a:gd name="connsiteY217" fmla="*/ 102407 h 257321"/>
              <a:gd name="connsiteX218" fmla="*/ 280642 w 1806696"/>
              <a:gd name="connsiteY218" fmla="*/ 108282 h 257321"/>
              <a:gd name="connsiteX219" fmla="*/ 285965 w 1806696"/>
              <a:gd name="connsiteY219" fmla="*/ 104977 h 257321"/>
              <a:gd name="connsiteX220" fmla="*/ 294409 w 1806696"/>
              <a:gd name="connsiteY220" fmla="*/ 97451 h 257321"/>
              <a:gd name="connsiteX221" fmla="*/ 301201 w 1806696"/>
              <a:gd name="connsiteY221" fmla="*/ 99654 h 257321"/>
              <a:gd name="connsiteX222" fmla="*/ 311298 w 1806696"/>
              <a:gd name="connsiteY222" fmla="*/ 101306 h 257321"/>
              <a:gd name="connsiteX223" fmla="*/ 318274 w 1806696"/>
              <a:gd name="connsiteY223" fmla="*/ 95432 h 257321"/>
              <a:gd name="connsiteX224" fmla="*/ 326352 w 1806696"/>
              <a:gd name="connsiteY224" fmla="*/ 94147 h 257321"/>
              <a:gd name="connsiteX225" fmla="*/ 330574 w 1806696"/>
              <a:gd name="connsiteY225" fmla="*/ 91393 h 257321"/>
              <a:gd name="connsiteX226" fmla="*/ 325801 w 1806696"/>
              <a:gd name="connsiteY226" fmla="*/ 87354 h 257321"/>
              <a:gd name="connsiteX227" fmla="*/ 320110 w 1806696"/>
              <a:gd name="connsiteY227" fmla="*/ 89924 h 257321"/>
              <a:gd name="connsiteX228" fmla="*/ 313685 w 1806696"/>
              <a:gd name="connsiteY228" fmla="*/ 84233 h 257321"/>
              <a:gd name="connsiteX229" fmla="*/ 310197 w 1806696"/>
              <a:gd name="connsiteY229" fmla="*/ 77257 h 257321"/>
              <a:gd name="connsiteX230" fmla="*/ 316989 w 1806696"/>
              <a:gd name="connsiteY230" fmla="*/ 79460 h 257321"/>
              <a:gd name="connsiteX231" fmla="*/ 314419 w 1806696"/>
              <a:gd name="connsiteY231" fmla="*/ 73402 h 257321"/>
              <a:gd name="connsiteX232" fmla="*/ 313685 w 1806696"/>
              <a:gd name="connsiteY232" fmla="*/ 70098 h 257321"/>
              <a:gd name="connsiteX233" fmla="*/ 299549 w 1806696"/>
              <a:gd name="connsiteY233" fmla="*/ 51740 h 257321"/>
              <a:gd name="connsiteX234" fmla="*/ 1662852 w 1806696"/>
              <a:gd name="connsiteY234" fmla="*/ 244162 h 257321"/>
              <a:gd name="connsiteX235" fmla="*/ 1661447 w 1806696"/>
              <a:gd name="connsiteY235" fmla="*/ 247754 h 257321"/>
              <a:gd name="connsiteX236" fmla="*/ 1669879 w 1806696"/>
              <a:gd name="connsiteY236" fmla="*/ 250252 h 257321"/>
              <a:gd name="connsiteX237" fmla="*/ 1662852 w 1806696"/>
              <a:gd name="connsiteY237" fmla="*/ 244162 h 257321"/>
              <a:gd name="connsiteX238" fmla="*/ 527183 w 1806696"/>
              <a:gd name="connsiteY238" fmla="*/ 78910 h 257321"/>
              <a:gd name="connsiteX239" fmla="*/ 516902 w 1806696"/>
              <a:gd name="connsiteY239" fmla="*/ 85151 h 257321"/>
              <a:gd name="connsiteX240" fmla="*/ 512129 w 1806696"/>
              <a:gd name="connsiteY240" fmla="*/ 92311 h 257321"/>
              <a:gd name="connsiteX241" fmla="*/ 518921 w 1806696"/>
              <a:gd name="connsiteY241" fmla="*/ 98002 h 257321"/>
              <a:gd name="connsiteX242" fmla="*/ 527917 w 1806696"/>
              <a:gd name="connsiteY242" fmla="*/ 91760 h 257321"/>
              <a:gd name="connsiteX243" fmla="*/ 527183 w 1806696"/>
              <a:gd name="connsiteY243" fmla="*/ 78910 h 257321"/>
              <a:gd name="connsiteX244" fmla="*/ 133105 w 1806696"/>
              <a:gd name="connsiteY244" fmla="*/ 21651 h 257321"/>
              <a:gd name="connsiteX245" fmla="*/ 130137 w 1806696"/>
              <a:gd name="connsiteY245" fmla="*/ 25087 h 257321"/>
              <a:gd name="connsiteX246" fmla="*/ 138882 w 1806696"/>
              <a:gd name="connsiteY246" fmla="*/ 33363 h 257321"/>
              <a:gd name="connsiteX247" fmla="*/ 140913 w 1806696"/>
              <a:gd name="connsiteY247" fmla="*/ 30708 h 257321"/>
              <a:gd name="connsiteX248" fmla="*/ 133105 w 1806696"/>
              <a:gd name="connsiteY248" fmla="*/ 21651 h 257321"/>
              <a:gd name="connsiteX249" fmla="*/ 177766 w 1806696"/>
              <a:gd name="connsiteY249" fmla="*/ 26961 h 257321"/>
              <a:gd name="connsiteX250" fmla="*/ 163243 w 1806696"/>
              <a:gd name="connsiteY250" fmla="*/ 40390 h 257321"/>
              <a:gd name="connsiteX251" fmla="*/ 164023 w 1806696"/>
              <a:gd name="connsiteY251" fmla="*/ 43825 h 257321"/>
              <a:gd name="connsiteX252" fmla="*/ 168083 w 1806696"/>
              <a:gd name="connsiteY252" fmla="*/ 50696 h 257321"/>
              <a:gd name="connsiteX253" fmla="*/ 178234 w 1806696"/>
              <a:gd name="connsiteY253" fmla="*/ 46324 h 257321"/>
              <a:gd name="connsiteX254" fmla="*/ 180733 w 1806696"/>
              <a:gd name="connsiteY254" fmla="*/ 44450 h 257321"/>
              <a:gd name="connsiteX255" fmla="*/ 181669 w 1806696"/>
              <a:gd name="connsiteY255" fmla="*/ 32582 h 257321"/>
              <a:gd name="connsiteX256" fmla="*/ 180888 w 1806696"/>
              <a:gd name="connsiteY256" fmla="*/ 29147 h 257321"/>
              <a:gd name="connsiteX257" fmla="*/ 177766 w 1806696"/>
              <a:gd name="connsiteY257" fmla="*/ 26961 h 257321"/>
              <a:gd name="connsiteX258" fmla="*/ 1647081 w 1806696"/>
              <a:gd name="connsiteY258" fmla="*/ 231435 h 257321"/>
              <a:gd name="connsiteX259" fmla="*/ 1638804 w 1806696"/>
              <a:gd name="connsiteY259" fmla="*/ 232606 h 257321"/>
              <a:gd name="connsiteX260" fmla="*/ 1631465 w 1806696"/>
              <a:gd name="connsiteY260" fmla="*/ 234168 h 257321"/>
              <a:gd name="connsiteX261" fmla="*/ 1628499 w 1806696"/>
              <a:gd name="connsiteY261" fmla="*/ 233856 h 257321"/>
              <a:gd name="connsiteX262" fmla="*/ 1627874 w 1806696"/>
              <a:gd name="connsiteY262" fmla="*/ 235886 h 257321"/>
              <a:gd name="connsiteX263" fmla="*/ 1630216 w 1806696"/>
              <a:gd name="connsiteY263" fmla="*/ 237447 h 257321"/>
              <a:gd name="connsiteX264" fmla="*/ 1639585 w 1806696"/>
              <a:gd name="connsiteY264" fmla="*/ 244943 h 257321"/>
              <a:gd name="connsiteX265" fmla="*/ 1643177 w 1806696"/>
              <a:gd name="connsiteY265" fmla="*/ 247441 h 257321"/>
              <a:gd name="connsiteX266" fmla="*/ 1655201 w 1806696"/>
              <a:gd name="connsiteY266" fmla="*/ 237760 h 257321"/>
              <a:gd name="connsiteX267" fmla="*/ 1656606 w 1806696"/>
              <a:gd name="connsiteY267" fmla="*/ 236042 h 257321"/>
              <a:gd name="connsiteX268" fmla="*/ 1655825 w 1806696"/>
              <a:gd name="connsiteY268" fmla="*/ 234012 h 257321"/>
              <a:gd name="connsiteX269" fmla="*/ 1647081 w 1806696"/>
              <a:gd name="connsiteY269" fmla="*/ 231435 h 257321"/>
              <a:gd name="connsiteX270" fmla="*/ 1150289 w 1806696"/>
              <a:gd name="connsiteY270" fmla="*/ 159298 h 257321"/>
              <a:gd name="connsiteX271" fmla="*/ 1127498 w 1806696"/>
              <a:gd name="connsiteY271" fmla="*/ 168826 h 257321"/>
              <a:gd name="connsiteX272" fmla="*/ 1133102 w 1806696"/>
              <a:gd name="connsiteY272" fmla="*/ 175738 h 257321"/>
              <a:gd name="connsiteX273" fmla="*/ 1147674 w 1806696"/>
              <a:gd name="connsiteY273" fmla="*/ 171815 h 257321"/>
              <a:gd name="connsiteX274" fmla="*/ 1153465 w 1806696"/>
              <a:gd name="connsiteY274" fmla="*/ 160046 h 257321"/>
              <a:gd name="connsiteX275" fmla="*/ 1150289 w 1806696"/>
              <a:gd name="connsiteY275" fmla="*/ 159298 h 257321"/>
              <a:gd name="connsiteX276" fmla="*/ 92036 w 1806696"/>
              <a:gd name="connsiteY276" fmla="*/ 5879 h 257321"/>
              <a:gd name="connsiteX277" fmla="*/ 84541 w 1806696"/>
              <a:gd name="connsiteY277" fmla="*/ 8846 h 257321"/>
              <a:gd name="connsiteX278" fmla="*/ 88287 w 1806696"/>
              <a:gd name="connsiteY278" fmla="*/ 11657 h 257321"/>
              <a:gd name="connsiteX279" fmla="*/ 96408 w 1806696"/>
              <a:gd name="connsiteY279" fmla="*/ 8534 h 257321"/>
              <a:gd name="connsiteX280" fmla="*/ 92036 w 1806696"/>
              <a:gd name="connsiteY280" fmla="*/ 5879 h 257321"/>
              <a:gd name="connsiteX281" fmla="*/ 408410 w 1806696"/>
              <a:gd name="connsiteY281" fmla="*/ 49354 h 257321"/>
              <a:gd name="connsiteX282" fmla="*/ 388767 w 1806696"/>
              <a:gd name="connsiteY282" fmla="*/ 60001 h 257321"/>
              <a:gd name="connsiteX283" fmla="*/ 389134 w 1806696"/>
              <a:gd name="connsiteY283" fmla="*/ 197132 h 257321"/>
              <a:gd name="connsiteX284" fmla="*/ 408042 w 1806696"/>
              <a:gd name="connsiteY284" fmla="*/ 207780 h 257321"/>
              <a:gd name="connsiteX285" fmla="*/ 419975 w 1806696"/>
              <a:gd name="connsiteY285" fmla="*/ 193278 h 257321"/>
              <a:gd name="connsiteX286" fmla="*/ 420341 w 1806696"/>
              <a:gd name="connsiteY286" fmla="*/ 131963 h 257321"/>
              <a:gd name="connsiteX287" fmla="*/ 419791 w 1806696"/>
              <a:gd name="connsiteY287" fmla="*/ 64040 h 257321"/>
              <a:gd name="connsiteX288" fmla="*/ 408410 w 1806696"/>
              <a:gd name="connsiteY288" fmla="*/ 49354 h 257321"/>
              <a:gd name="connsiteX289" fmla="*/ 594761 w 1806696"/>
              <a:gd name="connsiteY289" fmla="*/ 74783 h 257321"/>
              <a:gd name="connsiteX290" fmla="*/ 586953 w 1806696"/>
              <a:gd name="connsiteY290" fmla="*/ 79780 h 257321"/>
              <a:gd name="connsiteX291" fmla="*/ 593200 w 1806696"/>
              <a:gd name="connsiteY291" fmla="*/ 86963 h 257321"/>
              <a:gd name="connsiteX292" fmla="*/ 601320 w 1806696"/>
              <a:gd name="connsiteY292" fmla="*/ 79311 h 257321"/>
              <a:gd name="connsiteX293" fmla="*/ 594761 w 1806696"/>
              <a:gd name="connsiteY293" fmla="*/ 74783 h 257321"/>
              <a:gd name="connsiteX294" fmla="*/ 181201 w 1806696"/>
              <a:gd name="connsiteY294" fmla="*/ 14624 h 257321"/>
              <a:gd name="connsiteX295" fmla="*/ 176516 w 1806696"/>
              <a:gd name="connsiteY295" fmla="*/ 18060 h 257321"/>
              <a:gd name="connsiteX296" fmla="*/ 180576 w 1806696"/>
              <a:gd name="connsiteY296" fmla="*/ 20402 h 257321"/>
              <a:gd name="connsiteX297" fmla="*/ 183699 w 1806696"/>
              <a:gd name="connsiteY297" fmla="*/ 17903 h 257321"/>
              <a:gd name="connsiteX298" fmla="*/ 181201 w 1806696"/>
              <a:gd name="connsiteY298" fmla="*/ 14624 h 257321"/>
              <a:gd name="connsiteX299" fmla="*/ 141733 w 1806696"/>
              <a:gd name="connsiteY299" fmla="*/ 3459 h 257321"/>
              <a:gd name="connsiteX300" fmla="*/ 182294 w 1806696"/>
              <a:gd name="connsiteY300" fmla="*/ 10564 h 257321"/>
              <a:gd name="connsiteX301" fmla="*/ 200252 w 1806696"/>
              <a:gd name="connsiteY301" fmla="*/ 17123 h 257321"/>
              <a:gd name="connsiteX302" fmla="*/ 234450 w 1806696"/>
              <a:gd name="connsiteY302" fmla="*/ 56006 h 257321"/>
              <a:gd name="connsiteX303" fmla="*/ 237417 w 1806696"/>
              <a:gd name="connsiteY303" fmla="*/ 80054 h 257321"/>
              <a:gd name="connsiteX304" fmla="*/ 237886 w 1806696"/>
              <a:gd name="connsiteY304" fmla="*/ 108630 h 257321"/>
              <a:gd name="connsiteX305" fmla="*/ 232889 w 1806696"/>
              <a:gd name="connsiteY305" fmla="*/ 113315 h 257321"/>
              <a:gd name="connsiteX306" fmla="*/ 142943 w 1806696"/>
              <a:gd name="connsiteY306" fmla="*/ 113315 h 257321"/>
              <a:gd name="connsiteX307" fmla="*/ 137790 w 1806696"/>
              <a:gd name="connsiteY307" fmla="*/ 108006 h 257321"/>
              <a:gd name="connsiteX308" fmla="*/ 136853 w 1806696"/>
              <a:gd name="connsiteY308" fmla="*/ 55225 h 257321"/>
              <a:gd name="connsiteX309" fmla="*/ 126703 w 1806696"/>
              <a:gd name="connsiteY309" fmla="*/ 44762 h 257321"/>
              <a:gd name="connsiteX310" fmla="*/ 106246 w 1806696"/>
              <a:gd name="connsiteY310" fmla="*/ 48666 h 257321"/>
              <a:gd name="connsiteX311" fmla="*/ 102654 w 1806696"/>
              <a:gd name="connsiteY311" fmla="*/ 60534 h 257321"/>
              <a:gd name="connsiteX312" fmla="*/ 102654 w 1806696"/>
              <a:gd name="connsiteY312" fmla="*/ 155946 h 257321"/>
              <a:gd name="connsiteX313" fmla="*/ 103435 w 1806696"/>
              <a:gd name="connsiteY313" fmla="*/ 201231 h 257321"/>
              <a:gd name="connsiteX314" fmla="*/ 121705 w 1806696"/>
              <a:gd name="connsiteY314" fmla="*/ 213099 h 257321"/>
              <a:gd name="connsiteX315" fmla="*/ 136696 w 1806696"/>
              <a:gd name="connsiteY315" fmla="*/ 200450 h 257321"/>
              <a:gd name="connsiteX316" fmla="*/ 137634 w 1806696"/>
              <a:gd name="connsiteY316" fmla="*/ 161411 h 257321"/>
              <a:gd name="connsiteX317" fmla="*/ 147940 w 1806696"/>
              <a:gd name="connsiteY317" fmla="*/ 152042 h 257321"/>
              <a:gd name="connsiteX318" fmla="*/ 231483 w 1806696"/>
              <a:gd name="connsiteY318" fmla="*/ 151886 h 257321"/>
              <a:gd name="connsiteX319" fmla="*/ 237729 w 1806696"/>
              <a:gd name="connsiteY319" fmla="*/ 158132 h 257321"/>
              <a:gd name="connsiteX320" fmla="*/ 237886 w 1806696"/>
              <a:gd name="connsiteY320" fmla="*/ 173435 h 257321"/>
              <a:gd name="connsiteX321" fmla="*/ 230858 w 1806696"/>
              <a:gd name="connsiteY321" fmla="*/ 213255 h 257321"/>
              <a:gd name="connsiteX322" fmla="*/ 186198 w 1806696"/>
              <a:gd name="connsiteY322" fmla="*/ 245111 h 257321"/>
              <a:gd name="connsiteX323" fmla="*/ 100468 w 1806696"/>
              <a:gd name="connsiteY323" fmla="*/ 253856 h 257321"/>
              <a:gd name="connsiteX324" fmla="*/ 46126 w 1806696"/>
              <a:gd name="connsiteY324" fmla="*/ 243550 h 257321"/>
              <a:gd name="connsiteX325" fmla="*/ 3495 w 1806696"/>
              <a:gd name="connsiteY325" fmla="*/ 187333 h 257321"/>
              <a:gd name="connsiteX326" fmla="*/ 1933 w 1806696"/>
              <a:gd name="connsiteY326" fmla="*/ 133303 h 257321"/>
              <a:gd name="connsiteX327" fmla="*/ 59 w 1806696"/>
              <a:gd name="connsiteY327" fmla="*/ 124558 h 257321"/>
              <a:gd name="connsiteX328" fmla="*/ 1464 w 1806696"/>
              <a:gd name="connsiteY328" fmla="*/ 63657 h 257321"/>
              <a:gd name="connsiteX329" fmla="*/ 4744 w 1806696"/>
              <a:gd name="connsiteY329" fmla="*/ 54600 h 257321"/>
              <a:gd name="connsiteX330" fmla="*/ 45033 w 1806696"/>
              <a:gd name="connsiteY330" fmla="*/ 15249 h 257321"/>
              <a:gd name="connsiteX331" fmla="*/ 100468 w 1806696"/>
              <a:gd name="connsiteY331" fmla="*/ 3381 h 257321"/>
              <a:gd name="connsiteX332" fmla="*/ 141733 w 1806696"/>
              <a:gd name="connsiteY332" fmla="*/ 3459 h 257321"/>
              <a:gd name="connsiteX333" fmla="*/ 1682587 w 1806696"/>
              <a:gd name="connsiteY333" fmla="*/ 221402 h 257321"/>
              <a:gd name="connsiteX334" fmla="*/ 1675033 w 1806696"/>
              <a:gd name="connsiteY334" fmla="*/ 226360 h 257321"/>
              <a:gd name="connsiteX335" fmla="*/ 1660823 w 1806696"/>
              <a:gd name="connsiteY335" fmla="*/ 238853 h 257321"/>
              <a:gd name="connsiteX336" fmla="*/ 1672377 w 1806696"/>
              <a:gd name="connsiteY336" fmla="*/ 240727 h 257321"/>
              <a:gd name="connsiteX337" fmla="*/ 1690024 w 1806696"/>
              <a:gd name="connsiteY337" fmla="*/ 243694 h 257321"/>
              <a:gd name="connsiteX338" fmla="*/ 1700798 w 1806696"/>
              <a:gd name="connsiteY338" fmla="*/ 244630 h 257321"/>
              <a:gd name="connsiteX339" fmla="*/ 1697363 w 1806696"/>
              <a:gd name="connsiteY339" fmla="*/ 240258 h 257321"/>
              <a:gd name="connsiteX340" fmla="*/ 1696738 w 1806696"/>
              <a:gd name="connsiteY340" fmla="*/ 238228 h 257321"/>
              <a:gd name="connsiteX341" fmla="*/ 1690649 w 1806696"/>
              <a:gd name="connsiteY341" fmla="*/ 228703 h 257321"/>
              <a:gd name="connsiteX342" fmla="*/ 1689087 w 1806696"/>
              <a:gd name="connsiteY342" fmla="*/ 227453 h 257321"/>
              <a:gd name="connsiteX343" fmla="*/ 1682587 w 1806696"/>
              <a:gd name="connsiteY343" fmla="*/ 221402 h 257321"/>
              <a:gd name="connsiteX344" fmla="*/ 1707357 w 1806696"/>
              <a:gd name="connsiteY344" fmla="*/ 222300 h 257321"/>
              <a:gd name="connsiteX345" fmla="*/ 1699861 w 1806696"/>
              <a:gd name="connsiteY345" fmla="*/ 227453 h 257321"/>
              <a:gd name="connsiteX346" fmla="*/ 1704390 w 1806696"/>
              <a:gd name="connsiteY346" fmla="*/ 233075 h 257321"/>
              <a:gd name="connsiteX347" fmla="*/ 1708607 w 1806696"/>
              <a:gd name="connsiteY347" fmla="*/ 231357 h 257321"/>
              <a:gd name="connsiteX348" fmla="*/ 1708450 w 1806696"/>
              <a:gd name="connsiteY348" fmla="*/ 228234 h 257321"/>
              <a:gd name="connsiteX349" fmla="*/ 1707357 w 1806696"/>
              <a:gd name="connsiteY349" fmla="*/ 222300 h 257321"/>
              <a:gd name="connsiteX350" fmla="*/ 462748 w 1806696"/>
              <a:gd name="connsiteY350" fmla="*/ 42745 h 257321"/>
              <a:gd name="connsiteX351" fmla="*/ 459076 w 1806696"/>
              <a:gd name="connsiteY351" fmla="*/ 42745 h 257321"/>
              <a:gd name="connsiteX352" fmla="*/ 454854 w 1806696"/>
              <a:gd name="connsiteY352" fmla="*/ 52658 h 257321"/>
              <a:gd name="connsiteX353" fmla="*/ 450448 w 1806696"/>
              <a:gd name="connsiteY353" fmla="*/ 57798 h 257321"/>
              <a:gd name="connsiteX354" fmla="*/ 432641 w 1806696"/>
              <a:gd name="connsiteY354" fmla="*/ 64224 h 257321"/>
              <a:gd name="connsiteX355" fmla="*/ 428052 w 1806696"/>
              <a:gd name="connsiteY355" fmla="*/ 83866 h 257321"/>
              <a:gd name="connsiteX356" fmla="*/ 444023 w 1806696"/>
              <a:gd name="connsiteY356" fmla="*/ 94146 h 257321"/>
              <a:gd name="connsiteX357" fmla="*/ 449162 w 1806696"/>
              <a:gd name="connsiteY357" fmla="*/ 89741 h 257321"/>
              <a:gd name="connsiteX358" fmla="*/ 458893 w 1806696"/>
              <a:gd name="connsiteY358" fmla="*/ 70282 h 257321"/>
              <a:gd name="connsiteX359" fmla="*/ 460728 w 1806696"/>
              <a:gd name="connsiteY359" fmla="*/ 68813 h 257321"/>
              <a:gd name="connsiteX360" fmla="*/ 464584 w 1806696"/>
              <a:gd name="connsiteY360" fmla="*/ 60552 h 257321"/>
              <a:gd name="connsiteX361" fmla="*/ 465685 w 1806696"/>
              <a:gd name="connsiteY361" fmla="*/ 54310 h 257321"/>
              <a:gd name="connsiteX362" fmla="*/ 462748 w 1806696"/>
              <a:gd name="connsiteY362" fmla="*/ 42745 h 257321"/>
              <a:gd name="connsiteX363" fmla="*/ 1775441 w 1806696"/>
              <a:gd name="connsiteY363" fmla="*/ 228078 h 257321"/>
              <a:gd name="connsiteX364" fmla="*/ 1767790 w 1806696"/>
              <a:gd name="connsiteY364" fmla="*/ 233075 h 257321"/>
              <a:gd name="connsiteX365" fmla="*/ 1768258 w 1806696"/>
              <a:gd name="connsiteY365" fmla="*/ 236042 h 257321"/>
              <a:gd name="connsiteX366" fmla="*/ 1772786 w 1806696"/>
              <a:gd name="connsiteY366" fmla="*/ 231201 h 257321"/>
              <a:gd name="connsiteX367" fmla="*/ 1775441 w 1806696"/>
              <a:gd name="connsiteY367" fmla="*/ 228078 h 257321"/>
              <a:gd name="connsiteX368" fmla="*/ 787614 w 1806696"/>
              <a:gd name="connsiteY368" fmla="*/ 82591 h 257321"/>
              <a:gd name="connsiteX369" fmla="*/ 779338 w 1806696"/>
              <a:gd name="connsiteY369" fmla="*/ 89774 h 257321"/>
              <a:gd name="connsiteX370" fmla="*/ 787614 w 1806696"/>
              <a:gd name="connsiteY370" fmla="*/ 82591 h 257321"/>
              <a:gd name="connsiteX371" fmla="*/ 1507225 w 1806696"/>
              <a:gd name="connsiteY371" fmla="*/ 176944 h 257321"/>
              <a:gd name="connsiteX372" fmla="*/ 1504414 w 1806696"/>
              <a:gd name="connsiteY372" fmla="*/ 180224 h 257321"/>
              <a:gd name="connsiteX373" fmla="*/ 1506132 w 1806696"/>
              <a:gd name="connsiteY373" fmla="*/ 181941 h 257321"/>
              <a:gd name="connsiteX374" fmla="*/ 1508943 w 1806696"/>
              <a:gd name="connsiteY374" fmla="*/ 178506 h 257321"/>
              <a:gd name="connsiteX375" fmla="*/ 1507225 w 1806696"/>
              <a:gd name="connsiteY375" fmla="*/ 176944 h 257321"/>
              <a:gd name="connsiteX376" fmla="*/ 1777841 w 1806696"/>
              <a:gd name="connsiteY376" fmla="*/ 215234 h 257321"/>
              <a:gd name="connsiteX377" fmla="*/ 1766853 w 1806696"/>
              <a:gd name="connsiteY377" fmla="*/ 220270 h 257321"/>
              <a:gd name="connsiteX378" fmla="*/ 1784498 w 1806696"/>
              <a:gd name="connsiteY378" fmla="*/ 225892 h 257321"/>
              <a:gd name="connsiteX379" fmla="*/ 1787309 w 1806696"/>
              <a:gd name="connsiteY379" fmla="*/ 225736 h 257321"/>
              <a:gd name="connsiteX380" fmla="*/ 1787309 w 1806696"/>
              <a:gd name="connsiteY380" fmla="*/ 223081 h 257321"/>
              <a:gd name="connsiteX381" fmla="*/ 1777841 w 1806696"/>
              <a:gd name="connsiteY381" fmla="*/ 215234 h 257321"/>
              <a:gd name="connsiteX382" fmla="*/ 1630996 w 1806696"/>
              <a:gd name="connsiteY382" fmla="*/ 193411 h 257321"/>
              <a:gd name="connsiteX383" fmla="*/ 1629435 w 1806696"/>
              <a:gd name="connsiteY383" fmla="*/ 193724 h 257321"/>
              <a:gd name="connsiteX384" fmla="*/ 1628342 w 1806696"/>
              <a:gd name="connsiteY384" fmla="*/ 197471 h 257321"/>
              <a:gd name="connsiteX385" fmla="*/ 1625063 w 1806696"/>
              <a:gd name="connsiteY385" fmla="*/ 199033 h 257321"/>
              <a:gd name="connsiteX386" fmla="*/ 1619285 w 1806696"/>
              <a:gd name="connsiteY386" fmla="*/ 200126 h 257321"/>
              <a:gd name="connsiteX387" fmla="*/ 1607574 w 1806696"/>
              <a:gd name="connsiteY387" fmla="*/ 207465 h 257321"/>
              <a:gd name="connsiteX388" fmla="*/ 1607417 w 1806696"/>
              <a:gd name="connsiteY388" fmla="*/ 207465 h 257321"/>
              <a:gd name="connsiteX389" fmla="*/ 1601795 w 1806696"/>
              <a:gd name="connsiteY389" fmla="*/ 197627 h 257321"/>
              <a:gd name="connsiteX390" fmla="*/ 1597110 w 1806696"/>
              <a:gd name="connsiteY390" fmla="*/ 211057 h 257321"/>
              <a:gd name="connsiteX391" fmla="*/ 1600390 w 1806696"/>
              <a:gd name="connsiteY391" fmla="*/ 211681 h 257321"/>
              <a:gd name="connsiteX392" fmla="*/ 1607574 w 1806696"/>
              <a:gd name="connsiteY392" fmla="*/ 207465 h 257321"/>
              <a:gd name="connsiteX393" fmla="*/ 1607574 w 1806696"/>
              <a:gd name="connsiteY393" fmla="*/ 207621 h 257321"/>
              <a:gd name="connsiteX394" fmla="*/ 1607729 w 1806696"/>
              <a:gd name="connsiteY394" fmla="*/ 207621 h 257321"/>
              <a:gd name="connsiteX395" fmla="*/ 1613039 w 1806696"/>
              <a:gd name="connsiteY395" fmla="*/ 213087 h 257321"/>
              <a:gd name="connsiteX396" fmla="*/ 1625375 w 1806696"/>
              <a:gd name="connsiteY396" fmla="*/ 215117 h 257321"/>
              <a:gd name="connsiteX397" fmla="*/ 1631778 w 1806696"/>
              <a:gd name="connsiteY397" fmla="*/ 201844 h 257321"/>
              <a:gd name="connsiteX398" fmla="*/ 1633963 w 1806696"/>
              <a:gd name="connsiteY398" fmla="*/ 194192 h 257321"/>
              <a:gd name="connsiteX399" fmla="*/ 1630996 w 1806696"/>
              <a:gd name="connsiteY399" fmla="*/ 193411 h 257321"/>
              <a:gd name="connsiteX400" fmla="*/ 461462 w 1806696"/>
              <a:gd name="connsiteY400" fmla="*/ 24938 h 257321"/>
              <a:gd name="connsiteX401" fmla="*/ 457057 w 1806696"/>
              <a:gd name="connsiteY401" fmla="*/ 30813 h 257321"/>
              <a:gd name="connsiteX402" fmla="*/ 460177 w 1806696"/>
              <a:gd name="connsiteY402" fmla="*/ 34301 h 257321"/>
              <a:gd name="connsiteX403" fmla="*/ 463666 w 1806696"/>
              <a:gd name="connsiteY403" fmla="*/ 29711 h 257321"/>
              <a:gd name="connsiteX404" fmla="*/ 461462 w 1806696"/>
              <a:gd name="connsiteY404" fmla="*/ 24938 h 257321"/>
              <a:gd name="connsiteX405" fmla="*/ 1258445 w 1806696"/>
              <a:gd name="connsiteY405" fmla="*/ 137867 h 257321"/>
              <a:gd name="connsiteX406" fmla="*/ 1254854 w 1806696"/>
              <a:gd name="connsiteY406" fmla="*/ 141147 h 257321"/>
              <a:gd name="connsiteX407" fmla="*/ 1260476 w 1806696"/>
              <a:gd name="connsiteY407" fmla="*/ 146768 h 257321"/>
              <a:gd name="connsiteX408" fmla="*/ 1262193 w 1806696"/>
              <a:gd name="connsiteY408" fmla="*/ 143957 h 257321"/>
              <a:gd name="connsiteX409" fmla="*/ 1258445 w 1806696"/>
              <a:gd name="connsiteY409" fmla="*/ 137867 h 257321"/>
              <a:gd name="connsiteX410" fmla="*/ 386748 w 1806696"/>
              <a:gd name="connsiteY410" fmla="*/ 11904 h 257321"/>
              <a:gd name="connsiteX411" fmla="*/ 380139 w 1806696"/>
              <a:gd name="connsiteY411" fmla="*/ 19247 h 257321"/>
              <a:gd name="connsiteX412" fmla="*/ 390787 w 1806696"/>
              <a:gd name="connsiteY412" fmla="*/ 24571 h 257321"/>
              <a:gd name="connsiteX413" fmla="*/ 393172 w 1806696"/>
              <a:gd name="connsiteY413" fmla="*/ 21634 h 257321"/>
              <a:gd name="connsiteX414" fmla="*/ 386748 w 1806696"/>
              <a:gd name="connsiteY414" fmla="*/ 11904 h 257321"/>
              <a:gd name="connsiteX415" fmla="*/ 714689 w 1806696"/>
              <a:gd name="connsiteY415" fmla="*/ 58855 h 257321"/>
              <a:gd name="connsiteX416" fmla="*/ 715158 w 1806696"/>
              <a:gd name="connsiteY416" fmla="*/ 66507 h 257321"/>
              <a:gd name="connsiteX417" fmla="*/ 721092 w 1806696"/>
              <a:gd name="connsiteY417" fmla="*/ 70254 h 257321"/>
              <a:gd name="connsiteX418" fmla="*/ 725776 w 1806696"/>
              <a:gd name="connsiteY418" fmla="*/ 70567 h 257321"/>
              <a:gd name="connsiteX419" fmla="*/ 726869 w 1806696"/>
              <a:gd name="connsiteY419" fmla="*/ 63539 h 257321"/>
              <a:gd name="connsiteX420" fmla="*/ 721560 w 1806696"/>
              <a:gd name="connsiteY420" fmla="*/ 61041 h 257321"/>
              <a:gd name="connsiteX421" fmla="*/ 714689 w 1806696"/>
              <a:gd name="connsiteY421" fmla="*/ 58855 h 257321"/>
              <a:gd name="connsiteX422" fmla="*/ 480371 w 1806696"/>
              <a:gd name="connsiteY422" fmla="*/ 23286 h 257321"/>
              <a:gd name="connsiteX423" fmla="*/ 487530 w 1806696"/>
              <a:gd name="connsiteY423" fmla="*/ 29895 h 257321"/>
              <a:gd name="connsiteX424" fmla="*/ 489734 w 1806696"/>
              <a:gd name="connsiteY424" fmla="*/ 27876 h 257321"/>
              <a:gd name="connsiteX425" fmla="*/ 480371 w 1806696"/>
              <a:gd name="connsiteY425" fmla="*/ 23286 h 257321"/>
              <a:gd name="connsiteX426" fmla="*/ 808071 w 1806696"/>
              <a:gd name="connsiteY426" fmla="*/ 70254 h 257321"/>
              <a:gd name="connsiteX427" fmla="*/ 804947 w 1806696"/>
              <a:gd name="connsiteY427" fmla="*/ 71972 h 257321"/>
              <a:gd name="connsiteX428" fmla="*/ 797140 w 1806696"/>
              <a:gd name="connsiteY428" fmla="*/ 78999 h 257321"/>
              <a:gd name="connsiteX429" fmla="*/ 799794 w 1806696"/>
              <a:gd name="connsiteY429" fmla="*/ 88056 h 257321"/>
              <a:gd name="connsiteX430" fmla="*/ 806821 w 1806696"/>
              <a:gd name="connsiteY430" fmla="*/ 84152 h 257321"/>
              <a:gd name="connsiteX431" fmla="*/ 808852 w 1806696"/>
              <a:gd name="connsiteY431" fmla="*/ 73690 h 257321"/>
              <a:gd name="connsiteX432" fmla="*/ 808071 w 1806696"/>
              <a:gd name="connsiteY432" fmla="*/ 70254 h 257321"/>
              <a:gd name="connsiteX433" fmla="*/ 1222373 w 1806696"/>
              <a:gd name="connsiteY433" fmla="*/ 129435 h 257321"/>
              <a:gd name="connsiteX434" fmla="*/ 1219094 w 1806696"/>
              <a:gd name="connsiteY434" fmla="*/ 133807 h 257321"/>
              <a:gd name="connsiteX435" fmla="*/ 1220656 w 1806696"/>
              <a:gd name="connsiteY435" fmla="*/ 144426 h 257321"/>
              <a:gd name="connsiteX436" fmla="*/ 1226589 w 1806696"/>
              <a:gd name="connsiteY436" fmla="*/ 135369 h 257321"/>
              <a:gd name="connsiteX437" fmla="*/ 1222373 w 1806696"/>
              <a:gd name="connsiteY437" fmla="*/ 129435 h 257321"/>
              <a:gd name="connsiteX438" fmla="*/ 1769819 w 1806696"/>
              <a:gd name="connsiteY438" fmla="*/ 205435 h 257321"/>
              <a:gd name="connsiteX439" fmla="*/ 1766384 w 1806696"/>
              <a:gd name="connsiteY439" fmla="*/ 208246 h 257321"/>
              <a:gd name="connsiteX440" fmla="*/ 1770288 w 1806696"/>
              <a:gd name="connsiteY440" fmla="*/ 210276 h 257321"/>
              <a:gd name="connsiteX441" fmla="*/ 1772942 w 1806696"/>
              <a:gd name="connsiteY441" fmla="*/ 207465 h 257321"/>
              <a:gd name="connsiteX442" fmla="*/ 1769819 w 1806696"/>
              <a:gd name="connsiteY442" fmla="*/ 205435 h 257321"/>
              <a:gd name="connsiteX443" fmla="*/ 1714852 w 1806696"/>
              <a:gd name="connsiteY443" fmla="*/ 196847 h 257321"/>
              <a:gd name="connsiteX444" fmla="*/ 1712979 w 1806696"/>
              <a:gd name="connsiteY444" fmla="*/ 207778 h 257321"/>
              <a:gd name="connsiteX445" fmla="*/ 1720943 w 1806696"/>
              <a:gd name="connsiteY445" fmla="*/ 223237 h 257321"/>
              <a:gd name="connsiteX446" fmla="*/ 1729531 w 1806696"/>
              <a:gd name="connsiteY446" fmla="*/ 219489 h 257321"/>
              <a:gd name="connsiteX447" fmla="*/ 1726408 w 1806696"/>
              <a:gd name="connsiteY447" fmla="*/ 210432 h 257321"/>
              <a:gd name="connsiteX448" fmla="*/ 1722504 w 1806696"/>
              <a:gd name="connsiteY448" fmla="*/ 207153 h 257321"/>
              <a:gd name="connsiteX449" fmla="*/ 1726565 w 1806696"/>
              <a:gd name="connsiteY449" fmla="*/ 206060 h 257321"/>
              <a:gd name="connsiteX450" fmla="*/ 1729063 w 1806696"/>
              <a:gd name="connsiteY450" fmla="*/ 204498 h 257321"/>
              <a:gd name="connsiteX451" fmla="*/ 1727033 w 1806696"/>
              <a:gd name="connsiteY451" fmla="*/ 202156 h 257321"/>
              <a:gd name="connsiteX452" fmla="*/ 1714852 w 1806696"/>
              <a:gd name="connsiteY452" fmla="*/ 196847 h 257321"/>
              <a:gd name="connsiteX453" fmla="*/ 441820 w 1806696"/>
              <a:gd name="connsiteY453" fmla="*/ 10436 h 257321"/>
              <a:gd name="connsiteX454" fmla="*/ 493772 w 1806696"/>
              <a:gd name="connsiteY454" fmla="*/ 25306 h 257321"/>
              <a:gd name="connsiteX455" fmla="*/ 531221 w 1806696"/>
              <a:gd name="connsiteY455" fmla="*/ 74504 h 257321"/>
              <a:gd name="connsiteX456" fmla="*/ 532322 w 1806696"/>
              <a:gd name="connsiteY456" fmla="*/ 85885 h 257321"/>
              <a:gd name="connsiteX457" fmla="*/ 532139 w 1806696"/>
              <a:gd name="connsiteY457" fmla="*/ 166292 h 257321"/>
              <a:gd name="connsiteX458" fmla="*/ 530670 w 1806696"/>
              <a:gd name="connsiteY458" fmla="*/ 177857 h 257321"/>
              <a:gd name="connsiteX459" fmla="*/ 530670 w 1806696"/>
              <a:gd name="connsiteY459" fmla="*/ 178958 h 257321"/>
              <a:gd name="connsiteX460" fmla="*/ 527366 w 1806696"/>
              <a:gd name="connsiteY460" fmla="*/ 196031 h 257321"/>
              <a:gd name="connsiteX461" fmla="*/ 511579 w 1806696"/>
              <a:gd name="connsiteY461" fmla="*/ 220079 h 257321"/>
              <a:gd name="connsiteX462" fmla="*/ 456690 w 1806696"/>
              <a:gd name="connsiteY462" fmla="*/ 244862 h 257321"/>
              <a:gd name="connsiteX463" fmla="*/ 335898 w 1806696"/>
              <a:gd name="connsiteY463" fmla="*/ 242843 h 257321"/>
              <a:gd name="connsiteX464" fmla="*/ 286883 w 1806696"/>
              <a:gd name="connsiteY464" fmla="*/ 214389 h 257321"/>
              <a:gd name="connsiteX465" fmla="*/ 281192 w 1806696"/>
              <a:gd name="connsiteY465" fmla="*/ 208331 h 257321"/>
              <a:gd name="connsiteX466" fmla="*/ 274400 w 1806696"/>
              <a:gd name="connsiteY466" fmla="*/ 159499 h 257321"/>
              <a:gd name="connsiteX467" fmla="*/ 275684 w 1806696"/>
              <a:gd name="connsiteY467" fmla="*/ 158581 h 257321"/>
              <a:gd name="connsiteX468" fmla="*/ 275318 w 1806696"/>
              <a:gd name="connsiteY468" fmla="*/ 155828 h 257321"/>
              <a:gd name="connsiteX469" fmla="*/ 275501 w 1806696"/>
              <a:gd name="connsiteY469" fmla="*/ 93963 h 257321"/>
              <a:gd name="connsiteX470" fmla="*/ 289086 w 1806696"/>
              <a:gd name="connsiteY470" fmla="*/ 44948 h 257321"/>
              <a:gd name="connsiteX471" fmla="*/ 329289 w 1806696"/>
              <a:gd name="connsiteY471" fmla="*/ 17963 h 257321"/>
              <a:gd name="connsiteX472" fmla="*/ 441820 w 1806696"/>
              <a:gd name="connsiteY472" fmla="*/ 10436 h 257321"/>
              <a:gd name="connsiteX473" fmla="*/ 1149916 w 1806696"/>
              <a:gd name="connsiteY473" fmla="*/ 106804 h 257321"/>
              <a:gd name="connsiteX474" fmla="*/ 1128432 w 1806696"/>
              <a:gd name="connsiteY474" fmla="*/ 116517 h 257321"/>
              <a:gd name="connsiteX475" fmla="*/ 1129366 w 1806696"/>
              <a:gd name="connsiteY475" fmla="*/ 105869 h 257321"/>
              <a:gd name="connsiteX476" fmla="*/ 1118905 w 1806696"/>
              <a:gd name="connsiteY476" fmla="*/ 112034 h 257321"/>
              <a:gd name="connsiteX477" fmla="*/ 1130860 w 1806696"/>
              <a:gd name="connsiteY477" fmla="*/ 131650 h 257321"/>
              <a:gd name="connsiteX478" fmla="*/ 1134783 w 1806696"/>
              <a:gd name="connsiteY478" fmla="*/ 119880 h 257321"/>
              <a:gd name="connsiteX479" fmla="*/ 1149916 w 1806696"/>
              <a:gd name="connsiteY479" fmla="*/ 106804 h 257321"/>
              <a:gd name="connsiteX480" fmla="*/ 1725939 w 1806696"/>
              <a:gd name="connsiteY480" fmla="*/ 185037 h 257321"/>
              <a:gd name="connsiteX481" fmla="*/ 1721723 w 1806696"/>
              <a:gd name="connsiteY481" fmla="*/ 187165 h 257321"/>
              <a:gd name="connsiteX482" fmla="*/ 1717039 w 1806696"/>
              <a:gd name="connsiteY482" fmla="*/ 192474 h 257321"/>
              <a:gd name="connsiteX483" fmla="*/ 1723754 w 1806696"/>
              <a:gd name="connsiteY483" fmla="*/ 195129 h 257321"/>
              <a:gd name="connsiteX484" fmla="*/ 1728282 w 1806696"/>
              <a:gd name="connsiteY484" fmla="*/ 191693 h 257321"/>
              <a:gd name="connsiteX485" fmla="*/ 1730624 w 1806696"/>
              <a:gd name="connsiteY485" fmla="*/ 186072 h 257321"/>
              <a:gd name="connsiteX486" fmla="*/ 1725939 w 1806696"/>
              <a:gd name="connsiteY486" fmla="*/ 185037 h 257321"/>
              <a:gd name="connsiteX487" fmla="*/ 794095 w 1806696"/>
              <a:gd name="connsiteY487" fmla="*/ 46382 h 257321"/>
              <a:gd name="connsiteX488" fmla="*/ 787146 w 1806696"/>
              <a:gd name="connsiteY488" fmla="*/ 45581 h 257321"/>
              <a:gd name="connsiteX489" fmla="*/ 777932 w 1806696"/>
              <a:gd name="connsiteY489" fmla="*/ 54639 h 257321"/>
              <a:gd name="connsiteX490" fmla="*/ 775903 w 1806696"/>
              <a:gd name="connsiteY490" fmla="*/ 58074 h 257321"/>
              <a:gd name="connsiteX491" fmla="*/ 773560 w 1806696"/>
              <a:gd name="connsiteY491" fmla="*/ 61666 h 257321"/>
              <a:gd name="connsiteX492" fmla="*/ 779806 w 1806696"/>
              <a:gd name="connsiteY492" fmla="*/ 62446 h 257321"/>
              <a:gd name="connsiteX493" fmla="*/ 791362 w 1806696"/>
              <a:gd name="connsiteY493" fmla="*/ 57606 h 257321"/>
              <a:gd name="connsiteX494" fmla="*/ 796827 w 1806696"/>
              <a:gd name="connsiteY494" fmla="*/ 53389 h 257321"/>
              <a:gd name="connsiteX495" fmla="*/ 794095 w 1806696"/>
              <a:gd name="connsiteY495" fmla="*/ 46382 h 257321"/>
              <a:gd name="connsiteX496" fmla="*/ 1463814 w 1806696"/>
              <a:gd name="connsiteY496" fmla="*/ 138217 h 257321"/>
              <a:gd name="connsiteX497" fmla="*/ 1462877 w 1806696"/>
              <a:gd name="connsiteY497" fmla="*/ 142277 h 257321"/>
              <a:gd name="connsiteX498" fmla="*/ 1452102 w 1806696"/>
              <a:gd name="connsiteY498" fmla="*/ 144620 h 257321"/>
              <a:gd name="connsiteX499" fmla="*/ 1449760 w 1806696"/>
              <a:gd name="connsiteY499" fmla="*/ 144464 h 257321"/>
              <a:gd name="connsiteX500" fmla="*/ 1449135 w 1806696"/>
              <a:gd name="connsiteY500" fmla="*/ 146181 h 257321"/>
              <a:gd name="connsiteX501" fmla="*/ 1448823 w 1806696"/>
              <a:gd name="connsiteY501" fmla="*/ 166170 h 257321"/>
              <a:gd name="connsiteX502" fmla="*/ 1451946 w 1806696"/>
              <a:gd name="connsiteY502" fmla="*/ 173197 h 257321"/>
              <a:gd name="connsiteX503" fmla="*/ 1457724 w 1806696"/>
              <a:gd name="connsiteY503" fmla="*/ 174758 h 257321"/>
              <a:gd name="connsiteX504" fmla="*/ 1457880 w 1806696"/>
              <a:gd name="connsiteY504" fmla="*/ 168200 h 257321"/>
              <a:gd name="connsiteX505" fmla="*/ 1457411 w 1806696"/>
              <a:gd name="connsiteY505" fmla="*/ 164764 h 257321"/>
              <a:gd name="connsiteX506" fmla="*/ 1458036 w 1806696"/>
              <a:gd name="connsiteY506" fmla="*/ 159767 h 257321"/>
              <a:gd name="connsiteX507" fmla="*/ 1460691 w 1806696"/>
              <a:gd name="connsiteY507" fmla="*/ 163515 h 257321"/>
              <a:gd name="connsiteX508" fmla="*/ 1462252 w 1806696"/>
              <a:gd name="connsiteY508" fmla="*/ 165389 h 257321"/>
              <a:gd name="connsiteX509" fmla="*/ 1471153 w 1806696"/>
              <a:gd name="connsiteY509" fmla="*/ 164608 h 257321"/>
              <a:gd name="connsiteX510" fmla="*/ 1473651 w 1806696"/>
              <a:gd name="connsiteY510" fmla="*/ 159142 h 257321"/>
              <a:gd name="connsiteX511" fmla="*/ 1471778 w 1806696"/>
              <a:gd name="connsiteY511" fmla="*/ 149929 h 257321"/>
              <a:gd name="connsiteX512" fmla="*/ 1471309 w 1806696"/>
              <a:gd name="connsiteY512" fmla="*/ 141965 h 257321"/>
              <a:gd name="connsiteX513" fmla="*/ 1463814 w 1806696"/>
              <a:gd name="connsiteY513" fmla="*/ 138217 h 257321"/>
              <a:gd name="connsiteX514" fmla="*/ 721873 w 1806696"/>
              <a:gd name="connsiteY514" fmla="*/ 24969 h 257321"/>
              <a:gd name="connsiteX515" fmla="*/ 718280 w 1806696"/>
              <a:gd name="connsiteY515" fmla="*/ 38086 h 257321"/>
              <a:gd name="connsiteX516" fmla="*/ 724371 w 1806696"/>
              <a:gd name="connsiteY516" fmla="*/ 42771 h 257321"/>
              <a:gd name="connsiteX517" fmla="*/ 735302 w 1806696"/>
              <a:gd name="connsiteY517" fmla="*/ 34963 h 257321"/>
              <a:gd name="connsiteX518" fmla="*/ 721873 w 1806696"/>
              <a:gd name="connsiteY518" fmla="*/ 24969 h 257321"/>
              <a:gd name="connsiteX519" fmla="*/ 634581 w 1806696"/>
              <a:gd name="connsiteY519" fmla="*/ 10915 h 257321"/>
              <a:gd name="connsiteX520" fmla="*/ 608659 w 1806696"/>
              <a:gd name="connsiteY520" fmla="*/ 10915 h 257321"/>
              <a:gd name="connsiteX521" fmla="*/ 622870 w 1806696"/>
              <a:gd name="connsiteY521" fmla="*/ 28717 h 257321"/>
              <a:gd name="connsiteX522" fmla="*/ 628647 w 1806696"/>
              <a:gd name="connsiteY522" fmla="*/ 25750 h 257321"/>
              <a:gd name="connsiteX523" fmla="*/ 634581 w 1806696"/>
              <a:gd name="connsiteY523" fmla="*/ 10915 h 257321"/>
              <a:gd name="connsiteX524" fmla="*/ 1335587 w 1806696"/>
              <a:gd name="connsiteY524" fmla="*/ 107573 h 257321"/>
              <a:gd name="connsiteX525" fmla="*/ 1342146 w 1806696"/>
              <a:gd name="connsiteY525" fmla="*/ 113663 h 257321"/>
              <a:gd name="connsiteX526" fmla="*/ 1342145 w 1806696"/>
              <a:gd name="connsiteY526" fmla="*/ 144426 h 257321"/>
              <a:gd name="connsiteX527" fmla="*/ 1337305 w 1806696"/>
              <a:gd name="connsiteY527" fmla="*/ 149423 h 257321"/>
              <a:gd name="connsiteX528" fmla="*/ 1265941 w 1806696"/>
              <a:gd name="connsiteY528" fmla="*/ 149579 h 257321"/>
              <a:gd name="connsiteX529" fmla="*/ 1222373 w 1806696"/>
              <a:gd name="connsiteY529" fmla="*/ 149735 h 257321"/>
              <a:gd name="connsiteX530" fmla="*/ 1216283 w 1806696"/>
              <a:gd name="connsiteY530" fmla="*/ 143801 h 257321"/>
              <a:gd name="connsiteX531" fmla="*/ 1216284 w 1806696"/>
              <a:gd name="connsiteY531" fmla="*/ 113819 h 257321"/>
              <a:gd name="connsiteX532" fmla="*/ 1222842 w 1806696"/>
              <a:gd name="connsiteY532" fmla="*/ 107573 h 257321"/>
              <a:gd name="connsiteX533" fmla="*/ 1279215 w 1806696"/>
              <a:gd name="connsiteY533" fmla="*/ 107729 h 257321"/>
              <a:gd name="connsiteX534" fmla="*/ 1335587 w 1806696"/>
              <a:gd name="connsiteY534" fmla="*/ 107573 h 257321"/>
              <a:gd name="connsiteX535" fmla="*/ 916210 w 1806696"/>
              <a:gd name="connsiteY535" fmla="*/ 46781 h 257321"/>
              <a:gd name="connsiteX536" fmla="*/ 914857 w 1806696"/>
              <a:gd name="connsiteY536" fmla="*/ 65921 h 257321"/>
              <a:gd name="connsiteX537" fmla="*/ 891270 w 1806696"/>
              <a:gd name="connsiteY537" fmla="*/ 66694 h 257321"/>
              <a:gd name="connsiteX538" fmla="*/ 880637 w 1806696"/>
              <a:gd name="connsiteY538" fmla="*/ 67661 h 257321"/>
              <a:gd name="connsiteX539" fmla="*/ 865556 w 1806696"/>
              <a:gd name="connsiteY539" fmla="*/ 86221 h 257321"/>
              <a:gd name="connsiteX540" fmla="*/ 910217 w 1806696"/>
              <a:gd name="connsiteY540" fmla="*/ 90667 h 257321"/>
              <a:gd name="connsiteX541" fmla="*/ 914470 w 1806696"/>
              <a:gd name="connsiteY541" fmla="*/ 101881 h 257321"/>
              <a:gd name="connsiteX542" fmla="*/ 941731 w 1806696"/>
              <a:gd name="connsiteY542" fmla="*/ 94728 h 257321"/>
              <a:gd name="connsiteX543" fmla="*/ 925877 w 1806696"/>
              <a:gd name="connsiteY543" fmla="*/ 76748 h 257321"/>
              <a:gd name="connsiteX544" fmla="*/ 934189 w 1806696"/>
              <a:gd name="connsiteY544" fmla="*/ 82934 h 257321"/>
              <a:gd name="connsiteX545" fmla="*/ 929743 w 1806696"/>
              <a:gd name="connsiteY545" fmla="*/ 59347 h 257321"/>
              <a:gd name="connsiteX546" fmla="*/ 916210 w 1806696"/>
              <a:gd name="connsiteY546" fmla="*/ 46781 h 257321"/>
              <a:gd name="connsiteX547" fmla="*/ 1147674 w 1806696"/>
              <a:gd name="connsiteY547" fmla="*/ 65330 h 257321"/>
              <a:gd name="connsiteX548" fmla="*/ 1145058 w 1806696"/>
              <a:gd name="connsiteY548" fmla="*/ 66077 h 257321"/>
              <a:gd name="connsiteX549" fmla="*/ 1148047 w 1806696"/>
              <a:gd name="connsiteY549" fmla="*/ 78594 h 257321"/>
              <a:gd name="connsiteX550" fmla="*/ 1138893 w 1806696"/>
              <a:gd name="connsiteY550" fmla="*/ 85319 h 257321"/>
              <a:gd name="connsiteX551" fmla="*/ 1140202 w 1806696"/>
              <a:gd name="connsiteY551" fmla="*/ 88682 h 257321"/>
              <a:gd name="connsiteX552" fmla="*/ 1163927 w 1806696"/>
              <a:gd name="connsiteY552" fmla="*/ 86441 h 257321"/>
              <a:gd name="connsiteX553" fmla="*/ 1147674 w 1806696"/>
              <a:gd name="connsiteY553" fmla="*/ 65330 h 257321"/>
              <a:gd name="connsiteX554" fmla="*/ 821500 w 1806696"/>
              <a:gd name="connsiteY554" fmla="*/ 10758 h 257321"/>
              <a:gd name="connsiteX555" fmla="*/ 806353 w 1806696"/>
              <a:gd name="connsiteY555" fmla="*/ 13257 h 257321"/>
              <a:gd name="connsiteX556" fmla="*/ 797140 w 1806696"/>
              <a:gd name="connsiteY556" fmla="*/ 15131 h 257321"/>
              <a:gd name="connsiteX557" fmla="*/ 798545 w 1806696"/>
              <a:gd name="connsiteY557" fmla="*/ 18254 h 257321"/>
              <a:gd name="connsiteX558" fmla="*/ 806977 w 1806696"/>
              <a:gd name="connsiteY558" fmla="*/ 39179 h 257321"/>
              <a:gd name="connsiteX559" fmla="*/ 814005 w 1806696"/>
              <a:gd name="connsiteY559" fmla="*/ 47768 h 257321"/>
              <a:gd name="connsiteX560" fmla="*/ 821500 w 1806696"/>
              <a:gd name="connsiteY560" fmla="*/ 10758 h 257321"/>
              <a:gd name="connsiteX561" fmla="*/ 904416 w 1806696"/>
              <a:gd name="connsiteY561" fmla="*/ 21647 h 257321"/>
              <a:gd name="connsiteX562" fmla="*/ 900936 w 1806696"/>
              <a:gd name="connsiteY562" fmla="*/ 24934 h 257321"/>
              <a:gd name="connsiteX563" fmla="*/ 910990 w 1806696"/>
              <a:gd name="connsiteY563" fmla="*/ 40208 h 257321"/>
              <a:gd name="connsiteX564" fmla="*/ 914276 w 1806696"/>
              <a:gd name="connsiteY564" fmla="*/ 39628 h 257321"/>
              <a:gd name="connsiteX565" fmla="*/ 913310 w 1806696"/>
              <a:gd name="connsiteY565" fmla="*/ 28221 h 257321"/>
              <a:gd name="connsiteX566" fmla="*/ 904416 w 1806696"/>
              <a:gd name="connsiteY566" fmla="*/ 21647 h 257321"/>
              <a:gd name="connsiteX567" fmla="*/ 821187 w 1806696"/>
              <a:gd name="connsiteY567" fmla="*/ 7792 h 257321"/>
              <a:gd name="connsiteX568" fmla="*/ 824780 w 1806696"/>
              <a:gd name="connsiteY568" fmla="*/ 11539 h 257321"/>
              <a:gd name="connsiteX569" fmla="*/ 814785 w 1806696"/>
              <a:gd name="connsiteY569" fmla="*/ 57137 h 257321"/>
              <a:gd name="connsiteX570" fmla="*/ 814473 w 1806696"/>
              <a:gd name="connsiteY570" fmla="*/ 58543 h 257321"/>
              <a:gd name="connsiteX571" fmla="*/ 801356 w 1806696"/>
              <a:gd name="connsiteY571" fmla="*/ 123348 h 257321"/>
              <a:gd name="connsiteX572" fmla="*/ 776995 w 1806696"/>
              <a:gd name="connsiteY572" fmla="*/ 239684 h 257321"/>
              <a:gd name="connsiteX573" fmla="*/ 776059 w 1806696"/>
              <a:gd name="connsiteY573" fmla="*/ 242339 h 257321"/>
              <a:gd name="connsiteX574" fmla="*/ 768094 w 1806696"/>
              <a:gd name="connsiteY574" fmla="*/ 249679 h 257321"/>
              <a:gd name="connsiteX575" fmla="*/ 630521 w 1806696"/>
              <a:gd name="connsiteY575" fmla="*/ 249678 h 257321"/>
              <a:gd name="connsiteX576" fmla="*/ 622557 w 1806696"/>
              <a:gd name="connsiteY576" fmla="*/ 242027 h 257321"/>
              <a:gd name="connsiteX577" fmla="*/ 600540 w 1806696"/>
              <a:gd name="connsiteY577" fmla="*/ 151456 h 257321"/>
              <a:gd name="connsiteX578" fmla="*/ 567902 w 1806696"/>
              <a:gd name="connsiteY578" fmla="*/ 14350 h 257321"/>
              <a:gd name="connsiteX579" fmla="*/ 573056 w 1806696"/>
              <a:gd name="connsiteY579" fmla="*/ 7635 h 257321"/>
              <a:gd name="connsiteX580" fmla="*/ 665032 w 1806696"/>
              <a:gd name="connsiteY580" fmla="*/ 7635 h 257321"/>
              <a:gd name="connsiteX581" fmla="*/ 672995 w 1806696"/>
              <a:gd name="connsiteY581" fmla="*/ 14506 h 257321"/>
              <a:gd name="connsiteX582" fmla="*/ 696263 w 1806696"/>
              <a:gd name="connsiteY582" fmla="*/ 168009 h 257321"/>
              <a:gd name="connsiteX583" fmla="*/ 697669 w 1806696"/>
              <a:gd name="connsiteY583" fmla="*/ 172069 h 257321"/>
              <a:gd name="connsiteX584" fmla="*/ 704383 w 1806696"/>
              <a:gd name="connsiteY584" fmla="*/ 118194 h 257321"/>
              <a:gd name="connsiteX585" fmla="*/ 713753 w 1806696"/>
              <a:gd name="connsiteY585" fmla="*/ 52609 h 257321"/>
              <a:gd name="connsiteX586" fmla="*/ 718593 w 1806696"/>
              <a:gd name="connsiteY586" fmla="*/ 13257 h 257321"/>
              <a:gd name="connsiteX587" fmla="*/ 724214 w 1806696"/>
              <a:gd name="connsiteY587" fmla="*/ 7792 h 257321"/>
              <a:gd name="connsiteX588" fmla="*/ 792767 w 1806696"/>
              <a:gd name="connsiteY588" fmla="*/ 8104 h 257321"/>
              <a:gd name="connsiteX589" fmla="*/ 821187 w 1806696"/>
              <a:gd name="connsiteY589" fmla="*/ 7792 h 257321"/>
              <a:gd name="connsiteX590" fmla="*/ 1490048 w 1806696"/>
              <a:gd name="connsiteY590" fmla="*/ 101677 h 257321"/>
              <a:gd name="connsiteX591" fmla="*/ 1487705 w 1806696"/>
              <a:gd name="connsiteY591" fmla="*/ 106361 h 257321"/>
              <a:gd name="connsiteX592" fmla="*/ 1490204 w 1806696"/>
              <a:gd name="connsiteY592" fmla="*/ 108391 h 257321"/>
              <a:gd name="connsiteX593" fmla="*/ 1493640 w 1806696"/>
              <a:gd name="connsiteY593" fmla="*/ 105424 h 257321"/>
              <a:gd name="connsiteX594" fmla="*/ 1490048 w 1806696"/>
              <a:gd name="connsiteY594" fmla="*/ 101677 h 257321"/>
              <a:gd name="connsiteX595" fmla="*/ 1008870 w 1806696"/>
              <a:gd name="connsiteY595" fmla="*/ 23670 h 257321"/>
              <a:gd name="connsiteX596" fmla="*/ 993364 w 1806696"/>
              <a:gd name="connsiteY596" fmla="*/ 31516 h 257321"/>
              <a:gd name="connsiteX597" fmla="*/ 1009056 w 1806696"/>
              <a:gd name="connsiteY597" fmla="*/ 37121 h 257321"/>
              <a:gd name="connsiteX598" fmla="*/ 1008870 w 1806696"/>
              <a:gd name="connsiteY598" fmla="*/ 23670 h 257321"/>
              <a:gd name="connsiteX599" fmla="*/ 1139454 w 1806696"/>
              <a:gd name="connsiteY599" fmla="*/ 35066 h 257321"/>
              <a:gd name="connsiteX600" fmla="*/ 1130487 w 1806696"/>
              <a:gd name="connsiteY600" fmla="*/ 41231 h 257321"/>
              <a:gd name="connsiteX601" fmla="*/ 1129739 w 1806696"/>
              <a:gd name="connsiteY601" fmla="*/ 74671 h 257321"/>
              <a:gd name="connsiteX602" fmla="*/ 1132356 w 1806696"/>
              <a:gd name="connsiteY602" fmla="*/ 74857 h 257321"/>
              <a:gd name="connsiteX603" fmla="*/ 1142256 w 1806696"/>
              <a:gd name="connsiteY603" fmla="*/ 55055 h 257321"/>
              <a:gd name="connsiteX604" fmla="*/ 1144311 w 1806696"/>
              <a:gd name="connsiteY604" fmla="*/ 43846 h 257321"/>
              <a:gd name="connsiteX605" fmla="*/ 1139454 w 1806696"/>
              <a:gd name="connsiteY605" fmla="*/ 35066 h 257321"/>
              <a:gd name="connsiteX606" fmla="*/ 1082102 w 1806696"/>
              <a:gd name="connsiteY606" fmla="*/ 24231 h 257321"/>
              <a:gd name="connsiteX607" fmla="*/ 1056134 w 1806696"/>
              <a:gd name="connsiteY607" fmla="*/ 31516 h 257321"/>
              <a:gd name="connsiteX608" fmla="*/ 1076497 w 1806696"/>
              <a:gd name="connsiteY608" fmla="*/ 36373 h 257321"/>
              <a:gd name="connsiteX609" fmla="*/ 1082102 w 1806696"/>
              <a:gd name="connsiteY609" fmla="*/ 24231 h 257321"/>
              <a:gd name="connsiteX610" fmla="*/ 948304 w 1806696"/>
              <a:gd name="connsiteY610" fmla="*/ 1154 h 257321"/>
              <a:gd name="connsiteX611" fmla="*/ 947724 w 1806696"/>
              <a:gd name="connsiteY611" fmla="*/ 257321 h 257321"/>
              <a:gd name="connsiteX612" fmla="*/ 874063 w 1806696"/>
              <a:gd name="connsiteY612" fmla="*/ 255001 h 257321"/>
              <a:gd name="connsiteX613" fmla="*/ 872516 w 1806696"/>
              <a:gd name="connsiteY613" fmla="*/ 241854 h 257321"/>
              <a:gd name="connsiteX614" fmla="*/ 859563 w 1806696"/>
              <a:gd name="connsiteY614" fmla="*/ 227354 h 257321"/>
              <a:gd name="connsiteX615" fmla="*/ 860337 w 1806696"/>
              <a:gd name="connsiteY615" fmla="*/ 45041 h 257321"/>
              <a:gd name="connsiteX616" fmla="*/ 860337 w 1806696"/>
              <a:gd name="connsiteY616" fmla="*/ 7534 h 257321"/>
              <a:gd name="connsiteX617" fmla="*/ 866910 w 1806696"/>
              <a:gd name="connsiteY617" fmla="*/ 767 h 257321"/>
              <a:gd name="connsiteX618" fmla="*/ 902290 w 1806696"/>
              <a:gd name="connsiteY618" fmla="*/ 1734 h 257321"/>
              <a:gd name="connsiteX619" fmla="*/ 928776 w 1806696"/>
              <a:gd name="connsiteY619" fmla="*/ 961 h 257321"/>
              <a:gd name="connsiteX620" fmla="*/ 948304 w 1806696"/>
              <a:gd name="connsiteY620" fmla="*/ 1154 h 257321"/>
              <a:gd name="connsiteX621" fmla="*/ 1439044 w 1806696"/>
              <a:gd name="connsiteY621" fmla="*/ 69118 h 257321"/>
              <a:gd name="connsiteX622" fmla="*/ 1436174 w 1806696"/>
              <a:gd name="connsiteY622" fmla="*/ 69821 h 257321"/>
              <a:gd name="connsiteX623" fmla="*/ 1429459 w 1806696"/>
              <a:gd name="connsiteY623" fmla="*/ 74818 h 257321"/>
              <a:gd name="connsiteX624" fmla="*/ 1449916 w 1806696"/>
              <a:gd name="connsiteY624" fmla="*/ 83562 h 257321"/>
              <a:gd name="connsiteX625" fmla="*/ 1455226 w 1806696"/>
              <a:gd name="connsiteY625" fmla="*/ 86842 h 257321"/>
              <a:gd name="connsiteX626" fmla="*/ 1465063 w 1806696"/>
              <a:gd name="connsiteY626" fmla="*/ 91370 h 257321"/>
              <a:gd name="connsiteX627" fmla="*/ 1469748 w 1806696"/>
              <a:gd name="connsiteY627" fmla="*/ 94806 h 257321"/>
              <a:gd name="connsiteX628" fmla="*/ 1481303 w 1806696"/>
              <a:gd name="connsiteY628" fmla="*/ 104019 h 257321"/>
              <a:gd name="connsiteX629" fmla="*/ 1473808 w 1806696"/>
              <a:gd name="connsiteY629" fmla="*/ 92151 h 257321"/>
              <a:gd name="connsiteX630" fmla="*/ 1470997 w 1806696"/>
              <a:gd name="connsiteY630" fmla="*/ 89028 h 257321"/>
              <a:gd name="connsiteX631" fmla="*/ 1467093 w 1806696"/>
              <a:gd name="connsiteY631" fmla="*/ 82782 h 257321"/>
              <a:gd name="connsiteX632" fmla="*/ 1459441 w 1806696"/>
              <a:gd name="connsiteY632" fmla="*/ 81845 h 257321"/>
              <a:gd name="connsiteX633" fmla="*/ 1441796 w 1806696"/>
              <a:gd name="connsiteY633" fmla="*/ 71694 h 257321"/>
              <a:gd name="connsiteX634" fmla="*/ 1439044 w 1806696"/>
              <a:gd name="connsiteY634" fmla="*/ 69118 h 257321"/>
              <a:gd name="connsiteX635" fmla="*/ 1145805 w 1806696"/>
              <a:gd name="connsiteY635" fmla="*/ 24978 h 257321"/>
              <a:gd name="connsiteX636" fmla="*/ 1143565 w 1806696"/>
              <a:gd name="connsiteY636" fmla="*/ 28527 h 257321"/>
              <a:gd name="connsiteX637" fmla="*/ 1153839 w 1806696"/>
              <a:gd name="connsiteY637" fmla="*/ 43846 h 257321"/>
              <a:gd name="connsiteX638" fmla="*/ 1158323 w 1806696"/>
              <a:gd name="connsiteY638" fmla="*/ 42725 h 257321"/>
              <a:gd name="connsiteX639" fmla="*/ 1160751 w 1806696"/>
              <a:gd name="connsiteY639" fmla="*/ 29835 h 257321"/>
              <a:gd name="connsiteX640" fmla="*/ 1145805 w 1806696"/>
              <a:gd name="connsiteY640" fmla="*/ 24978 h 257321"/>
              <a:gd name="connsiteX641" fmla="*/ 1138893 w 1806696"/>
              <a:gd name="connsiteY641" fmla="*/ 10780 h 257321"/>
              <a:gd name="connsiteX642" fmla="*/ 1135532 w 1806696"/>
              <a:gd name="connsiteY642" fmla="*/ 25912 h 257321"/>
              <a:gd name="connsiteX643" fmla="*/ 1152904 w 1806696"/>
              <a:gd name="connsiteY643" fmla="*/ 16945 h 257321"/>
              <a:gd name="connsiteX644" fmla="*/ 1181674 w 1806696"/>
              <a:gd name="connsiteY644" fmla="*/ 58791 h 257321"/>
              <a:gd name="connsiteX645" fmla="*/ 1180180 w 1806696"/>
              <a:gd name="connsiteY645" fmla="*/ 213662 h 257321"/>
              <a:gd name="connsiteX646" fmla="*/ 1160937 w 1806696"/>
              <a:gd name="connsiteY646" fmla="*/ 242431 h 257321"/>
              <a:gd name="connsiteX647" fmla="*/ 1151784 w 1806696"/>
              <a:gd name="connsiteY647" fmla="*/ 243366 h 257321"/>
              <a:gd name="connsiteX648" fmla="*/ 1144125 w 1806696"/>
              <a:gd name="connsiteY648" fmla="*/ 244860 h 257321"/>
              <a:gd name="connsiteX649" fmla="*/ 1116289 w 1806696"/>
              <a:gd name="connsiteY649" fmla="*/ 251585 h 257321"/>
              <a:gd name="connsiteX650" fmla="*/ 1084530 w 1806696"/>
              <a:gd name="connsiteY650" fmla="*/ 248597 h 257321"/>
              <a:gd name="connsiteX651" fmla="*/ 1076684 w 1806696"/>
              <a:gd name="connsiteY651" fmla="*/ 244299 h 257321"/>
              <a:gd name="connsiteX652" fmla="*/ 1059310 w 1806696"/>
              <a:gd name="connsiteY652" fmla="*/ 250465 h 257321"/>
              <a:gd name="connsiteX653" fmla="*/ 1074442 w 1806696"/>
              <a:gd name="connsiteY653" fmla="*/ 229354 h 257321"/>
              <a:gd name="connsiteX654" fmla="*/ 1074069 w 1806696"/>
              <a:gd name="connsiteY654" fmla="*/ 224124 h 257321"/>
              <a:gd name="connsiteX655" fmla="*/ 1080421 w 1806696"/>
              <a:gd name="connsiteY655" fmla="*/ 211047 h 257321"/>
              <a:gd name="connsiteX656" fmla="*/ 1087706 w 1806696"/>
              <a:gd name="connsiteY656" fmla="*/ 225057 h 257321"/>
              <a:gd name="connsiteX657" fmla="*/ 1099289 w 1806696"/>
              <a:gd name="connsiteY657" fmla="*/ 199464 h 257321"/>
              <a:gd name="connsiteX658" fmla="*/ 1096487 w 1806696"/>
              <a:gd name="connsiteY658" fmla="*/ 191805 h 257321"/>
              <a:gd name="connsiteX659" fmla="*/ 1096860 w 1806696"/>
              <a:gd name="connsiteY659" fmla="*/ 64023 h 257321"/>
              <a:gd name="connsiteX660" fmla="*/ 1071826 w 1806696"/>
              <a:gd name="connsiteY660" fmla="*/ 47022 h 257321"/>
              <a:gd name="connsiteX661" fmla="*/ 1068651 w 1806696"/>
              <a:gd name="connsiteY661" fmla="*/ 54308 h 257321"/>
              <a:gd name="connsiteX662" fmla="*/ 1068276 w 1806696"/>
              <a:gd name="connsiteY662" fmla="*/ 118759 h 257321"/>
              <a:gd name="connsiteX663" fmla="*/ 1067343 w 1806696"/>
              <a:gd name="connsiteY663" fmla="*/ 128847 h 257321"/>
              <a:gd name="connsiteX664" fmla="*/ 1067156 w 1806696"/>
              <a:gd name="connsiteY664" fmla="*/ 128847 h 257321"/>
              <a:gd name="connsiteX665" fmla="*/ 1056134 w 1806696"/>
              <a:gd name="connsiteY665" fmla="*/ 139496 h 257321"/>
              <a:gd name="connsiteX666" fmla="*/ 1067156 w 1806696"/>
              <a:gd name="connsiteY666" fmla="*/ 128847 h 257321"/>
              <a:gd name="connsiteX667" fmla="*/ 1067904 w 1806696"/>
              <a:gd name="connsiteY667" fmla="*/ 190870 h 257321"/>
              <a:gd name="connsiteX668" fmla="*/ 1063793 w 1806696"/>
              <a:gd name="connsiteY668" fmla="*/ 218706 h 257321"/>
              <a:gd name="connsiteX669" fmla="*/ 1065101 w 1806696"/>
              <a:gd name="connsiteY669" fmla="*/ 223002 h 257321"/>
              <a:gd name="connsiteX670" fmla="*/ 1061178 w 1806696"/>
              <a:gd name="connsiteY670" fmla="*/ 230102 h 257321"/>
              <a:gd name="connsiteX671" fmla="*/ 1041562 w 1806696"/>
              <a:gd name="connsiteY671" fmla="*/ 242805 h 257321"/>
              <a:gd name="connsiteX672" fmla="*/ 1054826 w 1806696"/>
              <a:gd name="connsiteY672" fmla="*/ 252333 h 257321"/>
              <a:gd name="connsiteX673" fmla="*/ 982902 w 1806696"/>
              <a:gd name="connsiteY673" fmla="*/ 252146 h 257321"/>
              <a:gd name="connsiteX674" fmla="*/ 983463 w 1806696"/>
              <a:gd name="connsiteY674" fmla="*/ 63836 h 257321"/>
              <a:gd name="connsiteX675" fmla="*/ 993364 w 1806696"/>
              <a:gd name="connsiteY675" fmla="*/ 62154 h 257321"/>
              <a:gd name="connsiteX676" fmla="*/ 999156 w 1806696"/>
              <a:gd name="connsiteY676" fmla="*/ 55803 h 257321"/>
              <a:gd name="connsiteX677" fmla="*/ 997100 w 1806696"/>
              <a:gd name="connsiteY677" fmla="*/ 51132 h 257321"/>
              <a:gd name="connsiteX678" fmla="*/ 990935 w 1806696"/>
              <a:gd name="connsiteY678" fmla="*/ 56550 h 257321"/>
              <a:gd name="connsiteX679" fmla="*/ 985144 w 1806696"/>
              <a:gd name="connsiteY679" fmla="*/ 61033 h 257321"/>
              <a:gd name="connsiteX680" fmla="*/ 983276 w 1806696"/>
              <a:gd name="connsiteY680" fmla="*/ 4989 h 257321"/>
              <a:gd name="connsiteX681" fmla="*/ 1138893 w 1806696"/>
              <a:gd name="connsiteY681" fmla="*/ 10780 h 257321"/>
              <a:gd name="connsiteX682" fmla="*/ 1419309 w 1806696"/>
              <a:gd name="connsiteY682" fmla="*/ 43899 h 257321"/>
              <a:gd name="connsiteX683" fmla="*/ 1407285 w 1806696"/>
              <a:gd name="connsiteY683" fmla="*/ 53424 h 257321"/>
              <a:gd name="connsiteX684" fmla="*/ 1404943 w 1806696"/>
              <a:gd name="connsiteY684" fmla="*/ 57484 h 257321"/>
              <a:gd name="connsiteX685" fmla="*/ 1402288 w 1806696"/>
              <a:gd name="connsiteY685" fmla="*/ 62325 h 257321"/>
              <a:gd name="connsiteX686" fmla="*/ 1409159 w 1806696"/>
              <a:gd name="connsiteY686" fmla="*/ 61857 h 257321"/>
              <a:gd name="connsiteX687" fmla="*/ 1418685 w 1806696"/>
              <a:gd name="connsiteY687" fmla="*/ 57796 h 257321"/>
              <a:gd name="connsiteX688" fmla="*/ 1424618 w 1806696"/>
              <a:gd name="connsiteY688" fmla="*/ 51082 h 257321"/>
              <a:gd name="connsiteX689" fmla="*/ 1419309 w 1806696"/>
              <a:gd name="connsiteY689" fmla="*/ 43899 h 257321"/>
              <a:gd name="connsiteX690" fmla="*/ 1447886 w 1806696"/>
              <a:gd name="connsiteY690" fmla="*/ 32031 h 257321"/>
              <a:gd name="connsiteX691" fmla="*/ 1435549 w 1806696"/>
              <a:gd name="connsiteY691" fmla="*/ 39526 h 257321"/>
              <a:gd name="connsiteX692" fmla="*/ 1443358 w 1806696"/>
              <a:gd name="connsiteY692" fmla="*/ 48115 h 257321"/>
              <a:gd name="connsiteX693" fmla="*/ 1453663 w 1806696"/>
              <a:gd name="connsiteY693" fmla="*/ 41868 h 257321"/>
              <a:gd name="connsiteX694" fmla="*/ 1447886 w 1806696"/>
              <a:gd name="connsiteY694" fmla="*/ 32031 h 257321"/>
              <a:gd name="connsiteX695" fmla="*/ 1657543 w 1806696"/>
              <a:gd name="connsiteY695" fmla="*/ 59272 h 257321"/>
              <a:gd name="connsiteX696" fmla="*/ 1654577 w 1806696"/>
              <a:gd name="connsiteY696" fmla="*/ 62552 h 257321"/>
              <a:gd name="connsiteX697" fmla="*/ 1663790 w 1806696"/>
              <a:gd name="connsiteY697" fmla="*/ 71609 h 257321"/>
              <a:gd name="connsiteX698" fmla="*/ 1666132 w 1806696"/>
              <a:gd name="connsiteY698" fmla="*/ 67861 h 257321"/>
              <a:gd name="connsiteX699" fmla="*/ 1657543 w 1806696"/>
              <a:gd name="connsiteY699" fmla="*/ 59272 h 257321"/>
              <a:gd name="connsiteX700" fmla="*/ 1759045 w 1806696"/>
              <a:gd name="connsiteY700" fmla="*/ 65050 h 257321"/>
              <a:gd name="connsiteX701" fmla="*/ 1757327 w 1806696"/>
              <a:gd name="connsiteY701" fmla="*/ 66456 h 257321"/>
              <a:gd name="connsiteX702" fmla="*/ 1759982 w 1806696"/>
              <a:gd name="connsiteY702" fmla="*/ 70047 h 257321"/>
              <a:gd name="connsiteX703" fmla="*/ 1762636 w 1806696"/>
              <a:gd name="connsiteY703" fmla="*/ 68329 h 257321"/>
              <a:gd name="connsiteX704" fmla="*/ 1759045 w 1806696"/>
              <a:gd name="connsiteY704" fmla="*/ 65050 h 257321"/>
              <a:gd name="connsiteX705" fmla="*/ 1778720 w 1806696"/>
              <a:gd name="connsiteY705" fmla="*/ 67236 h 257321"/>
              <a:gd name="connsiteX706" fmla="*/ 1770913 w 1806696"/>
              <a:gd name="connsiteY706" fmla="*/ 68954 h 257321"/>
              <a:gd name="connsiteX707" fmla="*/ 1765291 w 1806696"/>
              <a:gd name="connsiteY707" fmla="*/ 73795 h 257321"/>
              <a:gd name="connsiteX708" fmla="*/ 1767164 w 1806696"/>
              <a:gd name="connsiteY708" fmla="*/ 78011 h 257321"/>
              <a:gd name="connsiteX709" fmla="*/ 1777003 w 1806696"/>
              <a:gd name="connsiteY709" fmla="*/ 91441 h 257321"/>
              <a:gd name="connsiteX710" fmla="*/ 1775909 w 1806696"/>
              <a:gd name="connsiteY710" fmla="*/ 94564 h 257321"/>
              <a:gd name="connsiteX711" fmla="*/ 1759357 w 1806696"/>
              <a:gd name="connsiteY711" fmla="*/ 95813 h 257321"/>
              <a:gd name="connsiteX712" fmla="*/ 1746240 w 1806696"/>
              <a:gd name="connsiteY712" fmla="*/ 95813 h 257321"/>
              <a:gd name="connsiteX713" fmla="*/ 1739994 w 1806696"/>
              <a:gd name="connsiteY713" fmla="*/ 98936 h 257321"/>
              <a:gd name="connsiteX714" fmla="*/ 1735933 w 1806696"/>
              <a:gd name="connsiteY714" fmla="*/ 92221 h 257321"/>
              <a:gd name="connsiteX715" fmla="*/ 1732186 w 1806696"/>
              <a:gd name="connsiteY715" fmla="*/ 87381 h 257321"/>
              <a:gd name="connsiteX716" fmla="*/ 1727345 w 1806696"/>
              <a:gd name="connsiteY716" fmla="*/ 93002 h 257321"/>
              <a:gd name="connsiteX717" fmla="*/ 1727970 w 1806696"/>
              <a:gd name="connsiteY717" fmla="*/ 100810 h 257321"/>
              <a:gd name="connsiteX718" fmla="*/ 1733592 w 1806696"/>
              <a:gd name="connsiteY718" fmla="*/ 100029 h 257321"/>
              <a:gd name="connsiteX719" fmla="*/ 1736558 w 1806696"/>
              <a:gd name="connsiteY719" fmla="*/ 102059 h 257321"/>
              <a:gd name="connsiteX720" fmla="*/ 1745146 w 1806696"/>
              <a:gd name="connsiteY720" fmla="*/ 113459 h 257321"/>
              <a:gd name="connsiteX721" fmla="*/ 1760137 w 1806696"/>
              <a:gd name="connsiteY721" fmla="*/ 105495 h 257321"/>
              <a:gd name="connsiteX722" fmla="*/ 1767321 w 1806696"/>
              <a:gd name="connsiteY722" fmla="*/ 107525 h 257321"/>
              <a:gd name="connsiteX723" fmla="*/ 1769507 w 1806696"/>
              <a:gd name="connsiteY723" fmla="*/ 113303 h 257321"/>
              <a:gd name="connsiteX724" fmla="*/ 1766853 w 1806696"/>
              <a:gd name="connsiteY724" fmla="*/ 117675 h 257321"/>
              <a:gd name="connsiteX725" fmla="*/ 1760762 w 1806696"/>
              <a:gd name="connsiteY725" fmla="*/ 116426 h 257321"/>
              <a:gd name="connsiteX726" fmla="*/ 1769195 w 1806696"/>
              <a:gd name="connsiteY726" fmla="*/ 122360 h 257321"/>
              <a:gd name="connsiteX727" fmla="*/ 1774660 w 1806696"/>
              <a:gd name="connsiteY727" fmla="*/ 112366 h 257321"/>
              <a:gd name="connsiteX728" fmla="*/ 1776847 w 1806696"/>
              <a:gd name="connsiteY728" fmla="*/ 107525 h 257321"/>
              <a:gd name="connsiteX729" fmla="*/ 1782936 w 1806696"/>
              <a:gd name="connsiteY729" fmla="*/ 104089 h 257321"/>
              <a:gd name="connsiteX730" fmla="*/ 1792775 w 1806696"/>
              <a:gd name="connsiteY730" fmla="*/ 106119 h 257321"/>
              <a:gd name="connsiteX731" fmla="*/ 1796990 w 1806696"/>
              <a:gd name="connsiteY731" fmla="*/ 108930 h 257321"/>
              <a:gd name="connsiteX732" fmla="*/ 1800426 w 1806696"/>
              <a:gd name="connsiteY732" fmla="*/ 104714 h 257321"/>
              <a:gd name="connsiteX733" fmla="*/ 1799958 w 1806696"/>
              <a:gd name="connsiteY733" fmla="*/ 97062 h 257321"/>
              <a:gd name="connsiteX734" fmla="*/ 1795429 w 1806696"/>
              <a:gd name="connsiteY734" fmla="*/ 92065 h 257321"/>
              <a:gd name="connsiteX735" fmla="*/ 1791056 w 1806696"/>
              <a:gd name="connsiteY735" fmla="*/ 95657 h 257321"/>
              <a:gd name="connsiteX736" fmla="*/ 1786372 w 1806696"/>
              <a:gd name="connsiteY736" fmla="*/ 100029 h 257321"/>
              <a:gd name="connsiteX737" fmla="*/ 1782780 w 1806696"/>
              <a:gd name="connsiteY737" fmla="*/ 99249 h 257321"/>
              <a:gd name="connsiteX738" fmla="*/ 1781844 w 1806696"/>
              <a:gd name="connsiteY738" fmla="*/ 94876 h 257321"/>
              <a:gd name="connsiteX739" fmla="*/ 1787153 w 1806696"/>
              <a:gd name="connsiteY739" fmla="*/ 86600 h 257321"/>
              <a:gd name="connsiteX740" fmla="*/ 1786997 w 1806696"/>
              <a:gd name="connsiteY740" fmla="*/ 69891 h 257321"/>
              <a:gd name="connsiteX741" fmla="*/ 1778720 w 1806696"/>
              <a:gd name="connsiteY741" fmla="*/ 67236 h 257321"/>
              <a:gd name="connsiteX742" fmla="*/ 1598985 w 1806696"/>
              <a:gd name="connsiteY742" fmla="*/ 33038 h 257321"/>
              <a:gd name="connsiteX743" fmla="*/ 1591958 w 1806696"/>
              <a:gd name="connsiteY743" fmla="*/ 37879 h 257321"/>
              <a:gd name="connsiteX744" fmla="*/ 1596017 w 1806696"/>
              <a:gd name="connsiteY744" fmla="*/ 40534 h 257321"/>
              <a:gd name="connsiteX745" fmla="*/ 1601796 w 1806696"/>
              <a:gd name="connsiteY745" fmla="*/ 35536 h 257321"/>
              <a:gd name="connsiteX746" fmla="*/ 1598985 w 1806696"/>
              <a:gd name="connsiteY746" fmla="*/ 33038 h 257321"/>
              <a:gd name="connsiteX747" fmla="*/ 1746239 w 1806696"/>
              <a:gd name="connsiteY747" fmla="*/ 50684 h 257321"/>
              <a:gd name="connsiteX748" fmla="*/ 1743585 w 1806696"/>
              <a:gd name="connsiteY748" fmla="*/ 51777 h 257321"/>
              <a:gd name="connsiteX749" fmla="*/ 1747021 w 1806696"/>
              <a:gd name="connsiteY749" fmla="*/ 55525 h 257321"/>
              <a:gd name="connsiteX750" fmla="*/ 1749832 w 1806696"/>
              <a:gd name="connsiteY750" fmla="*/ 53495 h 257321"/>
              <a:gd name="connsiteX751" fmla="*/ 1746239 w 1806696"/>
              <a:gd name="connsiteY751" fmla="*/ 50684 h 257321"/>
              <a:gd name="connsiteX752" fmla="*/ 1757951 w 1806696"/>
              <a:gd name="connsiteY752" fmla="*/ 49903 h 257321"/>
              <a:gd name="connsiteX753" fmla="*/ 1754984 w 1806696"/>
              <a:gd name="connsiteY753" fmla="*/ 56618 h 257321"/>
              <a:gd name="connsiteX754" fmla="*/ 1758107 w 1806696"/>
              <a:gd name="connsiteY754" fmla="*/ 57242 h 257321"/>
              <a:gd name="connsiteX755" fmla="*/ 1757951 w 1806696"/>
              <a:gd name="connsiteY755" fmla="*/ 49903 h 257321"/>
              <a:gd name="connsiteX756" fmla="*/ 1698613 w 1806696"/>
              <a:gd name="connsiteY756" fmla="*/ 41002 h 257321"/>
              <a:gd name="connsiteX757" fmla="*/ 1673315 w 1806696"/>
              <a:gd name="connsiteY757" fmla="*/ 59897 h 257321"/>
              <a:gd name="connsiteX758" fmla="*/ 1673315 w 1806696"/>
              <a:gd name="connsiteY758" fmla="*/ 90191 h 257321"/>
              <a:gd name="connsiteX759" fmla="*/ 1674408 w 1806696"/>
              <a:gd name="connsiteY759" fmla="*/ 120330 h 257321"/>
              <a:gd name="connsiteX760" fmla="*/ 1695802 w 1806696"/>
              <a:gd name="connsiteY760" fmla="*/ 132198 h 257321"/>
              <a:gd name="connsiteX761" fmla="*/ 1710324 w 1806696"/>
              <a:gd name="connsiteY761" fmla="*/ 117831 h 257321"/>
              <a:gd name="connsiteX762" fmla="*/ 1710324 w 1806696"/>
              <a:gd name="connsiteY762" fmla="*/ 55212 h 257321"/>
              <a:gd name="connsiteX763" fmla="*/ 1698613 w 1806696"/>
              <a:gd name="connsiteY763" fmla="*/ 41002 h 257321"/>
              <a:gd name="connsiteX764" fmla="*/ 1732673 w 1806696"/>
              <a:gd name="connsiteY764" fmla="*/ 37332 h 257321"/>
              <a:gd name="connsiteX765" fmla="*/ 1729688 w 1806696"/>
              <a:gd name="connsiteY765" fmla="*/ 42876 h 257321"/>
              <a:gd name="connsiteX766" fmla="*/ 1727345 w 1806696"/>
              <a:gd name="connsiteY766" fmla="*/ 45531 h 257321"/>
              <a:gd name="connsiteX767" fmla="*/ 1727969 w 1806696"/>
              <a:gd name="connsiteY767" fmla="*/ 53182 h 257321"/>
              <a:gd name="connsiteX768" fmla="*/ 1734060 w 1806696"/>
              <a:gd name="connsiteY768" fmla="*/ 51465 h 257321"/>
              <a:gd name="connsiteX769" fmla="*/ 1741711 w 1806696"/>
              <a:gd name="connsiteY769" fmla="*/ 46780 h 257321"/>
              <a:gd name="connsiteX770" fmla="*/ 1737651 w 1806696"/>
              <a:gd name="connsiteY770" fmla="*/ 41627 h 257321"/>
              <a:gd name="connsiteX771" fmla="*/ 1732673 w 1806696"/>
              <a:gd name="connsiteY771" fmla="*/ 37332 h 257321"/>
              <a:gd name="connsiteX772" fmla="*/ 1529711 w 1806696"/>
              <a:gd name="connsiteY772" fmla="*/ 7826 h 257321"/>
              <a:gd name="connsiteX773" fmla="*/ 1538769 w 1806696"/>
              <a:gd name="connsiteY773" fmla="*/ 16259 h 257321"/>
              <a:gd name="connsiteX774" fmla="*/ 1540799 w 1806696"/>
              <a:gd name="connsiteY774" fmla="*/ 36872 h 257321"/>
              <a:gd name="connsiteX775" fmla="*/ 1540798 w 1806696"/>
              <a:gd name="connsiteY775" fmla="*/ 64043 h 257321"/>
              <a:gd name="connsiteX776" fmla="*/ 1540798 w 1806696"/>
              <a:gd name="connsiteY776" fmla="*/ 102457 h 257321"/>
              <a:gd name="connsiteX777" fmla="*/ 1540798 w 1806696"/>
              <a:gd name="connsiteY777" fmla="*/ 138217 h 257321"/>
              <a:gd name="connsiteX778" fmla="*/ 1540799 w 1806696"/>
              <a:gd name="connsiteY778" fmla="*/ 169917 h 257321"/>
              <a:gd name="connsiteX779" fmla="*/ 1540955 w 1806696"/>
              <a:gd name="connsiteY779" fmla="*/ 229413 h 257321"/>
              <a:gd name="connsiteX780" fmla="*/ 1538925 w 1806696"/>
              <a:gd name="connsiteY780" fmla="*/ 236752 h 257321"/>
              <a:gd name="connsiteX781" fmla="*/ 1538456 w 1806696"/>
              <a:gd name="connsiteY781" fmla="*/ 239563 h 257321"/>
              <a:gd name="connsiteX782" fmla="*/ 1538456 w 1806696"/>
              <a:gd name="connsiteY782" fmla="*/ 247527 h 257321"/>
              <a:gd name="connsiteX783" fmla="*/ 1535177 w 1806696"/>
              <a:gd name="connsiteY783" fmla="*/ 249870 h 257321"/>
              <a:gd name="connsiteX784" fmla="*/ 1446636 w 1806696"/>
              <a:gd name="connsiteY784" fmla="*/ 249869 h 257321"/>
              <a:gd name="connsiteX785" fmla="*/ 1442733 w 1806696"/>
              <a:gd name="connsiteY785" fmla="*/ 245653 h 257321"/>
              <a:gd name="connsiteX786" fmla="*/ 1442420 w 1806696"/>
              <a:gd name="connsiteY786" fmla="*/ 233473 h 257321"/>
              <a:gd name="connsiteX787" fmla="*/ 1442576 w 1806696"/>
              <a:gd name="connsiteY787" fmla="*/ 228945 h 257321"/>
              <a:gd name="connsiteX788" fmla="*/ 1442421 w 1806696"/>
              <a:gd name="connsiteY788" fmla="*/ 213329 h 257321"/>
              <a:gd name="connsiteX789" fmla="*/ 1442420 w 1806696"/>
              <a:gd name="connsiteY789" fmla="*/ 193653 h 257321"/>
              <a:gd name="connsiteX790" fmla="*/ 1440703 w 1806696"/>
              <a:gd name="connsiteY790" fmla="*/ 186470 h 257321"/>
              <a:gd name="connsiteX791" fmla="*/ 1440703 w 1806696"/>
              <a:gd name="connsiteY791" fmla="*/ 152428 h 257321"/>
              <a:gd name="connsiteX792" fmla="*/ 1442421 w 1806696"/>
              <a:gd name="connsiteY792" fmla="*/ 145245 h 257321"/>
              <a:gd name="connsiteX793" fmla="*/ 1442421 w 1806696"/>
              <a:gd name="connsiteY793" fmla="*/ 124319 h 257321"/>
              <a:gd name="connsiteX794" fmla="*/ 1442576 w 1806696"/>
              <a:gd name="connsiteY794" fmla="*/ 114794 h 257321"/>
              <a:gd name="connsiteX795" fmla="*/ 1442576 w 1806696"/>
              <a:gd name="connsiteY795" fmla="*/ 108079 h 257321"/>
              <a:gd name="connsiteX796" fmla="*/ 1442108 w 1806696"/>
              <a:gd name="connsiteY796" fmla="*/ 94806 h 257321"/>
              <a:gd name="connsiteX797" fmla="*/ 1426024 w 1806696"/>
              <a:gd name="connsiteY797" fmla="*/ 77160 h 257321"/>
              <a:gd name="connsiteX798" fmla="*/ 1416967 w 1806696"/>
              <a:gd name="connsiteY798" fmla="*/ 75755 h 257321"/>
              <a:gd name="connsiteX799" fmla="*/ 1381363 w 1806696"/>
              <a:gd name="connsiteY799" fmla="*/ 75130 h 257321"/>
              <a:gd name="connsiteX800" fmla="*/ 1376835 w 1806696"/>
              <a:gd name="connsiteY800" fmla="*/ 69977 h 257321"/>
              <a:gd name="connsiteX801" fmla="*/ 1376835 w 1806696"/>
              <a:gd name="connsiteY801" fmla="*/ 52956 h 257321"/>
              <a:gd name="connsiteX802" fmla="*/ 1384018 w 1806696"/>
              <a:gd name="connsiteY802" fmla="*/ 45929 h 257321"/>
              <a:gd name="connsiteX803" fmla="*/ 1401195 w 1806696"/>
              <a:gd name="connsiteY803" fmla="*/ 42025 h 257321"/>
              <a:gd name="connsiteX804" fmla="*/ 1413063 w 1806696"/>
              <a:gd name="connsiteY804" fmla="*/ 37809 h 257321"/>
              <a:gd name="connsiteX805" fmla="*/ 1449135 w 1806696"/>
              <a:gd name="connsiteY805" fmla="*/ 25472 h 257321"/>
              <a:gd name="connsiteX806" fmla="*/ 1458661 w 1806696"/>
              <a:gd name="connsiteY806" fmla="*/ 22818 h 257321"/>
              <a:gd name="connsiteX807" fmla="*/ 1468499 w 1806696"/>
              <a:gd name="connsiteY807" fmla="*/ 17508 h 257321"/>
              <a:gd name="connsiteX808" fmla="*/ 1502228 w 1806696"/>
              <a:gd name="connsiteY808" fmla="*/ 7826 h 257321"/>
              <a:gd name="connsiteX809" fmla="*/ 1508630 w 1806696"/>
              <a:gd name="connsiteY809" fmla="*/ 7670 h 257321"/>
              <a:gd name="connsiteX810" fmla="*/ 1529711 w 1806696"/>
              <a:gd name="connsiteY810" fmla="*/ 7826 h 257321"/>
              <a:gd name="connsiteX811" fmla="*/ 1772162 w 1806696"/>
              <a:gd name="connsiteY811" fmla="*/ 40534 h 257321"/>
              <a:gd name="connsiteX812" fmla="*/ 1769039 w 1806696"/>
              <a:gd name="connsiteY812" fmla="*/ 45999 h 257321"/>
              <a:gd name="connsiteX813" fmla="*/ 1771381 w 1806696"/>
              <a:gd name="connsiteY813" fmla="*/ 50059 h 257321"/>
              <a:gd name="connsiteX814" fmla="*/ 1776690 w 1806696"/>
              <a:gd name="connsiteY814" fmla="*/ 45218 h 257321"/>
              <a:gd name="connsiteX815" fmla="*/ 1772162 w 1806696"/>
              <a:gd name="connsiteY815" fmla="*/ 40534 h 257321"/>
              <a:gd name="connsiteX816" fmla="*/ 1670816 w 1806696"/>
              <a:gd name="connsiteY816" fmla="*/ 13675 h 257321"/>
              <a:gd name="connsiteX817" fmla="*/ 1665508 w 1806696"/>
              <a:gd name="connsiteY817" fmla="*/ 19765 h 257321"/>
              <a:gd name="connsiteX818" fmla="*/ 1677687 w 1806696"/>
              <a:gd name="connsiteY818" fmla="*/ 37723 h 257321"/>
              <a:gd name="connsiteX819" fmla="*/ 1682840 w 1806696"/>
              <a:gd name="connsiteY819" fmla="*/ 38035 h 257321"/>
              <a:gd name="connsiteX820" fmla="*/ 1682529 w 1806696"/>
              <a:gd name="connsiteY820" fmla="*/ 34131 h 257321"/>
              <a:gd name="connsiteX821" fmla="*/ 1682685 w 1806696"/>
              <a:gd name="connsiteY821" fmla="*/ 27572 h 257321"/>
              <a:gd name="connsiteX822" fmla="*/ 1682684 w 1806696"/>
              <a:gd name="connsiteY822" fmla="*/ 19296 h 257321"/>
              <a:gd name="connsiteX823" fmla="*/ 1676282 w 1806696"/>
              <a:gd name="connsiteY823" fmla="*/ 22263 h 257321"/>
              <a:gd name="connsiteX824" fmla="*/ 1673627 w 1806696"/>
              <a:gd name="connsiteY824" fmla="*/ 17735 h 257321"/>
              <a:gd name="connsiteX825" fmla="*/ 1670816 w 1806696"/>
              <a:gd name="connsiteY825" fmla="*/ 13675 h 257321"/>
              <a:gd name="connsiteX826" fmla="*/ 1714598 w 1806696"/>
              <a:gd name="connsiteY826" fmla="*/ 3661 h 257321"/>
              <a:gd name="connsiteX827" fmla="*/ 1753891 w 1806696"/>
              <a:gd name="connsiteY827" fmla="*/ 10395 h 257321"/>
              <a:gd name="connsiteX828" fmla="*/ 1761856 w 1806696"/>
              <a:gd name="connsiteY828" fmla="*/ 13206 h 257321"/>
              <a:gd name="connsiteX829" fmla="*/ 1771537 w 1806696"/>
              <a:gd name="connsiteY829" fmla="*/ 20389 h 257321"/>
              <a:gd name="connsiteX830" fmla="*/ 1773410 w 1806696"/>
              <a:gd name="connsiteY830" fmla="*/ 21482 h 257321"/>
              <a:gd name="connsiteX831" fmla="*/ 1770912 w 1806696"/>
              <a:gd name="connsiteY831" fmla="*/ 21639 h 257321"/>
              <a:gd name="connsiteX832" fmla="*/ 1778565 w 1806696"/>
              <a:gd name="connsiteY832" fmla="*/ 29447 h 257321"/>
              <a:gd name="connsiteX833" fmla="*/ 1781688 w 1806696"/>
              <a:gd name="connsiteY833" fmla="*/ 27416 h 257321"/>
              <a:gd name="connsiteX834" fmla="*/ 1780907 w 1806696"/>
              <a:gd name="connsiteY834" fmla="*/ 26636 h 257321"/>
              <a:gd name="connsiteX835" fmla="*/ 1782468 w 1806696"/>
              <a:gd name="connsiteY835" fmla="*/ 26480 h 257321"/>
              <a:gd name="connsiteX836" fmla="*/ 1791212 w 1806696"/>
              <a:gd name="connsiteY836" fmla="*/ 47404 h 257321"/>
              <a:gd name="connsiteX837" fmla="*/ 1790588 w 1806696"/>
              <a:gd name="connsiteY837" fmla="*/ 54275 h 257321"/>
              <a:gd name="connsiteX838" fmla="*/ 1790276 w 1806696"/>
              <a:gd name="connsiteY838" fmla="*/ 55993 h 257321"/>
              <a:gd name="connsiteX839" fmla="*/ 1801676 w 1806696"/>
              <a:gd name="connsiteY839" fmla="*/ 64426 h 257321"/>
              <a:gd name="connsiteX840" fmla="*/ 1801675 w 1806696"/>
              <a:gd name="connsiteY840" fmla="*/ 63801 h 257321"/>
              <a:gd name="connsiteX841" fmla="*/ 1804486 w 1806696"/>
              <a:gd name="connsiteY841" fmla="*/ 64113 h 257321"/>
              <a:gd name="connsiteX842" fmla="*/ 1806204 w 1806696"/>
              <a:gd name="connsiteY842" fmla="*/ 105026 h 257321"/>
              <a:gd name="connsiteX843" fmla="*/ 1804642 w 1806696"/>
              <a:gd name="connsiteY843" fmla="*/ 114708 h 257321"/>
              <a:gd name="connsiteX844" fmla="*/ 1803237 w 1806696"/>
              <a:gd name="connsiteY844" fmla="*/ 117207 h 257321"/>
              <a:gd name="connsiteX845" fmla="*/ 1801988 w 1806696"/>
              <a:gd name="connsiteY845" fmla="*/ 116113 h 257321"/>
              <a:gd name="connsiteX846" fmla="*/ 1794648 w 1806696"/>
              <a:gd name="connsiteY846" fmla="*/ 118768 h 257321"/>
              <a:gd name="connsiteX847" fmla="*/ 1789495 w 1806696"/>
              <a:gd name="connsiteY847" fmla="*/ 119549 h 257321"/>
              <a:gd name="connsiteX848" fmla="*/ 1788870 w 1806696"/>
              <a:gd name="connsiteY848" fmla="*/ 124078 h 257321"/>
              <a:gd name="connsiteX849" fmla="*/ 1791994 w 1806696"/>
              <a:gd name="connsiteY849" fmla="*/ 128606 h 257321"/>
              <a:gd name="connsiteX850" fmla="*/ 1794961 w 1806696"/>
              <a:gd name="connsiteY850" fmla="*/ 127981 h 257321"/>
              <a:gd name="connsiteX851" fmla="*/ 1795586 w 1806696"/>
              <a:gd name="connsiteY851" fmla="*/ 128294 h 257321"/>
              <a:gd name="connsiteX852" fmla="*/ 1806672 w 1806696"/>
              <a:gd name="connsiteY852" fmla="*/ 139849 h 257321"/>
              <a:gd name="connsiteX853" fmla="*/ 1805423 w 1806696"/>
              <a:gd name="connsiteY853" fmla="*/ 197940 h 257321"/>
              <a:gd name="connsiteX854" fmla="*/ 1786372 w 1806696"/>
              <a:gd name="connsiteY854" fmla="*/ 230576 h 257321"/>
              <a:gd name="connsiteX855" fmla="*/ 1729688 w 1806696"/>
              <a:gd name="connsiteY855" fmla="*/ 251814 h 257321"/>
              <a:gd name="connsiteX856" fmla="*/ 1642396 w 1806696"/>
              <a:gd name="connsiteY856" fmla="*/ 250565 h 257321"/>
              <a:gd name="connsiteX857" fmla="*/ 1615538 w 1806696"/>
              <a:gd name="connsiteY857" fmla="*/ 242132 h 257321"/>
              <a:gd name="connsiteX858" fmla="*/ 1588991 w 1806696"/>
              <a:gd name="connsiteY858" fmla="*/ 222768 h 257321"/>
              <a:gd name="connsiteX859" fmla="*/ 1586805 w 1806696"/>
              <a:gd name="connsiteY859" fmla="*/ 219333 h 257321"/>
              <a:gd name="connsiteX860" fmla="*/ 1586805 w 1806696"/>
              <a:gd name="connsiteY860" fmla="*/ 219021 h 257321"/>
              <a:gd name="connsiteX861" fmla="*/ 1577904 w 1806696"/>
              <a:gd name="connsiteY861" fmla="*/ 189351 h 257321"/>
              <a:gd name="connsiteX862" fmla="*/ 1582276 w 1806696"/>
              <a:gd name="connsiteY862" fmla="*/ 184667 h 257321"/>
              <a:gd name="connsiteX863" fmla="*/ 1589616 w 1806696"/>
              <a:gd name="connsiteY863" fmla="*/ 184666 h 257321"/>
              <a:gd name="connsiteX864" fmla="*/ 1590084 w 1806696"/>
              <a:gd name="connsiteY864" fmla="*/ 184510 h 257321"/>
              <a:gd name="connsiteX865" fmla="*/ 1597111 w 1806696"/>
              <a:gd name="connsiteY865" fmla="*/ 184042 h 257321"/>
              <a:gd name="connsiteX866" fmla="*/ 1660978 w 1806696"/>
              <a:gd name="connsiteY866" fmla="*/ 183886 h 257321"/>
              <a:gd name="connsiteX867" fmla="*/ 1667225 w 1806696"/>
              <a:gd name="connsiteY867" fmla="*/ 184510 h 257321"/>
              <a:gd name="connsiteX868" fmla="*/ 1669254 w 1806696"/>
              <a:gd name="connsiteY868" fmla="*/ 184510 h 257321"/>
              <a:gd name="connsiteX869" fmla="*/ 1673627 w 1806696"/>
              <a:gd name="connsiteY869" fmla="*/ 190444 h 257321"/>
              <a:gd name="connsiteX870" fmla="*/ 1674252 w 1806696"/>
              <a:gd name="connsiteY870" fmla="*/ 192318 h 257321"/>
              <a:gd name="connsiteX871" fmla="*/ 1675501 w 1806696"/>
              <a:gd name="connsiteY871" fmla="*/ 200438 h 257321"/>
              <a:gd name="connsiteX872" fmla="*/ 1688774 w 1806696"/>
              <a:gd name="connsiteY872" fmla="*/ 214024 h 257321"/>
              <a:gd name="connsiteX873" fmla="*/ 1708919 w 1806696"/>
              <a:gd name="connsiteY873" fmla="*/ 191381 h 257321"/>
              <a:gd name="connsiteX874" fmla="*/ 1708919 w 1806696"/>
              <a:gd name="connsiteY874" fmla="*/ 157964 h 257321"/>
              <a:gd name="connsiteX875" fmla="*/ 1601015 w 1806696"/>
              <a:gd name="connsiteY875" fmla="*/ 159057 h 257321"/>
              <a:gd name="connsiteX876" fmla="*/ 1580089 w 1806696"/>
              <a:gd name="connsiteY876" fmla="*/ 136570 h 257321"/>
              <a:gd name="connsiteX877" fmla="*/ 1575873 w 1806696"/>
              <a:gd name="connsiteY877" fmla="*/ 98468 h 257321"/>
              <a:gd name="connsiteX878" fmla="*/ 1576030 w 1806696"/>
              <a:gd name="connsiteY878" fmla="*/ 67549 h 257321"/>
              <a:gd name="connsiteX879" fmla="*/ 1582901 w 1806696"/>
              <a:gd name="connsiteY879" fmla="*/ 39284 h 257321"/>
              <a:gd name="connsiteX880" fmla="*/ 1593675 w 1806696"/>
              <a:gd name="connsiteY880" fmla="*/ 27729 h 257321"/>
              <a:gd name="connsiteX881" fmla="*/ 1674721 w 1806696"/>
              <a:gd name="connsiteY881" fmla="*/ 3368 h 257321"/>
              <a:gd name="connsiteX882" fmla="*/ 1714598 w 1806696"/>
              <a:gd name="connsiteY882" fmla="*/ 3661 h 25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</a:cxnLst>
            <a:rect l="l" t="t" r="r" b="b"/>
            <a:pathLst>
              <a:path w="1806696" h="257321">
                <a:moveTo>
                  <a:pt x="95530" y="240641"/>
                </a:moveTo>
                <a:cubicBezTo>
                  <a:pt x="92817" y="239138"/>
                  <a:pt x="89616" y="238865"/>
                  <a:pt x="87507" y="240895"/>
                </a:cubicBezTo>
                <a:cubicBezTo>
                  <a:pt x="83291" y="244799"/>
                  <a:pt x="78762" y="245424"/>
                  <a:pt x="73922" y="246829"/>
                </a:cubicBezTo>
                <a:cubicBezTo>
                  <a:pt x="81729" y="249171"/>
                  <a:pt x="89537" y="250264"/>
                  <a:pt x="97501" y="250264"/>
                </a:cubicBezTo>
                <a:cubicBezTo>
                  <a:pt x="99219" y="250265"/>
                  <a:pt x="100937" y="250264"/>
                  <a:pt x="100624" y="247766"/>
                </a:cubicBezTo>
                <a:cubicBezTo>
                  <a:pt x="100468" y="244877"/>
                  <a:pt x="98243" y="242144"/>
                  <a:pt x="95530" y="240641"/>
                </a:cubicBezTo>
                <a:close/>
                <a:moveTo>
                  <a:pt x="136696" y="230120"/>
                </a:moveTo>
                <a:cubicBezTo>
                  <a:pt x="134198" y="230432"/>
                  <a:pt x="136072" y="233087"/>
                  <a:pt x="135291" y="234180"/>
                </a:cubicBezTo>
                <a:cubicBezTo>
                  <a:pt x="132949" y="237616"/>
                  <a:pt x="134511" y="241832"/>
                  <a:pt x="132324" y="244955"/>
                </a:cubicBezTo>
                <a:cubicBezTo>
                  <a:pt x="128264" y="250577"/>
                  <a:pt x="130294" y="251982"/>
                  <a:pt x="136228" y="251358"/>
                </a:cubicBezTo>
                <a:cubicBezTo>
                  <a:pt x="138102" y="251045"/>
                  <a:pt x="139976" y="250733"/>
                  <a:pt x="141849" y="250576"/>
                </a:cubicBezTo>
                <a:cubicBezTo>
                  <a:pt x="145441" y="250264"/>
                  <a:pt x="149501" y="250889"/>
                  <a:pt x="152312" y="249328"/>
                </a:cubicBezTo>
                <a:cubicBezTo>
                  <a:pt x="156840" y="246673"/>
                  <a:pt x="150126" y="242925"/>
                  <a:pt x="152156" y="239021"/>
                </a:cubicBezTo>
                <a:cubicBezTo>
                  <a:pt x="153093" y="237460"/>
                  <a:pt x="152468" y="234805"/>
                  <a:pt x="150282" y="234336"/>
                </a:cubicBezTo>
                <a:cubicBezTo>
                  <a:pt x="147940" y="233868"/>
                  <a:pt x="147471" y="236523"/>
                  <a:pt x="146846" y="238240"/>
                </a:cubicBezTo>
                <a:cubicBezTo>
                  <a:pt x="146222" y="239489"/>
                  <a:pt x="146534" y="241051"/>
                  <a:pt x="145910" y="242300"/>
                </a:cubicBezTo>
                <a:cubicBezTo>
                  <a:pt x="144972" y="244018"/>
                  <a:pt x="143255" y="244487"/>
                  <a:pt x="141538" y="243862"/>
                </a:cubicBezTo>
                <a:cubicBezTo>
                  <a:pt x="139195" y="242925"/>
                  <a:pt x="140288" y="241364"/>
                  <a:pt x="141225" y="239958"/>
                </a:cubicBezTo>
                <a:cubicBezTo>
                  <a:pt x="141694" y="239177"/>
                  <a:pt x="142630" y="238552"/>
                  <a:pt x="143098" y="237772"/>
                </a:cubicBezTo>
                <a:cubicBezTo>
                  <a:pt x="144348" y="235898"/>
                  <a:pt x="143255" y="234180"/>
                  <a:pt x="142318" y="232619"/>
                </a:cubicBezTo>
                <a:cubicBezTo>
                  <a:pt x="141069" y="230745"/>
                  <a:pt x="138726" y="229808"/>
                  <a:pt x="136696" y="230120"/>
                </a:cubicBezTo>
                <a:close/>
                <a:moveTo>
                  <a:pt x="224671" y="199162"/>
                </a:moveTo>
                <a:cubicBezTo>
                  <a:pt x="222895" y="199475"/>
                  <a:pt x="220943" y="200216"/>
                  <a:pt x="218991" y="200294"/>
                </a:cubicBezTo>
                <a:cubicBezTo>
                  <a:pt x="226486" y="206853"/>
                  <a:pt x="226330" y="207946"/>
                  <a:pt x="218991" y="211381"/>
                </a:cubicBezTo>
                <a:cubicBezTo>
                  <a:pt x="221958" y="209664"/>
                  <a:pt x="225237" y="216222"/>
                  <a:pt x="227892" y="211069"/>
                </a:cubicBezTo>
                <a:cubicBezTo>
                  <a:pt x="229609" y="207790"/>
                  <a:pt x="231951" y="203730"/>
                  <a:pt x="229297" y="200607"/>
                </a:cubicBezTo>
                <a:cubicBezTo>
                  <a:pt x="228048" y="198967"/>
                  <a:pt x="226448" y="198850"/>
                  <a:pt x="224671" y="199162"/>
                </a:cubicBezTo>
                <a:close/>
                <a:moveTo>
                  <a:pt x="321395" y="212186"/>
                </a:moveTo>
                <a:cubicBezTo>
                  <a:pt x="316438" y="216224"/>
                  <a:pt x="313134" y="214939"/>
                  <a:pt x="308912" y="212002"/>
                </a:cubicBezTo>
                <a:cubicBezTo>
                  <a:pt x="306893" y="210534"/>
                  <a:pt x="303955" y="209983"/>
                  <a:pt x="302120" y="212002"/>
                </a:cubicBezTo>
                <a:cubicBezTo>
                  <a:pt x="300283" y="214021"/>
                  <a:pt x="297530" y="216591"/>
                  <a:pt x="300835" y="219712"/>
                </a:cubicBezTo>
                <a:cubicBezTo>
                  <a:pt x="303772" y="224118"/>
                  <a:pt x="308728" y="225954"/>
                  <a:pt x="312584" y="229258"/>
                </a:cubicBezTo>
                <a:cubicBezTo>
                  <a:pt x="320110" y="235683"/>
                  <a:pt x="323047" y="234582"/>
                  <a:pt x="329839" y="226137"/>
                </a:cubicBezTo>
                <a:cubicBezTo>
                  <a:pt x="334979" y="223751"/>
                  <a:pt x="335897" y="219712"/>
                  <a:pt x="332960" y="215306"/>
                </a:cubicBezTo>
                <a:cubicBezTo>
                  <a:pt x="330207" y="211084"/>
                  <a:pt x="325066" y="209248"/>
                  <a:pt x="321395" y="212186"/>
                </a:cubicBezTo>
                <a:close/>
                <a:moveTo>
                  <a:pt x="72672" y="171874"/>
                </a:moveTo>
                <a:cubicBezTo>
                  <a:pt x="69706" y="171249"/>
                  <a:pt x="67363" y="174997"/>
                  <a:pt x="67363" y="177339"/>
                </a:cubicBezTo>
                <a:cubicBezTo>
                  <a:pt x="67206" y="180931"/>
                  <a:pt x="70174" y="182961"/>
                  <a:pt x="74858" y="183273"/>
                </a:cubicBezTo>
                <a:cubicBezTo>
                  <a:pt x="76732" y="182649"/>
                  <a:pt x="81105" y="182336"/>
                  <a:pt x="80636" y="179525"/>
                </a:cubicBezTo>
                <a:cubicBezTo>
                  <a:pt x="80167" y="175934"/>
                  <a:pt x="76420" y="172655"/>
                  <a:pt x="72672" y="171874"/>
                </a:cubicBezTo>
                <a:close/>
                <a:moveTo>
                  <a:pt x="225861" y="186552"/>
                </a:moveTo>
                <a:cubicBezTo>
                  <a:pt x="225393" y="185303"/>
                  <a:pt x="208840" y="183273"/>
                  <a:pt x="208059" y="184366"/>
                </a:cubicBezTo>
                <a:cubicBezTo>
                  <a:pt x="207123" y="185772"/>
                  <a:pt x="206342" y="187490"/>
                  <a:pt x="206343" y="188895"/>
                </a:cubicBezTo>
                <a:cubicBezTo>
                  <a:pt x="206498" y="192643"/>
                  <a:pt x="216024" y="199201"/>
                  <a:pt x="219303" y="197483"/>
                </a:cubicBezTo>
                <a:cubicBezTo>
                  <a:pt x="223363" y="195141"/>
                  <a:pt x="227423" y="196078"/>
                  <a:pt x="233358" y="194985"/>
                </a:cubicBezTo>
                <a:cubicBezTo>
                  <a:pt x="230078" y="191862"/>
                  <a:pt x="226799" y="190144"/>
                  <a:pt x="225861" y="186552"/>
                </a:cubicBezTo>
                <a:close/>
                <a:moveTo>
                  <a:pt x="442853" y="212209"/>
                </a:moveTo>
                <a:cubicBezTo>
                  <a:pt x="439572" y="212323"/>
                  <a:pt x="436221" y="214664"/>
                  <a:pt x="433192" y="219345"/>
                </a:cubicBezTo>
                <a:cubicBezTo>
                  <a:pt x="439984" y="217142"/>
                  <a:pt x="446043" y="222466"/>
                  <a:pt x="452101" y="218427"/>
                </a:cubicBezTo>
                <a:cubicBezTo>
                  <a:pt x="449347" y="214205"/>
                  <a:pt x="446135" y="212094"/>
                  <a:pt x="442853" y="212209"/>
                </a:cubicBezTo>
                <a:close/>
                <a:moveTo>
                  <a:pt x="385096" y="177490"/>
                </a:moveTo>
                <a:cubicBezTo>
                  <a:pt x="378487" y="178040"/>
                  <a:pt x="378303" y="182997"/>
                  <a:pt x="378671" y="187587"/>
                </a:cubicBezTo>
                <a:cubicBezTo>
                  <a:pt x="378854" y="189789"/>
                  <a:pt x="380506" y="187219"/>
                  <a:pt x="381424" y="186852"/>
                </a:cubicBezTo>
                <a:cubicBezTo>
                  <a:pt x="383076" y="184098"/>
                  <a:pt x="386197" y="181712"/>
                  <a:pt x="385096" y="177490"/>
                </a:cubicBezTo>
                <a:close/>
                <a:moveTo>
                  <a:pt x="428787" y="176870"/>
                </a:moveTo>
                <a:cubicBezTo>
                  <a:pt x="425344" y="178408"/>
                  <a:pt x="423555" y="182263"/>
                  <a:pt x="423278" y="188504"/>
                </a:cubicBezTo>
                <a:cubicBezTo>
                  <a:pt x="420893" y="195297"/>
                  <a:pt x="426033" y="196582"/>
                  <a:pt x="431357" y="197867"/>
                </a:cubicBezTo>
                <a:cubicBezTo>
                  <a:pt x="437598" y="199335"/>
                  <a:pt x="442004" y="197316"/>
                  <a:pt x="446043" y="192543"/>
                </a:cubicBezTo>
                <a:cubicBezTo>
                  <a:pt x="447878" y="190340"/>
                  <a:pt x="453019" y="191809"/>
                  <a:pt x="452284" y="186485"/>
                </a:cubicBezTo>
                <a:cubicBezTo>
                  <a:pt x="451733" y="181528"/>
                  <a:pt x="447327" y="180611"/>
                  <a:pt x="444206" y="179142"/>
                </a:cubicBezTo>
                <a:cubicBezTo>
                  <a:pt x="437323" y="176113"/>
                  <a:pt x="432228" y="175333"/>
                  <a:pt x="428787" y="176870"/>
                </a:cubicBezTo>
                <a:close/>
                <a:moveTo>
                  <a:pt x="646390" y="198420"/>
                </a:moveTo>
                <a:cubicBezTo>
                  <a:pt x="644731" y="198928"/>
                  <a:pt x="643638" y="200567"/>
                  <a:pt x="643326" y="204081"/>
                </a:cubicBezTo>
                <a:cubicBezTo>
                  <a:pt x="643170" y="206423"/>
                  <a:pt x="641140" y="207672"/>
                  <a:pt x="639735" y="209234"/>
                </a:cubicBezTo>
                <a:cubicBezTo>
                  <a:pt x="635206" y="214543"/>
                  <a:pt x="635518" y="217823"/>
                  <a:pt x="640827" y="222820"/>
                </a:cubicBezTo>
                <a:cubicBezTo>
                  <a:pt x="642701" y="224693"/>
                  <a:pt x="643326" y="227192"/>
                  <a:pt x="644106" y="229690"/>
                </a:cubicBezTo>
                <a:cubicBezTo>
                  <a:pt x="645044" y="232501"/>
                  <a:pt x="646450" y="235468"/>
                  <a:pt x="650822" y="233751"/>
                </a:cubicBezTo>
                <a:cubicBezTo>
                  <a:pt x="656599" y="231408"/>
                  <a:pt x="658629" y="224225"/>
                  <a:pt x="654569" y="219384"/>
                </a:cubicBezTo>
                <a:cubicBezTo>
                  <a:pt x="653632" y="218291"/>
                  <a:pt x="652851" y="217198"/>
                  <a:pt x="650821" y="215012"/>
                </a:cubicBezTo>
                <a:cubicBezTo>
                  <a:pt x="658785" y="215949"/>
                  <a:pt x="659254" y="210639"/>
                  <a:pt x="659722" y="205955"/>
                </a:cubicBezTo>
                <a:cubicBezTo>
                  <a:pt x="660347" y="200958"/>
                  <a:pt x="655975" y="200958"/>
                  <a:pt x="652852" y="199552"/>
                </a:cubicBezTo>
                <a:cubicBezTo>
                  <a:pt x="650275" y="198537"/>
                  <a:pt x="648050" y="197913"/>
                  <a:pt x="646390" y="198420"/>
                </a:cubicBezTo>
                <a:close/>
                <a:moveTo>
                  <a:pt x="283165" y="143092"/>
                </a:moveTo>
                <a:cubicBezTo>
                  <a:pt x="282340" y="142381"/>
                  <a:pt x="281467" y="142335"/>
                  <a:pt x="280458" y="144813"/>
                </a:cubicBezTo>
                <a:cubicBezTo>
                  <a:pt x="279356" y="147751"/>
                  <a:pt x="276970" y="152156"/>
                  <a:pt x="279907" y="153992"/>
                </a:cubicBezTo>
                <a:cubicBezTo>
                  <a:pt x="282844" y="156011"/>
                  <a:pt x="284129" y="152340"/>
                  <a:pt x="284496" y="149403"/>
                </a:cubicBezTo>
                <a:cubicBezTo>
                  <a:pt x="284680" y="149036"/>
                  <a:pt x="285231" y="148668"/>
                  <a:pt x="285598" y="148301"/>
                </a:cubicBezTo>
                <a:cubicBezTo>
                  <a:pt x="285597" y="147383"/>
                  <a:pt x="285781" y="146466"/>
                  <a:pt x="285598" y="145364"/>
                </a:cubicBezTo>
                <a:cubicBezTo>
                  <a:pt x="284772" y="145180"/>
                  <a:pt x="283991" y="143804"/>
                  <a:pt x="283165" y="143092"/>
                </a:cubicBezTo>
                <a:close/>
                <a:moveTo>
                  <a:pt x="723434" y="205642"/>
                </a:moveTo>
                <a:cubicBezTo>
                  <a:pt x="722341" y="208141"/>
                  <a:pt x="718750" y="209078"/>
                  <a:pt x="720780" y="212357"/>
                </a:cubicBezTo>
                <a:cubicBezTo>
                  <a:pt x="721560" y="213450"/>
                  <a:pt x="722809" y="213450"/>
                  <a:pt x="723903" y="212826"/>
                </a:cubicBezTo>
                <a:cubicBezTo>
                  <a:pt x="727182" y="210639"/>
                  <a:pt x="724684" y="208609"/>
                  <a:pt x="723434" y="205642"/>
                </a:cubicBezTo>
                <a:close/>
                <a:moveTo>
                  <a:pt x="613187" y="188309"/>
                </a:moveTo>
                <a:cubicBezTo>
                  <a:pt x="612876" y="188621"/>
                  <a:pt x="612407" y="188778"/>
                  <a:pt x="612095" y="188934"/>
                </a:cubicBezTo>
                <a:cubicBezTo>
                  <a:pt x="612563" y="191120"/>
                  <a:pt x="612876" y="193306"/>
                  <a:pt x="613500" y="195492"/>
                </a:cubicBezTo>
                <a:cubicBezTo>
                  <a:pt x="613968" y="197054"/>
                  <a:pt x="615062" y="198615"/>
                  <a:pt x="617091" y="197678"/>
                </a:cubicBezTo>
                <a:cubicBezTo>
                  <a:pt x="619278" y="196585"/>
                  <a:pt x="618184" y="195024"/>
                  <a:pt x="617092" y="193774"/>
                </a:cubicBezTo>
                <a:cubicBezTo>
                  <a:pt x="615687" y="191901"/>
                  <a:pt x="614437" y="190183"/>
                  <a:pt x="613187" y="188309"/>
                </a:cubicBezTo>
                <a:close/>
                <a:moveTo>
                  <a:pt x="889336" y="203961"/>
                </a:moveTo>
                <a:cubicBezTo>
                  <a:pt x="887789" y="202608"/>
                  <a:pt x="882763" y="202221"/>
                  <a:pt x="881603" y="203574"/>
                </a:cubicBezTo>
                <a:cubicBezTo>
                  <a:pt x="880056" y="205121"/>
                  <a:pt x="879670" y="209568"/>
                  <a:pt x="880830" y="211695"/>
                </a:cubicBezTo>
                <a:cubicBezTo>
                  <a:pt x="883343" y="216141"/>
                  <a:pt x="886630" y="220201"/>
                  <a:pt x="890303" y="223487"/>
                </a:cubicBezTo>
                <a:cubicBezTo>
                  <a:pt x="892430" y="225421"/>
                  <a:pt x="896490" y="227548"/>
                  <a:pt x="899004" y="226775"/>
                </a:cubicBezTo>
                <a:cubicBezTo>
                  <a:pt x="903837" y="225421"/>
                  <a:pt x="908283" y="222134"/>
                  <a:pt x="911183" y="220394"/>
                </a:cubicBezTo>
                <a:cubicBezTo>
                  <a:pt x="913117" y="212468"/>
                  <a:pt x="906930" y="205314"/>
                  <a:pt x="901516" y="207441"/>
                </a:cubicBezTo>
                <a:cubicBezTo>
                  <a:pt x="895523" y="209955"/>
                  <a:pt x="893010" y="207441"/>
                  <a:pt x="889336" y="203961"/>
                </a:cubicBezTo>
                <a:close/>
                <a:moveTo>
                  <a:pt x="710629" y="175192"/>
                </a:moveTo>
                <a:cubicBezTo>
                  <a:pt x="705788" y="175192"/>
                  <a:pt x="703602" y="178627"/>
                  <a:pt x="704695" y="182844"/>
                </a:cubicBezTo>
                <a:cubicBezTo>
                  <a:pt x="705944" y="187997"/>
                  <a:pt x="705632" y="190963"/>
                  <a:pt x="699542" y="191432"/>
                </a:cubicBezTo>
                <a:cubicBezTo>
                  <a:pt x="696731" y="191744"/>
                  <a:pt x="696420" y="194087"/>
                  <a:pt x="696106" y="196741"/>
                </a:cubicBezTo>
                <a:cubicBezTo>
                  <a:pt x="695638" y="202519"/>
                  <a:pt x="699543" y="205174"/>
                  <a:pt x="703134" y="208141"/>
                </a:cubicBezTo>
                <a:cubicBezTo>
                  <a:pt x="704851" y="209702"/>
                  <a:pt x="704851" y="214075"/>
                  <a:pt x="708287" y="212201"/>
                </a:cubicBezTo>
                <a:cubicBezTo>
                  <a:pt x="710785" y="210795"/>
                  <a:pt x="713128" y="208453"/>
                  <a:pt x="712035" y="204549"/>
                </a:cubicBezTo>
                <a:cubicBezTo>
                  <a:pt x="710473" y="198771"/>
                  <a:pt x="714689" y="197054"/>
                  <a:pt x="719061" y="196429"/>
                </a:cubicBezTo>
                <a:cubicBezTo>
                  <a:pt x="721404" y="196117"/>
                  <a:pt x="723903" y="197210"/>
                  <a:pt x="724527" y="193774"/>
                </a:cubicBezTo>
                <a:cubicBezTo>
                  <a:pt x="728274" y="191588"/>
                  <a:pt x="729524" y="188465"/>
                  <a:pt x="727806" y="184249"/>
                </a:cubicBezTo>
                <a:cubicBezTo>
                  <a:pt x="724059" y="185342"/>
                  <a:pt x="727494" y="190964"/>
                  <a:pt x="722810" y="190964"/>
                </a:cubicBezTo>
                <a:cubicBezTo>
                  <a:pt x="720779" y="188309"/>
                  <a:pt x="719374" y="185967"/>
                  <a:pt x="719530" y="182063"/>
                </a:cubicBezTo>
                <a:cubicBezTo>
                  <a:pt x="719687" y="176597"/>
                  <a:pt x="715157" y="175192"/>
                  <a:pt x="710629" y="175192"/>
                </a:cubicBezTo>
                <a:close/>
                <a:moveTo>
                  <a:pt x="742485" y="173162"/>
                </a:moveTo>
                <a:cubicBezTo>
                  <a:pt x="740767" y="173006"/>
                  <a:pt x="739830" y="172537"/>
                  <a:pt x="739362" y="172850"/>
                </a:cubicBezTo>
                <a:cubicBezTo>
                  <a:pt x="736708" y="174411"/>
                  <a:pt x="734365" y="176441"/>
                  <a:pt x="732804" y="179096"/>
                </a:cubicBezTo>
                <a:cubicBezTo>
                  <a:pt x="732178" y="179877"/>
                  <a:pt x="732960" y="181126"/>
                  <a:pt x="734052" y="180969"/>
                </a:cubicBezTo>
                <a:cubicBezTo>
                  <a:pt x="737020" y="180345"/>
                  <a:pt x="737332" y="183468"/>
                  <a:pt x="738894" y="184093"/>
                </a:cubicBezTo>
                <a:cubicBezTo>
                  <a:pt x="743109" y="185810"/>
                  <a:pt x="747170" y="190651"/>
                  <a:pt x="751854" y="188153"/>
                </a:cubicBezTo>
                <a:cubicBezTo>
                  <a:pt x="754041" y="187060"/>
                  <a:pt x="755445" y="185030"/>
                  <a:pt x="758257" y="185342"/>
                </a:cubicBezTo>
                <a:cubicBezTo>
                  <a:pt x="759975" y="185498"/>
                  <a:pt x="761693" y="185030"/>
                  <a:pt x="762317" y="183156"/>
                </a:cubicBezTo>
                <a:cubicBezTo>
                  <a:pt x="762942" y="181282"/>
                  <a:pt x="761380" y="180033"/>
                  <a:pt x="759975" y="179252"/>
                </a:cubicBezTo>
                <a:cubicBezTo>
                  <a:pt x="754509" y="175348"/>
                  <a:pt x="747013" y="176753"/>
                  <a:pt x="742485" y="173162"/>
                </a:cubicBezTo>
                <a:close/>
                <a:moveTo>
                  <a:pt x="84384" y="69279"/>
                </a:moveTo>
                <a:cubicBezTo>
                  <a:pt x="82823" y="67717"/>
                  <a:pt x="82041" y="69123"/>
                  <a:pt x="81261" y="70372"/>
                </a:cubicBezTo>
                <a:cubicBezTo>
                  <a:pt x="78137" y="75213"/>
                  <a:pt x="74390" y="78961"/>
                  <a:pt x="69236" y="81928"/>
                </a:cubicBezTo>
                <a:cubicBezTo>
                  <a:pt x="66739" y="83333"/>
                  <a:pt x="63303" y="86925"/>
                  <a:pt x="63928" y="89892"/>
                </a:cubicBezTo>
                <a:cubicBezTo>
                  <a:pt x="64864" y="94108"/>
                  <a:pt x="70486" y="93952"/>
                  <a:pt x="73921" y="95826"/>
                </a:cubicBezTo>
                <a:cubicBezTo>
                  <a:pt x="75014" y="96450"/>
                  <a:pt x="80167" y="94108"/>
                  <a:pt x="80792" y="90985"/>
                </a:cubicBezTo>
                <a:cubicBezTo>
                  <a:pt x="82198" y="83021"/>
                  <a:pt x="87038" y="82396"/>
                  <a:pt x="93441" y="84114"/>
                </a:cubicBezTo>
                <a:cubicBezTo>
                  <a:pt x="97501" y="85207"/>
                  <a:pt x="99375" y="83957"/>
                  <a:pt x="99531" y="79273"/>
                </a:cubicBezTo>
                <a:cubicBezTo>
                  <a:pt x="99843" y="73807"/>
                  <a:pt x="97189" y="72246"/>
                  <a:pt x="92660" y="71934"/>
                </a:cubicBezTo>
                <a:cubicBezTo>
                  <a:pt x="92348" y="72402"/>
                  <a:pt x="92035" y="72714"/>
                  <a:pt x="92036" y="73183"/>
                </a:cubicBezTo>
                <a:cubicBezTo>
                  <a:pt x="91567" y="75681"/>
                  <a:pt x="93285" y="79898"/>
                  <a:pt x="88131" y="78336"/>
                </a:cubicBezTo>
                <a:cubicBezTo>
                  <a:pt x="85789" y="77555"/>
                  <a:pt x="81260" y="76774"/>
                  <a:pt x="85946" y="72558"/>
                </a:cubicBezTo>
                <a:cubicBezTo>
                  <a:pt x="87351" y="71153"/>
                  <a:pt x="85321" y="70216"/>
                  <a:pt x="84384" y="69279"/>
                </a:cubicBezTo>
                <a:close/>
                <a:moveTo>
                  <a:pt x="997660" y="194420"/>
                </a:moveTo>
                <a:cubicBezTo>
                  <a:pt x="994858" y="200959"/>
                  <a:pt x="990375" y="207123"/>
                  <a:pt x="989815" y="213662"/>
                </a:cubicBezTo>
                <a:cubicBezTo>
                  <a:pt x="989254" y="219453"/>
                  <a:pt x="992990" y="225431"/>
                  <a:pt x="994858" y="231410"/>
                </a:cubicBezTo>
                <a:cubicBezTo>
                  <a:pt x="995793" y="231970"/>
                  <a:pt x="996726" y="232344"/>
                  <a:pt x="997660" y="232904"/>
                </a:cubicBezTo>
                <a:cubicBezTo>
                  <a:pt x="996166" y="220948"/>
                  <a:pt x="1002517" y="220014"/>
                  <a:pt x="1009430" y="222629"/>
                </a:cubicBezTo>
                <a:cubicBezTo>
                  <a:pt x="1015782" y="225057"/>
                  <a:pt x="1016529" y="221135"/>
                  <a:pt x="1018771" y="216838"/>
                </a:cubicBezTo>
                <a:cubicBezTo>
                  <a:pt x="1015222" y="215343"/>
                  <a:pt x="1012232" y="214035"/>
                  <a:pt x="1008309" y="212168"/>
                </a:cubicBezTo>
                <a:cubicBezTo>
                  <a:pt x="1010737" y="207871"/>
                  <a:pt x="1012792" y="204321"/>
                  <a:pt x="1015782" y="199464"/>
                </a:cubicBezTo>
                <a:cubicBezTo>
                  <a:pt x="1009617" y="197783"/>
                  <a:pt x="1004012" y="196288"/>
                  <a:pt x="997660" y="194420"/>
                </a:cubicBezTo>
                <a:close/>
                <a:moveTo>
                  <a:pt x="215087" y="81928"/>
                </a:moveTo>
                <a:cubicBezTo>
                  <a:pt x="202282" y="80210"/>
                  <a:pt x="211651" y="89111"/>
                  <a:pt x="209934" y="92390"/>
                </a:cubicBezTo>
                <a:cubicBezTo>
                  <a:pt x="208215" y="95826"/>
                  <a:pt x="212588" y="96606"/>
                  <a:pt x="215868" y="96919"/>
                </a:cubicBezTo>
                <a:cubicBezTo>
                  <a:pt x="222427" y="97543"/>
                  <a:pt x="221802" y="92546"/>
                  <a:pt x="221958" y="88955"/>
                </a:cubicBezTo>
                <a:cubicBezTo>
                  <a:pt x="222114" y="84270"/>
                  <a:pt x="218054" y="83177"/>
                  <a:pt x="215087" y="81928"/>
                </a:cubicBezTo>
                <a:close/>
                <a:moveTo>
                  <a:pt x="633644" y="133966"/>
                </a:moveTo>
                <a:cubicBezTo>
                  <a:pt x="633488" y="133966"/>
                  <a:pt x="633176" y="133966"/>
                  <a:pt x="633020" y="133966"/>
                </a:cubicBezTo>
                <a:cubicBezTo>
                  <a:pt x="625993" y="136465"/>
                  <a:pt x="626305" y="143804"/>
                  <a:pt x="624431" y="149114"/>
                </a:cubicBezTo>
                <a:cubicBezTo>
                  <a:pt x="622869" y="153642"/>
                  <a:pt x="627710" y="150519"/>
                  <a:pt x="629428" y="151300"/>
                </a:cubicBezTo>
                <a:cubicBezTo>
                  <a:pt x="630521" y="151768"/>
                  <a:pt x="631301" y="153174"/>
                  <a:pt x="632239" y="154267"/>
                </a:cubicBezTo>
                <a:cubicBezTo>
                  <a:pt x="633644" y="155985"/>
                  <a:pt x="636142" y="157546"/>
                  <a:pt x="637548" y="156453"/>
                </a:cubicBezTo>
                <a:cubicBezTo>
                  <a:pt x="639266" y="155360"/>
                  <a:pt x="639735" y="152549"/>
                  <a:pt x="638641" y="150207"/>
                </a:cubicBezTo>
                <a:cubicBezTo>
                  <a:pt x="637548" y="148020"/>
                  <a:pt x="636767" y="145678"/>
                  <a:pt x="638017" y="143492"/>
                </a:cubicBezTo>
                <a:cubicBezTo>
                  <a:pt x="640203" y="139588"/>
                  <a:pt x="637861" y="134279"/>
                  <a:pt x="633644" y="133966"/>
                </a:cubicBezTo>
                <a:close/>
                <a:moveTo>
                  <a:pt x="437966" y="102407"/>
                </a:moveTo>
                <a:cubicBezTo>
                  <a:pt x="436451" y="102224"/>
                  <a:pt x="434661" y="104610"/>
                  <a:pt x="431173" y="109383"/>
                </a:cubicBezTo>
                <a:cubicBezTo>
                  <a:pt x="431907" y="112321"/>
                  <a:pt x="436313" y="110852"/>
                  <a:pt x="437047" y="114523"/>
                </a:cubicBezTo>
                <a:cubicBezTo>
                  <a:pt x="437598" y="117093"/>
                  <a:pt x="440168" y="120949"/>
                  <a:pt x="443472" y="119296"/>
                </a:cubicBezTo>
                <a:cubicBezTo>
                  <a:pt x="448061" y="117093"/>
                  <a:pt x="444390" y="113606"/>
                  <a:pt x="443106" y="110852"/>
                </a:cubicBezTo>
                <a:cubicBezTo>
                  <a:pt x="440720" y="105345"/>
                  <a:pt x="439480" y="102591"/>
                  <a:pt x="437966" y="102407"/>
                </a:cubicBezTo>
                <a:close/>
                <a:moveTo>
                  <a:pt x="451182" y="103692"/>
                </a:moveTo>
                <a:cubicBezTo>
                  <a:pt x="449714" y="104610"/>
                  <a:pt x="448429" y="105712"/>
                  <a:pt x="448796" y="107547"/>
                </a:cubicBezTo>
                <a:cubicBezTo>
                  <a:pt x="449162" y="109750"/>
                  <a:pt x="450265" y="111953"/>
                  <a:pt x="453018" y="111402"/>
                </a:cubicBezTo>
                <a:cubicBezTo>
                  <a:pt x="454670" y="111035"/>
                  <a:pt x="455772" y="109383"/>
                  <a:pt x="454854" y="107547"/>
                </a:cubicBezTo>
                <a:cubicBezTo>
                  <a:pt x="454119" y="105895"/>
                  <a:pt x="453568" y="103876"/>
                  <a:pt x="451182" y="103692"/>
                </a:cubicBezTo>
                <a:close/>
                <a:moveTo>
                  <a:pt x="756696" y="146303"/>
                </a:moveTo>
                <a:cubicBezTo>
                  <a:pt x="752792" y="150831"/>
                  <a:pt x="753572" y="154891"/>
                  <a:pt x="755290" y="158795"/>
                </a:cubicBezTo>
                <a:cubicBezTo>
                  <a:pt x="756383" y="161294"/>
                  <a:pt x="758569" y="161294"/>
                  <a:pt x="762161" y="160045"/>
                </a:cubicBezTo>
                <a:cubicBezTo>
                  <a:pt x="754977" y="157390"/>
                  <a:pt x="758256" y="151456"/>
                  <a:pt x="756696" y="146303"/>
                </a:cubicBezTo>
                <a:close/>
                <a:moveTo>
                  <a:pt x="768759" y="142672"/>
                </a:moveTo>
                <a:cubicBezTo>
                  <a:pt x="766846" y="142828"/>
                  <a:pt x="764972" y="144038"/>
                  <a:pt x="763098" y="145210"/>
                </a:cubicBezTo>
                <a:cubicBezTo>
                  <a:pt x="758569" y="148020"/>
                  <a:pt x="761692" y="150831"/>
                  <a:pt x="763879" y="153798"/>
                </a:cubicBezTo>
                <a:cubicBezTo>
                  <a:pt x="765284" y="155672"/>
                  <a:pt x="766533" y="156453"/>
                  <a:pt x="768719" y="157078"/>
                </a:cubicBezTo>
                <a:cubicBezTo>
                  <a:pt x="772779" y="158327"/>
                  <a:pt x="777464" y="159108"/>
                  <a:pt x="778245" y="165042"/>
                </a:cubicBezTo>
                <a:cubicBezTo>
                  <a:pt x="778713" y="167852"/>
                  <a:pt x="783710" y="170195"/>
                  <a:pt x="784491" y="167540"/>
                </a:cubicBezTo>
                <a:cubicBezTo>
                  <a:pt x="786209" y="162074"/>
                  <a:pt x="793861" y="159888"/>
                  <a:pt x="791050" y="152393"/>
                </a:cubicBezTo>
                <a:cubicBezTo>
                  <a:pt x="784959" y="152237"/>
                  <a:pt x="778089" y="151768"/>
                  <a:pt x="774653" y="146459"/>
                </a:cubicBezTo>
                <a:cubicBezTo>
                  <a:pt x="772623" y="143414"/>
                  <a:pt x="770671" y="142516"/>
                  <a:pt x="768759" y="142672"/>
                </a:cubicBezTo>
                <a:close/>
                <a:moveTo>
                  <a:pt x="82509" y="44138"/>
                </a:moveTo>
                <a:cubicBezTo>
                  <a:pt x="75483" y="42888"/>
                  <a:pt x="77513" y="48978"/>
                  <a:pt x="76420" y="51789"/>
                </a:cubicBezTo>
                <a:cubicBezTo>
                  <a:pt x="75171" y="55381"/>
                  <a:pt x="79699" y="57411"/>
                  <a:pt x="81573" y="57099"/>
                </a:cubicBezTo>
                <a:cubicBezTo>
                  <a:pt x="87975" y="55849"/>
                  <a:pt x="81729" y="49135"/>
                  <a:pt x="85477" y="46636"/>
                </a:cubicBezTo>
                <a:cubicBezTo>
                  <a:pt x="85789" y="43669"/>
                  <a:pt x="84228" y="44450"/>
                  <a:pt x="82509" y="44138"/>
                </a:cubicBezTo>
                <a:close/>
                <a:moveTo>
                  <a:pt x="37381" y="31020"/>
                </a:moveTo>
                <a:cubicBezTo>
                  <a:pt x="35038" y="33831"/>
                  <a:pt x="31759" y="35549"/>
                  <a:pt x="29729" y="38048"/>
                </a:cubicBezTo>
                <a:cubicBezTo>
                  <a:pt x="26919" y="41639"/>
                  <a:pt x="19892" y="45075"/>
                  <a:pt x="26293" y="51321"/>
                </a:cubicBezTo>
                <a:cubicBezTo>
                  <a:pt x="26294" y="53507"/>
                  <a:pt x="26293" y="55693"/>
                  <a:pt x="26606" y="57723"/>
                </a:cubicBezTo>
                <a:cubicBezTo>
                  <a:pt x="26918" y="59753"/>
                  <a:pt x="35351" y="65063"/>
                  <a:pt x="37068" y="64594"/>
                </a:cubicBezTo>
                <a:cubicBezTo>
                  <a:pt x="39567" y="63813"/>
                  <a:pt x="44876" y="54288"/>
                  <a:pt x="44408" y="51165"/>
                </a:cubicBezTo>
                <a:cubicBezTo>
                  <a:pt x="45032" y="48978"/>
                  <a:pt x="47843" y="46792"/>
                  <a:pt x="43315" y="45075"/>
                </a:cubicBezTo>
                <a:cubicBezTo>
                  <a:pt x="40504" y="44138"/>
                  <a:pt x="38318" y="41795"/>
                  <a:pt x="40035" y="37735"/>
                </a:cubicBezTo>
                <a:cubicBezTo>
                  <a:pt x="40972" y="35705"/>
                  <a:pt x="39411" y="33363"/>
                  <a:pt x="37381" y="31020"/>
                </a:cubicBezTo>
                <a:close/>
                <a:moveTo>
                  <a:pt x="198690" y="44918"/>
                </a:moveTo>
                <a:cubicBezTo>
                  <a:pt x="197598" y="44606"/>
                  <a:pt x="196661" y="45855"/>
                  <a:pt x="196505" y="47105"/>
                </a:cubicBezTo>
                <a:cubicBezTo>
                  <a:pt x="196504" y="48510"/>
                  <a:pt x="197129" y="49759"/>
                  <a:pt x="198378" y="50540"/>
                </a:cubicBezTo>
                <a:cubicBezTo>
                  <a:pt x="199627" y="50540"/>
                  <a:pt x="200252" y="50072"/>
                  <a:pt x="200408" y="48978"/>
                </a:cubicBezTo>
                <a:cubicBezTo>
                  <a:pt x="200565" y="47261"/>
                  <a:pt x="200408" y="45543"/>
                  <a:pt x="198690" y="44918"/>
                </a:cubicBezTo>
                <a:close/>
                <a:moveTo>
                  <a:pt x="45189" y="18372"/>
                </a:moveTo>
                <a:cubicBezTo>
                  <a:pt x="40816" y="18528"/>
                  <a:pt x="38474" y="20714"/>
                  <a:pt x="35820" y="21963"/>
                </a:cubicBezTo>
                <a:cubicBezTo>
                  <a:pt x="34883" y="22276"/>
                  <a:pt x="33633" y="23057"/>
                  <a:pt x="34727" y="24462"/>
                </a:cubicBezTo>
                <a:cubicBezTo>
                  <a:pt x="35663" y="25555"/>
                  <a:pt x="36757" y="25867"/>
                  <a:pt x="37850" y="25087"/>
                </a:cubicBezTo>
                <a:cubicBezTo>
                  <a:pt x="40036" y="23213"/>
                  <a:pt x="42222" y="21027"/>
                  <a:pt x="45189" y="18372"/>
                </a:cubicBezTo>
                <a:close/>
                <a:moveTo>
                  <a:pt x="384912" y="66794"/>
                </a:moveTo>
                <a:cubicBezTo>
                  <a:pt x="377385" y="66794"/>
                  <a:pt x="372980" y="75789"/>
                  <a:pt x="364719" y="73953"/>
                </a:cubicBezTo>
                <a:cubicBezTo>
                  <a:pt x="363800" y="73769"/>
                  <a:pt x="363250" y="76340"/>
                  <a:pt x="363984" y="76340"/>
                </a:cubicBezTo>
                <a:cubicBezTo>
                  <a:pt x="371511" y="75422"/>
                  <a:pt x="370777" y="84968"/>
                  <a:pt x="376651" y="85885"/>
                </a:cubicBezTo>
                <a:cubicBezTo>
                  <a:pt x="375366" y="89741"/>
                  <a:pt x="378119" y="92494"/>
                  <a:pt x="380506" y="93963"/>
                </a:cubicBezTo>
                <a:cubicBezTo>
                  <a:pt x="383260" y="95615"/>
                  <a:pt x="381057" y="92678"/>
                  <a:pt x="381424" y="91943"/>
                </a:cubicBezTo>
                <a:cubicBezTo>
                  <a:pt x="382525" y="91760"/>
                  <a:pt x="383627" y="91760"/>
                  <a:pt x="384728" y="91760"/>
                </a:cubicBezTo>
                <a:cubicBezTo>
                  <a:pt x="384912" y="83499"/>
                  <a:pt x="384912" y="75055"/>
                  <a:pt x="384912" y="66794"/>
                </a:cubicBezTo>
                <a:close/>
                <a:moveTo>
                  <a:pt x="299549" y="51740"/>
                </a:moveTo>
                <a:cubicBezTo>
                  <a:pt x="293675" y="51006"/>
                  <a:pt x="288718" y="50823"/>
                  <a:pt x="294410" y="58900"/>
                </a:cubicBezTo>
                <a:cubicBezTo>
                  <a:pt x="295694" y="60552"/>
                  <a:pt x="295694" y="63122"/>
                  <a:pt x="295878" y="65325"/>
                </a:cubicBezTo>
                <a:cubicBezTo>
                  <a:pt x="296062" y="69180"/>
                  <a:pt x="296612" y="72117"/>
                  <a:pt x="290371" y="71750"/>
                </a:cubicBezTo>
                <a:cubicBezTo>
                  <a:pt x="283946" y="71200"/>
                  <a:pt x="279724" y="75238"/>
                  <a:pt x="279724" y="82398"/>
                </a:cubicBezTo>
                <a:cubicBezTo>
                  <a:pt x="279540" y="89006"/>
                  <a:pt x="279356" y="95798"/>
                  <a:pt x="279356" y="102407"/>
                </a:cubicBezTo>
                <a:cubicBezTo>
                  <a:pt x="279356" y="104427"/>
                  <a:pt x="278071" y="107364"/>
                  <a:pt x="280642" y="108282"/>
                </a:cubicBezTo>
                <a:cubicBezTo>
                  <a:pt x="282844" y="109016"/>
                  <a:pt x="283945" y="105895"/>
                  <a:pt x="285965" y="104977"/>
                </a:cubicBezTo>
                <a:cubicBezTo>
                  <a:pt x="287801" y="101490"/>
                  <a:pt x="291105" y="99654"/>
                  <a:pt x="294409" y="97451"/>
                </a:cubicBezTo>
                <a:cubicBezTo>
                  <a:pt x="298081" y="95064"/>
                  <a:pt x="299550" y="92678"/>
                  <a:pt x="301201" y="99654"/>
                </a:cubicBezTo>
                <a:cubicBezTo>
                  <a:pt x="302487" y="105895"/>
                  <a:pt x="306893" y="106079"/>
                  <a:pt x="311298" y="101306"/>
                </a:cubicBezTo>
                <a:cubicBezTo>
                  <a:pt x="313318" y="99103"/>
                  <a:pt x="315887" y="97451"/>
                  <a:pt x="318274" y="95432"/>
                </a:cubicBezTo>
                <a:cubicBezTo>
                  <a:pt x="321027" y="95064"/>
                  <a:pt x="323598" y="94697"/>
                  <a:pt x="326352" y="94147"/>
                </a:cubicBezTo>
                <a:cubicBezTo>
                  <a:pt x="328187" y="93779"/>
                  <a:pt x="330757" y="93779"/>
                  <a:pt x="330574" y="91393"/>
                </a:cubicBezTo>
                <a:cubicBezTo>
                  <a:pt x="330390" y="89006"/>
                  <a:pt x="327820" y="88089"/>
                  <a:pt x="325801" y="87354"/>
                </a:cubicBezTo>
                <a:cubicBezTo>
                  <a:pt x="323230" y="86436"/>
                  <a:pt x="322312" y="89924"/>
                  <a:pt x="320110" y="89924"/>
                </a:cubicBezTo>
                <a:cubicBezTo>
                  <a:pt x="319927" y="85885"/>
                  <a:pt x="316071" y="85702"/>
                  <a:pt x="313685" y="84233"/>
                </a:cubicBezTo>
                <a:cubicBezTo>
                  <a:pt x="310748" y="82398"/>
                  <a:pt x="308728" y="80745"/>
                  <a:pt x="310197" y="77257"/>
                </a:cubicBezTo>
                <a:cubicBezTo>
                  <a:pt x="313501" y="75605"/>
                  <a:pt x="313868" y="82581"/>
                  <a:pt x="316989" y="79460"/>
                </a:cubicBezTo>
                <a:cubicBezTo>
                  <a:pt x="319743" y="76523"/>
                  <a:pt x="314235" y="75972"/>
                  <a:pt x="314419" y="73402"/>
                </a:cubicBezTo>
                <a:cubicBezTo>
                  <a:pt x="314602" y="72301"/>
                  <a:pt x="313868" y="71199"/>
                  <a:pt x="313685" y="70098"/>
                </a:cubicBezTo>
                <a:cubicBezTo>
                  <a:pt x="312399" y="61286"/>
                  <a:pt x="308912" y="54311"/>
                  <a:pt x="299549" y="51740"/>
                </a:cubicBezTo>
                <a:close/>
                <a:moveTo>
                  <a:pt x="1662852" y="244162"/>
                </a:moveTo>
                <a:cubicBezTo>
                  <a:pt x="1661603" y="244475"/>
                  <a:pt x="1660979" y="246192"/>
                  <a:pt x="1661447" y="247754"/>
                </a:cubicBezTo>
                <a:cubicBezTo>
                  <a:pt x="1662696" y="251970"/>
                  <a:pt x="1665663" y="250408"/>
                  <a:pt x="1669879" y="250252"/>
                </a:cubicBezTo>
                <a:cubicBezTo>
                  <a:pt x="1667068" y="247285"/>
                  <a:pt x="1667069" y="243381"/>
                  <a:pt x="1662852" y="244162"/>
                </a:cubicBezTo>
                <a:close/>
                <a:moveTo>
                  <a:pt x="527183" y="78910"/>
                </a:moveTo>
                <a:cubicBezTo>
                  <a:pt x="522961" y="79644"/>
                  <a:pt x="520207" y="82765"/>
                  <a:pt x="516902" y="85151"/>
                </a:cubicBezTo>
                <a:cubicBezTo>
                  <a:pt x="513964" y="87170"/>
                  <a:pt x="510660" y="88823"/>
                  <a:pt x="512129" y="92311"/>
                </a:cubicBezTo>
                <a:cubicBezTo>
                  <a:pt x="513231" y="94881"/>
                  <a:pt x="518188" y="98552"/>
                  <a:pt x="518921" y="98002"/>
                </a:cubicBezTo>
                <a:cubicBezTo>
                  <a:pt x="521859" y="96166"/>
                  <a:pt x="527733" y="97634"/>
                  <a:pt x="527917" y="91760"/>
                </a:cubicBezTo>
                <a:cubicBezTo>
                  <a:pt x="529569" y="87354"/>
                  <a:pt x="530487" y="82948"/>
                  <a:pt x="527183" y="78910"/>
                </a:cubicBezTo>
                <a:close/>
                <a:moveTo>
                  <a:pt x="133105" y="21651"/>
                </a:moveTo>
                <a:cubicBezTo>
                  <a:pt x="131543" y="22432"/>
                  <a:pt x="129201" y="23213"/>
                  <a:pt x="130137" y="25087"/>
                </a:cubicBezTo>
                <a:cubicBezTo>
                  <a:pt x="132012" y="28678"/>
                  <a:pt x="133885" y="32738"/>
                  <a:pt x="138882" y="33363"/>
                </a:cubicBezTo>
                <a:cubicBezTo>
                  <a:pt x="141225" y="33675"/>
                  <a:pt x="141069" y="31958"/>
                  <a:pt x="140913" y="30708"/>
                </a:cubicBezTo>
                <a:cubicBezTo>
                  <a:pt x="140444" y="25867"/>
                  <a:pt x="137165" y="23525"/>
                  <a:pt x="133105" y="21651"/>
                </a:cubicBezTo>
                <a:close/>
                <a:moveTo>
                  <a:pt x="177766" y="26961"/>
                </a:moveTo>
                <a:cubicBezTo>
                  <a:pt x="171363" y="27429"/>
                  <a:pt x="164180" y="33988"/>
                  <a:pt x="163243" y="40390"/>
                </a:cubicBezTo>
                <a:cubicBezTo>
                  <a:pt x="163087" y="41795"/>
                  <a:pt x="162306" y="44294"/>
                  <a:pt x="164023" y="43825"/>
                </a:cubicBezTo>
                <a:cubicBezTo>
                  <a:pt x="169645" y="42108"/>
                  <a:pt x="168084" y="46480"/>
                  <a:pt x="168083" y="50696"/>
                </a:cubicBezTo>
                <a:cubicBezTo>
                  <a:pt x="171519" y="46636"/>
                  <a:pt x="173705" y="42888"/>
                  <a:pt x="178234" y="46324"/>
                </a:cubicBezTo>
                <a:cubicBezTo>
                  <a:pt x="179015" y="46948"/>
                  <a:pt x="180576" y="45543"/>
                  <a:pt x="180733" y="44450"/>
                </a:cubicBezTo>
                <a:cubicBezTo>
                  <a:pt x="181045" y="40546"/>
                  <a:pt x="187915" y="37111"/>
                  <a:pt x="181669" y="32582"/>
                </a:cubicBezTo>
                <a:cubicBezTo>
                  <a:pt x="181044" y="31957"/>
                  <a:pt x="181201" y="30240"/>
                  <a:pt x="180888" y="29147"/>
                </a:cubicBezTo>
                <a:cubicBezTo>
                  <a:pt x="180420" y="27585"/>
                  <a:pt x="179483" y="26804"/>
                  <a:pt x="177766" y="26961"/>
                </a:cubicBezTo>
                <a:close/>
                <a:moveTo>
                  <a:pt x="1647081" y="231435"/>
                </a:moveTo>
                <a:cubicBezTo>
                  <a:pt x="1643215" y="231084"/>
                  <a:pt x="1639429" y="231357"/>
                  <a:pt x="1638804" y="232606"/>
                </a:cubicBezTo>
                <a:cubicBezTo>
                  <a:pt x="1636774" y="236667"/>
                  <a:pt x="1634744" y="237760"/>
                  <a:pt x="1631465" y="234168"/>
                </a:cubicBezTo>
                <a:cubicBezTo>
                  <a:pt x="1630684" y="233231"/>
                  <a:pt x="1629591" y="232450"/>
                  <a:pt x="1628499" y="233856"/>
                </a:cubicBezTo>
                <a:cubicBezTo>
                  <a:pt x="1628030" y="234480"/>
                  <a:pt x="1627874" y="235261"/>
                  <a:pt x="1627874" y="235886"/>
                </a:cubicBezTo>
                <a:cubicBezTo>
                  <a:pt x="1627717" y="237603"/>
                  <a:pt x="1629123" y="237135"/>
                  <a:pt x="1630216" y="237447"/>
                </a:cubicBezTo>
                <a:cubicBezTo>
                  <a:pt x="1634120" y="238853"/>
                  <a:pt x="1638960" y="239165"/>
                  <a:pt x="1639585" y="244943"/>
                </a:cubicBezTo>
                <a:cubicBezTo>
                  <a:pt x="1639897" y="246817"/>
                  <a:pt x="1642240" y="248378"/>
                  <a:pt x="1643177" y="247441"/>
                </a:cubicBezTo>
                <a:cubicBezTo>
                  <a:pt x="1646769" y="243537"/>
                  <a:pt x="1648018" y="237135"/>
                  <a:pt x="1655201" y="237760"/>
                </a:cubicBezTo>
                <a:cubicBezTo>
                  <a:pt x="1655513" y="237916"/>
                  <a:pt x="1655982" y="236823"/>
                  <a:pt x="1656606" y="236042"/>
                </a:cubicBezTo>
                <a:cubicBezTo>
                  <a:pt x="1656294" y="235261"/>
                  <a:pt x="1656138" y="234480"/>
                  <a:pt x="1655825" y="234012"/>
                </a:cubicBezTo>
                <a:cubicBezTo>
                  <a:pt x="1654888" y="232763"/>
                  <a:pt x="1650946" y="231787"/>
                  <a:pt x="1647081" y="231435"/>
                </a:cubicBezTo>
                <a:close/>
                <a:moveTo>
                  <a:pt x="1150289" y="159298"/>
                </a:moveTo>
                <a:cubicBezTo>
                  <a:pt x="1143377" y="162101"/>
                  <a:pt x="1136278" y="165090"/>
                  <a:pt x="1127498" y="168826"/>
                </a:cubicBezTo>
                <a:cubicBezTo>
                  <a:pt x="1129366" y="171068"/>
                  <a:pt x="1130674" y="174057"/>
                  <a:pt x="1133102" y="175738"/>
                </a:cubicBezTo>
                <a:cubicBezTo>
                  <a:pt x="1139081" y="179848"/>
                  <a:pt x="1144124" y="176859"/>
                  <a:pt x="1147674" y="171815"/>
                </a:cubicBezTo>
                <a:cubicBezTo>
                  <a:pt x="1150102" y="168266"/>
                  <a:pt x="1151410" y="163969"/>
                  <a:pt x="1153465" y="160046"/>
                </a:cubicBezTo>
                <a:cubicBezTo>
                  <a:pt x="1152344" y="159859"/>
                  <a:pt x="1151410" y="159485"/>
                  <a:pt x="1150289" y="159298"/>
                </a:cubicBezTo>
                <a:close/>
                <a:moveTo>
                  <a:pt x="92036" y="5879"/>
                </a:moveTo>
                <a:cubicBezTo>
                  <a:pt x="89693" y="6816"/>
                  <a:pt x="85789" y="5723"/>
                  <a:pt x="84541" y="8846"/>
                </a:cubicBezTo>
                <a:cubicBezTo>
                  <a:pt x="83759" y="10408"/>
                  <a:pt x="87039" y="12594"/>
                  <a:pt x="88287" y="11657"/>
                </a:cubicBezTo>
                <a:cubicBezTo>
                  <a:pt x="90786" y="9627"/>
                  <a:pt x="95471" y="12906"/>
                  <a:pt x="96408" y="8534"/>
                </a:cubicBezTo>
                <a:cubicBezTo>
                  <a:pt x="97032" y="6035"/>
                  <a:pt x="94378" y="5879"/>
                  <a:pt x="92036" y="5879"/>
                </a:cubicBezTo>
                <a:close/>
                <a:moveTo>
                  <a:pt x="408410" y="49354"/>
                </a:moveTo>
                <a:cubicBezTo>
                  <a:pt x="396844" y="48252"/>
                  <a:pt x="392071" y="50455"/>
                  <a:pt x="388767" y="60001"/>
                </a:cubicBezTo>
                <a:cubicBezTo>
                  <a:pt x="388216" y="105712"/>
                  <a:pt x="387482" y="151422"/>
                  <a:pt x="389134" y="197132"/>
                </a:cubicBezTo>
                <a:cubicBezTo>
                  <a:pt x="392623" y="206311"/>
                  <a:pt x="397395" y="208881"/>
                  <a:pt x="408042" y="207780"/>
                </a:cubicBezTo>
                <a:cubicBezTo>
                  <a:pt x="416854" y="206862"/>
                  <a:pt x="419791" y="200804"/>
                  <a:pt x="419975" y="193278"/>
                </a:cubicBezTo>
                <a:cubicBezTo>
                  <a:pt x="420342" y="172900"/>
                  <a:pt x="420342" y="152523"/>
                  <a:pt x="420341" y="131963"/>
                </a:cubicBezTo>
                <a:cubicBezTo>
                  <a:pt x="420341" y="109383"/>
                  <a:pt x="420158" y="86620"/>
                  <a:pt x="419791" y="64040"/>
                </a:cubicBezTo>
                <a:cubicBezTo>
                  <a:pt x="419607" y="56697"/>
                  <a:pt x="417772" y="50272"/>
                  <a:pt x="408410" y="49354"/>
                </a:cubicBezTo>
                <a:close/>
                <a:moveTo>
                  <a:pt x="594761" y="74783"/>
                </a:moveTo>
                <a:cubicBezTo>
                  <a:pt x="594136" y="79311"/>
                  <a:pt x="586798" y="73690"/>
                  <a:pt x="586953" y="79780"/>
                </a:cubicBezTo>
                <a:cubicBezTo>
                  <a:pt x="586954" y="83372"/>
                  <a:pt x="589452" y="87275"/>
                  <a:pt x="593200" y="86963"/>
                </a:cubicBezTo>
                <a:cubicBezTo>
                  <a:pt x="597104" y="86651"/>
                  <a:pt x="600695" y="83371"/>
                  <a:pt x="601320" y="79311"/>
                </a:cubicBezTo>
                <a:cubicBezTo>
                  <a:pt x="601789" y="76032"/>
                  <a:pt x="598041" y="75095"/>
                  <a:pt x="594761" y="74783"/>
                </a:cubicBezTo>
                <a:close/>
                <a:moveTo>
                  <a:pt x="181201" y="14624"/>
                </a:moveTo>
                <a:cubicBezTo>
                  <a:pt x="179015" y="14780"/>
                  <a:pt x="176828" y="15873"/>
                  <a:pt x="176516" y="18060"/>
                </a:cubicBezTo>
                <a:cubicBezTo>
                  <a:pt x="176204" y="21183"/>
                  <a:pt x="179171" y="19777"/>
                  <a:pt x="180576" y="20402"/>
                </a:cubicBezTo>
                <a:cubicBezTo>
                  <a:pt x="182450" y="21026"/>
                  <a:pt x="183856" y="20714"/>
                  <a:pt x="183699" y="17903"/>
                </a:cubicBezTo>
                <a:cubicBezTo>
                  <a:pt x="183231" y="16654"/>
                  <a:pt x="183543" y="14468"/>
                  <a:pt x="181201" y="14624"/>
                </a:cubicBezTo>
                <a:close/>
                <a:moveTo>
                  <a:pt x="141733" y="3459"/>
                </a:moveTo>
                <a:cubicBezTo>
                  <a:pt x="155396" y="4474"/>
                  <a:pt x="168943" y="6660"/>
                  <a:pt x="182294" y="10564"/>
                </a:cubicBezTo>
                <a:cubicBezTo>
                  <a:pt x="188384" y="12438"/>
                  <a:pt x="194318" y="14937"/>
                  <a:pt x="200252" y="17123"/>
                </a:cubicBezTo>
                <a:cubicBezTo>
                  <a:pt x="217429" y="25087"/>
                  <a:pt x="231015" y="36174"/>
                  <a:pt x="234450" y="56006"/>
                </a:cubicBezTo>
                <a:cubicBezTo>
                  <a:pt x="235700" y="63970"/>
                  <a:pt x="236949" y="72090"/>
                  <a:pt x="237417" y="80054"/>
                </a:cubicBezTo>
                <a:cubicBezTo>
                  <a:pt x="238042" y="89579"/>
                  <a:pt x="237573" y="99105"/>
                  <a:pt x="237886" y="108630"/>
                </a:cubicBezTo>
                <a:cubicBezTo>
                  <a:pt x="237885" y="112378"/>
                  <a:pt x="236480" y="113315"/>
                  <a:pt x="232889" y="113315"/>
                </a:cubicBezTo>
                <a:cubicBezTo>
                  <a:pt x="202907" y="113159"/>
                  <a:pt x="172925" y="113159"/>
                  <a:pt x="142943" y="113315"/>
                </a:cubicBezTo>
                <a:cubicBezTo>
                  <a:pt x="138726" y="113315"/>
                  <a:pt x="137789" y="111910"/>
                  <a:pt x="137790" y="108006"/>
                </a:cubicBezTo>
                <a:cubicBezTo>
                  <a:pt x="137477" y="90360"/>
                  <a:pt x="139039" y="72714"/>
                  <a:pt x="136853" y="55225"/>
                </a:cubicBezTo>
                <a:cubicBezTo>
                  <a:pt x="136072" y="49291"/>
                  <a:pt x="133729" y="44762"/>
                  <a:pt x="126703" y="44762"/>
                </a:cubicBezTo>
                <a:cubicBezTo>
                  <a:pt x="119206" y="42420"/>
                  <a:pt x="112024" y="42420"/>
                  <a:pt x="106246" y="48666"/>
                </a:cubicBezTo>
                <a:cubicBezTo>
                  <a:pt x="102810" y="51946"/>
                  <a:pt x="102810" y="56474"/>
                  <a:pt x="102654" y="60534"/>
                </a:cubicBezTo>
                <a:cubicBezTo>
                  <a:pt x="101874" y="92234"/>
                  <a:pt x="101873" y="124090"/>
                  <a:pt x="102654" y="155946"/>
                </a:cubicBezTo>
                <a:cubicBezTo>
                  <a:pt x="102030" y="171093"/>
                  <a:pt x="100936" y="186240"/>
                  <a:pt x="103435" y="201231"/>
                </a:cubicBezTo>
                <a:cubicBezTo>
                  <a:pt x="104997" y="211069"/>
                  <a:pt x="109056" y="213412"/>
                  <a:pt x="121705" y="213099"/>
                </a:cubicBezTo>
                <a:cubicBezTo>
                  <a:pt x="131387" y="212787"/>
                  <a:pt x="135291" y="209664"/>
                  <a:pt x="136696" y="200450"/>
                </a:cubicBezTo>
                <a:cubicBezTo>
                  <a:pt x="138726" y="187490"/>
                  <a:pt x="137946" y="174372"/>
                  <a:pt x="137634" y="161411"/>
                </a:cubicBezTo>
                <a:cubicBezTo>
                  <a:pt x="138101" y="152042"/>
                  <a:pt x="138101" y="152042"/>
                  <a:pt x="147940" y="152042"/>
                </a:cubicBezTo>
                <a:cubicBezTo>
                  <a:pt x="175736" y="152042"/>
                  <a:pt x="203687" y="152198"/>
                  <a:pt x="231483" y="151886"/>
                </a:cubicBezTo>
                <a:cubicBezTo>
                  <a:pt x="236324" y="151730"/>
                  <a:pt x="238198" y="153135"/>
                  <a:pt x="237729" y="158132"/>
                </a:cubicBezTo>
                <a:cubicBezTo>
                  <a:pt x="237261" y="162973"/>
                  <a:pt x="237730" y="167970"/>
                  <a:pt x="237886" y="173435"/>
                </a:cubicBezTo>
                <a:cubicBezTo>
                  <a:pt x="239291" y="187490"/>
                  <a:pt x="238510" y="200919"/>
                  <a:pt x="230858" y="213255"/>
                </a:cubicBezTo>
                <a:cubicBezTo>
                  <a:pt x="220552" y="230432"/>
                  <a:pt x="203844" y="238396"/>
                  <a:pt x="186198" y="245111"/>
                </a:cubicBezTo>
                <a:cubicBezTo>
                  <a:pt x="158246" y="254324"/>
                  <a:pt x="129513" y="255730"/>
                  <a:pt x="100468" y="253856"/>
                </a:cubicBezTo>
                <a:cubicBezTo>
                  <a:pt x="81886" y="252763"/>
                  <a:pt x="63772" y="249640"/>
                  <a:pt x="46126" y="243550"/>
                </a:cubicBezTo>
                <a:cubicBezTo>
                  <a:pt x="19266" y="234180"/>
                  <a:pt x="5838" y="215285"/>
                  <a:pt x="3495" y="187333"/>
                </a:cubicBezTo>
                <a:cubicBezTo>
                  <a:pt x="1934" y="169375"/>
                  <a:pt x="3027" y="151261"/>
                  <a:pt x="1933" y="133303"/>
                </a:cubicBezTo>
                <a:cubicBezTo>
                  <a:pt x="-97" y="130805"/>
                  <a:pt x="60" y="127682"/>
                  <a:pt x="59" y="124558"/>
                </a:cubicBezTo>
                <a:cubicBezTo>
                  <a:pt x="372" y="104258"/>
                  <a:pt x="-878" y="83958"/>
                  <a:pt x="1464" y="63657"/>
                </a:cubicBezTo>
                <a:cubicBezTo>
                  <a:pt x="1933" y="60378"/>
                  <a:pt x="2089" y="57099"/>
                  <a:pt x="4744" y="54600"/>
                </a:cubicBezTo>
                <a:cubicBezTo>
                  <a:pt x="10990" y="34143"/>
                  <a:pt x="26449" y="23056"/>
                  <a:pt x="45033" y="15249"/>
                </a:cubicBezTo>
                <a:cubicBezTo>
                  <a:pt x="62835" y="7753"/>
                  <a:pt x="81417" y="4474"/>
                  <a:pt x="100468" y="3381"/>
                </a:cubicBezTo>
                <a:cubicBezTo>
                  <a:pt x="114288" y="2600"/>
                  <a:pt x="128069" y="2444"/>
                  <a:pt x="141733" y="3459"/>
                </a:cubicBezTo>
                <a:close/>
                <a:moveTo>
                  <a:pt x="1682587" y="221402"/>
                </a:moveTo>
                <a:cubicBezTo>
                  <a:pt x="1680654" y="221246"/>
                  <a:pt x="1678546" y="222925"/>
                  <a:pt x="1675033" y="226360"/>
                </a:cubicBezTo>
                <a:cubicBezTo>
                  <a:pt x="1663945" y="226360"/>
                  <a:pt x="1658480" y="231045"/>
                  <a:pt x="1660823" y="238853"/>
                </a:cubicBezTo>
                <a:cubicBezTo>
                  <a:pt x="1664414" y="241039"/>
                  <a:pt x="1668006" y="241195"/>
                  <a:pt x="1672377" y="240727"/>
                </a:cubicBezTo>
                <a:cubicBezTo>
                  <a:pt x="1677999" y="240258"/>
                  <a:pt x="1684871" y="236511"/>
                  <a:pt x="1690024" y="243694"/>
                </a:cubicBezTo>
                <a:cubicBezTo>
                  <a:pt x="1691898" y="246348"/>
                  <a:pt x="1698144" y="247129"/>
                  <a:pt x="1700798" y="244630"/>
                </a:cubicBezTo>
                <a:cubicBezTo>
                  <a:pt x="1703453" y="242288"/>
                  <a:pt x="1696738" y="243381"/>
                  <a:pt x="1697363" y="240258"/>
                </a:cubicBezTo>
                <a:cubicBezTo>
                  <a:pt x="1697363" y="239634"/>
                  <a:pt x="1696426" y="238540"/>
                  <a:pt x="1696738" y="238228"/>
                </a:cubicBezTo>
                <a:cubicBezTo>
                  <a:pt x="1701267" y="230889"/>
                  <a:pt x="1696739" y="229327"/>
                  <a:pt x="1690649" y="228703"/>
                </a:cubicBezTo>
                <a:cubicBezTo>
                  <a:pt x="1690023" y="228702"/>
                  <a:pt x="1689399" y="227922"/>
                  <a:pt x="1689087" y="227453"/>
                </a:cubicBezTo>
                <a:cubicBezTo>
                  <a:pt x="1686276" y="223549"/>
                  <a:pt x="1684519" y="221558"/>
                  <a:pt x="1682587" y="221402"/>
                </a:cubicBezTo>
                <a:close/>
                <a:moveTo>
                  <a:pt x="1707357" y="222300"/>
                </a:moveTo>
                <a:cubicBezTo>
                  <a:pt x="1702516" y="219958"/>
                  <a:pt x="1700642" y="222925"/>
                  <a:pt x="1699861" y="227453"/>
                </a:cubicBezTo>
                <a:cubicBezTo>
                  <a:pt x="1699080" y="231045"/>
                  <a:pt x="1701735" y="232138"/>
                  <a:pt x="1704390" y="233075"/>
                </a:cubicBezTo>
                <a:cubicBezTo>
                  <a:pt x="1705952" y="233700"/>
                  <a:pt x="1707513" y="232763"/>
                  <a:pt x="1708607" y="231357"/>
                </a:cubicBezTo>
                <a:cubicBezTo>
                  <a:pt x="1709387" y="230264"/>
                  <a:pt x="1709387" y="228390"/>
                  <a:pt x="1708450" y="228234"/>
                </a:cubicBezTo>
                <a:cubicBezTo>
                  <a:pt x="1700174" y="227297"/>
                  <a:pt x="1709543" y="224174"/>
                  <a:pt x="1707357" y="222300"/>
                </a:cubicBezTo>
                <a:close/>
                <a:moveTo>
                  <a:pt x="462748" y="42745"/>
                </a:moveTo>
                <a:cubicBezTo>
                  <a:pt x="462197" y="41460"/>
                  <a:pt x="459627" y="41460"/>
                  <a:pt x="459076" y="42745"/>
                </a:cubicBezTo>
                <a:cubicBezTo>
                  <a:pt x="457424" y="45866"/>
                  <a:pt x="453018" y="47885"/>
                  <a:pt x="454854" y="52658"/>
                </a:cubicBezTo>
                <a:cubicBezTo>
                  <a:pt x="456322" y="56513"/>
                  <a:pt x="453569" y="57798"/>
                  <a:pt x="450448" y="57798"/>
                </a:cubicBezTo>
                <a:cubicBezTo>
                  <a:pt x="443655" y="57798"/>
                  <a:pt x="437781" y="61653"/>
                  <a:pt x="432641" y="64224"/>
                </a:cubicBezTo>
                <a:cubicBezTo>
                  <a:pt x="426767" y="67344"/>
                  <a:pt x="422728" y="76156"/>
                  <a:pt x="428052" y="83866"/>
                </a:cubicBezTo>
                <a:cubicBezTo>
                  <a:pt x="431540" y="88823"/>
                  <a:pt x="435211" y="94697"/>
                  <a:pt x="444023" y="94146"/>
                </a:cubicBezTo>
                <a:cubicBezTo>
                  <a:pt x="447144" y="95615"/>
                  <a:pt x="448796" y="94513"/>
                  <a:pt x="449162" y="89741"/>
                </a:cubicBezTo>
                <a:cubicBezTo>
                  <a:pt x="449897" y="82214"/>
                  <a:pt x="458341" y="78175"/>
                  <a:pt x="458893" y="70282"/>
                </a:cubicBezTo>
                <a:cubicBezTo>
                  <a:pt x="458892" y="69731"/>
                  <a:pt x="460178" y="68813"/>
                  <a:pt x="460728" y="68813"/>
                </a:cubicBezTo>
                <a:cubicBezTo>
                  <a:pt x="471376" y="70098"/>
                  <a:pt x="466970" y="64774"/>
                  <a:pt x="464584" y="60552"/>
                </a:cubicBezTo>
                <a:cubicBezTo>
                  <a:pt x="463665" y="58349"/>
                  <a:pt x="464767" y="56514"/>
                  <a:pt x="465685" y="54310"/>
                </a:cubicBezTo>
                <a:cubicBezTo>
                  <a:pt x="467337" y="50088"/>
                  <a:pt x="464583" y="46417"/>
                  <a:pt x="462748" y="42745"/>
                </a:cubicBezTo>
                <a:close/>
                <a:moveTo>
                  <a:pt x="1775441" y="228078"/>
                </a:moveTo>
                <a:cubicBezTo>
                  <a:pt x="1770756" y="226516"/>
                  <a:pt x="1769663" y="230577"/>
                  <a:pt x="1767790" y="233075"/>
                </a:cubicBezTo>
                <a:cubicBezTo>
                  <a:pt x="1767008" y="234168"/>
                  <a:pt x="1767009" y="235730"/>
                  <a:pt x="1768258" y="236042"/>
                </a:cubicBezTo>
                <a:cubicBezTo>
                  <a:pt x="1772474" y="237135"/>
                  <a:pt x="1769820" y="231826"/>
                  <a:pt x="1772786" y="231201"/>
                </a:cubicBezTo>
                <a:cubicBezTo>
                  <a:pt x="1773880" y="231045"/>
                  <a:pt x="1775441" y="230264"/>
                  <a:pt x="1775441" y="228078"/>
                </a:cubicBezTo>
                <a:close/>
                <a:moveTo>
                  <a:pt x="787614" y="82591"/>
                </a:moveTo>
                <a:cubicBezTo>
                  <a:pt x="784335" y="85245"/>
                  <a:pt x="781368" y="86026"/>
                  <a:pt x="779338" y="89774"/>
                </a:cubicBezTo>
                <a:cubicBezTo>
                  <a:pt x="783242" y="88525"/>
                  <a:pt x="786677" y="88681"/>
                  <a:pt x="787614" y="82591"/>
                </a:cubicBezTo>
                <a:close/>
                <a:moveTo>
                  <a:pt x="1507225" y="176944"/>
                </a:moveTo>
                <a:cubicBezTo>
                  <a:pt x="1505507" y="177413"/>
                  <a:pt x="1504259" y="178350"/>
                  <a:pt x="1504414" y="180224"/>
                </a:cubicBezTo>
                <a:cubicBezTo>
                  <a:pt x="1504414" y="181160"/>
                  <a:pt x="1504883" y="181941"/>
                  <a:pt x="1506132" y="181941"/>
                </a:cubicBezTo>
                <a:cubicBezTo>
                  <a:pt x="1507849" y="181473"/>
                  <a:pt x="1508786" y="180224"/>
                  <a:pt x="1508943" y="178506"/>
                </a:cubicBezTo>
                <a:cubicBezTo>
                  <a:pt x="1508943" y="177725"/>
                  <a:pt x="1508474" y="176632"/>
                  <a:pt x="1507225" y="176944"/>
                </a:cubicBezTo>
                <a:close/>
                <a:moveTo>
                  <a:pt x="1777841" y="215234"/>
                </a:moveTo>
                <a:cubicBezTo>
                  <a:pt x="1774661" y="214766"/>
                  <a:pt x="1771225" y="216444"/>
                  <a:pt x="1766853" y="220270"/>
                </a:cubicBezTo>
                <a:cubicBezTo>
                  <a:pt x="1774192" y="217772"/>
                  <a:pt x="1778876" y="223393"/>
                  <a:pt x="1784498" y="225892"/>
                </a:cubicBezTo>
                <a:cubicBezTo>
                  <a:pt x="1785747" y="226360"/>
                  <a:pt x="1786371" y="226516"/>
                  <a:pt x="1787309" y="225736"/>
                </a:cubicBezTo>
                <a:cubicBezTo>
                  <a:pt x="1788245" y="224799"/>
                  <a:pt x="1788090" y="224174"/>
                  <a:pt x="1787309" y="223081"/>
                </a:cubicBezTo>
                <a:cubicBezTo>
                  <a:pt x="1783951" y="218318"/>
                  <a:pt x="1781023" y="215702"/>
                  <a:pt x="1777841" y="215234"/>
                </a:cubicBezTo>
                <a:close/>
                <a:moveTo>
                  <a:pt x="1630996" y="193411"/>
                </a:moveTo>
                <a:cubicBezTo>
                  <a:pt x="1630372" y="193411"/>
                  <a:pt x="1629904" y="193567"/>
                  <a:pt x="1629435" y="193724"/>
                </a:cubicBezTo>
                <a:cubicBezTo>
                  <a:pt x="1628186" y="194192"/>
                  <a:pt x="1628186" y="194816"/>
                  <a:pt x="1628342" y="197471"/>
                </a:cubicBezTo>
                <a:cubicBezTo>
                  <a:pt x="1628342" y="199657"/>
                  <a:pt x="1626780" y="200594"/>
                  <a:pt x="1625063" y="199033"/>
                </a:cubicBezTo>
                <a:cubicBezTo>
                  <a:pt x="1622408" y="196690"/>
                  <a:pt x="1620222" y="198096"/>
                  <a:pt x="1619285" y="200126"/>
                </a:cubicBezTo>
                <a:cubicBezTo>
                  <a:pt x="1616787" y="205123"/>
                  <a:pt x="1611790" y="205591"/>
                  <a:pt x="1607574" y="207465"/>
                </a:cubicBezTo>
                <a:cubicBezTo>
                  <a:pt x="1607574" y="207465"/>
                  <a:pt x="1607417" y="207465"/>
                  <a:pt x="1607417" y="207465"/>
                </a:cubicBezTo>
                <a:cubicBezTo>
                  <a:pt x="1606792" y="203561"/>
                  <a:pt x="1603982" y="200750"/>
                  <a:pt x="1601795" y="197627"/>
                </a:cubicBezTo>
                <a:cubicBezTo>
                  <a:pt x="1597423" y="200126"/>
                  <a:pt x="1594924" y="206684"/>
                  <a:pt x="1597110" y="211057"/>
                </a:cubicBezTo>
                <a:cubicBezTo>
                  <a:pt x="1597423" y="211682"/>
                  <a:pt x="1599297" y="211525"/>
                  <a:pt x="1600390" y="211681"/>
                </a:cubicBezTo>
                <a:cubicBezTo>
                  <a:pt x="1602576" y="209964"/>
                  <a:pt x="1604606" y="207778"/>
                  <a:pt x="1607574" y="207465"/>
                </a:cubicBezTo>
                <a:cubicBezTo>
                  <a:pt x="1607574" y="207621"/>
                  <a:pt x="1607574" y="207621"/>
                  <a:pt x="1607574" y="207621"/>
                </a:cubicBezTo>
                <a:cubicBezTo>
                  <a:pt x="1607574" y="207621"/>
                  <a:pt x="1607729" y="207621"/>
                  <a:pt x="1607729" y="207621"/>
                </a:cubicBezTo>
                <a:cubicBezTo>
                  <a:pt x="1609447" y="209495"/>
                  <a:pt x="1611321" y="211213"/>
                  <a:pt x="1613039" y="213087"/>
                </a:cubicBezTo>
                <a:cubicBezTo>
                  <a:pt x="1616318" y="218709"/>
                  <a:pt x="1622877" y="216991"/>
                  <a:pt x="1625375" y="215117"/>
                </a:cubicBezTo>
                <a:cubicBezTo>
                  <a:pt x="1629123" y="212774"/>
                  <a:pt x="1634120" y="208402"/>
                  <a:pt x="1631778" y="201844"/>
                </a:cubicBezTo>
                <a:cubicBezTo>
                  <a:pt x="1631309" y="198877"/>
                  <a:pt x="1632714" y="196378"/>
                  <a:pt x="1633963" y="194192"/>
                </a:cubicBezTo>
                <a:cubicBezTo>
                  <a:pt x="1632714" y="192786"/>
                  <a:pt x="1631934" y="193255"/>
                  <a:pt x="1630996" y="193411"/>
                </a:cubicBezTo>
                <a:close/>
                <a:moveTo>
                  <a:pt x="461462" y="24938"/>
                </a:moveTo>
                <a:cubicBezTo>
                  <a:pt x="457975" y="25122"/>
                  <a:pt x="457240" y="27692"/>
                  <a:pt x="457057" y="30813"/>
                </a:cubicBezTo>
                <a:cubicBezTo>
                  <a:pt x="456873" y="33383"/>
                  <a:pt x="457607" y="34668"/>
                  <a:pt x="460177" y="34301"/>
                </a:cubicBezTo>
                <a:cubicBezTo>
                  <a:pt x="463482" y="34117"/>
                  <a:pt x="464400" y="32465"/>
                  <a:pt x="463666" y="29711"/>
                </a:cubicBezTo>
                <a:cubicBezTo>
                  <a:pt x="463665" y="27508"/>
                  <a:pt x="464584" y="24938"/>
                  <a:pt x="461462" y="24938"/>
                </a:cubicBezTo>
                <a:close/>
                <a:moveTo>
                  <a:pt x="1258445" y="137867"/>
                </a:moveTo>
                <a:cubicBezTo>
                  <a:pt x="1256103" y="137555"/>
                  <a:pt x="1254542" y="139273"/>
                  <a:pt x="1254854" y="141147"/>
                </a:cubicBezTo>
                <a:cubicBezTo>
                  <a:pt x="1255323" y="143957"/>
                  <a:pt x="1257353" y="146144"/>
                  <a:pt x="1260476" y="146768"/>
                </a:cubicBezTo>
                <a:cubicBezTo>
                  <a:pt x="1261881" y="146925"/>
                  <a:pt x="1262662" y="145987"/>
                  <a:pt x="1262193" y="143957"/>
                </a:cubicBezTo>
                <a:cubicBezTo>
                  <a:pt x="1260788" y="142552"/>
                  <a:pt x="1262662" y="138336"/>
                  <a:pt x="1258445" y="137867"/>
                </a:cubicBezTo>
                <a:close/>
                <a:moveTo>
                  <a:pt x="386748" y="11904"/>
                </a:moveTo>
                <a:cubicBezTo>
                  <a:pt x="383627" y="13189"/>
                  <a:pt x="379589" y="16310"/>
                  <a:pt x="380139" y="19247"/>
                </a:cubicBezTo>
                <a:cubicBezTo>
                  <a:pt x="381241" y="23286"/>
                  <a:pt x="387481" y="21634"/>
                  <a:pt x="390787" y="24571"/>
                </a:cubicBezTo>
                <a:cubicBezTo>
                  <a:pt x="392438" y="26040"/>
                  <a:pt x="393172" y="23286"/>
                  <a:pt x="393172" y="21634"/>
                </a:cubicBezTo>
                <a:cubicBezTo>
                  <a:pt x="393172" y="16677"/>
                  <a:pt x="389317" y="10803"/>
                  <a:pt x="386748" y="11904"/>
                </a:cubicBezTo>
                <a:close/>
                <a:moveTo>
                  <a:pt x="714689" y="58855"/>
                </a:moveTo>
                <a:cubicBezTo>
                  <a:pt x="715626" y="61978"/>
                  <a:pt x="713909" y="66975"/>
                  <a:pt x="715158" y="66507"/>
                </a:cubicBezTo>
                <a:cubicBezTo>
                  <a:pt x="719998" y="64477"/>
                  <a:pt x="719842" y="68380"/>
                  <a:pt x="721092" y="70254"/>
                </a:cubicBezTo>
                <a:cubicBezTo>
                  <a:pt x="722810" y="72597"/>
                  <a:pt x="724058" y="71816"/>
                  <a:pt x="725776" y="70567"/>
                </a:cubicBezTo>
                <a:cubicBezTo>
                  <a:pt x="728275" y="68537"/>
                  <a:pt x="727807" y="66194"/>
                  <a:pt x="726869" y="63539"/>
                </a:cubicBezTo>
                <a:cubicBezTo>
                  <a:pt x="725933" y="60885"/>
                  <a:pt x="724214" y="59323"/>
                  <a:pt x="721560" y="61041"/>
                </a:cubicBezTo>
                <a:cubicBezTo>
                  <a:pt x="718750" y="62915"/>
                  <a:pt x="717500" y="60260"/>
                  <a:pt x="714689" y="58855"/>
                </a:cubicBezTo>
                <a:close/>
                <a:moveTo>
                  <a:pt x="480371" y="23286"/>
                </a:moveTo>
                <a:cubicBezTo>
                  <a:pt x="482206" y="27692"/>
                  <a:pt x="482941" y="30813"/>
                  <a:pt x="487530" y="29895"/>
                </a:cubicBezTo>
                <a:cubicBezTo>
                  <a:pt x="488632" y="29528"/>
                  <a:pt x="490284" y="28977"/>
                  <a:pt x="489734" y="27876"/>
                </a:cubicBezTo>
                <a:cubicBezTo>
                  <a:pt x="488081" y="24571"/>
                  <a:pt x="484777" y="24388"/>
                  <a:pt x="480371" y="23286"/>
                </a:cubicBezTo>
                <a:close/>
                <a:moveTo>
                  <a:pt x="808071" y="70254"/>
                </a:moveTo>
                <a:cubicBezTo>
                  <a:pt x="806040" y="69317"/>
                  <a:pt x="805885" y="71035"/>
                  <a:pt x="804947" y="71972"/>
                </a:cubicBezTo>
                <a:cubicBezTo>
                  <a:pt x="802605" y="74471"/>
                  <a:pt x="799325" y="76032"/>
                  <a:pt x="797140" y="78999"/>
                </a:cubicBezTo>
                <a:cubicBezTo>
                  <a:pt x="792611" y="85089"/>
                  <a:pt x="792767" y="85245"/>
                  <a:pt x="799794" y="88056"/>
                </a:cubicBezTo>
                <a:cubicBezTo>
                  <a:pt x="804479" y="89930"/>
                  <a:pt x="805885" y="87588"/>
                  <a:pt x="806821" y="84152"/>
                </a:cubicBezTo>
                <a:cubicBezTo>
                  <a:pt x="807759" y="80717"/>
                  <a:pt x="808226" y="77125"/>
                  <a:pt x="808852" y="73690"/>
                </a:cubicBezTo>
                <a:cubicBezTo>
                  <a:pt x="809008" y="72441"/>
                  <a:pt x="810100" y="71035"/>
                  <a:pt x="808071" y="70254"/>
                </a:cubicBezTo>
                <a:close/>
                <a:moveTo>
                  <a:pt x="1222373" y="129435"/>
                </a:moveTo>
                <a:cubicBezTo>
                  <a:pt x="1218313" y="128654"/>
                  <a:pt x="1219094" y="131777"/>
                  <a:pt x="1219094" y="133807"/>
                </a:cubicBezTo>
                <a:cubicBezTo>
                  <a:pt x="1219095" y="136774"/>
                  <a:pt x="1218470" y="139741"/>
                  <a:pt x="1220656" y="144426"/>
                </a:cubicBezTo>
                <a:cubicBezTo>
                  <a:pt x="1221593" y="139585"/>
                  <a:pt x="1225965" y="139429"/>
                  <a:pt x="1226589" y="135369"/>
                </a:cubicBezTo>
                <a:cubicBezTo>
                  <a:pt x="1227215" y="131777"/>
                  <a:pt x="1225965" y="130216"/>
                  <a:pt x="1222373" y="129435"/>
                </a:cubicBezTo>
                <a:close/>
                <a:moveTo>
                  <a:pt x="1769819" y="205435"/>
                </a:moveTo>
                <a:cubicBezTo>
                  <a:pt x="1768258" y="205748"/>
                  <a:pt x="1766071" y="206060"/>
                  <a:pt x="1766384" y="208246"/>
                </a:cubicBezTo>
                <a:cubicBezTo>
                  <a:pt x="1766696" y="209808"/>
                  <a:pt x="1768570" y="210744"/>
                  <a:pt x="1770288" y="210276"/>
                </a:cubicBezTo>
                <a:cubicBezTo>
                  <a:pt x="1771537" y="209964"/>
                  <a:pt x="1772942" y="209339"/>
                  <a:pt x="1772942" y="207465"/>
                </a:cubicBezTo>
                <a:cubicBezTo>
                  <a:pt x="1772474" y="206060"/>
                  <a:pt x="1771381" y="205123"/>
                  <a:pt x="1769819" y="205435"/>
                </a:cubicBezTo>
                <a:close/>
                <a:moveTo>
                  <a:pt x="1714852" y="196847"/>
                </a:moveTo>
                <a:cubicBezTo>
                  <a:pt x="1713135" y="200750"/>
                  <a:pt x="1714228" y="204655"/>
                  <a:pt x="1712979" y="207778"/>
                </a:cubicBezTo>
                <a:cubicBezTo>
                  <a:pt x="1709700" y="216366"/>
                  <a:pt x="1711886" y="220895"/>
                  <a:pt x="1720943" y="223237"/>
                </a:cubicBezTo>
                <a:cubicBezTo>
                  <a:pt x="1725627" y="224486"/>
                  <a:pt x="1728594" y="222456"/>
                  <a:pt x="1729531" y="219489"/>
                </a:cubicBezTo>
                <a:cubicBezTo>
                  <a:pt x="1730468" y="216678"/>
                  <a:pt x="1732186" y="211682"/>
                  <a:pt x="1726408" y="210432"/>
                </a:cubicBezTo>
                <a:cubicBezTo>
                  <a:pt x="1724534" y="210120"/>
                  <a:pt x="1722192" y="209339"/>
                  <a:pt x="1722504" y="207153"/>
                </a:cubicBezTo>
                <a:cubicBezTo>
                  <a:pt x="1722816" y="204810"/>
                  <a:pt x="1725003" y="205904"/>
                  <a:pt x="1726565" y="206060"/>
                </a:cubicBezTo>
                <a:cubicBezTo>
                  <a:pt x="1727813" y="206216"/>
                  <a:pt x="1729063" y="206216"/>
                  <a:pt x="1729063" y="204498"/>
                </a:cubicBezTo>
                <a:cubicBezTo>
                  <a:pt x="1729062" y="203093"/>
                  <a:pt x="1727813" y="201687"/>
                  <a:pt x="1727033" y="202156"/>
                </a:cubicBezTo>
                <a:cubicBezTo>
                  <a:pt x="1720943" y="205279"/>
                  <a:pt x="1719225" y="198408"/>
                  <a:pt x="1714852" y="196847"/>
                </a:cubicBezTo>
                <a:close/>
                <a:moveTo>
                  <a:pt x="441820" y="10436"/>
                </a:moveTo>
                <a:cubicBezTo>
                  <a:pt x="459994" y="12639"/>
                  <a:pt x="477617" y="16861"/>
                  <a:pt x="493772" y="25306"/>
                </a:cubicBezTo>
                <a:cubicBezTo>
                  <a:pt x="513781" y="35769"/>
                  <a:pt x="530119" y="49538"/>
                  <a:pt x="531221" y="74504"/>
                </a:cubicBezTo>
                <a:cubicBezTo>
                  <a:pt x="533424" y="78175"/>
                  <a:pt x="532689" y="82214"/>
                  <a:pt x="532322" y="85885"/>
                </a:cubicBezTo>
                <a:cubicBezTo>
                  <a:pt x="532322" y="112688"/>
                  <a:pt x="532323" y="139490"/>
                  <a:pt x="532139" y="166292"/>
                </a:cubicBezTo>
                <a:cubicBezTo>
                  <a:pt x="532139" y="170147"/>
                  <a:pt x="532323" y="174185"/>
                  <a:pt x="530670" y="177857"/>
                </a:cubicBezTo>
                <a:cubicBezTo>
                  <a:pt x="531038" y="178224"/>
                  <a:pt x="531038" y="178591"/>
                  <a:pt x="530670" y="178958"/>
                </a:cubicBezTo>
                <a:cubicBezTo>
                  <a:pt x="530854" y="184833"/>
                  <a:pt x="530120" y="190707"/>
                  <a:pt x="527366" y="196031"/>
                </a:cubicBezTo>
                <a:cubicBezTo>
                  <a:pt x="525347" y="206311"/>
                  <a:pt x="518738" y="213471"/>
                  <a:pt x="511579" y="220079"/>
                </a:cubicBezTo>
                <a:cubicBezTo>
                  <a:pt x="496158" y="234398"/>
                  <a:pt x="477067" y="241374"/>
                  <a:pt x="456690" y="244862"/>
                </a:cubicBezTo>
                <a:cubicBezTo>
                  <a:pt x="416303" y="252021"/>
                  <a:pt x="375917" y="251104"/>
                  <a:pt x="335898" y="242843"/>
                </a:cubicBezTo>
                <a:cubicBezTo>
                  <a:pt x="316438" y="238804"/>
                  <a:pt x="299549" y="230176"/>
                  <a:pt x="286883" y="214389"/>
                </a:cubicBezTo>
                <a:cubicBezTo>
                  <a:pt x="284496" y="212736"/>
                  <a:pt x="282293" y="211084"/>
                  <a:pt x="281192" y="208331"/>
                </a:cubicBezTo>
                <a:cubicBezTo>
                  <a:pt x="274583" y="192727"/>
                  <a:pt x="270912" y="176572"/>
                  <a:pt x="274400" y="159499"/>
                </a:cubicBezTo>
                <a:cubicBezTo>
                  <a:pt x="274767" y="159132"/>
                  <a:pt x="275134" y="158949"/>
                  <a:pt x="275684" y="158581"/>
                </a:cubicBezTo>
                <a:cubicBezTo>
                  <a:pt x="275684" y="157664"/>
                  <a:pt x="275501" y="156746"/>
                  <a:pt x="275318" y="155828"/>
                </a:cubicBezTo>
                <a:cubicBezTo>
                  <a:pt x="275318" y="135267"/>
                  <a:pt x="275134" y="114523"/>
                  <a:pt x="275501" y="93963"/>
                </a:cubicBezTo>
                <a:cubicBezTo>
                  <a:pt x="275868" y="76523"/>
                  <a:pt x="277887" y="59451"/>
                  <a:pt x="289086" y="44948"/>
                </a:cubicBezTo>
                <a:cubicBezTo>
                  <a:pt x="298999" y="30629"/>
                  <a:pt x="313685" y="23286"/>
                  <a:pt x="329289" y="17963"/>
                </a:cubicBezTo>
                <a:cubicBezTo>
                  <a:pt x="366187" y="5663"/>
                  <a:pt x="403820" y="6030"/>
                  <a:pt x="441820" y="10436"/>
                </a:cubicBezTo>
                <a:close/>
                <a:moveTo>
                  <a:pt x="1149916" y="106804"/>
                </a:moveTo>
                <a:cubicBezTo>
                  <a:pt x="1143190" y="109792"/>
                  <a:pt x="1136652" y="112781"/>
                  <a:pt x="1128432" y="116517"/>
                </a:cubicBezTo>
                <a:cubicBezTo>
                  <a:pt x="1128805" y="111661"/>
                  <a:pt x="1129180" y="108671"/>
                  <a:pt x="1129366" y="105869"/>
                </a:cubicBezTo>
                <a:cubicBezTo>
                  <a:pt x="1120772" y="100638"/>
                  <a:pt x="1120586" y="108111"/>
                  <a:pt x="1118905" y="112034"/>
                </a:cubicBezTo>
                <a:cubicBezTo>
                  <a:pt x="1122827" y="118386"/>
                  <a:pt x="1126377" y="124177"/>
                  <a:pt x="1130860" y="131650"/>
                </a:cubicBezTo>
                <a:cubicBezTo>
                  <a:pt x="1132729" y="126045"/>
                  <a:pt x="1133849" y="122870"/>
                  <a:pt x="1134783" y="119880"/>
                </a:cubicBezTo>
                <a:cubicBezTo>
                  <a:pt x="1148422" y="123056"/>
                  <a:pt x="1150850" y="120814"/>
                  <a:pt x="1149916" y="106804"/>
                </a:cubicBezTo>
                <a:close/>
                <a:moveTo>
                  <a:pt x="1725939" y="185037"/>
                </a:moveTo>
                <a:cubicBezTo>
                  <a:pt x="1724534" y="185486"/>
                  <a:pt x="1723206" y="186462"/>
                  <a:pt x="1721723" y="187165"/>
                </a:cubicBezTo>
                <a:cubicBezTo>
                  <a:pt x="1719225" y="188414"/>
                  <a:pt x="1716414" y="189663"/>
                  <a:pt x="1717039" y="192474"/>
                </a:cubicBezTo>
                <a:cubicBezTo>
                  <a:pt x="1717664" y="195441"/>
                  <a:pt x="1721411" y="194348"/>
                  <a:pt x="1723754" y="195129"/>
                </a:cubicBezTo>
                <a:cubicBezTo>
                  <a:pt x="1727189" y="196222"/>
                  <a:pt x="1727658" y="194036"/>
                  <a:pt x="1728282" y="191693"/>
                </a:cubicBezTo>
                <a:cubicBezTo>
                  <a:pt x="1728906" y="189663"/>
                  <a:pt x="1729999" y="187789"/>
                  <a:pt x="1730624" y="186072"/>
                </a:cubicBezTo>
                <a:cubicBezTo>
                  <a:pt x="1728828" y="184666"/>
                  <a:pt x="1727345" y="184588"/>
                  <a:pt x="1725939" y="185037"/>
                </a:cubicBezTo>
                <a:close/>
                <a:moveTo>
                  <a:pt x="794095" y="46382"/>
                </a:moveTo>
                <a:cubicBezTo>
                  <a:pt x="792455" y="45269"/>
                  <a:pt x="790113" y="45191"/>
                  <a:pt x="787146" y="45581"/>
                </a:cubicBezTo>
                <a:cubicBezTo>
                  <a:pt x="780743" y="46362"/>
                  <a:pt x="778869" y="49642"/>
                  <a:pt x="777932" y="54639"/>
                </a:cubicBezTo>
                <a:cubicBezTo>
                  <a:pt x="777620" y="56044"/>
                  <a:pt x="777464" y="57293"/>
                  <a:pt x="775903" y="58074"/>
                </a:cubicBezTo>
                <a:cubicBezTo>
                  <a:pt x="774497" y="58855"/>
                  <a:pt x="771687" y="59167"/>
                  <a:pt x="773560" y="61666"/>
                </a:cubicBezTo>
                <a:cubicBezTo>
                  <a:pt x="775122" y="63852"/>
                  <a:pt x="777464" y="64164"/>
                  <a:pt x="779806" y="62446"/>
                </a:cubicBezTo>
                <a:cubicBezTo>
                  <a:pt x="783398" y="60104"/>
                  <a:pt x="786990" y="58386"/>
                  <a:pt x="791362" y="57606"/>
                </a:cubicBezTo>
                <a:cubicBezTo>
                  <a:pt x="793704" y="57137"/>
                  <a:pt x="796671" y="55732"/>
                  <a:pt x="796827" y="53389"/>
                </a:cubicBezTo>
                <a:cubicBezTo>
                  <a:pt x="796672" y="49642"/>
                  <a:pt x="795734" y="47495"/>
                  <a:pt x="794095" y="46382"/>
                </a:cubicBezTo>
                <a:close/>
                <a:moveTo>
                  <a:pt x="1463814" y="138217"/>
                </a:moveTo>
                <a:cubicBezTo>
                  <a:pt x="1461784" y="138530"/>
                  <a:pt x="1460847" y="140404"/>
                  <a:pt x="1462877" y="142277"/>
                </a:cubicBezTo>
                <a:cubicBezTo>
                  <a:pt x="1459753" y="145244"/>
                  <a:pt x="1457567" y="152272"/>
                  <a:pt x="1452102" y="144620"/>
                </a:cubicBezTo>
                <a:cubicBezTo>
                  <a:pt x="1451477" y="143839"/>
                  <a:pt x="1450540" y="143527"/>
                  <a:pt x="1449760" y="144464"/>
                </a:cubicBezTo>
                <a:cubicBezTo>
                  <a:pt x="1449447" y="144932"/>
                  <a:pt x="1448979" y="145869"/>
                  <a:pt x="1449135" y="146181"/>
                </a:cubicBezTo>
                <a:cubicBezTo>
                  <a:pt x="1453819" y="152896"/>
                  <a:pt x="1452570" y="159455"/>
                  <a:pt x="1448823" y="166170"/>
                </a:cubicBezTo>
                <a:cubicBezTo>
                  <a:pt x="1447105" y="169136"/>
                  <a:pt x="1449760" y="171635"/>
                  <a:pt x="1451946" y="173197"/>
                </a:cubicBezTo>
                <a:cubicBezTo>
                  <a:pt x="1453508" y="174446"/>
                  <a:pt x="1455849" y="176164"/>
                  <a:pt x="1457724" y="174758"/>
                </a:cubicBezTo>
                <a:cubicBezTo>
                  <a:pt x="1459910" y="173040"/>
                  <a:pt x="1458348" y="170386"/>
                  <a:pt x="1457880" y="168200"/>
                </a:cubicBezTo>
                <a:cubicBezTo>
                  <a:pt x="1457567" y="167106"/>
                  <a:pt x="1457255" y="165857"/>
                  <a:pt x="1457411" y="164764"/>
                </a:cubicBezTo>
                <a:cubicBezTo>
                  <a:pt x="1457568" y="163046"/>
                  <a:pt x="1455694" y="160548"/>
                  <a:pt x="1458036" y="159767"/>
                </a:cubicBezTo>
                <a:cubicBezTo>
                  <a:pt x="1460690" y="158986"/>
                  <a:pt x="1460534" y="161797"/>
                  <a:pt x="1460691" y="163515"/>
                </a:cubicBezTo>
                <a:cubicBezTo>
                  <a:pt x="1460847" y="164608"/>
                  <a:pt x="1462096" y="165701"/>
                  <a:pt x="1462252" y="165389"/>
                </a:cubicBezTo>
                <a:cubicBezTo>
                  <a:pt x="1465063" y="160236"/>
                  <a:pt x="1468187" y="164764"/>
                  <a:pt x="1471153" y="164608"/>
                </a:cubicBezTo>
                <a:cubicBezTo>
                  <a:pt x="1473651" y="164608"/>
                  <a:pt x="1474901" y="162578"/>
                  <a:pt x="1473651" y="159142"/>
                </a:cubicBezTo>
                <a:cubicBezTo>
                  <a:pt x="1472402" y="156175"/>
                  <a:pt x="1469904" y="152428"/>
                  <a:pt x="1471778" y="149929"/>
                </a:cubicBezTo>
                <a:cubicBezTo>
                  <a:pt x="1474588" y="146494"/>
                  <a:pt x="1472715" y="144464"/>
                  <a:pt x="1471309" y="141965"/>
                </a:cubicBezTo>
                <a:cubicBezTo>
                  <a:pt x="1470216" y="138061"/>
                  <a:pt x="1466937" y="137749"/>
                  <a:pt x="1463814" y="138217"/>
                </a:cubicBezTo>
                <a:close/>
                <a:moveTo>
                  <a:pt x="721873" y="24969"/>
                </a:moveTo>
                <a:cubicBezTo>
                  <a:pt x="717343" y="27155"/>
                  <a:pt x="719842" y="33714"/>
                  <a:pt x="718280" y="38086"/>
                </a:cubicBezTo>
                <a:cubicBezTo>
                  <a:pt x="716563" y="44645"/>
                  <a:pt x="722341" y="42458"/>
                  <a:pt x="724371" y="42771"/>
                </a:cubicBezTo>
                <a:cubicBezTo>
                  <a:pt x="729524" y="43864"/>
                  <a:pt x="735146" y="39179"/>
                  <a:pt x="735302" y="34963"/>
                </a:cubicBezTo>
                <a:cubicBezTo>
                  <a:pt x="735458" y="30903"/>
                  <a:pt x="726089" y="22939"/>
                  <a:pt x="721873" y="24969"/>
                </a:cubicBezTo>
                <a:close/>
                <a:moveTo>
                  <a:pt x="634581" y="10915"/>
                </a:moveTo>
                <a:cubicBezTo>
                  <a:pt x="625212" y="10915"/>
                  <a:pt x="616780" y="10915"/>
                  <a:pt x="608659" y="10915"/>
                </a:cubicBezTo>
                <a:cubicBezTo>
                  <a:pt x="609596" y="20284"/>
                  <a:pt x="611002" y="28404"/>
                  <a:pt x="622870" y="28717"/>
                </a:cubicBezTo>
                <a:cubicBezTo>
                  <a:pt x="626149" y="28873"/>
                  <a:pt x="628335" y="28404"/>
                  <a:pt x="628647" y="25750"/>
                </a:cubicBezTo>
                <a:cubicBezTo>
                  <a:pt x="629584" y="20596"/>
                  <a:pt x="631614" y="15912"/>
                  <a:pt x="634581" y="10915"/>
                </a:cubicBezTo>
                <a:close/>
                <a:moveTo>
                  <a:pt x="1335587" y="107573"/>
                </a:moveTo>
                <a:cubicBezTo>
                  <a:pt x="1340428" y="107573"/>
                  <a:pt x="1342458" y="108510"/>
                  <a:pt x="1342146" y="113663"/>
                </a:cubicBezTo>
                <a:cubicBezTo>
                  <a:pt x="1341834" y="123969"/>
                  <a:pt x="1341990" y="134120"/>
                  <a:pt x="1342145" y="144426"/>
                </a:cubicBezTo>
                <a:cubicBezTo>
                  <a:pt x="1342145" y="148018"/>
                  <a:pt x="1341053" y="149423"/>
                  <a:pt x="1337305" y="149423"/>
                </a:cubicBezTo>
                <a:cubicBezTo>
                  <a:pt x="1313569" y="149423"/>
                  <a:pt x="1289677" y="149579"/>
                  <a:pt x="1265941" y="149579"/>
                </a:cubicBezTo>
                <a:cubicBezTo>
                  <a:pt x="1251419" y="149579"/>
                  <a:pt x="1236896" y="149423"/>
                  <a:pt x="1222373" y="149735"/>
                </a:cubicBezTo>
                <a:cubicBezTo>
                  <a:pt x="1217845" y="149891"/>
                  <a:pt x="1216127" y="148642"/>
                  <a:pt x="1216283" y="143801"/>
                </a:cubicBezTo>
                <a:cubicBezTo>
                  <a:pt x="1216752" y="133807"/>
                  <a:pt x="1216752" y="123813"/>
                  <a:pt x="1216284" y="113819"/>
                </a:cubicBezTo>
                <a:cubicBezTo>
                  <a:pt x="1216127" y="108510"/>
                  <a:pt x="1218001" y="107573"/>
                  <a:pt x="1222842" y="107573"/>
                </a:cubicBezTo>
                <a:cubicBezTo>
                  <a:pt x="1241581" y="107885"/>
                  <a:pt x="1260476" y="107729"/>
                  <a:pt x="1279215" y="107729"/>
                </a:cubicBezTo>
                <a:cubicBezTo>
                  <a:pt x="1297954" y="107729"/>
                  <a:pt x="1316849" y="107885"/>
                  <a:pt x="1335587" y="107573"/>
                </a:cubicBezTo>
                <a:close/>
                <a:moveTo>
                  <a:pt x="916210" y="46781"/>
                </a:moveTo>
                <a:cubicBezTo>
                  <a:pt x="915630" y="54707"/>
                  <a:pt x="915243" y="60894"/>
                  <a:pt x="914857" y="65921"/>
                </a:cubicBezTo>
                <a:cubicBezTo>
                  <a:pt x="905770" y="66307"/>
                  <a:pt x="898423" y="66501"/>
                  <a:pt x="891270" y="66694"/>
                </a:cubicBezTo>
                <a:cubicBezTo>
                  <a:pt x="887596" y="66887"/>
                  <a:pt x="882570" y="65727"/>
                  <a:pt x="880637" y="67661"/>
                </a:cubicBezTo>
                <a:cubicBezTo>
                  <a:pt x="875223" y="72881"/>
                  <a:pt x="870776" y="79647"/>
                  <a:pt x="865556" y="86221"/>
                </a:cubicBezTo>
                <a:cubicBezTo>
                  <a:pt x="879476" y="100914"/>
                  <a:pt x="895137" y="100141"/>
                  <a:pt x="910217" y="90667"/>
                </a:cubicBezTo>
                <a:cubicBezTo>
                  <a:pt x="912150" y="95888"/>
                  <a:pt x="913697" y="99754"/>
                  <a:pt x="914470" y="101881"/>
                </a:cubicBezTo>
                <a:cubicBezTo>
                  <a:pt x="924136" y="99368"/>
                  <a:pt x="932450" y="97241"/>
                  <a:pt x="941731" y="94728"/>
                </a:cubicBezTo>
                <a:cubicBezTo>
                  <a:pt x="936123" y="89508"/>
                  <a:pt x="925876" y="87961"/>
                  <a:pt x="925877" y="76748"/>
                </a:cubicBezTo>
                <a:cubicBezTo>
                  <a:pt x="928390" y="78681"/>
                  <a:pt x="930323" y="80034"/>
                  <a:pt x="934189" y="82934"/>
                </a:cubicBezTo>
                <a:cubicBezTo>
                  <a:pt x="932257" y="73461"/>
                  <a:pt x="929357" y="66307"/>
                  <a:pt x="929743" y="59347"/>
                </a:cubicBezTo>
                <a:cubicBezTo>
                  <a:pt x="930517" y="47167"/>
                  <a:pt x="920270" y="51808"/>
                  <a:pt x="916210" y="46781"/>
                </a:cubicBezTo>
                <a:close/>
                <a:moveTo>
                  <a:pt x="1147674" y="65330"/>
                </a:moveTo>
                <a:cubicBezTo>
                  <a:pt x="1146740" y="65517"/>
                  <a:pt x="1145992" y="65890"/>
                  <a:pt x="1145058" y="66077"/>
                </a:cubicBezTo>
                <a:cubicBezTo>
                  <a:pt x="1146179" y="70374"/>
                  <a:pt x="1147113" y="74484"/>
                  <a:pt x="1148047" y="78594"/>
                </a:cubicBezTo>
                <a:cubicBezTo>
                  <a:pt x="1145246" y="80649"/>
                  <a:pt x="1142069" y="83078"/>
                  <a:pt x="1138893" y="85319"/>
                </a:cubicBezTo>
                <a:cubicBezTo>
                  <a:pt x="1139267" y="86440"/>
                  <a:pt x="1139828" y="87561"/>
                  <a:pt x="1140202" y="88682"/>
                </a:cubicBezTo>
                <a:cubicBezTo>
                  <a:pt x="1147861" y="84759"/>
                  <a:pt x="1155147" y="98210"/>
                  <a:pt x="1163927" y="86441"/>
                </a:cubicBezTo>
                <a:cubicBezTo>
                  <a:pt x="1158696" y="79715"/>
                  <a:pt x="1153092" y="72429"/>
                  <a:pt x="1147674" y="65330"/>
                </a:cubicBezTo>
                <a:close/>
                <a:moveTo>
                  <a:pt x="821500" y="10758"/>
                </a:moveTo>
                <a:cubicBezTo>
                  <a:pt x="816191" y="12008"/>
                  <a:pt x="810725" y="7948"/>
                  <a:pt x="806353" y="13257"/>
                </a:cubicBezTo>
                <a:cubicBezTo>
                  <a:pt x="802293" y="9197"/>
                  <a:pt x="799950" y="12945"/>
                  <a:pt x="797140" y="15131"/>
                </a:cubicBezTo>
                <a:cubicBezTo>
                  <a:pt x="797608" y="16068"/>
                  <a:pt x="797921" y="17317"/>
                  <a:pt x="798545" y="18254"/>
                </a:cubicBezTo>
                <a:cubicBezTo>
                  <a:pt x="803230" y="24500"/>
                  <a:pt x="807290" y="30903"/>
                  <a:pt x="806977" y="39179"/>
                </a:cubicBezTo>
                <a:cubicBezTo>
                  <a:pt x="806822" y="43551"/>
                  <a:pt x="808070" y="47924"/>
                  <a:pt x="814005" y="47768"/>
                </a:cubicBezTo>
                <a:cubicBezTo>
                  <a:pt x="816347" y="35744"/>
                  <a:pt x="818846" y="23563"/>
                  <a:pt x="821500" y="10758"/>
                </a:cubicBezTo>
                <a:close/>
                <a:moveTo>
                  <a:pt x="904416" y="21647"/>
                </a:moveTo>
                <a:cubicBezTo>
                  <a:pt x="903257" y="22807"/>
                  <a:pt x="902097" y="23774"/>
                  <a:pt x="900936" y="24934"/>
                </a:cubicBezTo>
                <a:cubicBezTo>
                  <a:pt x="904224" y="29961"/>
                  <a:pt x="907703" y="35181"/>
                  <a:pt x="910990" y="40208"/>
                </a:cubicBezTo>
                <a:cubicBezTo>
                  <a:pt x="911957" y="40014"/>
                  <a:pt x="913116" y="39821"/>
                  <a:pt x="914276" y="39628"/>
                </a:cubicBezTo>
                <a:cubicBezTo>
                  <a:pt x="914084" y="35761"/>
                  <a:pt x="915050" y="31314"/>
                  <a:pt x="913310" y="28221"/>
                </a:cubicBezTo>
                <a:cubicBezTo>
                  <a:pt x="911763" y="25321"/>
                  <a:pt x="907510" y="23774"/>
                  <a:pt x="904416" y="21647"/>
                </a:cubicBezTo>
                <a:close/>
                <a:moveTo>
                  <a:pt x="821187" y="7792"/>
                </a:moveTo>
                <a:cubicBezTo>
                  <a:pt x="823687" y="7792"/>
                  <a:pt x="825560" y="7635"/>
                  <a:pt x="824780" y="11539"/>
                </a:cubicBezTo>
                <a:cubicBezTo>
                  <a:pt x="821344" y="26687"/>
                  <a:pt x="818065" y="41990"/>
                  <a:pt x="814785" y="57137"/>
                </a:cubicBezTo>
                <a:cubicBezTo>
                  <a:pt x="814629" y="57606"/>
                  <a:pt x="814629" y="58074"/>
                  <a:pt x="814473" y="58543"/>
                </a:cubicBezTo>
                <a:cubicBezTo>
                  <a:pt x="810101" y="80092"/>
                  <a:pt x="805884" y="101798"/>
                  <a:pt x="801356" y="123348"/>
                </a:cubicBezTo>
                <a:cubicBezTo>
                  <a:pt x="793236" y="162075"/>
                  <a:pt x="785116" y="200958"/>
                  <a:pt x="776995" y="239684"/>
                </a:cubicBezTo>
                <a:cubicBezTo>
                  <a:pt x="776839" y="240622"/>
                  <a:pt x="776371" y="241402"/>
                  <a:pt x="776059" y="242339"/>
                </a:cubicBezTo>
                <a:cubicBezTo>
                  <a:pt x="776683" y="248273"/>
                  <a:pt x="773716" y="249679"/>
                  <a:pt x="768094" y="249679"/>
                </a:cubicBezTo>
                <a:cubicBezTo>
                  <a:pt x="722184" y="249366"/>
                  <a:pt x="676431" y="249366"/>
                  <a:pt x="630521" y="249678"/>
                </a:cubicBezTo>
                <a:cubicBezTo>
                  <a:pt x="624275" y="249835"/>
                  <a:pt x="621933" y="247961"/>
                  <a:pt x="622557" y="242027"/>
                </a:cubicBezTo>
                <a:cubicBezTo>
                  <a:pt x="615218" y="211733"/>
                  <a:pt x="607723" y="181594"/>
                  <a:pt x="600540" y="151456"/>
                </a:cubicBezTo>
                <a:cubicBezTo>
                  <a:pt x="589608" y="105702"/>
                  <a:pt x="578989" y="59948"/>
                  <a:pt x="567902" y="14350"/>
                </a:cubicBezTo>
                <a:cubicBezTo>
                  <a:pt x="566653" y="9197"/>
                  <a:pt x="567122" y="7635"/>
                  <a:pt x="573056" y="7635"/>
                </a:cubicBezTo>
                <a:cubicBezTo>
                  <a:pt x="603662" y="7948"/>
                  <a:pt x="634425" y="7948"/>
                  <a:pt x="665032" y="7635"/>
                </a:cubicBezTo>
                <a:cubicBezTo>
                  <a:pt x="670340" y="7635"/>
                  <a:pt x="672059" y="9353"/>
                  <a:pt x="672995" y="14506"/>
                </a:cubicBezTo>
                <a:cubicBezTo>
                  <a:pt x="681585" y="65570"/>
                  <a:pt x="690641" y="116477"/>
                  <a:pt x="696263" y="168009"/>
                </a:cubicBezTo>
                <a:cubicBezTo>
                  <a:pt x="696263" y="168945"/>
                  <a:pt x="696732" y="169726"/>
                  <a:pt x="697669" y="172069"/>
                </a:cubicBezTo>
                <a:cubicBezTo>
                  <a:pt x="700010" y="153017"/>
                  <a:pt x="702041" y="135684"/>
                  <a:pt x="704383" y="118194"/>
                </a:cubicBezTo>
                <a:cubicBezTo>
                  <a:pt x="707350" y="96332"/>
                  <a:pt x="710786" y="74471"/>
                  <a:pt x="713753" y="52609"/>
                </a:cubicBezTo>
                <a:cubicBezTo>
                  <a:pt x="715470" y="39491"/>
                  <a:pt x="717031" y="26374"/>
                  <a:pt x="718593" y="13257"/>
                </a:cubicBezTo>
                <a:cubicBezTo>
                  <a:pt x="718905" y="9822"/>
                  <a:pt x="720155" y="7792"/>
                  <a:pt x="724214" y="7792"/>
                </a:cubicBezTo>
                <a:cubicBezTo>
                  <a:pt x="747170" y="8104"/>
                  <a:pt x="769969" y="8104"/>
                  <a:pt x="792767" y="8104"/>
                </a:cubicBezTo>
                <a:cubicBezTo>
                  <a:pt x="802293" y="7948"/>
                  <a:pt x="811662" y="7948"/>
                  <a:pt x="821187" y="7792"/>
                </a:cubicBezTo>
                <a:close/>
                <a:moveTo>
                  <a:pt x="1490048" y="101677"/>
                </a:moveTo>
                <a:cubicBezTo>
                  <a:pt x="1487862" y="102145"/>
                  <a:pt x="1487862" y="104644"/>
                  <a:pt x="1487705" y="106361"/>
                </a:cubicBezTo>
                <a:cubicBezTo>
                  <a:pt x="1487393" y="107923"/>
                  <a:pt x="1488331" y="109172"/>
                  <a:pt x="1490204" y="108391"/>
                </a:cubicBezTo>
                <a:cubicBezTo>
                  <a:pt x="1491453" y="107767"/>
                  <a:pt x="1493484" y="107454"/>
                  <a:pt x="1493640" y="105424"/>
                </a:cubicBezTo>
                <a:cubicBezTo>
                  <a:pt x="1492078" y="104487"/>
                  <a:pt x="1492390" y="101208"/>
                  <a:pt x="1490048" y="101677"/>
                </a:cubicBezTo>
                <a:close/>
                <a:moveTo>
                  <a:pt x="1008870" y="23670"/>
                </a:moveTo>
                <a:cubicBezTo>
                  <a:pt x="1004013" y="26098"/>
                  <a:pt x="1000089" y="28154"/>
                  <a:pt x="993364" y="31516"/>
                </a:cubicBezTo>
                <a:cubicBezTo>
                  <a:pt x="1000089" y="34132"/>
                  <a:pt x="1000650" y="43286"/>
                  <a:pt x="1009056" y="37121"/>
                </a:cubicBezTo>
                <a:cubicBezTo>
                  <a:pt x="1016529" y="31703"/>
                  <a:pt x="1008870" y="28527"/>
                  <a:pt x="1008870" y="23670"/>
                </a:cubicBezTo>
                <a:close/>
                <a:moveTo>
                  <a:pt x="1139454" y="35066"/>
                </a:moveTo>
                <a:cubicBezTo>
                  <a:pt x="1136839" y="36748"/>
                  <a:pt x="1133850" y="38802"/>
                  <a:pt x="1130487" y="41231"/>
                </a:cubicBezTo>
                <a:cubicBezTo>
                  <a:pt x="1130113" y="51879"/>
                  <a:pt x="1129740" y="63275"/>
                  <a:pt x="1129739" y="74671"/>
                </a:cubicBezTo>
                <a:cubicBezTo>
                  <a:pt x="1130673" y="74857"/>
                  <a:pt x="1131421" y="74857"/>
                  <a:pt x="1132356" y="74857"/>
                </a:cubicBezTo>
                <a:cubicBezTo>
                  <a:pt x="1135531" y="68132"/>
                  <a:pt x="1137772" y="60660"/>
                  <a:pt x="1142256" y="55055"/>
                </a:cubicBezTo>
                <a:cubicBezTo>
                  <a:pt x="1146366" y="50011"/>
                  <a:pt x="1147674" y="48890"/>
                  <a:pt x="1144311" y="43846"/>
                </a:cubicBezTo>
                <a:cubicBezTo>
                  <a:pt x="1142256" y="40857"/>
                  <a:pt x="1140762" y="37308"/>
                  <a:pt x="1139454" y="35066"/>
                </a:cubicBezTo>
                <a:close/>
                <a:moveTo>
                  <a:pt x="1082102" y="24231"/>
                </a:moveTo>
                <a:cubicBezTo>
                  <a:pt x="1072948" y="26659"/>
                  <a:pt x="1064541" y="29088"/>
                  <a:pt x="1056134" y="31516"/>
                </a:cubicBezTo>
                <a:cubicBezTo>
                  <a:pt x="1063046" y="34318"/>
                  <a:pt x="1069772" y="36373"/>
                  <a:pt x="1076497" y="36373"/>
                </a:cubicBezTo>
                <a:cubicBezTo>
                  <a:pt x="1083036" y="36561"/>
                  <a:pt x="1085278" y="32264"/>
                  <a:pt x="1082102" y="24231"/>
                </a:cubicBezTo>
                <a:close/>
                <a:moveTo>
                  <a:pt x="948304" y="1154"/>
                </a:moveTo>
                <a:cubicBezTo>
                  <a:pt x="948110" y="86801"/>
                  <a:pt x="947917" y="171288"/>
                  <a:pt x="947724" y="257321"/>
                </a:cubicBezTo>
                <a:cubicBezTo>
                  <a:pt x="922590" y="256548"/>
                  <a:pt x="898617" y="255774"/>
                  <a:pt x="874063" y="255001"/>
                </a:cubicBezTo>
                <a:cubicBezTo>
                  <a:pt x="873483" y="249395"/>
                  <a:pt x="872904" y="245528"/>
                  <a:pt x="872516" y="241854"/>
                </a:cubicBezTo>
                <a:cubicBezTo>
                  <a:pt x="864784" y="240308"/>
                  <a:pt x="859370" y="237215"/>
                  <a:pt x="859563" y="227354"/>
                </a:cubicBezTo>
                <a:cubicBezTo>
                  <a:pt x="860143" y="166648"/>
                  <a:pt x="860142" y="105747"/>
                  <a:pt x="860337" y="45041"/>
                </a:cubicBezTo>
                <a:cubicBezTo>
                  <a:pt x="860337" y="32474"/>
                  <a:pt x="860529" y="20101"/>
                  <a:pt x="860337" y="7534"/>
                </a:cubicBezTo>
                <a:cubicBezTo>
                  <a:pt x="860143" y="2700"/>
                  <a:pt x="861689" y="574"/>
                  <a:pt x="866910" y="767"/>
                </a:cubicBezTo>
                <a:cubicBezTo>
                  <a:pt x="878703" y="1154"/>
                  <a:pt x="891463" y="-1746"/>
                  <a:pt x="902290" y="1734"/>
                </a:cubicBezTo>
                <a:cubicBezTo>
                  <a:pt x="912150" y="4828"/>
                  <a:pt x="920077" y="961"/>
                  <a:pt x="928776" y="961"/>
                </a:cubicBezTo>
                <a:cubicBezTo>
                  <a:pt x="934770" y="961"/>
                  <a:pt x="940957" y="961"/>
                  <a:pt x="948304" y="1154"/>
                </a:cubicBezTo>
                <a:close/>
                <a:moveTo>
                  <a:pt x="1439044" y="69118"/>
                </a:moveTo>
                <a:cubicBezTo>
                  <a:pt x="1438243" y="69079"/>
                  <a:pt x="1437424" y="69587"/>
                  <a:pt x="1436174" y="69821"/>
                </a:cubicBezTo>
                <a:cubicBezTo>
                  <a:pt x="1433051" y="70445"/>
                  <a:pt x="1432270" y="73256"/>
                  <a:pt x="1429459" y="74818"/>
                </a:cubicBezTo>
                <a:cubicBezTo>
                  <a:pt x="1436799" y="77941"/>
                  <a:pt x="1442420" y="82938"/>
                  <a:pt x="1449916" y="83562"/>
                </a:cubicBezTo>
                <a:cubicBezTo>
                  <a:pt x="1452102" y="83719"/>
                  <a:pt x="1454288" y="84812"/>
                  <a:pt x="1455226" y="86842"/>
                </a:cubicBezTo>
                <a:cubicBezTo>
                  <a:pt x="1457255" y="91370"/>
                  <a:pt x="1458973" y="95118"/>
                  <a:pt x="1465063" y="91370"/>
                </a:cubicBezTo>
                <a:cubicBezTo>
                  <a:pt x="1467249" y="90121"/>
                  <a:pt x="1469279" y="93088"/>
                  <a:pt x="1469748" y="94806"/>
                </a:cubicBezTo>
                <a:cubicBezTo>
                  <a:pt x="1471310" y="100896"/>
                  <a:pt x="1475837" y="102770"/>
                  <a:pt x="1481303" y="104019"/>
                </a:cubicBezTo>
                <a:cubicBezTo>
                  <a:pt x="1480678" y="98710"/>
                  <a:pt x="1481615" y="92776"/>
                  <a:pt x="1473808" y="92151"/>
                </a:cubicBezTo>
                <a:cubicBezTo>
                  <a:pt x="1472090" y="91995"/>
                  <a:pt x="1469903" y="90277"/>
                  <a:pt x="1470997" y="89028"/>
                </a:cubicBezTo>
                <a:cubicBezTo>
                  <a:pt x="1476774" y="82469"/>
                  <a:pt x="1469123" y="84187"/>
                  <a:pt x="1467093" y="82782"/>
                </a:cubicBezTo>
                <a:cubicBezTo>
                  <a:pt x="1464751" y="81064"/>
                  <a:pt x="1462096" y="81689"/>
                  <a:pt x="1459441" y="81845"/>
                </a:cubicBezTo>
                <a:cubicBezTo>
                  <a:pt x="1451477" y="82157"/>
                  <a:pt x="1445231" y="77316"/>
                  <a:pt x="1441796" y="71694"/>
                </a:cubicBezTo>
                <a:cubicBezTo>
                  <a:pt x="1440624" y="69743"/>
                  <a:pt x="1439843" y="69157"/>
                  <a:pt x="1439044" y="69118"/>
                </a:cubicBezTo>
                <a:close/>
                <a:moveTo>
                  <a:pt x="1145805" y="24978"/>
                </a:moveTo>
                <a:cubicBezTo>
                  <a:pt x="1145058" y="26285"/>
                  <a:pt x="1144124" y="27406"/>
                  <a:pt x="1143565" y="28527"/>
                </a:cubicBezTo>
                <a:cubicBezTo>
                  <a:pt x="1146926" y="33572"/>
                  <a:pt x="1150476" y="38802"/>
                  <a:pt x="1153839" y="43846"/>
                </a:cubicBezTo>
                <a:cubicBezTo>
                  <a:pt x="1155333" y="43472"/>
                  <a:pt x="1156828" y="43099"/>
                  <a:pt x="1158323" y="42725"/>
                </a:cubicBezTo>
                <a:cubicBezTo>
                  <a:pt x="1159256" y="38242"/>
                  <a:pt x="1162432" y="31143"/>
                  <a:pt x="1160751" y="29835"/>
                </a:cubicBezTo>
                <a:cubicBezTo>
                  <a:pt x="1157014" y="26659"/>
                  <a:pt x="1150850" y="26473"/>
                  <a:pt x="1145805" y="24978"/>
                </a:cubicBezTo>
                <a:close/>
                <a:moveTo>
                  <a:pt x="1138893" y="10780"/>
                </a:moveTo>
                <a:cubicBezTo>
                  <a:pt x="1137773" y="15637"/>
                  <a:pt x="1137025" y="19373"/>
                  <a:pt x="1135532" y="25912"/>
                </a:cubicBezTo>
                <a:cubicBezTo>
                  <a:pt x="1142629" y="22176"/>
                  <a:pt x="1147301" y="19747"/>
                  <a:pt x="1152904" y="16945"/>
                </a:cubicBezTo>
                <a:cubicBezTo>
                  <a:pt x="1171400" y="24043"/>
                  <a:pt x="1181488" y="38428"/>
                  <a:pt x="1181674" y="58791"/>
                </a:cubicBezTo>
                <a:cubicBezTo>
                  <a:pt x="1181488" y="110540"/>
                  <a:pt x="1181114" y="162101"/>
                  <a:pt x="1180180" y="213662"/>
                </a:cubicBezTo>
                <a:cubicBezTo>
                  <a:pt x="1179806" y="226552"/>
                  <a:pt x="1172707" y="236640"/>
                  <a:pt x="1160937" y="242431"/>
                </a:cubicBezTo>
                <a:cubicBezTo>
                  <a:pt x="1158322" y="243739"/>
                  <a:pt x="1154773" y="242992"/>
                  <a:pt x="1151784" y="243366"/>
                </a:cubicBezTo>
                <a:cubicBezTo>
                  <a:pt x="1149168" y="243740"/>
                  <a:pt x="1145805" y="243365"/>
                  <a:pt x="1144125" y="244860"/>
                </a:cubicBezTo>
                <a:cubicBezTo>
                  <a:pt x="1136092" y="252520"/>
                  <a:pt x="1126004" y="251772"/>
                  <a:pt x="1116289" y="251585"/>
                </a:cubicBezTo>
                <a:cubicBezTo>
                  <a:pt x="1105641" y="251586"/>
                  <a:pt x="1094991" y="249904"/>
                  <a:pt x="1084530" y="248597"/>
                </a:cubicBezTo>
                <a:cubicBezTo>
                  <a:pt x="1082102" y="248223"/>
                  <a:pt x="1079672" y="245981"/>
                  <a:pt x="1076684" y="244299"/>
                </a:cubicBezTo>
                <a:cubicBezTo>
                  <a:pt x="1074442" y="252333"/>
                  <a:pt x="1068277" y="252520"/>
                  <a:pt x="1059310" y="250465"/>
                </a:cubicBezTo>
                <a:cubicBezTo>
                  <a:pt x="1067716" y="244673"/>
                  <a:pt x="1075003" y="239443"/>
                  <a:pt x="1074442" y="229354"/>
                </a:cubicBezTo>
                <a:cubicBezTo>
                  <a:pt x="1074255" y="227673"/>
                  <a:pt x="1074815" y="225618"/>
                  <a:pt x="1074069" y="224124"/>
                </a:cubicBezTo>
                <a:cubicBezTo>
                  <a:pt x="1068837" y="213475"/>
                  <a:pt x="1070146" y="211420"/>
                  <a:pt x="1080421" y="211047"/>
                </a:cubicBezTo>
                <a:cubicBezTo>
                  <a:pt x="1083036" y="216090"/>
                  <a:pt x="1085464" y="220574"/>
                  <a:pt x="1087706" y="225057"/>
                </a:cubicBezTo>
                <a:cubicBezTo>
                  <a:pt x="1100596" y="223003"/>
                  <a:pt x="1106200" y="209926"/>
                  <a:pt x="1099289" y="199464"/>
                </a:cubicBezTo>
                <a:cubicBezTo>
                  <a:pt x="1097794" y="197222"/>
                  <a:pt x="1096486" y="194420"/>
                  <a:pt x="1096487" y="191805"/>
                </a:cubicBezTo>
                <a:cubicBezTo>
                  <a:pt x="1096486" y="149210"/>
                  <a:pt x="1097047" y="106616"/>
                  <a:pt x="1096860" y="64023"/>
                </a:cubicBezTo>
                <a:cubicBezTo>
                  <a:pt x="1096673" y="51132"/>
                  <a:pt x="1083596" y="42539"/>
                  <a:pt x="1071826" y="47022"/>
                </a:cubicBezTo>
                <a:cubicBezTo>
                  <a:pt x="1070146" y="47582"/>
                  <a:pt x="1068651" y="51693"/>
                  <a:pt x="1068651" y="54308"/>
                </a:cubicBezTo>
                <a:cubicBezTo>
                  <a:pt x="1068277" y="75792"/>
                  <a:pt x="1068464" y="97275"/>
                  <a:pt x="1068276" y="118759"/>
                </a:cubicBezTo>
                <a:cubicBezTo>
                  <a:pt x="1068277" y="122122"/>
                  <a:pt x="1067716" y="125485"/>
                  <a:pt x="1067343" y="128847"/>
                </a:cubicBezTo>
                <a:cubicBezTo>
                  <a:pt x="1067343" y="128847"/>
                  <a:pt x="1067156" y="128847"/>
                  <a:pt x="1067156" y="128847"/>
                </a:cubicBezTo>
                <a:cubicBezTo>
                  <a:pt x="1056134" y="124924"/>
                  <a:pt x="1059123" y="134265"/>
                  <a:pt x="1056134" y="139496"/>
                </a:cubicBezTo>
                <a:cubicBezTo>
                  <a:pt x="1067530" y="142112"/>
                  <a:pt x="1066222" y="134452"/>
                  <a:pt x="1067156" y="128847"/>
                </a:cubicBezTo>
                <a:cubicBezTo>
                  <a:pt x="1067343" y="149584"/>
                  <a:pt x="1068091" y="170134"/>
                  <a:pt x="1067904" y="190870"/>
                </a:cubicBezTo>
                <a:cubicBezTo>
                  <a:pt x="1067716" y="200211"/>
                  <a:pt x="1070706" y="210112"/>
                  <a:pt x="1063793" y="218706"/>
                </a:cubicBezTo>
                <a:cubicBezTo>
                  <a:pt x="1063233" y="219266"/>
                  <a:pt x="1065475" y="221882"/>
                  <a:pt x="1065101" y="223002"/>
                </a:cubicBezTo>
                <a:cubicBezTo>
                  <a:pt x="1064354" y="225618"/>
                  <a:pt x="1063233" y="228794"/>
                  <a:pt x="1061178" y="230102"/>
                </a:cubicBezTo>
                <a:cubicBezTo>
                  <a:pt x="1054826" y="234211"/>
                  <a:pt x="1048101" y="237761"/>
                  <a:pt x="1041562" y="242805"/>
                </a:cubicBezTo>
                <a:cubicBezTo>
                  <a:pt x="1049034" y="242244"/>
                  <a:pt x="1054639" y="242619"/>
                  <a:pt x="1054826" y="252333"/>
                </a:cubicBezTo>
                <a:cubicBezTo>
                  <a:pt x="1031474" y="252146"/>
                  <a:pt x="1007935" y="252146"/>
                  <a:pt x="982902" y="252146"/>
                </a:cubicBezTo>
                <a:cubicBezTo>
                  <a:pt x="983090" y="189189"/>
                  <a:pt x="983275" y="126979"/>
                  <a:pt x="983463" y="63836"/>
                </a:cubicBezTo>
                <a:cubicBezTo>
                  <a:pt x="987012" y="63275"/>
                  <a:pt x="990562" y="63462"/>
                  <a:pt x="993364" y="62154"/>
                </a:cubicBezTo>
                <a:cubicBezTo>
                  <a:pt x="995793" y="61033"/>
                  <a:pt x="997847" y="58231"/>
                  <a:pt x="999156" y="55803"/>
                </a:cubicBezTo>
                <a:cubicBezTo>
                  <a:pt x="999716" y="54868"/>
                  <a:pt x="997848" y="52814"/>
                  <a:pt x="997100" y="51132"/>
                </a:cubicBezTo>
                <a:cubicBezTo>
                  <a:pt x="995045" y="53000"/>
                  <a:pt x="992990" y="54868"/>
                  <a:pt x="990935" y="56550"/>
                </a:cubicBezTo>
                <a:cubicBezTo>
                  <a:pt x="989814" y="57484"/>
                  <a:pt x="988507" y="58418"/>
                  <a:pt x="985144" y="61033"/>
                </a:cubicBezTo>
                <a:cubicBezTo>
                  <a:pt x="981968" y="41605"/>
                  <a:pt x="984210" y="24044"/>
                  <a:pt x="983276" y="4989"/>
                </a:cubicBezTo>
                <a:cubicBezTo>
                  <a:pt x="1035958" y="6483"/>
                  <a:pt x="1087706" y="2747"/>
                  <a:pt x="1138893" y="10780"/>
                </a:cubicBezTo>
                <a:close/>
                <a:moveTo>
                  <a:pt x="1419309" y="43899"/>
                </a:moveTo>
                <a:cubicBezTo>
                  <a:pt x="1414625" y="43430"/>
                  <a:pt x="1407754" y="49052"/>
                  <a:pt x="1407285" y="53424"/>
                </a:cubicBezTo>
                <a:cubicBezTo>
                  <a:pt x="1406504" y="54830"/>
                  <a:pt x="1405879" y="56235"/>
                  <a:pt x="1404943" y="57484"/>
                </a:cubicBezTo>
                <a:cubicBezTo>
                  <a:pt x="1403694" y="59046"/>
                  <a:pt x="1399321" y="58889"/>
                  <a:pt x="1402288" y="62325"/>
                </a:cubicBezTo>
                <a:cubicBezTo>
                  <a:pt x="1404474" y="64824"/>
                  <a:pt x="1406817" y="63418"/>
                  <a:pt x="1409159" y="61857"/>
                </a:cubicBezTo>
                <a:cubicBezTo>
                  <a:pt x="1411970" y="59983"/>
                  <a:pt x="1414937" y="57953"/>
                  <a:pt x="1418685" y="57796"/>
                </a:cubicBezTo>
                <a:cubicBezTo>
                  <a:pt x="1421964" y="56703"/>
                  <a:pt x="1425712" y="56235"/>
                  <a:pt x="1424618" y="51082"/>
                </a:cubicBezTo>
                <a:cubicBezTo>
                  <a:pt x="1423994" y="47802"/>
                  <a:pt x="1423369" y="44367"/>
                  <a:pt x="1419309" y="43899"/>
                </a:cubicBezTo>
                <a:close/>
                <a:moveTo>
                  <a:pt x="1447886" y="32031"/>
                </a:moveTo>
                <a:cubicBezTo>
                  <a:pt x="1443669" y="32812"/>
                  <a:pt x="1436018" y="31718"/>
                  <a:pt x="1435549" y="39526"/>
                </a:cubicBezTo>
                <a:cubicBezTo>
                  <a:pt x="1435237" y="44367"/>
                  <a:pt x="1437111" y="47959"/>
                  <a:pt x="1443358" y="48115"/>
                </a:cubicBezTo>
                <a:cubicBezTo>
                  <a:pt x="1446480" y="45772"/>
                  <a:pt x="1454132" y="48740"/>
                  <a:pt x="1453663" y="41868"/>
                </a:cubicBezTo>
                <a:cubicBezTo>
                  <a:pt x="1453507" y="38745"/>
                  <a:pt x="1453820" y="30781"/>
                  <a:pt x="1447886" y="32031"/>
                </a:cubicBezTo>
                <a:close/>
                <a:moveTo>
                  <a:pt x="1657543" y="59272"/>
                </a:moveTo>
                <a:cubicBezTo>
                  <a:pt x="1655513" y="59428"/>
                  <a:pt x="1654577" y="60678"/>
                  <a:pt x="1654577" y="62552"/>
                </a:cubicBezTo>
                <a:cubicBezTo>
                  <a:pt x="1654576" y="64894"/>
                  <a:pt x="1661760" y="71921"/>
                  <a:pt x="1663790" y="71609"/>
                </a:cubicBezTo>
                <a:cubicBezTo>
                  <a:pt x="1665820" y="71296"/>
                  <a:pt x="1666288" y="69579"/>
                  <a:pt x="1666132" y="67861"/>
                </a:cubicBezTo>
                <a:cubicBezTo>
                  <a:pt x="1665351" y="63020"/>
                  <a:pt x="1661603" y="60834"/>
                  <a:pt x="1657543" y="59272"/>
                </a:cubicBezTo>
                <a:close/>
                <a:moveTo>
                  <a:pt x="1759045" y="65050"/>
                </a:moveTo>
                <a:cubicBezTo>
                  <a:pt x="1758263" y="64582"/>
                  <a:pt x="1757327" y="65206"/>
                  <a:pt x="1757327" y="66456"/>
                </a:cubicBezTo>
                <a:cubicBezTo>
                  <a:pt x="1757483" y="68173"/>
                  <a:pt x="1758264" y="69579"/>
                  <a:pt x="1759982" y="70047"/>
                </a:cubicBezTo>
                <a:cubicBezTo>
                  <a:pt x="1761386" y="70360"/>
                  <a:pt x="1762480" y="69422"/>
                  <a:pt x="1762636" y="68329"/>
                </a:cubicBezTo>
                <a:cubicBezTo>
                  <a:pt x="1763104" y="65519"/>
                  <a:pt x="1760450" y="65987"/>
                  <a:pt x="1759045" y="65050"/>
                </a:cubicBezTo>
                <a:close/>
                <a:moveTo>
                  <a:pt x="1778720" y="67236"/>
                </a:moveTo>
                <a:cubicBezTo>
                  <a:pt x="1775910" y="70516"/>
                  <a:pt x="1773411" y="69735"/>
                  <a:pt x="1770913" y="68954"/>
                </a:cubicBezTo>
                <a:cubicBezTo>
                  <a:pt x="1766228" y="67549"/>
                  <a:pt x="1767321" y="72390"/>
                  <a:pt x="1765291" y="73795"/>
                </a:cubicBezTo>
                <a:cubicBezTo>
                  <a:pt x="1763105" y="75357"/>
                  <a:pt x="1765760" y="77387"/>
                  <a:pt x="1767164" y="78011"/>
                </a:cubicBezTo>
                <a:cubicBezTo>
                  <a:pt x="1773255" y="80666"/>
                  <a:pt x="1773411" y="87225"/>
                  <a:pt x="1777003" y="91441"/>
                </a:cubicBezTo>
                <a:cubicBezTo>
                  <a:pt x="1778564" y="93315"/>
                  <a:pt x="1776690" y="93627"/>
                  <a:pt x="1775909" y="94564"/>
                </a:cubicBezTo>
                <a:cubicBezTo>
                  <a:pt x="1770756" y="100810"/>
                  <a:pt x="1765291" y="99092"/>
                  <a:pt x="1759357" y="95813"/>
                </a:cubicBezTo>
                <a:cubicBezTo>
                  <a:pt x="1755141" y="93471"/>
                  <a:pt x="1750144" y="91128"/>
                  <a:pt x="1746240" y="95813"/>
                </a:cubicBezTo>
                <a:cubicBezTo>
                  <a:pt x="1744366" y="97999"/>
                  <a:pt x="1742335" y="99873"/>
                  <a:pt x="1739994" y="98936"/>
                </a:cubicBezTo>
                <a:cubicBezTo>
                  <a:pt x="1737495" y="97999"/>
                  <a:pt x="1735309" y="95657"/>
                  <a:pt x="1735933" y="92221"/>
                </a:cubicBezTo>
                <a:cubicBezTo>
                  <a:pt x="1736402" y="89098"/>
                  <a:pt x="1734840" y="87224"/>
                  <a:pt x="1732186" y="87381"/>
                </a:cubicBezTo>
                <a:cubicBezTo>
                  <a:pt x="1729218" y="87693"/>
                  <a:pt x="1728594" y="90660"/>
                  <a:pt x="1727345" y="93002"/>
                </a:cubicBezTo>
                <a:cubicBezTo>
                  <a:pt x="1725940" y="95969"/>
                  <a:pt x="1725940" y="98624"/>
                  <a:pt x="1727970" y="100810"/>
                </a:cubicBezTo>
                <a:cubicBezTo>
                  <a:pt x="1729843" y="102840"/>
                  <a:pt x="1731717" y="101279"/>
                  <a:pt x="1733592" y="100029"/>
                </a:cubicBezTo>
                <a:cubicBezTo>
                  <a:pt x="1735622" y="98780"/>
                  <a:pt x="1737183" y="98468"/>
                  <a:pt x="1736558" y="102059"/>
                </a:cubicBezTo>
                <a:cubicBezTo>
                  <a:pt x="1735309" y="109086"/>
                  <a:pt x="1738119" y="112366"/>
                  <a:pt x="1745146" y="113459"/>
                </a:cubicBezTo>
                <a:cubicBezTo>
                  <a:pt x="1752330" y="114552"/>
                  <a:pt x="1755922" y="109086"/>
                  <a:pt x="1760137" y="105495"/>
                </a:cubicBezTo>
                <a:cubicBezTo>
                  <a:pt x="1764354" y="102059"/>
                  <a:pt x="1766071" y="103933"/>
                  <a:pt x="1767321" y="107525"/>
                </a:cubicBezTo>
                <a:cubicBezTo>
                  <a:pt x="1767946" y="109555"/>
                  <a:pt x="1768101" y="111429"/>
                  <a:pt x="1769507" y="113303"/>
                </a:cubicBezTo>
                <a:cubicBezTo>
                  <a:pt x="1771693" y="116270"/>
                  <a:pt x="1769820" y="117675"/>
                  <a:pt x="1766853" y="117675"/>
                </a:cubicBezTo>
                <a:cubicBezTo>
                  <a:pt x="1764822" y="117675"/>
                  <a:pt x="1762949" y="116894"/>
                  <a:pt x="1760762" y="116426"/>
                </a:cubicBezTo>
                <a:cubicBezTo>
                  <a:pt x="1761543" y="121891"/>
                  <a:pt x="1765604" y="124077"/>
                  <a:pt x="1769195" y="122360"/>
                </a:cubicBezTo>
                <a:cubicBezTo>
                  <a:pt x="1772942" y="121111"/>
                  <a:pt x="1777784" y="118300"/>
                  <a:pt x="1774660" y="112366"/>
                </a:cubicBezTo>
                <a:cubicBezTo>
                  <a:pt x="1773255" y="109711"/>
                  <a:pt x="1774504" y="108149"/>
                  <a:pt x="1776847" y="107525"/>
                </a:cubicBezTo>
                <a:cubicBezTo>
                  <a:pt x="1779189" y="106900"/>
                  <a:pt x="1781062" y="105651"/>
                  <a:pt x="1782936" y="104089"/>
                </a:cubicBezTo>
                <a:cubicBezTo>
                  <a:pt x="1786840" y="100966"/>
                  <a:pt x="1790589" y="99873"/>
                  <a:pt x="1792775" y="106119"/>
                </a:cubicBezTo>
                <a:cubicBezTo>
                  <a:pt x="1793399" y="107993"/>
                  <a:pt x="1794648" y="109867"/>
                  <a:pt x="1796990" y="108930"/>
                </a:cubicBezTo>
                <a:cubicBezTo>
                  <a:pt x="1798864" y="108306"/>
                  <a:pt x="1800114" y="106900"/>
                  <a:pt x="1800426" y="104714"/>
                </a:cubicBezTo>
                <a:cubicBezTo>
                  <a:pt x="1800738" y="102215"/>
                  <a:pt x="1800739" y="99717"/>
                  <a:pt x="1799958" y="97062"/>
                </a:cubicBezTo>
                <a:cubicBezTo>
                  <a:pt x="1799177" y="94564"/>
                  <a:pt x="1797459" y="92690"/>
                  <a:pt x="1795429" y="92065"/>
                </a:cubicBezTo>
                <a:cubicBezTo>
                  <a:pt x="1793243" y="91441"/>
                  <a:pt x="1792306" y="94095"/>
                  <a:pt x="1791056" y="95657"/>
                </a:cubicBezTo>
                <a:cubicBezTo>
                  <a:pt x="1789651" y="97375"/>
                  <a:pt x="1788090" y="98780"/>
                  <a:pt x="1786372" y="100029"/>
                </a:cubicBezTo>
                <a:cubicBezTo>
                  <a:pt x="1785123" y="100966"/>
                  <a:pt x="1783717" y="100654"/>
                  <a:pt x="1782780" y="99249"/>
                </a:cubicBezTo>
                <a:cubicBezTo>
                  <a:pt x="1781843" y="97843"/>
                  <a:pt x="1780907" y="95189"/>
                  <a:pt x="1781844" y="94876"/>
                </a:cubicBezTo>
                <a:cubicBezTo>
                  <a:pt x="1786684" y="93627"/>
                  <a:pt x="1785435" y="89098"/>
                  <a:pt x="1787153" y="86600"/>
                </a:cubicBezTo>
                <a:cubicBezTo>
                  <a:pt x="1791369" y="80510"/>
                  <a:pt x="1787309" y="75356"/>
                  <a:pt x="1786997" y="69891"/>
                </a:cubicBezTo>
                <a:cubicBezTo>
                  <a:pt x="1786841" y="67549"/>
                  <a:pt x="1780750" y="64894"/>
                  <a:pt x="1778720" y="67236"/>
                </a:cubicBezTo>
                <a:close/>
                <a:moveTo>
                  <a:pt x="1598985" y="33038"/>
                </a:moveTo>
                <a:cubicBezTo>
                  <a:pt x="1596331" y="34287"/>
                  <a:pt x="1592270" y="33819"/>
                  <a:pt x="1591958" y="37879"/>
                </a:cubicBezTo>
                <a:cubicBezTo>
                  <a:pt x="1591801" y="40690"/>
                  <a:pt x="1594144" y="40690"/>
                  <a:pt x="1596017" y="40534"/>
                </a:cubicBezTo>
                <a:cubicBezTo>
                  <a:pt x="1599141" y="40065"/>
                  <a:pt x="1601171" y="38347"/>
                  <a:pt x="1601796" y="35536"/>
                </a:cubicBezTo>
                <a:cubicBezTo>
                  <a:pt x="1601639" y="33351"/>
                  <a:pt x="1600390" y="32257"/>
                  <a:pt x="1598985" y="33038"/>
                </a:cubicBezTo>
                <a:close/>
                <a:moveTo>
                  <a:pt x="1746239" y="50684"/>
                </a:moveTo>
                <a:cubicBezTo>
                  <a:pt x="1745147" y="50371"/>
                  <a:pt x="1743585" y="50059"/>
                  <a:pt x="1743585" y="51777"/>
                </a:cubicBezTo>
                <a:cubicBezTo>
                  <a:pt x="1743585" y="53807"/>
                  <a:pt x="1744678" y="55368"/>
                  <a:pt x="1747021" y="55525"/>
                </a:cubicBezTo>
                <a:cubicBezTo>
                  <a:pt x="1748113" y="55056"/>
                  <a:pt x="1750143" y="55837"/>
                  <a:pt x="1749832" y="53495"/>
                </a:cubicBezTo>
                <a:cubicBezTo>
                  <a:pt x="1749519" y="51464"/>
                  <a:pt x="1747958" y="50996"/>
                  <a:pt x="1746239" y="50684"/>
                </a:cubicBezTo>
                <a:close/>
                <a:moveTo>
                  <a:pt x="1757951" y="49903"/>
                </a:moveTo>
                <a:cubicBezTo>
                  <a:pt x="1756234" y="52558"/>
                  <a:pt x="1753891" y="53963"/>
                  <a:pt x="1754984" y="56618"/>
                </a:cubicBezTo>
                <a:cubicBezTo>
                  <a:pt x="1755453" y="57711"/>
                  <a:pt x="1757326" y="58023"/>
                  <a:pt x="1758107" y="57242"/>
                </a:cubicBezTo>
                <a:cubicBezTo>
                  <a:pt x="1759981" y="55369"/>
                  <a:pt x="1759045" y="53026"/>
                  <a:pt x="1757951" y="49903"/>
                </a:cubicBezTo>
                <a:close/>
                <a:moveTo>
                  <a:pt x="1698613" y="41002"/>
                </a:moveTo>
                <a:cubicBezTo>
                  <a:pt x="1684246" y="37723"/>
                  <a:pt x="1673940" y="45218"/>
                  <a:pt x="1673315" y="59897"/>
                </a:cubicBezTo>
                <a:cubicBezTo>
                  <a:pt x="1673003" y="68954"/>
                  <a:pt x="1673315" y="78011"/>
                  <a:pt x="1673315" y="90191"/>
                </a:cubicBezTo>
                <a:cubicBezTo>
                  <a:pt x="1674096" y="97999"/>
                  <a:pt x="1671910" y="109243"/>
                  <a:pt x="1674408" y="120330"/>
                </a:cubicBezTo>
                <a:cubicBezTo>
                  <a:pt x="1676438" y="129075"/>
                  <a:pt x="1684402" y="133135"/>
                  <a:pt x="1695802" y="132198"/>
                </a:cubicBezTo>
                <a:cubicBezTo>
                  <a:pt x="1704858" y="131417"/>
                  <a:pt x="1709855" y="126888"/>
                  <a:pt x="1710324" y="117831"/>
                </a:cubicBezTo>
                <a:cubicBezTo>
                  <a:pt x="1711417" y="96906"/>
                  <a:pt x="1711417" y="75981"/>
                  <a:pt x="1710324" y="55212"/>
                </a:cubicBezTo>
                <a:cubicBezTo>
                  <a:pt x="1709856" y="47248"/>
                  <a:pt x="1705639" y="42564"/>
                  <a:pt x="1698613" y="41002"/>
                </a:cubicBezTo>
                <a:close/>
                <a:moveTo>
                  <a:pt x="1732673" y="37332"/>
                </a:moveTo>
                <a:cubicBezTo>
                  <a:pt x="1731678" y="37489"/>
                  <a:pt x="1731014" y="39284"/>
                  <a:pt x="1729688" y="42876"/>
                </a:cubicBezTo>
                <a:cubicBezTo>
                  <a:pt x="1729375" y="43969"/>
                  <a:pt x="1728282" y="44750"/>
                  <a:pt x="1727345" y="45531"/>
                </a:cubicBezTo>
                <a:cubicBezTo>
                  <a:pt x="1724378" y="48341"/>
                  <a:pt x="1724847" y="50684"/>
                  <a:pt x="1727969" y="53182"/>
                </a:cubicBezTo>
                <a:cubicBezTo>
                  <a:pt x="1731093" y="55837"/>
                  <a:pt x="1732498" y="55056"/>
                  <a:pt x="1734060" y="51465"/>
                </a:cubicBezTo>
                <a:cubicBezTo>
                  <a:pt x="1735152" y="48654"/>
                  <a:pt x="1738432" y="48185"/>
                  <a:pt x="1741711" y="46780"/>
                </a:cubicBezTo>
                <a:cubicBezTo>
                  <a:pt x="1739993" y="44594"/>
                  <a:pt x="1738900" y="43032"/>
                  <a:pt x="1737651" y="41627"/>
                </a:cubicBezTo>
                <a:cubicBezTo>
                  <a:pt x="1734996" y="38660"/>
                  <a:pt x="1733669" y="37176"/>
                  <a:pt x="1732673" y="37332"/>
                </a:cubicBezTo>
                <a:close/>
                <a:moveTo>
                  <a:pt x="1529711" y="7826"/>
                </a:moveTo>
                <a:cubicBezTo>
                  <a:pt x="1536426" y="7202"/>
                  <a:pt x="1540018" y="8763"/>
                  <a:pt x="1538769" y="16259"/>
                </a:cubicBezTo>
                <a:cubicBezTo>
                  <a:pt x="1542359" y="22817"/>
                  <a:pt x="1540330" y="29688"/>
                  <a:pt x="1540799" y="36872"/>
                </a:cubicBezTo>
                <a:cubicBezTo>
                  <a:pt x="1540955" y="45929"/>
                  <a:pt x="1541111" y="54986"/>
                  <a:pt x="1540798" y="64043"/>
                </a:cubicBezTo>
                <a:cubicBezTo>
                  <a:pt x="1541111" y="76848"/>
                  <a:pt x="1541111" y="89653"/>
                  <a:pt x="1540798" y="102457"/>
                </a:cubicBezTo>
                <a:cubicBezTo>
                  <a:pt x="1541111" y="114481"/>
                  <a:pt x="1541111" y="126349"/>
                  <a:pt x="1540798" y="138217"/>
                </a:cubicBezTo>
                <a:cubicBezTo>
                  <a:pt x="1541111" y="148836"/>
                  <a:pt x="1541111" y="159299"/>
                  <a:pt x="1540799" y="169917"/>
                </a:cubicBezTo>
                <a:cubicBezTo>
                  <a:pt x="1541267" y="189749"/>
                  <a:pt x="1540955" y="209581"/>
                  <a:pt x="1540955" y="229413"/>
                </a:cubicBezTo>
                <a:cubicBezTo>
                  <a:pt x="1540955" y="232068"/>
                  <a:pt x="1540799" y="234566"/>
                  <a:pt x="1538925" y="236752"/>
                </a:cubicBezTo>
                <a:cubicBezTo>
                  <a:pt x="1538768" y="237689"/>
                  <a:pt x="1538613" y="238626"/>
                  <a:pt x="1538456" y="239563"/>
                </a:cubicBezTo>
                <a:cubicBezTo>
                  <a:pt x="1538456" y="242218"/>
                  <a:pt x="1538300" y="244873"/>
                  <a:pt x="1538456" y="247527"/>
                </a:cubicBezTo>
                <a:cubicBezTo>
                  <a:pt x="1538612" y="250338"/>
                  <a:pt x="1536739" y="249870"/>
                  <a:pt x="1535177" y="249870"/>
                </a:cubicBezTo>
                <a:cubicBezTo>
                  <a:pt x="1505664" y="249870"/>
                  <a:pt x="1476150" y="249713"/>
                  <a:pt x="1446636" y="249869"/>
                </a:cubicBezTo>
                <a:cubicBezTo>
                  <a:pt x="1443357" y="249869"/>
                  <a:pt x="1442733" y="248620"/>
                  <a:pt x="1442733" y="245653"/>
                </a:cubicBezTo>
                <a:cubicBezTo>
                  <a:pt x="1442732" y="241593"/>
                  <a:pt x="1442576" y="237533"/>
                  <a:pt x="1442420" y="233473"/>
                </a:cubicBezTo>
                <a:cubicBezTo>
                  <a:pt x="1442420" y="231911"/>
                  <a:pt x="1442576" y="230506"/>
                  <a:pt x="1442576" y="228945"/>
                </a:cubicBezTo>
                <a:cubicBezTo>
                  <a:pt x="1441952" y="223791"/>
                  <a:pt x="1442421" y="218482"/>
                  <a:pt x="1442421" y="213329"/>
                </a:cubicBezTo>
                <a:cubicBezTo>
                  <a:pt x="1442420" y="206770"/>
                  <a:pt x="1442421" y="200212"/>
                  <a:pt x="1442420" y="193653"/>
                </a:cubicBezTo>
                <a:cubicBezTo>
                  <a:pt x="1441015" y="191467"/>
                  <a:pt x="1440703" y="188969"/>
                  <a:pt x="1440703" y="186470"/>
                </a:cubicBezTo>
                <a:cubicBezTo>
                  <a:pt x="1440546" y="175070"/>
                  <a:pt x="1440546" y="163827"/>
                  <a:pt x="1440703" y="152428"/>
                </a:cubicBezTo>
                <a:cubicBezTo>
                  <a:pt x="1440703" y="149929"/>
                  <a:pt x="1440858" y="147431"/>
                  <a:pt x="1442421" y="145245"/>
                </a:cubicBezTo>
                <a:cubicBezTo>
                  <a:pt x="1442421" y="138374"/>
                  <a:pt x="1442421" y="131346"/>
                  <a:pt x="1442421" y="124319"/>
                </a:cubicBezTo>
                <a:cubicBezTo>
                  <a:pt x="1442420" y="121196"/>
                  <a:pt x="1442420" y="117917"/>
                  <a:pt x="1442576" y="114794"/>
                </a:cubicBezTo>
                <a:cubicBezTo>
                  <a:pt x="1442577" y="112451"/>
                  <a:pt x="1442576" y="110265"/>
                  <a:pt x="1442576" y="108079"/>
                </a:cubicBezTo>
                <a:cubicBezTo>
                  <a:pt x="1444138" y="103551"/>
                  <a:pt x="1440859" y="99334"/>
                  <a:pt x="1442108" y="94806"/>
                </a:cubicBezTo>
                <a:cubicBezTo>
                  <a:pt x="1441015" y="83094"/>
                  <a:pt x="1438204" y="79971"/>
                  <a:pt x="1426024" y="77160"/>
                </a:cubicBezTo>
                <a:cubicBezTo>
                  <a:pt x="1423057" y="76535"/>
                  <a:pt x="1419934" y="76223"/>
                  <a:pt x="1416967" y="75755"/>
                </a:cubicBezTo>
                <a:cubicBezTo>
                  <a:pt x="1405100" y="75442"/>
                  <a:pt x="1393232" y="75130"/>
                  <a:pt x="1381363" y="75130"/>
                </a:cubicBezTo>
                <a:cubicBezTo>
                  <a:pt x="1377303" y="75130"/>
                  <a:pt x="1376679" y="73412"/>
                  <a:pt x="1376835" y="69977"/>
                </a:cubicBezTo>
                <a:cubicBezTo>
                  <a:pt x="1377147" y="64355"/>
                  <a:pt x="1377460" y="58577"/>
                  <a:pt x="1376835" y="52956"/>
                </a:cubicBezTo>
                <a:cubicBezTo>
                  <a:pt x="1376367" y="47178"/>
                  <a:pt x="1378709" y="45304"/>
                  <a:pt x="1384018" y="45929"/>
                </a:cubicBezTo>
                <a:cubicBezTo>
                  <a:pt x="1389639" y="44367"/>
                  <a:pt x="1395730" y="44367"/>
                  <a:pt x="1401195" y="42025"/>
                </a:cubicBezTo>
                <a:cubicBezTo>
                  <a:pt x="1404630" y="39370"/>
                  <a:pt x="1409003" y="38745"/>
                  <a:pt x="1413063" y="37809"/>
                </a:cubicBezTo>
                <a:cubicBezTo>
                  <a:pt x="1425556" y="34841"/>
                  <a:pt x="1437580" y="30782"/>
                  <a:pt x="1449135" y="25472"/>
                </a:cubicBezTo>
                <a:cubicBezTo>
                  <a:pt x="1452259" y="24067"/>
                  <a:pt x="1455382" y="22974"/>
                  <a:pt x="1458661" y="22818"/>
                </a:cubicBezTo>
                <a:cubicBezTo>
                  <a:pt x="1461940" y="21100"/>
                  <a:pt x="1465844" y="20007"/>
                  <a:pt x="1468499" y="17508"/>
                </a:cubicBezTo>
                <a:cubicBezTo>
                  <a:pt x="1478180" y="8451"/>
                  <a:pt x="1489579" y="6421"/>
                  <a:pt x="1502228" y="7826"/>
                </a:cubicBezTo>
                <a:cubicBezTo>
                  <a:pt x="1504414" y="7983"/>
                  <a:pt x="1506444" y="7670"/>
                  <a:pt x="1508630" y="7670"/>
                </a:cubicBezTo>
                <a:cubicBezTo>
                  <a:pt x="1515657" y="7826"/>
                  <a:pt x="1522685" y="8295"/>
                  <a:pt x="1529711" y="7826"/>
                </a:cubicBezTo>
                <a:close/>
                <a:moveTo>
                  <a:pt x="1772162" y="40534"/>
                </a:moveTo>
                <a:cubicBezTo>
                  <a:pt x="1768570" y="41002"/>
                  <a:pt x="1769351" y="43813"/>
                  <a:pt x="1769039" y="45999"/>
                </a:cubicBezTo>
                <a:cubicBezTo>
                  <a:pt x="1768726" y="48029"/>
                  <a:pt x="1769039" y="50528"/>
                  <a:pt x="1771381" y="50059"/>
                </a:cubicBezTo>
                <a:cubicBezTo>
                  <a:pt x="1773410" y="49434"/>
                  <a:pt x="1776221" y="47248"/>
                  <a:pt x="1776690" y="45218"/>
                </a:cubicBezTo>
                <a:cubicBezTo>
                  <a:pt x="1777314" y="42876"/>
                  <a:pt x="1774348" y="41471"/>
                  <a:pt x="1772162" y="40534"/>
                </a:cubicBezTo>
                <a:close/>
                <a:moveTo>
                  <a:pt x="1670816" y="13675"/>
                </a:moveTo>
                <a:cubicBezTo>
                  <a:pt x="1667849" y="14455"/>
                  <a:pt x="1663633" y="14924"/>
                  <a:pt x="1665508" y="19765"/>
                </a:cubicBezTo>
                <a:cubicBezTo>
                  <a:pt x="1668162" y="26636"/>
                  <a:pt x="1673159" y="32101"/>
                  <a:pt x="1677687" y="37723"/>
                </a:cubicBezTo>
                <a:cubicBezTo>
                  <a:pt x="1678936" y="39128"/>
                  <a:pt x="1680967" y="39441"/>
                  <a:pt x="1682840" y="38035"/>
                </a:cubicBezTo>
                <a:cubicBezTo>
                  <a:pt x="1684714" y="36630"/>
                  <a:pt x="1683777" y="35693"/>
                  <a:pt x="1682529" y="34131"/>
                </a:cubicBezTo>
                <a:cubicBezTo>
                  <a:pt x="1680810" y="32101"/>
                  <a:pt x="1681279" y="29759"/>
                  <a:pt x="1682685" y="27572"/>
                </a:cubicBezTo>
                <a:cubicBezTo>
                  <a:pt x="1684402" y="24762"/>
                  <a:pt x="1684558" y="21951"/>
                  <a:pt x="1682684" y="19296"/>
                </a:cubicBezTo>
                <a:cubicBezTo>
                  <a:pt x="1679561" y="18516"/>
                  <a:pt x="1679874" y="24449"/>
                  <a:pt x="1676282" y="22263"/>
                </a:cubicBezTo>
                <a:cubicBezTo>
                  <a:pt x="1674565" y="21326"/>
                  <a:pt x="1673315" y="19765"/>
                  <a:pt x="1673627" y="17735"/>
                </a:cubicBezTo>
                <a:cubicBezTo>
                  <a:pt x="1674096" y="15236"/>
                  <a:pt x="1674720" y="12582"/>
                  <a:pt x="1670816" y="13675"/>
                </a:cubicBezTo>
                <a:close/>
                <a:moveTo>
                  <a:pt x="1714598" y="3661"/>
                </a:moveTo>
                <a:cubicBezTo>
                  <a:pt x="1727814" y="4618"/>
                  <a:pt x="1740930" y="6648"/>
                  <a:pt x="1753891" y="10395"/>
                </a:cubicBezTo>
                <a:cubicBezTo>
                  <a:pt x="1756546" y="11176"/>
                  <a:pt x="1759201" y="12269"/>
                  <a:pt x="1761856" y="13206"/>
                </a:cubicBezTo>
                <a:cubicBezTo>
                  <a:pt x="1765291" y="15236"/>
                  <a:pt x="1769039" y="17110"/>
                  <a:pt x="1771537" y="20389"/>
                </a:cubicBezTo>
                <a:cubicBezTo>
                  <a:pt x="1772317" y="20545"/>
                  <a:pt x="1772787" y="21014"/>
                  <a:pt x="1773410" y="21482"/>
                </a:cubicBezTo>
                <a:cubicBezTo>
                  <a:pt x="1772631" y="21483"/>
                  <a:pt x="1771850" y="21483"/>
                  <a:pt x="1770912" y="21639"/>
                </a:cubicBezTo>
                <a:cubicBezTo>
                  <a:pt x="1772786" y="24762"/>
                  <a:pt x="1776847" y="25543"/>
                  <a:pt x="1778565" y="29447"/>
                </a:cubicBezTo>
                <a:cubicBezTo>
                  <a:pt x="1779969" y="32570"/>
                  <a:pt x="1780595" y="28197"/>
                  <a:pt x="1781688" y="27416"/>
                </a:cubicBezTo>
                <a:cubicBezTo>
                  <a:pt x="1781375" y="27104"/>
                  <a:pt x="1781063" y="26948"/>
                  <a:pt x="1780907" y="26636"/>
                </a:cubicBezTo>
                <a:cubicBezTo>
                  <a:pt x="1781375" y="26636"/>
                  <a:pt x="1781843" y="26636"/>
                  <a:pt x="1782468" y="26480"/>
                </a:cubicBezTo>
                <a:cubicBezTo>
                  <a:pt x="1790120" y="29446"/>
                  <a:pt x="1794336" y="39128"/>
                  <a:pt x="1791212" y="47404"/>
                </a:cubicBezTo>
                <a:cubicBezTo>
                  <a:pt x="1790276" y="49747"/>
                  <a:pt x="1789027" y="51933"/>
                  <a:pt x="1790588" y="54275"/>
                </a:cubicBezTo>
                <a:cubicBezTo>
                  <a:pt x="1790588" y="54900"/>
                  <a:pt x="1790432" y="55368"/>
                  <a:pt x="1790276" y="55993"/>
                </a:cubicBezTo>
                <a:cubicBezTo>
                  <a:pt x="1793086" y="60209"/>
                  <a:pt x="1792618" y="68642"/>
                  <a:pt x="1801676" y="64426"/>
                </a:cubicBezTo>
                <a:cubicBezTo>
                  <a:pt x="1801675" y="64113"/>
                  <a:pt x="1801675" y="63957"/>
                  <a:pt x="1801675" y="63801"/>
                </a:cubicBezTo>
                <a:cubicBezTo>
                  <a:pt x="1802612" y="63957"/>
                  <a:pt x="1803549" y="64113"/>
                  <a:pt x="1804486" y="64113"/>
                </a:cubicBezTo>
                <a:cubicBezTo>
                  <a:pt x="1806360" y="77699"/>
                  <a:pt x="1806204" y="91441"/>
                  <a:pt x="1806204" y="105026"/>
                </a:cubicBezTo>
                <a:cubicBezTo>
                  <a:pt x="1806203" y="108306"/>
                  <a:pt x="1806829" y="111741"/>
                  <a:pt x="1804642" y="114708"/>
                </a:cubicBezTo>
                <a:cubicBezTo>
                  <a:pt x="1804173" y="115489"/>
                  <a:pt x="1803706" y="116426"/>
                  <a:pt x="1803237" y="117207"/>
                </a:cubicBezTo>
                <a:cubicBezTo>
                  <a:pt x="1802924" y="116738"/>
                  <a:pt x="1802456" y="116426"/>
                  <a:pt x="1801988" y="116113"/>
                </a:cubicBezTo>
                <a:cubicBezTo>
                  <a:pt x="1799801" y="117831"/>
                  <a:pt x="1800270" y="125951"/>
                  <a:pt x="1794648" y="118768"/>
                </a:cubicBezTo>
                <a:cubicBezTo>
                  <a:pt x="1793399" y="117207"/>
                  <a:pt x="1790900" y="118456"/>
                  <a:pt x="1789495" y="119549"/>
                </a:cubicBezTo>
                <a:cubicBezTo>
                  <a:pt x="1788089" y="120642"/>
                  <a:pt x="1787934" y="122516"/>
                  <a:pt x="1788870" y="124078"/>
                </a:cubicBezTo>
                <a:cubicBezTo>
                  <a:pt x="1789807" y="125639"/>
                  <a:pt x="1790901" y="127045"/>
                  <a:pt x="1791994" y="128606"/>
                </a:cubicBezTo>
                <a:cubicBezTo>
                  <a:pt x="1792931" y="128450"/>
                  <a:pt x="1794024" y="128294"/>
                  <a:pt x="1794961" y="127981"/>
                </a:cubicBezTo>
                <a:cubicBezTo>
                  <a:pt x="1795273" y="128138"/>
                  <a:pt x="1795429" y="128294"/>
                  <a:pt x="1795586" y="128294"/>
                </a:cubicBezTo>
                <a:cubicBezTo>
                  <a:pt x="1806048" y="129231"/>
                  <a:pt x="1805891" y="129231"/>
                  <a:pt x="1806672" y="139849"/>
                </a:cubicBezTo>
                <a:cubicBezTo>
                  <a:pt x="1806828" y="159213"/>
                  <a:pt x="1806204" y="178576"/>
                  <a:pt x="1805423" y="197940"/>
                </a:cubicBezTo>
                <a:cubicBezTo>
                  <a:pt x="1805267" y="212462"/>
                  <a:pt x="1796835" y="222144"/>
                  <a:pt x="1786372" y="230576"/>
                </a:cubicBezTo>
                <a:cubicBezTo>
                  <a:pt x="1769820" y="243850"/>
                  <a:pt x="1750144" y="248847"/>
                  <a:pt x="1729688" y="251814"/>
                </a:cubicBezTo>
                <a:cubicBezTo>
                  <a:pt x="1700642" y="256030"/>
                  <a:pt x="1671441" y="254624"/>
                  <a:pt x="1642396" y="250565"/>
                </a:cubicBezTo>
                <a:cubicBezTo>
                  <a:pt x="1633339" y="247910"/>
                  <a:pt x="1624125" y="245880"/>
                  <a:pt x="1615538" y="242132"/>
                </a:cubicBezTo>
                <a:cubicBezTo>
                  <a:pt x="1605231" y="237603"/>
                  <a:pt x="1596174" y="231513"/>
                  <a:pt x="1588991" y="222768"/>
                </a:cubicBezTo>
                <a:cubicBezTo>
                  <a:pt x="1587585" y="221988"/>
                  <a:pt x="1586960" y="220895"/>
                  <a:pt x="1586805" y="219333"/>
                </a:cubicBezTo>
                <a:cubicBezTo>
                  <a:pt x="1586805" y="219333"/>
                  <a:pt x="1586805" y="219177"/>
                  <a:pt x="1586805" y="219021"/>
                </a:cubicBezTo>
                <a:cubicBezTo>
                  <a:pt x="1580559" y="210120"/>
                  <a:pt x="1578684" y="199970"/>
                  <a:pt x="1577904" y="189351"/>
                </a:cubicBezTo>
                <a:cubicBezTo>
                  <a:pt x="1577591" y="185916"/>
                  <a:pt x="1578841" y="184666"/>
                  <a:pt x="1582276" y="184667"/>
                </a:cubicBezTo>
                <a:cubicBezTo>
                  <a:pt x="1584775" y="184666"/>
                  <a:pt x="1587116" y="184666"/>
                  <a:pt x="1589616" y="184666"/>
                </a:cubicBezTo>
                <a:cubicBezTo>
                  <a:pt x="1589772" y="184510"/>
                  <a:pt x="1589927" y="184510"/>
                  <a:pt x="1590084" y="184510"/>
                </a:cubicBezTo>
                <a:cubicBezTo>
                  <a:pt x="1592426" y="183886"/>
                  <a:pt x="1594769" y="184042"/>
                  <a:pt x="1597111" y="184042"/>
                </a:cubicBezTo>
                <a:cubicBezTo>
                  <a:pt x="1618348" y="184042"/>
                  <a:pt x="1639741" y="184198"/>
                  <a:pt x="1660978" y="183886"/>
                </a:cubicBezTo>
                <a:cubicBezTo>
                  <a:pt x="1663321" y="183886"/>
                  <a:pt x="1665351" y="184042"/>
                  <a:pt x="1667225" y="184510"/>
                </a:cubicBezTo>
                <a:cubicBezTo>
                  <a:pt x="1667849" y="184510"/>
                  <a:pt x="1668630" y="184510"/>
                  <a:pt x="1669254" y="184510"/>
                </a:cubicBezTo>
                <a:cubicBezTo>
                  <a:pt x="1674876" y="184510"/>
                  <a:pt x="1674096" y="187477"/>
                  <a:pt x="1673627" y="190444"/>
                </a:cubicBezTo>
                <a:cubicBezTo>
                  <a:pt x="1673784" y="191069"/>
                  <a:pt x="1674096" y="191693"/>
                  <a:pt x="1674252" y="192318"/>
                </a:cubicBezTo>
                <a:cubicBezTo>
                  <a:pt x="1675501" y="194816"/>
                  <a:pt x="1675501" y="197627"/>
                  <a:pt x="1675501" y="200438"/>
                </a:cubicBezTo>
                <a:cubicBezTo>
                  <a:pt x="1675969" y="209808"/>
                  <a:pt x="1678624" y="212618"/>
                  <a:pt x="1688774" y="214024"/>
                </a:cubicBezTo>
                <a:cubicBezTo>
                  <a:pt x="1707357" y="213868"/>
                  <a:pt x="1710324" y="210432"/>
                  <a:pt x="1708919" y="191381"/>
                </a:cubicBezTo>
                <a:cubicBezTo>
                  <a:pt x="1708138" y="180138"/>
                  <a:pt x="1708606" y="168738"/>
                  <a:pt x="1708919" y="157964"/>
                </a:cubicBezTo>
                <a:cubicBezTo>
                  <a:pt x="1673159" y="177015"/>
                  <a:pt x="1637243" y="175453"/>
                  <a:pt x="1601015" y="159057"/>
                </a:cubicBezTo>
                <a:cubicBezTo>
                  <a:pt x="1592114" y="153435"/>
                  <a:pt x="1583681" y="147345"/>
                  <a:pt x="1580089" y="136570"/>
                </a:cubicBezTo>
                <a:cubicBezTo>
                  <a:pt x="1576342" y="124077"/>
                  <a:pt x="1575249" y="111429"/>
                  <a:pt x="1575873" y="98468"/>
                </a:cubicBezTo>
                <a:cubicBezTo>
                  <a:pt x="1575718" y="88161"/>
                  <a:pt x="1575405" y="77855"/>
                  <a:pt x="1576030" y="67549"/>
                </a:cubicBezTo>
                <a:cubicBezTo>
                  <a:pt x="1578060" y="58023"/>
                  <a:pt x="1577279" y="47873"/>
                  <a:pt x="1582901" y="39284"/>
                </a:cubicBezTo>
                <a:cubicBezTo>
                  <a:pt x="1585711" y="34756"/>
                  <a:pt x="1588366" y="29915"/>
                  <a:pt x="1593675" y="27729"/>
                </a:cubicBezTo>
                <a:cubicBezTo>
                  <a:pt x="1617568" y="9146"/>
                  <a:pt x="1645676" y="4618"/>
                  <a:pt x="1674721" y="3368"/>
                </a:cubicBezTo>
                <a:cubicBezTo>
                  <a:pt x="1688072" y="2822"/>
                  <a:pt x="1701384" y="2705"/>
                  <a:pt x="1714598" y="3661"/>
                </a:cubicBezTo>
                <a:close/>
              </a:path>
            </a:pathLst>
          </a:custGeom>
          <a:solidFill>
            <a:schemeClr val="accent3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5" name="Graphic 101">
            <a:extLst>
              <a:ext uri="{FF2B5EF4-FFF2-40B4-BE49-F238E27FC236}">
                <a16:creationId xmlns:a16="http://schemas.microsoft.com/office/drawing/2014/main" id="{6CBC7FB3-6D62-4761-BF59-1E2290005E3A}"/>
              </a:ext>
            </a:extLst>
          </p:cNvPr>
          <p:cNvGrpSpPr/>
          <p:nvPr userDrawn="1"/>
        </p:nvGrpSpPr>
        <p:grpSpPr>
          <a:xfrm>
            <a:off x="3817736" y="1161522"/>
            <a:ext cx="4556528" cy="4534956"/>
            <a:chOff x="6590183" y="440651"/>
            <a:chExt cx="3299274" cy="3283656"/>
          </a:xfrm>
          <a:solidFill>
            <a:schemeClr val="accent3">
              <a:alpha val="5000"/>
            </a:schemeClr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72EB0B9-2580-4FDD-815B-21B0DA3F8788}"/>
                </a:ext>
              </a:extLst>
            </p:cNvPr>
            <p:cNvSpPr/>
            <p:nvPr/>
          </p:nvSpPr>
          <p:spPr>
            <a:xfrm>
              <a:off x="6749875" y="2381170"/>
              <a:ext cx="2977545" cy="1342745"/>
            </a:xfrm>
            <a:custGeom>
              <a:avLst/>
              <a:gdLst>
                <a:gd name="connsiteX0" fmla="*/ 739506 w 2977545"/>
                <a:gd name="connsiteY0" fmla="*/ 1342746 h 1342745"/>
                <a:gd name="connsiteX1" fmla="*/ 632133 w 2977545"/>
                <a:gd name="connsiteY1" fmla="*/ 1279494 h 1342745"/>
                <a:gd name="connsiteX2" fmla="*/ 6638 w 2977545"/>
                <a:gd name="connsiteY2" fmla="*/ 918331 h 1342745"/>
                <a:gd name="connsiteX3" fmla="*/ 0 w 2977545"/>
                <a:gd name="connsiteY3" fmla="*/ 911693 h 1342745"/>
                <a:gd name="connsiteX4" fmla="*/ 75356 w 2977545"/>
                <a:gd name="connsiteY4" fmla="*/ 930825 h 1342745"/>
                <a:gd name="connsiteX5" fmla="*/ 671568 w 2977545"/>
                <a:gd name="connsiteY5" fmla="*/ 1087004 h 1342745"/>
                <a:gd name="connsiteX6" fmla="*/ 691481 w 2977545"/>
                <a:gd name="connsiteY6" fmla="*/ 1082708 h 1342745"/>
                <a:gd name="connsiteX7" fmla="*/ 1247477 w 2977545"/>
                <a:gd name="connsiteY7" fmla="*/ 670006 h 1342745"/>
                <a:gd name="connsiteX8" fmla="*/ 1256067 w 2977545"/>
                <a:gd name="connsiteY8" fmla="*/ 648532 h 1342745"/>
                <a:gd name="connsiteX9" fmla="*/ 1231469 w 2977545"/>
                <a:gd name="connsiteY9" fmla="*/ 452137 h 1342745"/>
                <a:gd name="connsiteX10" fmla="*/ 1204137 w 2977545"/>
                <a:gd name="connsiteY10" fmla="*/ 232706 h 1342745"/>
                <a:gd name="connsiteX11" fmla="*/ 1186177 w 2977545"/>
                <a:gd name="connsiteY11" fmla="*/ 85898 h 1342745"/>
                <a:gd name="connsiteX12" fmla="*/ 1191643 w 2977545"/>
                <a:gd name="connsiteY12" fmla="*/ 76137 h 1342745"/>
                <a:gd name="connsiteX13" fmla="*/ 1323224 w 2977545"/>
                <a:gd name="connsiteY13" fmla="*/ 0 h 1342745"/>
                <a:gd name="connsiteX14" fmla="*/ 1487602 w 2977545"/>
                <a:gd name="connsiteY14" fmla="*/ 284245 h 1342745"/>
                <a:gd name="connsiteX15" fmla="*/ 1651980 w 2977545"/>
                <a:gd name="connsiteY15" fmla="*/ 0 h 1342745"/>
                <a:gd name="connsiteX16" fmla="*/ 1783951 w 2977545"/>
                <a:gd name="connsiteY16" fmla="*/ 76527 h 1342745"/>
                <a:gd name="connsiteX17" fmla="*/ 1789027 w 2977545"/>
                <a:gd name="connsiteY17" fmla="*/ 87460 h 1342745"/>
                <a:gd name="connsiteX18" fmla="*/ 1743735 w 2977545"/>
                <a:gd name="connsiteY18" fmla="*/ 457603 h 1342745"/>
                <a:gd name="connsiteX19" fmla="*/ 1718746 w 2977545"/>
                <a:gd name="connsiteY19" fmla="*/ 652827 h 1342745"/>
                <a:gd name="connsiteX20" fmla="*/ 1726555 w 2977545"/>
                <a:gd name="connsiteY20" fmla="*/ 668445 h 1342745"/>
                <a:gd name="connsiteX21" fmla="*/ 2047893 w 2977545"/>
                <a:gd name="connsiteY21" fmla="*/ 907007 h 1342745"/>
                <a:gd name="connsiteX22" fmla="*/ 2283332 w 2977545"/>
                <a:gd name="connsiteY22" fmla="*/ 1081928 h 1342745"/>
                <a:gd name="connsiteX23" fmla="*/ 2305588 w 2977545"/>
                <a:gd name="connsiteY23" fmla="*/ 1086223 h 1342745"/>
                <a:gd name="connsiteX24" fmla="*/ 2970128 w 2977545"/>
                <a:gd name="connsiteY24" fmla="*/ 912474 h 1342745"/>
                <a:gd name="connsiteX25" fmla="*/ 2977546 w 2977545"/>
                <a:gd name="connsiteY25" fmla="*/ 911693 h 1342745"/>
                <a:gd name="connsiteX26" fmla="*/ 2969737 w 2977545"/>
                <a:gd name="connsiteY26" fmla="*/ 917550 h 1342745"/>
                <a:gd name="connsiteX27" fmla="*/ 2245068 w 2977545"/>
                <a:gd name="connsiteY27" fmla="*/ 1335718 h 1342745"/>
                <a:gd name="connsiteX28" fmla="*/ 2235698 w 2977545"/>
                <a:gd name="connsiteY28" fmla="*/ 1342355 h 1342745"/>
                <a:gd name="connsiteX29" fmla="*/ 2230622 w 2977545"/>
                <a:gd name="connsiteY29" fmla="*/ 1342355 h 1342745"/>
                <a:gd name="connsiteX30" fmla="*/ 2221642 w 2977545"/>
                <a:gd name="connsiteY30" fmla="*/ 1336108 h 1342745"/>
                <a:gd name="connsiteX31" fmla="*/ 1498144 w 2977545"/>
                <a:gd name="connsiteY31" fmla="*/ 957375 h 1342745"/>
                <a:gd name="connsiteX32" fmla="*/ 1477060 w 2977545"/>
                <a:gd name="connsiteY32" fmla="*/ 957375 h 1342745"/>
                <a:gd name="connsiteX33" fmla="*/ 753562 w 2977545"/>
                <a:gd name="connsiteY33" fmla="*/ 1336108 h 1342745"/>
                <a:gd name="connsiteX34" fmla="*/ 744582 w 2977545"/>
                <a:gd name="connsiteY34" fmla="*/ 1342355 h 1342745"/>
                <a:gd name="connsiteX35" fmla="*/ 739506 w 2977545"/>
                <a:gd name="connsiteY35" fmla="*/ 1342746 h 134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7545" h="1342745">
                  <a:moveTo>
                    <a:pt x="739506" y="1342746"/>
                  </a:moveTo>
                  <a:cubicBezTo>
                    <a:pt x="703585" y="1321662"/>
                    <a:pt x="668054" y="1300187"/>
                    <a:pt x="632133" y="1279494"/>
                  </a:cubicBezTo>
                  <a:cubicBezTo>
                    <a:pt x="424025" y="1159236"/>
                    <a:pt x="215136" y="1038978"/>
                    <a:pt x="6638" y="918331"/>
                  </a:cubicBezTo>
                  <a:cubicBezTo>
                    <a:pt x="4295" y="916769"/>
                    <a:pt x="1562" y="915207"/>
                    <a:pt x="0" y="911693"/>
                  </a:cubicBezTo>
                  <a:cubicBezTo>
                    <a:pt x="24989" y="917940"/>
                    <a:pt x="50368" y="924578"/>
                    <a:pt x="75356" y="930825"/>
                  </a:cubicBezTo>
                  <a:cubicBezTo>
                    <a:pt x="274094" y="982754"/>
                    <a:pt x="472831" y="1034684"/>
                    <a:pt x="671568" y="1087004"/>
                  </a:cubicBezTo>
                  <a:cubicBezTo>
                    <a:pt x="679377" y="1088956"/>
                    <a:pt x="684843" y="1087394"/>
                    <a:pt x="691481" y="1082708"/>
                  </a:cubicBezTo>
                  <a:cubicBezTo>
                    <a:pt x="876553" y="944881"/>
                    <a:pt x="1062015" y="807444"/>
                    <a:pt x="1247477" y="670006"/>
                  </a:cubicBezTo>
                  <a:cubicBezTo>
                    <a:pt x="1255286" y="664150"/>
                    <a:pt x="1257629" y="658684"/>
                    <a:pt x="1256067" y="648532"/>
                  </a:cubicBezTo>
                  <a:cubicBezTo>
                    <a:pt x="1247477" y="582937"/>
                    <a:pt x="1239668" y="517732"/>
                    <a:pt x="1231469" y="452137"/>
                  </a:cubicBezTo>
                  <a:cubicBezTo>
                    <a:pt x="1222488" y="379124"/>
                    <a:pt x="1213508" y="305720"/>
                    <a:pt x="1204137" y="232706"/>
                  </a:cubicBezTo>
                  <a:cubicBezTo>
                    <a:pt x="1198281" y="183900"/>
                    <a:pt x="1192034" y="134704"/>
                    <a:pt x="1186177" y="85898"/>
                  </a:cubicBezTo>
                  <a:cubicBezTo>
                    <a:pt x="1185786" y="82775"/>
                    <a:pt x="1188910" y="78089"/>
                    <a:pt x="1191643" y="76137"/>
                  </a:cubicBezTo>
                  <a:cubicBezTo>
                    <a:pt x="1234983" y="50758"/>
                    <a:pt x="1278322" y="25770"/>
                    <a:pt x="1323224" y="0"/>
                  </a:cubicBezTo>
                  <a:cubicBezTo>
                    <a:pt x="1377886" y="94488"/>
                    <a:pt x="1432549" y="188976"/>
                    <a:pt x="1487602" y="284245"/>
                  </a:cubicBezTo>
                  <a:cubicBezTo>
                    <a:pt x="1542655" y="188586"/>
                    <a:pt x="1597317" y="94488"/>
                    <a:pt x="1651980" y="0"/>
                  </a:cubicBezTo>
                  <a:cubicBezTo>
                    <a:pt x="1696491" y="25770"/>
                    <a:pt x="1740221" y="50758"/>
                    <a:pt x="1783951" y="76527"/>
                  </a:cubicBezTo>
                  <a:cubicBezTo>
                    <a:pt x="1786684" y="78089"/>
                    <a:pt x="1789417" y="83946"/>
                    <a:pt x="1789027" y="87460"/>
                  </a:cubicBezTo>
                  <a:cubicBezTo>
                    <a:pt x="1774189" y="210841"/>
                    <a:pt x="1758962" y="334222"/>
                    <a:pt x="1743735" y="457603"/>
                  </a:cubicBezTo>
                  <a:cubicBezTo>
                    <a:pt x="1735535" y="522808"/>
                    <a:pt x="1727336" y="587622"/>
                    <a:pt x="1718746" y="652827"/>
                  </a:cubicBezTo>
                  <a:cubicBezTo>
                    <a:pt x="1717575" y="661026"/>
                    <a:pt x="1721479" y="664540"/>
                    <a:pt x="1726555" y="668445"/>
                  </a:cubicBezTo>
                  <a:cubicBezTo>
                    <a:pt x="1833928" y="747705"/>
                    <a:pt x="1940910" y="827356"/>
                    <a:pt x="2047893" y="907007"/>
                  </a:cubicBezTo>
                  <a:cubicBezTo>
                    <a:pt x="2126372" y="965184"/>
                    <a:pt x="2205243" y="1023361"/>
                    <a:pt x="2283332" y="1081928"/>
                  </a:cubicBezTo>
                  <a:cubicBezTo>
                    <a:pt x="2290750" y="1087394"/>
                    <a:pt x="2296998" y="1088565"/>
                    <a:pt x="2305588" y="1086223"/>
                  </a:cubicBezTo>
                  <a:cubicBezTo>
                    <a:pt x="2526971" y="1028046"/>
                    <a:pt x="2748744" y="970260"/>
                    <a:pt x="2970128" y="912474"/>
                  </a:cubicBezTo>
                  <a:cubicBezTo>
                    <a:pt x="2971689" y="912083"/>
                    <a:pt x="2973642" y="912083"/>
                    <a:pt x="2977546" y="911693"/>
                  </a:cubicBezTo>
                  <a:cubicBezTo>
                    <a:pt x="2973642" y="914426"/>
                    <a:pt x="2971689" y="916378"/>
                    <a:pt x="2969737" y="917550"/>
                  </a:cubicBezTo>
                  <a:cubicBezTo>
                    <a:pt x="2728051" y="1056939"/>
                    <a:pt x="2486364" y="1196329"/>
                    <a:pt x="2245068" y="1335718"/>
                  </a:cubicBezTo>
                  <a:cubicBezTo>
                    <a:pt x="2241945" y="1337670"/>
                    <a:pt x="2238821" y="1340013"/>
                    <a:pt x="2235698" y="1342355"/>
                  </a:cubicBezTo>
                  <a:cubicBezTo>
                    <a:pt x="2234136" y="1342355"/>
                    <a:pt x="2232183" y="1342355"/>
                    <a:pt x="2230622" y="1342355"/>
                  </a:cubicBezTo>
                  <a:cubicBezTo>
                    <a:pt x="2227498" y="1340013"/>
                    <a:pt x="2224765" y="1337670"/>
                    <a:pt x="2221642" y="1336108"/>
                  </a:cubicBezTo>
                  <a:cubicBezTo>
                    <a:pt x="1980345" y="1209994"/>
                    <a:pt x="1739049" y="1083880"/>
                    <a:pt x="1498144" y="957375"/>
                  </a:cubicBezTo>
                  <a:cubicBezTo>
                    <a:pt x="1490335" y="953471"/>
                    <a:pt x="1484869" y="953471"/>
                    <a:pt x="1477060" y="957375"/>
                  </a:cubicBezTo>
                  <a:cubicBezTo>
                    <a:pt x="1236154" y="1083880"/>
                    <a:pt x="994858" y="1209994"/>
                    <a:pt x="753562" y="1336108"/>
                  </a:cubicBezTo>
                  <a:cubicBezTo>
                    <a:pt x="750438" y="1337670"/>
                    <a:pt x="747315" y="1340403"/>
                    <a:pt x="744582" y="1342355"/>
                  </a:cubicBezTo>
                  <a:cubicBezTo>
                    <a:pt x="743020" y="1342746"/>
                    <a:pt x="741458" y="1342746"/>
                    <a:pt x="739506" y="134274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CC8469E-C2C1-466A-9952-DCBBBAEB8DF0}"/>
                </a:ext>
              </a:extLst>
            </p:cNvPr>
            <p:cNvSpPr/>
            <p:nvPr/>
          </p:nvSpPr>
          <p:spPr>
            <a:xfrm>
              <a:off x="8269493" y="441431"/>
              <a:ext cx="1618401" cy="2582023"/>
            </a:xfrm>
            <a:custGeom>
              <a:avLst/>
              <a:gdLst>
                <a:gd name="connsiteX0" fmla="*/ 1618401 w 1618401"/>
                <a:gd name="connsiteY0" fmla="*/ 2582024 h 2582023"/>
                <a:gd name="connsiteX1" fmla="*/ 1593022 w 1618401"/>
                <a:gd name="connsiteY1" fmla="*/ 2494954 h 2582023"/>
                <a:gd name="connsiteX2" fmla="*/ 1433330 w 1618401"/>
                <a:gd name="connsiteY2" fmla="*/ 1913189 h 2582023"/>
                <a:gd name="connsiteX3" fmla="*/ 1416150 w 1618401"/>
                <a:gd name="connsiteY3" fmla="*/ 1893666 h 2582023"/>
                <a:gd name="connsiteX4" fmla="*/ 783236 w 1618401"/>
                <a:gd name="connsiteY4" fmla="*/ 1619573 h 2582023"/>
                <a:gd name="connsiteX5" fmla="*/ 760200 w 1618401"/>
                <a:gd name="connsiteY5" fmla="*/ 1622696 h 2582023"/>
                <a:gd name="connsiteX6" fmla="*/ 312357 w 1618401"/>
                <a:gd name="connsiteY6" fmla="*/ 1960823 h 2582023"/>
                <a:gd name="connsiteX7" fmla="*/ 292054 w 1618401"/>
                <a:gd name="connsiteY7" fmla="*/ 1962385 h 2582023"/>
                <a:gd name="connsiteX8" fmla="*/ 164378 w 1618401"/>
                <a:gd name="connsiteY8" fmla="*/ 1888590 h 2582023"/>
                <a:gd name="connsiteX9" fmla="*/ 328756 w 1618401"/>
                <a:gd name="connsiteY9" fmla="*/ 1603955 h 2582023"/>
                <a:gd name="connsiteX10" fmla="*/ 1171 w 1618401"/>
                <a:gd name="connsiteY10" fmla="*/ 1603955 h 2582023"/>
                <a:gd name="connsiteX11" fmla="*/ 390 w 1618401"/>
                <a:gd name="connsiteY11" fmla="*/ 1591460 h 2582023"/>
                <a:gd name="connsiteX12" fmla="*/ 0 w 1618401"/>
                <a:gd name="connsiteY12" fmla="*/ 1456366 h 2582023"/>
                <a:gd name="connsiteX13" fmla="*/ 11323 w 1618401"/>
                <a:gd name="connsiteY13" fmla="*/ 1439967 h 2582023"/>
                <a:gd name="connsiteX14" fmla="*/ 524760 w 1618401"/>
                <a:gd name="connsiteY14" fmla="*/ 1222879 h 2582023"/>
                <a:gd name="connsiteX15" fmla="*/ 542721 w 1618401"/>
                <a:gd name="connsiteY15" fmla="*/ 1200623 h 2582023"/>
                <a:gd name="connsiteX16" fmla="*/ 564586 w 1618401"/>
                <a:gd name="connsiteY16" fmla="*/ 1007743 h 2582023"/>
                <a:gd name="connsiteX17" fmla="*/ 586841 w 1618401"/>
                <a:gd name="connsiteY17" fmla="*/ 817595 h 2582023"/>
                <a:gd name="connsiteX18" fmla="*/ 608316 w 1618401"/>
                <a:gd name="connsiteY18" fmla="*/ 629790 h 2582023"/>
                <a:gd name="connsiteX19" fmla="*/ 621201 w 1618401"/>
                <a:gd name="connsiteY19" fmla="*/ 513437 h 2582023"/>
                <a:gd name="connsiteX20" fmla="*/ 615344 w 1618401"/>
                <a:gd name="connsiteY20" fmla="*/ 497039 h 2582023"/>
                <a:gd name="connsiteX21" fmla="*/ 131190 w 1618401"/>
                <a:gd name="connsiteY21" fmla="*/ 6638 h 2582023"/>
                <a:gd name="connsiteX22" fmla="*/ 127676 w 1618401"/>
                <a:gd name="connsiteY22" fmla="*/ 0 h 2582023"/>
                <a:gd name="connsiteX23" fmla="*/ 247543 w 1618401"/>
                <a:gd name="connsiteY23" fmla="*/ 69109 h 2582023"/>
                <a:gd name="connsiteX24" fmla="*/ 860935 w 1618401"/>
                <a:gd name="connsiteY24" fmla="*/ 422854 h 2582023"/>
                <a:gd name="connsiteX25" fmla="*/ 872648 w 1618401"/>
                <a:gd name="connsiteY25" fmla="*/ 441986 h 2582023"/>
                <a:gd name="connsiteX26" fmla="*/ 881629 w 1618401"/>
                <a:gd name="connsiteY26" fmla="*/ 659464 h 2582023"/>
                <a:gd name="connsiteX27" fmla="*/ 890999 w 1618401"/>
                <a:gd name="connsiteY27" fmla="*/ 883190 h 2582023"/>
                <a:gd name="connsiteX28" fmla="*/ 899979 w 1618401"/>
                <a:gd name="connsiteY28" fmla="*/ 1103012 h 2582023"/>
                <a:gd name="connsiteX29" fmla="*/ 906227 w 1618401"/>
                <a:gd name="connsiteY29" fmla="*/ 1256067 h 2582023"/>
                <a:gd name="connsiteX30" fmla="*/ 919892 w 1618401"/>
                <a:gd name="connsiteY30" fmla="*/ 1279494 h 2582023"/>
                <a:gd name="connsiteX31" fmla="*/ 1606688 w 1618401"/>
                <a:gd name="connsiteY31" fmla="*/ 1714451 h 2582023"/>
                <a:gd name="connsiteX32" fmla="*/ 1618401 w 1618401"/>
                <a:gd name="connsiteY32" fmla="*/ 1722260 h 2582023"/>
                <a:gd name="connsiteX33" fmla="*/ 1618401 w 1618401"/>
                <a:gd name="connsiteY33" fmla="*/ 2582024 h 25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8401" h="2582023">
                  <a:moveTo>
                    <a:pt x="1618401" y="2582024"/>
                  </a:moveTo>
                  <a:cubicBezTo>
                    <a:pt x="1609812" y="2553130"/>
                    <a:pt x="1600831" y="2524238"/>
                    <a:pt x="1593022" y="2494954"/>
                  </a:cubicBezTo>
                  <a:cubicBezTo>
                    <a:pt x="1539531" y="2300902"/>
                    <a:pt x="1486430" y="2107241"/>
                    <a:pt x="1433330" y="1913189"/>
                  </a:cubicBezTo>
                  <a:cubicBezTo>
                    <a:pt x="1430596" y="1903427"/>
                    <a:pt x="1425911" y="1897571"/>
                    <a:pt x="1416150" y="1893666"/>
                  </a:cubicBezTo>
                  <a:cubicBezTo>
                    <a:pt x="1204918" y="1802692"/>
                    <a:pt x="994077" y="1711328"/>
                    <a:pt x="783236" y="1619573"/>
                  </a:cubicBezTo>
                  <a:cubicBezTo>
                    <a:pt x="773865" y="1615668"/>
                    <a:pt x="768008" y="1616839"/>
                    <a:pt x="760200" y="1622696"/>
                  </a:cubicBezTo>
                  <a:cubicBezTo>
                    <a:pt x="611049" y="1735535"/>
                    <a:pt x="461508" y="1847984"/>
                    <a:pt x="312357" y="1960823"/>
                  </a:cubicBezTo>
                  <a:cubicBezTo>
                    <a:pt x="305329" y="1966289"/>
                    <a:pt x="300253" y="1967070"/>
                    <a:pt x="292054" y="1962385"/>
                  </a:cubicBezTo>
                  <a:cubicBezTo>
                    <a:pt x="250276" y="1937396"/>
                    <a:pt x="207718" y="1913579"/>
                    <a:pt x="164378" y="1888590"/>
                  </a:cubicBezTo>
                  <a:cubicBezTo>
                    <a:pt x="219041" y="1793712"/>
                    <a:pt x="273313" y="1699614"/>
                    <a:pt x="328756" y="1603955"/>
                  </a:cubicBezTo>
                  <a:cubicBezTo>
                    <a:pt x="218260" y="1603955"/>
                    <a:pt x="110106" y="1603955"/>
                    <a:pt x="1171" y="1603955"/>
                  </a:cubicBezTo>
                  <a:cubicBezTo>
                    <a:pt x="781" y="1598879"/>
                    <a:pt x="390" y="1595365"/>
                    <a:pt x="390" y="1591460"/>
                  </a:cubicBezTo>
                  <a:cubicBezTo>
                    <a:pt x="390" y="1546559"/>
                    <a:pt x="781" y="1501267"/>
                    <a:pt x="0" y="1456366"/>
                  </a:cubicBezTo>
                  <a:cubicBezTo>
                    <a:pt x="0" y="1446995"/>
                    <a:pt x="3514" y="1443091"/>
                    <a:pt x="11323" y="1439967"/>
                  </a:cubicBezTo>
                  <a:cubicBezTo>
                    <a:pt x="182339" y="1367735"/>
                    <a:pt x="353354" y="1295111"/>
                    <a:pt x="524760" y="1222879"/>
                  </a:cubicBezTo>
                  <a:cubicBezTo>
                    <a:pt x="535693" y="1218194"/>
                    <a:pt x="541159" y="1213508"/>
                    <a:pt x="542721" y="1200623"/>
                  </a:cubicBezTo>
                  <a:cubicBezTo>
                    <a:pt x="549358" y="1136200"/>
                    <a:pt x="557167" y="1072166"/>
                    <a:pt x="564586" y="1007743"/>
                  </a:cubicBezTo>
                  <a:cubicBezTo>
                    <a:pt x="572004" y="944490"/>
                    <a:pt x="579423" y="880848"/>
                    <a:pt x="586841" y="817595"/>
                  </a:cubicBezTo>
                  <a:cubicBezTo>
                    <a:pt x="594260" y="755124"/>
                    <a:pt x="601288" y="692262"/>
                    <a:pt x="608316" y="629790"/>
                  </a:cubicBezTo>
                  <a:cubicBezTo>
                    <a:pt x="612611" y="591136"/>
                    <a:pt x="617296" y="552482"/>
                    <a:pt x="621201" y="513437"/>
                  </a:cubicBezTo>
                  <a:cubicBezTo>
                    <a:pt x="621591" y="507971"/>
                    <a:pt x="618858" y="500943"/>
                    <a:pt x="615344" y="497039"/>
                  </a:cubicBezTo>
                  <a:cubicBezTo>
                    <a:pt x="454090" y="333441"/>
                    <a:pt x="292835" y="169844"/>
                    <a:pt x="131190" y="6638"/>
                  </a:cubicBezTo>
                  <a:cubicBezTo>
                    <a:pt x="129628" y="5076"/>
                    <a:pt x="128066" y="3124"/>
                    <a:pt x="127676" y="0"/>
                  </a:cubicBezTo>
                  <a:cubicBezTo>
                    <a:pt x="167502" y="23036"/>
                    <a:pt x="207327" y="46073"/>
                    <a:pt x="247543" y="69109"/>
                  </a:cubicBezTo>
                  <a:cubicBezTo>
                    <a:pt x="452137" y="187024"/>
                    <a:pt x="656341" y="305329"/>
                    <a:pt x="860935" y="422854"/>
                  </a:cubicBezTo>
                  <a:cubicBezTo>
                    <a:pt x="869134" y="427539"/>
                    <a:pt x="872258" y="432615"/>
                    <a:pt x="872648" y="441986"/>
                  </a:cubicBezTo>
                  <a:cubicBezTo>
                    <a:pt x="875381" y="514609"/>
                    <a:pt x="878505" y="586841"/>
                    <a:pt x="881629" y="659464"/>
                  </a:cubicBezTo>
                  <a:cubicBezTo>
                    <a:pt x="884752" y="734040"/>
                    <a:pt x="887876" y="808615"/>
                    <a:pt x="890999" y="883190"/>
                  </a:cubicBezTo>
                  <a:cubicBezTo>
                    <a:pt x="894123" y="956594"/>
                    <a:pt x="896856" y="1029998"/>
                    <a:pt x="899979" y="1103012"/>
                  </a:cubicBezTo>
                  <a:cubicBezTo>
                    <a:pt x="901932" y="1154160"/>
                    <a:pt x="904665" y="1204918"/>
                    <a:pt x="906227" y="1256067"/>
                  </a:cubicBezTo>
                  <a:cubicBezTo>
                    <a:pt x="906617" y="1267390"/>
                    <a:pt x="910521" y="1273246"/>
                    <a:pt x="919892" y="1279494"/>
                  </a:cubicBezTo>
                  <a:cubicBezTo>
                    <a:pt x="1149085" y="1424349"/>
                    <a:pt x="1377886" y="1569205"/>
                    <a:pt x="1606688" y="1714451"/>
                  </a:cubicBezTo>
                  <a:cubicBezTo>
                    <a:pt x="1610592" y="1716794"/>
                    <a:pt x="1614497" y="1719527"/>
                    <a:pt x="1618401" y="1722260"/>
                  </a:cubicBezTo>
                  <a:cubicBezTo>
                    <a:pt x="1618401" y="2008067"/>
                    <a:pt x="1618401" y="2295045"/>
                    <a:pt x="1618401" y="2582024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8A2E8BE-0DEC-44F8-8438-359BB9C4D17A}"/>
                </a:ext>
              </a:extLst>
            </p:cNvPr>
            <p:cNvSpPr/>
            <p:nvPr/>
          </p:nvSpPr>
          <p:spPr>
            <a:xfrm>
              <a:off x="6589011" y="445392"/>
              <a:ext cx="1619218" cy="2576891"/>
            </a:xfrm>
            <a:custGeom>
              <a:avLst/>
              <a:gdLst>
                <a:gd name="connsiteX0" fmla="*/ 1490725 w 1619218"/>
                <a:gd name="connsiteY0" fmla="*/ 725 h 2576891"/>
                <a:gd name="connsiteX1" fmla="*/ 1480964 w 1619218"/>
                <a:gd name="connsiteY1" fmla="*/ 10876 h 2576891"/>
                <a:gd name="connsiteX2" fmla="*/ 1005790 w 1619218"/>
                <a:gd name="connsiteY2" fmla="*/ 491906 h 2576891"/>
                <a:gd name="connsiteX3" fmla="*/ 997982 w 1619218"/>
                <a:gd name="connsiteY3" fmla="*/ 513381 h 2576891"/>
                <a:gd name="connsiteX4" fmla="*/ 1019847 w 1619218"/>
                <a:gd name="connsiteY4" fmla="*/ 703919 h 2576891"/>
                <a:gd name="connsiteX5" fmla="*/ 1041712 w 1619218"/>
                <a:gd name="connsiteY5" fmla="*/ 892895 h 2576891"/>
                <a:gd name="connsiteX6" fmla="*/ 1063967 w 1619218"/>
                <a:gd name="connsiteY6" fmla="*/ 1084604 h 2576891"/>
                <a:gd name="connsiteX7" fmla="*/ 1077242 w 1619218"/>
                <a:gd name="connsiteY7" fmla="*/ 1202129 h 2576891"/>
                <a:gd name="connsiteX8" fmla="*/ 1090127 w 1619218"/>
                <a:gd name="connsiteY8" fmla="*/ 1218528 h 2576891"/>
                <a:gd name="connsiteX9" fmla="*/ 1485259 w 1619218"/>
                <a:gd name="connsiteY9" fmla="*/ 1385639 h 2576891"/>
                <a:gd name="connsiteX10" fmla="*/ 1608250 w 1619218"/>
                <a:gd name="connsiteY10" fmla="*/ 1437568 h 2576891"/>
                <a:gd name="connsiteX11" fmla="*/ 1619182 w 1619218"/>
                <a:gd name="connsiteY11" fmla="*/ 1454748 h 2576891"/>
                <a:gd name="connsiteX12" fmla="*/ 1618792 w 1619218"/>
                <a:gd name="connsiteY12" fmla="*/ 1601556 h 2576891"/>
                <a:gd name="connsiteX13" fmla="*/ 1290036 w 1619218"/>
                <a:gd name="connsiteY13" fmla="*/ 1601556 h 2576891"/>
                <a:gd name="connsiteX14" fmla="*/ 1454414 w 1619218"/>
                <a:gd name="connsiteY14" fmla="*/ 1886582 h 2576891"/>
                <a:gd name="connsiteX15" fmla="*/ 1372030 w 1619218"/>
                <a:gd name="connsiteY15" fmla="*/ 1934216 h 2576891"/>
                <a:gd name="connsiteX16" fmla="*/ 1326347 w 1619218"/>
                <a:gd name="connsiteY16" fmla="*/ 1960767 h 2576891"/>
                <a:gd name="connsiteX17" fmla="*/ 1307215 w 1619218"/>
                <a:gd name="connsiteY17" fmla="*/ 1959595 h 2576891"/>
                <a:gd name="connsiteX18" fmla="*/ 1054596 w 1619218"/>
                <a:gd name="connsiteY18" fmla="*/ 1768667 h 2576891"/>
                <a:gd name="connsiteX19" fmla="*/ 856640 w 1619218"/>
                <a:gd name="connsiteY19" fmla="*/ 1618735 h 2576891"/>
                <a:gd name="connsiteX20" fmla="*/ 837508 w 1619218"/>
                <a:gd name="connsiteY20" fmla="*/ 1617174 h 2576891"/>
                <a:gd name="connsiteX21" fmla="*/ 203423 w 1619218"/>
                <a:gd name="connsiteY21" fmla="*/ 1891267 h 2576891"/>
                <a:gd name="connsiteX22" fmla="*/ 186243 w 1619218"/>
                <a:gd name="connsiteY22" fmla="*/ 1910789 h 2576891"/>
                <a:gd name="connsiteX23" fmla="*/ 5857 w 1619218"/>
                <a:gd name="connsiteY23" fmla="*/ 2567130 h 2576891"/>
                <a:gd name="connsiteX24" fmla="*/ 1171 w 1619218"/>
                <a:gd name="connsiteY24" fmla="*/ 2576891 h 2576891"/>
                <a:gd name="connsiteX25" fmla="*/ 390 w 1619218"/>
                <a:gd name="connsiteY25" fmla="*/ 2566740 h 2576891"/>
                <a:gd name="connsiteX26" fmla="*/ 0 w 1619218"/>
                <a:gd name="connsiteY26" fmla="*/ 1730794 h 2576891"/>
                <a:gd name="connsiteX27" fmla="*/ 11713 w 1619218"/>
                <a:gd name="connsiteY27" fmla="*/ 1712052 h 2576891"/>
                <a:gd name="connsiteX28" fmla="*/ 700461 w 1619218"/>
                <a:gd name="connsiteY28" fmla="*/ 1275923 h 2576891"/>
                <a:gd name="connsiteX29" fmla="*/ 712565 w 1619218"/>
                <a:gd name="connsiteY29" fmla="*/ 1256010 h 2576891"/>
                <a:gd name="connsiteX30" fmla="*/ 721545 w 1619218"/>
                <a:gd name="connsiteY30" fmla="*/ 1032285 h 2576891"/>
                <a:gd name="connsiteX31" fmla="*/ 730916 w 1619218"/>
                <a:gd name="connsiteY31" fmla="*/ 810901 h 2576891"/>
                <a:gd name="connsiteX32" fmla="*/ 739896 w 1619218"/>
                <a:gd name="connsiteY32" fmla="*/ 592251 h 2576891"/>
                <a:gd name="connsiteX33" fmla="*/ 746924 w 1619218"/>
                <a:gd name="connsiteY33" fmla="*/ 436463 h 2576891"/>
                <a:gd name="connsiteX34" fmla="*/ 755124 w 1619218"/>
                <a:gd name="connsiteY34" fmla="*/ 422797 h 2576891"/>
                <a:gd name="connsiteX35" fmla="*/ 1484088 w 1619218"/>
                <a:gd name="connsiteY35" fmla="*/ 1505 h 2576891"/>
                <a:gd name="connsiteX36" fmla="*/ 1487602 w 1619218"/>
                <a:gd name="connsiteY36" fmla="*/ 334 h 2576891"/>
                <a:gd name="connsiteX37" fmla="*/ 1490725 w 1619218"/>
                <a:gd name="connsiteY37" fmla="*/ 725 h 25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9218" h="2576891">
                  <a:moveTo>
                    <a:pt x="1490725" y="725"/>
                  </a:moveTo>
                  <a:cubicBezTo>
                    <a:pt x="1487602" y="4239"/>
                    <a:pt x="1484478" y="7362"/>
                    <a:pt x="1480964" y="10876"/>
                  </a:cubicBezTo>
                  <a:cubicBezTo>
                    <a:pt x="1322833" y="170959"/>
                    <a:pt x="1164312" y="331433"/>
                    <a:pt x="1005790" y="491906"/>
                  </a:cubicBezTo>
                  <a:cubicBezTo>
                    <a:pt x="999543" y="498544"/>
                    <a:pt x="997201" y="504401"/>
                    <a:pt x="997982" y="513381"/>
                  </a:cubicBezTo>
                  <a:cubicBezTo>
                    <a:pt x="1005400" y="576633"/>
                    <a:pt x="1012428" y="640276"/>
                    <a:pt x="1019847" y="703919"/>
                  </a:cubicBezTo>
                  <a:cubicBezTo>
                    <a:pt x="1027265" y="766781"/>
                    <a:pt x="1034684" y="830033"/>
                    <a:pt x="1041712" y="892895"/>
                  </a:cubicBezTo>
                  <a:cubicBezTo>
                    <a:pt x="1049130" y="956928"/>
                    <a:pt x="1056549" y="1020571"/>
                    <a:pt x="1063967" y="1084604"/>
                  </a:cubicBezTo>
                  <a:cubicBezTo>
                    <a:pt x="1068652" y="1123649"/>
                    <a:pt x="1073728" y="1163084"/>
                    <a:pt x="1077242" y="1202129"/>
                  </a:cubicBezTo>
                  <a:cubicBezTo>
                    <a:pt x="1078023" y="1211890"/>
                    <a:pt x="1082318" y="1215014"/>
                    <a:pt x="1090127" y="1218528"/>
                  </a:cubicBezTo>
                  <a:cubicBezTo>
                    <a:pt x="1221708" y="1273971"/>
                    <a:pt x="1353678" y="1329805"/>
                    <a:pt x="1485259" y="1385639"/>
                  </a:cubicBezTo>
                  <a:cubicBezTo>
                    <a:pt x="1526256" y="1402818"/>
                    <a:pt x="1567253" y="1420389"/>
                    <a:pt x="1608250" y="1437568"/>
                  </a:cubicBezTo>
                  <a:cubicBezTo>
                    <a:pt x="1616839" y="1441082"/>
                    <a:pt x="1619573" y="1445768"/>
                    <a:pt x="1619182" y="1454748"/>
                  </a:cubicBezTo>
                  <a:cubicBezTo>
                    <a:pt x="1618792" y="1503163"/>
                    <a:pt x="1618792" y="1551579"/>
                    <a:pt x="1618792" y="1601556"/>
                  </a:cubicBezTo>
                  <a:cubicBezTo>
                    <a:pt x="1509857" y="1601556"/>
                    <a:pt x="1401704" y="1601556"/>
                    <a:pt x="1290036" y="1601556"/>
                  </a:cubicBezTo>
                  <a:cubicBezTo>
                    <a:pt x="1345479" y="1697606"/>
                    <a:pt x="1399751" y="1791703"/>
                    <a:pt x="1454414" y="1886582"/>
                  </a:cubicBezTo>
                  <a:cubicBezTo>
                    <a:pt x="1426692" y="1902590"/>
                    <a:pt x="1399361" y="1918598"/>
                    <a:pt x="1372030" y="1934216"/>
                  </a:cubicBezTo>
                  <a:cubicBezTo>
                    <a:pt x="1356802" y="1943197"/>
                    <a:pt x="1341184" y="1951005"/>
                    <a:pt x="1326347" y="1960767"/>
                  </a:cubicBezTo>
                  <a:cubicBezTo>
                    <a:pt x="1318929" y="1965452"/>
                    <a:pt x="1314243" y="1965062"/>
                    <a:pt x="1307215" y="1959595"/>
                  </a:cubicBezTo>
                  <a:cubicBezTo>
                    <a:pt x="1223269" y="1895952"/>
                    <a:pt x="1138933" y="1832310"/>
                    <a:pt x="1054596" y="1768667"/>
                  </a:cubicBezTo>
                  <a:cubicBezTo>
                    <a:pt x="988611" y="1718690"/>
                    <a:pt x="922235" y="1669103"/>
                    <a:pt x="856640" y="1618735"/>
                  </a:cubicBezTo>
                  <a:cubicBezTo>
                    <a:pt x="849612" y="1613269"/>
                    <a:pt x="844536" y="1613660"/>
                    <a:pt x="837508" y="1617174"/>
                  </a:cubicBezTo>
                  <a:cubicBezTo>
                    <a:pt x="626276" y="1708929"/>
                    <a:pt x="415045" y="1800293"/>
                    <a:pt x="203423" y="1891267"/>
                  </a:cubicBezTo>
                  <a:cubicBezTo>
                    <a:pt x="193662" y="1895562"/>
                    <a:pt x="188976" y="1901028"/>
                    <a:pt x="186243" y="1910789"/>
                  </a:cubicBezTo>
                  <a:cubicBezTo>
                    <a:pt x="126505" y="2129440"/>
                    <a:pt x="65985" y="2348090"/>
                    <a:pt x="5857" y="2567130"/>
                  </a:cubicBezTo>
                  <a:cubicBezTo>
                    <a:pt x="5076" y="2570254"/>
                    <a:pt x="3904" y="2573768"/>
                    <a:pt x="1171" y="2576891"/>
                  </a:cubicBezTo>
                  <a:cubicBezTo>
                    <a:pt x="781" y="2573377"/>
                    <a:pt x="390" y="2570254"/>
                    <a:pt x="390" y="2566740"/>
                  </a:cubicBezTo>
                  <a:cubicBezTo>
                    <a:pt x="390" y="2287961"/>
                    <a:pt x="390" y="2009573"/>
                    <a:pt x="0" y="1730794"/>
                  </a:cubicBezTo>
                  <a:cubicBezTo>
                    <a:pt x="0" y="1721032"/>
                    <a:pt x="3904" y="1716737"/>
                    <a:pt x="11713" y="1712052"/>
                  </a:cubicBezTo>
                  <a:cubicBezTo>
                    <a:pt x="241296" y="1566806"/>
                    <a:pt x="470879" y="1421169"/>
                    <a:pt x="700461" y="1275923"/>
                  </a:cubicBezTo>
                  <a:cubicBezTo>
                    <a:pt x="708661" y="1270848"/>
                    <a:pt x="712175" y="1265772"/>
                    <a:pt x="712565" y="1256010"/>
                  </a:cubicBezTo>
                  <a:cubicBezTo>
                    <a:pt x="715298" y="1181435"/>
                    <a:pt x="718422" y="1106860"/>
                    <a:pt x="721545" y="1032285"/>
                  </a:cubicBezTo>
                  <a:cubicBezTo>
                    <a:pt x="724669" y="958490"/>
                    <a:pt x="727793" y="884696"/>
                    <a:pt x="730916" y="810901"/>
                  </a:cubicBezTo>
                  <a:cubicBezTo>
                    <a:pt x="734040" y="737888"/>
                    <a:pt x="736773" y="665265"/>
                    <a:pt x="739896" y="592251"/>
                  </a:cubicBezTo>
                  <a:cubicBezTo>
                    <a:pt x="742239" y="540322"/>
                    <a:pt x="744191" y="488392"/>
                    <a:pt x="746924" y="436463"/>
                  </a:cubicBezTo>
                  <a:cubicBezTo>
                    <a:pt x="747315" y="431778"/>
                    <a:pt x="751219" y="425140"/>
                    <a:pt x="755124" y="422797"/>
                  </a:cubicBezTo>
                  <a:cubicBezTo>
                    <a:pt x="997982" y="282237"/>
                    <a:pt x="1241230" y="142066"/>
                    <a:pt x="1484088" y="1505"/>
                  </a:cubicBezTo>
                  <a:cubicBezTo>
                    <a:pt x="1485259" y="725"/>
                    <a:pt x="1486430" y="725"/>
                    <a:pt x="1487602" y="334"/>
                  </a:cubicBezTo>
                  <a:cubicBezTo>
                    <a:pt x="1489554" y="-447"/>
                    <a:pt x="1489944" y="334"/>
                    <a:pt x="1490725" y="725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0791C82-024A-481D-A609-6D26741BBFA0}"/>
                </a:ext>
              </a:extLst>
            </p:cNvPr>
            <p:cNvSpPr/>
            <p:nvPr/>
          </p:nvSpPr>
          <p:spPr>
            <a:xfrm>
              <a:off x="7427691" y="2118400"/>
              <a:ext cx="522808" cy="903493"/>
            </a:xfrm>
            <a:custGeom>
              <a:avLst/>
              <a:gdLst>
                <a:gd name="connsiteX0" fmla="*/ 781 w 522808"/>
                <a:gd name="connsiteY0" fmla="*/ 0 h 903493"/>
                <a:gd name="connsiteX1" fmla="*/ 155788 w 522808"/>
                <a:gd name="connsiteY1" fmla="*/ 116353 h 903493"/>
                <a:gd name="connsiteX2" fmla="*/ 169063 w 522808"/>
                <a:gd name="connsiteY2" fmla="*/ 126505 h 903493"/>
                <a:gd name="connsiteX3" fmla="*/ 204204 w 522808"/>
                <a:gd name="connsiteY3" fmla="*/ 196004 h 903493"/>
                <a:gd name="connsiteX4" fmla="*/ 196785 w 522808"/>
                <a:gd name="connsiteY4" fmla="*/ 477907 h 903493"/>
                <a:gd name="connsiteX5" fmla="*/ 206546 w 522808"/>
                <a:gd name="connsiteY5" fmla="*/ 493524 h 903493"/>
                <a:gd name="connsiteX6" fmla="*/ 480249 w 522808"/>
                <a:gd name="connsiteY6" fmla="*/ 643456 h 903493"/>
                <a:gd name="connsiteX7" fmla="*/ 493525 w 522808"/>
                <a:gd name="connsiteY7" fmla="*/ 661807 h 903493"/>
                <a:gd name="connsiteX8" fmla="*/ 514999 w 522808"/>
                <a:gd name="connsiteY8" fmla="*/ 840632 h 903493"/>
                <a:gd name="connsiteX9" fmla="*/ 522808 w 522808"/>
                <a:gd name="connsiteY9" fmla="*/ 903493 h 903493"/>
                <a:gd name="connsiteX10" fmla="*/ 453699 w 522808"/>
                <a:gd name="connsiteY10" fmla="*/ 863668 h 903493"/>
                <a:gd name="connsiteX11" fmla="*/ 10933 w 522808"/>
                <a:gd name="connsiteY11" fmla="*/ 607535 h 903493"/>
                <a:gd name="connsiteX12" fmla="*/ 0 w 522808"/>
                <a:gd name="connsiteY12" fmla="*/ 592308 h 903493"/>
                <a:gd name="connsiteX13" fmla="*/ 0 w 522808"/>
                <a:gd name="connsiteY13" fmla="*/ 7809 h 903493"/>
                <a:gd name="connsiteX14" fmla="*/ 781 w 522808"/>
                <a:gd name="connsiteY14" fmla="*/ 0 h 9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808" h="903493">
                  <a:moveTo>
                    <a:pt x="781" y="0"/>
                  </a:moveTo>
                  <a:cubicBezTo>
                    <a:pt x="53491" y="39825"/>
                    <a:pt x="104640" y="78089"/>
                    <a:pt x="155788" y="116353"/>
                  </a:cubicBezTo>
                  <a:cubicBezTo>
                    <a:pt x="160083" y="119867"/>
                    <a:pt x="164378" y="123772"/>
                    <a:pt x="169063" y="126505"/>
                  </a:cubicBezTo>
                  <a:cubicBezTo>
                    <a:pt x="198737" y="140951"/>
                    <a:pt x="205765" y="163597"/>
                    <a:pt x="204204" y="196004"/>
                  </a:cubicBezTo>
                  <a:cubicBezTo>
                    <a:pt x="199909" y="289711"/>
                    <a:pt x="199128" y="383809"/>
                    <a:pt x="196785" y="477907"/>
                  </a:cubicBezTo>
                  <a:cubicBezTo>
                    <a:pt x="196395" y="486496"/>
                    <a:pt x="199909" y="489620"/>
                    <a:pt x="206546" y="493524"/>
                  </a:cubicBezTo>
                  <a:cubicBezTo>
                    <a:pt x="297911" y="543502"/>
                    <a:pt x="388885" y="593479"/>
                    <a:pt x="480249" y="643456"/>
                  </a:cubicBezTo>
                  <a:cubicBezTo>
                    <a:pt x="488058" y="647751"/>
                    <a:pt x="492353" y="652436"/>
                    <a:pt x="493525" y="661807"/>
                  </a:cubicBezTo>
                  <a:cubicBezTo>
                    <a:pt x="500553" y="721545"/>
                    <a:pt x="507971" y="780893"/>
                    <a:pt x="514999" y="840632"/>
                  </a:cubicBezTo>
                  <a:cubicBezTo>
                    <a:pt x="517342" y="860935"/>
                    <a:pt x="520075" y="881238"/>
                    <a:pt x="522808" y="903493"/>
                  </a:cubicBezTo>
                  <a:cubicBezTo>
                    <a:pt x="498991" y="889828"/>
                    <a:pt x="476345" y="876943"/>
                    <a:pt x="453699" y="863668"/>
                  </a:cubicBezTo>
                  <a:cubicBezTo>
                    <a:pt x="306110" y="778160"/>
                    <a:pt x="158521" y="693043"/>
                    <a:pt x="10933" y="607535"/>
                  </a:cubicBezTo>
                  <a:cubicBezTo>
                    <a:pt x="4685" y="604021"/>
                    <a:pt x="0" y="601288"/>
                    <a:pt x="0" y="592308"/>
                  </a:cubicBezTo>
                  <a:cubicBezTo>
                    <a:pt x="390" y="397475"/>
                    <a:pt x="0" y="202642"/>
                    <a:pt x="0" y="7809"/>
                  </a:cubicBezTo>
                  <a:cubicBezTo>
                    <a:pt x="390" y="5857"/>
                    <a:pt x="390" y="3904"/>
                    <a:pt x="781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BA2FDBB-79A0-44EB-A7C9-7467B2095256}"/>
                </a:ext>
              </a:extLst>
            </p:cNvPr>
            <p:cNvSpPr/>
            <p:nvPr/>
          </p:nvSpPr>
          <p:spPr>
            <a:xfrm>
              <a:off x="8524455" y="2117619"/>
              <a:ext cx="520855" cy="902712"/>
            </a:xfrm>
            <a:custGeom>
              <a:avLst/>
              <a:gdLst>
                <a:gd name="connsiteX0" fmla="*/ 520856 w 520855"/>
                <a:gd name="connsiteY0" fmla="*/ 0 h 902712"/>
                <a:gd name="connsiteX1" fmla="*/ 520856 w 520855"/>
                <a:gd name="connsiteY1" fmla="*/ 63252 h 902712"/>
                <a:gd name="connsiteX2" fmla="*/ 520856 w 520855"/>
                <a:gd name="connsiteY2" fmla="*/ 588793 h 902712"/>
                <a:gd name="connsiteX3" fmla="*/ 509533 w 520855"/>
                <a:gd name="connsiteY3" fmla="*/ 609097 h 902712"/>
                <a:gd name="connsiteX4" fmla="*/ 10933 w 520855"/>
                <a:gd name="connsiteY4" fmla="*/ 896856 h 902712"/>
                <a:gd name="connsiteX5" fmla="*/ 0 w 520855"/>
                <a:gd name="connsiteY5" fmla="*/ 902713 h 902712"/>
                <a:gd name="connsiteX6" fmla="*/ 6638 w 520855"/>
                <a:gd name="connsiteY6" fmla="*/ 845317 h 902712"/>
                <a:gd name="connsiteX7" fmla="*/ 28893 w 520855"/>
                <a:gd name="connsiteY7" fmla="*/ 661417 h 902712"/>
                <a:gd name="connsiteX8" fmla="*/ 40216 w 520855"/>
                <a:gd name="connsiteY8" fmla="*/ 644627 h 902712"/>
                <a:gd name="connsiteX9" fmla="*/ 313138 w 520855"/>
                <a:gd name="connsiteY9" fmla="*/ 495477 h 902712"/>
                <a:gd name="connsiteX10" fmla="*/ 324852 w 520855"/>
                <a:gd name="connsiteY10" fmla="*/ 474393 h 902712"/>
                <a:gd name="connsiteX11" fmla="*/ 317433 w 520855"/>
                <a:gd name="connsiteY11" fmla="*/ 163988 h 902712"/>
                <a:gd name="connsiteX12" fmla="*/ 326804 w 520855"/>
                <a:gd name="connsiteY12" fmla="*/ 144856 h 902712"/>
                <a:gd name="connsiteX13" fmla="*/ 509142 w 520855"/>
                <a:gd name="connsiteY13" fmla="*/ 8199 h 902712"/>
                <a:gd name="connsiteX14" fmla="*/ 520856 w 520855"/>
                <a:gd name="connsiteY14" fmla="*/ 0 h 9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0855" h="902712">
                  <a:moveTo>
                    <a:pt x="520856" y="0"/>
                  </a:moveTo>
                  <a:cubicBezTo>
                    <a:pt x="520856" y="23036"/>
                    <a:pt x="520856" y="42949"/>
                    <a:pt x="520856" y="63252"/>
                  </a:cubicBezTo>
                  <a:cubicBezTo>
                    <a:pt x="520856" y="238563"/>
                    <a:pt x="520856" y="413483"/>
                    <a:pt x="520856" y="588793"/>
                  </a:cubicBezTo>
                  <a:cubicBezTo>
                    <a:pt x="520856" y="598555"/>
                    <a:pt x="518123" y="604021"/>
                    <a:pt x="509533" y="609097"/>
                  </a:cubicBezTo>
                  <a:cubicBezTo>
                    <a:pt x="343203" y="704756"/>
                    <a:pt x="176872" y="800806"/>
                    <a:pt x="10933" y="896856"/>
                  </a:cubicBezTo>
                  <a:cubicBezTo>
                    <a:pt x="8199" y="898418"/>
                    <a:pt x="5076" y="899979"/>
                    <a:pt x="0" y="902713"/>
                  </a:cubicBezTo>
                  <a:cubicBezTo>
                    <a:pt x="2343" y="882409"/>
                    <a:pt x="4295" y="863668"/>
                    <a:pt x="6638" y="845317"/>
                  </a:cubicBezTo>
                  <a:cubicBezTo>
                    <a:pt x="14056" y="784017"/>
                    <a:pt x="21865" y="722717"/>
                    <a:pt x="28893" y="661417"/>
                  </a:cubicBezTo>
                  <a:cubicBezTo>
                    <a:pt x="29674" y="653608"/>
                    <a:pt x="32797" y="648532"/>
                    <a:pt x="40216" y="644627"/>
                  </a:cubicBezTo>
                  <a:cubicBezTo>
                    <a:pt x="131190" y="595041"/>
                    <a:pt x="222164" y="545063"/>
                    <a:pt x="313138" y="495477"/>
                  </a:cubicBezTo>
                  <a:cubicBezTo>
                    <a:pt x="322509" y="490401"/>
                    <a:pt x="324852" y="484544"/>
                    <a:pt x="324852" y="474393"/>
                  </a:cubicBezTo>
                  <a:cubicBezTo>
                    <a:pt x="322119" y="370924"/>
                    <a:pt x="320166" y="267456"/>
                    <a:pt x="317433" y="163988"/>
                  </a:cubicBezTo>
                  <a:cubicBezTo>
                    <a:pt x="317043" y="155398"/>
                    <a:pt x="319776" y="150322"/>
                    <a:pt x="326804" y="144856"/>
                  </a:cubicBezTo>
                  <a:cubicBezTo>
                    <a:pt x="387714" y="99564"/>
                    <a:pt x="448233" y="53882"/>
                    <a:pt x="509142" y="8199"/>
                  </a:cubicBezTo>
                  <a:cubicBezTo>
                    <a:pt x="512266" y="5857"/>
                    <a:pt x="515780" y="3514"/>
                    <a:pt x="520856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6CC6D1C-30A9-4AB2-B7D0-CDAD36AD94FD}"/>
                </a:ext>
              </a:extLst>
            </p:cNvPr>
            <p:cNvSpPr/>
            <p:nvPr/>
          </p:nvSpPr>
          <p:spPr>
            <a:xfrm>
              <a:off x="7716621" y="1306856"/>
              <a:ext cx="1042882" cy="395220"/>
            </a:xfrm>
            <a:custGeom>
              <a:avLst/>
              <a:gdLst>
                <a:gd name="connsiteX0" fmla="*/ 1042883 w 1042882"/>
                <a:gd name="connsiteY0" fmla="*/ 297716 h 395220"/>
                <a:gd name="connsiteX1" fmla="*/ 815253 w 1042882"/>
                <a:gd name="connsiteY1" fmla="*/ 394156 h 395220"/>
                <a:gd name="connsiteX2" fmla="*/ 799244 w 1042882"/>
                <a:gd name="connsiteY2" fmla="*/ 391423 h 395220"/>
                <a:gd name="connsiteX3" fmla="*/ 534521 w 1042882"/>
                <a:gd name="connsiteY3" fmla="*/ 230559 h 395220"/>
                <a:gd name="connsiteX4" fmla="*/ 509533 w 1042882"/>
                <a:gd name="connsiteY4" fmla="*/ 230559 h 395220"/>
                <a:gd name="connsiteX5" fmla="*/ 245981 w 1042882"/>
                <a:gd name="connsiteY5" fmla="*/ 391032 h 395220"/>
                <a:gd name="connsiteX6" fmla="*/ 221383 w 1042882"/>
                <a:gd name="connsiteY6" fmla="*/ 392594 h 395220"/>
                <a:gd name="connsiteX7" fmla="*/ 12104 w 1042882"/>
                <a:gd name="connsiteY7" fmla="*/ 303572 h 395220"/>
                <a:gd name="connsiteX8" fmla="*/ 0 w 1042882"/>
                <a:gd name="connsiteY8" fmla="*/ 298106 h 395220"/>
                <a:gd name="connsiteX9" fmla="*/ 19132 w 1042882"/>
                <a:gd name="connsiteY9" fmla="*/ 286783 h 395220"/>
                <a:gd name="connsiteX10" fmla="*/ 509142 w 1042882"/>
                <a:gd name="connsiteY10" fmla="*/ 4100 h 395220"/>
                <a:gd name="connsiteX11" fmla="*/ 534521 w 1042882"/>
                <a:gd name="connsiteY11" fmla="*/ 4100 h 395220"/>
                <a:gd name="connsiteX12" fmla="*/ 1032341 w 1042882"/>
                <a:gd name="connsiteY12" fmla="*/ 291078 h 395220"/>
                <a:gd name="connsiteX13" fmla="*/ 1042883 w 1042882"/>
                <a:gd name="connsiteY13" fmla="*/ 297716 h 39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2882" h="395220">
                  <a:moveTo>
                    <a:pt x="1042883" y="297716"/>
                  </a:moveTo>
                  <a:cubicBezTo>
                    <a:pt x="965574" y="330513"/>
                    <a:pt x="890609" y="362920"/>
                    <a:pt x="815253" y="394156"/>
                  </a:cubicBezTo>
                  <a:cubicBezTo>
                    <a:pt x="810958" y="396108"/>
                    <a:pt x="803539" y="394156"/>
                    <a:pt x="799244" y="391423"/>
                  </a:cubicBezTo>
                  <a:cubicBezTo>
                    <a:pt x="710613" y="337932"/>
                    <a:pt x="622372" y="284440"/>
                    <a:pt x="534521" y="230559"/>
                  </a:cubicBezTo>
                  <a:cubicBezTo>
                    <a:pt x="525151" y="224702"/>
                    <a:pt x="518904" y="225092"/>
                    <a:pt x="509533" y="230559"/>
                  </a:cubicBezTo>
                  <a:cubicBezTo>
                    <a:pt x="421682" y="284440"/>
                    <a:pt x="333832" y="337541"/>
                    <a:pt x="245981" y="391032"/>
                  </a:cubicBezTo>
                  <a:cubicBezTo>
                    <a:pt x="237392" y="396108"/>
                    <a:pt x="230754" y="396499"/>
                    <a:pt x="221383" y="392594"/>
                  </a:cubicBezTo>
                  <a:cubicBezTo>
                    <a:pt x="151884" y="362530"/>
                    <a:pt x="81994" y="333246"/>
                    <a:pt x="12104" y="303572"/>
                  </a:cubicBezTo>
                  <a:cubicBezTo>
                    <a:pt x="8590" y="302011"/>
                    <a:pt x="5076" y="300449"/>
                    <a:pt x="0" y="298106"/>
                  </a:cubicBezTo>
                  <a:cubicBezTo>
                    <a:pt x="7028" y="293811"/>
                    <a:pt x="13275" y="290297"/>
                    <a:pt x="19132" y="286783"/>
                  </a:cubicBezTo>
                  <a:cubicBezTo>
                    <a:pt x="182339" y="192685"/>
                    <a:pt x="345936" y="98588"/>
                    <a:pt x="509142" y="4100"/>
                  </a:cubicBezTo>
                  <a:cubicBezTo>
                    <a:pt x="518513" y="-1367"/>
                    <a:pt x="525151" y="-1367"/>
                    <a:pt x="534521" y="4100"/>
                  </a:cubicBezTo>
                  <a:cubicBezTo>
                    <a:pt x="700461" y="100150"/>
                    <a:pt x="866401" y="195419"/>
                    <a:pt x="1032341" y="291078"/>
                  </a:cubicBezTo>
                  <a:cubicBezTo>
                    <a:pt x="1035074" y="293030"/>
                    <a:pt x="1038198" y="294592"/>
                    <a:pt x="1042883" y="29771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2860F6B-AE0A-4602-BB74-6EAB6D723431}"/>
              </a:ext>
            </a:extLst>
          </p:cNvPr>
          <p:cNvSpPr/>
          <p:nvPr userDrawn="1"/>
        </p:nvSpPr>
        <p:spPr>
          <a:xfrm>
            <a:off x="1324408" y="4928848"/>
            <a:ext cx="55524" cy="35763"/>
          </a:xfrm>
          <a:custGeom>
            <a:avLst/>
            <a:gdLst>
              <a:gd name="connsiteX0" fmla="*/ 45793 w 55524"/>
              <a:gd name="connsiteY0" fmla="*/ 35450 h 35763"/>
              <a:gd name="connsiteX1" fmla="*/ 40775 w 55524"/>
              <a:gd name="connsiteY1" fmla="*/ 28863 h 35763"/>
              <a:gd name="connsiteX2" fmla="*/ 31992 w 55524"/>
              <a:gd name="connsiteY2" fmla="*/ 13494 h 35763"/>
              <a:gd name="connsiteX3" fmla="*/ 11291 w 55524"/>
              <a:gd name="connsiteY3" fmla="*/ 27295 h 35763"/>
              <a:gd name="connsiteX4" fmla="*/ 3137 w 55524"/>
              <a:gd name="connsiteY4" fmla="*/ 35763 h 35763"/>
              <a:gd name="connsiteX5" fmla="*/ 0 w 55524"/>
              <a:gd name="connsiteY5" fmla="*/ 32313 h 35763"/>
              <a:gd name="connsiteX6" fmla="*/ 12232 w 55524"/>
              <a:gd name="connsiteY6" fmla="*/ 9103 h 35763"/>
              <a:gd name="connsiteX7" fmla="*/ 46420 w 55524"/>
              <a:gd name="connsiteY7" fmla="*/ 7 h 35763"/>
              <a:gd name="connsiteX8" fmla="*/ 55516 w 55524"/>
              <a:gd name="connsiteY8" fmla="*/ 15063 h 35763"/>
              <a:gd name="connsiteX9" fmla="*/ 45793 w 55524"/>
              <a:gd name="connsiteY9" fmla="*/ 35450 h 3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24" h="35763">
                <a:moveTo>
                  <a:pt x="45793" y="35450"/>
                </a:moveTo>
                <a:cubicBezTo>
                  <a:pt x="42657" y="31372"/>
                  <a:pt x="40461" y="29490"/>
                  <a:pt x="40775" y="28863"/>
                </a:cubicBezTo>
                <a:cubicBezTo>
                  <a:pt x="44225" y="19767"/>
                  <a:pt x="42657" y="11612"/>
                  <a:pt x="31992" y="13494"/>
                </a:cubicBezTo>
                <a:cubicBezTo>
                  <a:pt x="24465" y="14749"/>
                  <a:pt x="17878" y="22276"/>
                  <a:pt x="11291" y="27295"/>
                </a:cubicBezTo>
                <a:cubicBezTo>
                  <a:pt x="8155" y="29804"/>
                  <a:pt x="5646" y="32940"/>
                  <a:pt x="3137" y="35763"/>
                </a:cubicBezTo>
                <a:cubicBezTo>
                  <a:pt x="2196" y="34509"/>
                  <a:pt x="1255" y="33568"/>
                  <a:pt x="0" y="32313"/>
                </a:cubicBezTo>
                <a:cubicBezTo>
                  <a:pt x="4077" y="24472"/>
                  <a:pt x="7841" y="16631"/>
                  <a:pt x="12232" y="9103"/>
                </a:cubicBezTo>
                <a:cubicBezTo>
                  <a:pt x="20074" y="-5325"/>
                  <a:pt x="35756" y="5653"/>
                  <a:pt x="46420" y="7"/>
                </a:cubicBezTo>
                <a:cubicBezTo>
                  <a:pt x="47048" y="-306"/>
                  <a:pt x="55830" y="9730"/>
                  <a:pt x="55516" y="15063"/>
                </a:cubicBezTo>
                <a:cubicBezTo>
                  <a:pt x="55516" y="21336"/>
                  <a:pt x="49870" y="27295"/>
                  <a:pt x="45793" y="35450"/>
                </a:cubicBezTo>
                <a:close/>
              </a:path>
            </a:pathLst>
          </a:custGeom>
          <a:solidFill>
            <a:srgbClr val="FFFFFF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94F171E-E391-4ED5-A73D-DC679F465DCF}"/>
              </a:ext>
            </a:extLst>
          </p:cNvPr>
          <p:cNvSpPr/>
          <p:nvPr userDrawn="1"/>
        </p:nvSpPr>
        <p:spPr>
          <a:xfrm>
            <a:off x="3132604" y="4947674"/>
            <a:ext cx="22269" cy="26974"/>
          </a:xfrm>
          <a:custGeom>
            <a:avLst/>
            <a:gdLst>
              <a:gd name="connsiteX0" fmla="*/ 0 w 22269"/>
              <a:gd name="connsiteY0" fmla="*/ 0 h 26974"/>
              <a:gd name="connsiteX1" fmla="*/ 22269 w 22269"/>
              <a:gd name="connsiteY1" fmla="*/ 627 h 26974"/>
              <a:gd name="connsiteX2" fmla="*/ 16937 w 22269"/>
              <a:gd name="connsiteY2" fmla="*/ 26974 h 26974"/>
              <a:gd name="connsiteX3" fmla="*/ 0 w 22269"/>
              <a:gd name="connsiteY3" fmla="*/ 0 h 2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9" h="26974">
                <a:moveTo>
                  <a:pt x="0" y="0"/>
                </a:moveTo>
                <a:cubicBezTo>
                  <a:pt x="8782" y="314"/>
                  <a:pt x="14114" y="314"/>
                  <a:pt x="22269" y="627"/>
                </a:cubicBezTo>
                <a:cubicBezTo>
                  <a:pt x="20387" y="9410"/>
                  <a:pt x="18819" y="17878"/>
                  <a:pt x="16937" y="26974"/>
                </a:cubicBezTo>
                <a:cubicBezTo>
                  <a:pt x="-5646" y="26033"/>
                  <a:pt x="10037" y="784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AC562CF-278F-4666-9259-ECBAD4F56D3C}"/>
              </a:ext>
            </a:extLst>
          </p:cNvPr>
          <p:cNvSpPr/>
          <p:nvPr userDrawn="1"/>
        </p:nvSpPr>
        <p:spPr>
          <a:xfrm>
            <a:off x="1545068" y="2852364"/>
            <a:ext cx="9101864" cy="1153272"/>
          </a:xfrm>
          <a:custGeom>
            <a:avLst/>
            <a:gdLst>
              <a:gd name="connsiteX0" fmla="*/ 453073 w 3332855"/>
              <a:gd name="connsiteY0" fmla="*/ 336758 h 422296"/>
              <a:gd name="connsiteX1" fmla="*/ 444228 w 3332855"/>
              <a:gd name="connsiteY1" fmla="*/ 341333 h 422296"/>
              <a:gd name="connsiteX2" fmla="*/ 457649 w 3332855"/>
              <a:gd name="connsiteY2" fmla="*/ 364819 h 422296"/>
              <a:gd name="connsiteX3" fmla="*/ 472900 w 3332855"/>
              <a:gd name="connsiteY3" fmla="*/ 357194 h 422296"/>
              <a:gd name="connsiteX4" fmla="*/ 453073 w 3332855"/>
              <a:gd name="connsiteY4" fmla="*/ 336758 h 422296"/>
              <a:gd name="connsiteX5" fmla="*/ 671160 w 3332855"/>
              <a:gd name="connsiteY5" fmla="*/ 321507 h 422296"/>
              <a:gd name="connsiteX6" fmla="*/ 649199 w 3332855"/>
              <a:gd name="connsiteY6" fmla="*/ 333098 h 422296"/>
              <a:gd name="connsiteX7" fmla="*/ 641573 w 3332855"/>
              <a:gd name="connsiteY7" fmla="*/ 338588 h 422296"/>
              <a:gd name="connsiteX8" fmla="*/ 660485 w 3332855"/>
              <a:gd name="connsiteY8" fmla="*/ 363599 h 422296"/>
              <a:gd name="connsiteX9" fmla="*/ 683970 w 3332855"/>
              <a:gd name="connsiteY9" fmla="*/ 341333 h 422296"/>
              <a:gd name="connsiteX10" fmla="*/ 684886 w 3332855"/>
              <a:gd name="connsiteY10" fmla="*/ 347433 h 422296"/>
              <a:gd name="connsiteX11" fmla="*/ 682751 w 3332855"/>
              <a:gd name="connsiteY11" fmla="*/ 360549 h 422296"/>
              <a:gd name="connsiteX12" fmla="*/ 690071 w 3332855"/>
              <a:gd name="connsiteY12" fmla="*/ 362989 h 422296"/>
              <a:gd name="connsiteX13" fmla="*/ 701356 w 3332855"/>
              <a:gd name="connsiteY13" fmla="*/ 352008 h 422296"/>
              <a:gd name="connsiteX14" fmla="*/ 702881 w 3332855"/>
              <a:gd name="connsiteY14" fmla="*/ 326997 h 422296"/>
              <a:gd name="connsiteX15" fmla="*/ 671160 w 3332855"/>
              <a:gd name="connsiteY15" fmla="*/ 321507 h 422296"/>
              <a:gd name="connsiteX16" fmla="*/ 922854 w 3332855"/>
              <a:gd name="connsiteY16" fmla="*/ 313869 h 422296"/>
              <a:gd name="connsiteX17" fmla="*/ 910043 w 3332855"/>
              <a:gd name="connsiteY17" fmla="*/ 345286 h 422296"/>
              <a:gd name="connsiteX18" fmla="*/ 918279 w 3332855"/>
              <a:gd name="connsiteY18" fmla="*/ 374263 h 422296"/>
              <a:gd name="connsiteX19" fmla="*/ 922854 w 3332855"/>
              <a:gd name="connsiteY19" fmla="*/ 376702 h 422296"/>
              <a:gd name="connsiteX20" fmla="*/ 942069 w 3332855"/>
              <a:gd name="connsiteY20" fmla="*/ 359926 h 422296"/>
              <a:gd name="connsiteX21" fmla="*/ 957320 w 3332855"/>
              <a:gd name="connsiteY21" fmla="*/ 350776 h 422296"/>
              <a:gd name="connsiteX22" fmla="*/ 940240 w 3332855"/>
              <a:gd name="connsiteY22" fmla="*/ 343150 h 422296"/>
              <a:gd name="connsiteX23" fmla="*/ 952441 w 3332855"/>
              <a:gd name="connsiteY23" fmla="*/ 322409 h 422296"/>
              <a:gd name="connsiteX24" fmla="*/ 922854 w 3332855"/>
              <a:gd name="connsiteY24" fmla="*/ 313869 h 422296"/>
              <a:gd name="connsiteX25" fmla="*/ 1186223 w 3332855"/>
              <a:gd name="connsiteY25" fmla="*/ 343028 h 422296"/>
              <a:gd name="connsiteX26" fmla="*/ 1146705 w 3332855"/>
              <a:gd name="connsiteY26" fmla="*/ 351084 h 422296"/>
              <a:gd name="connsiteX27" fmla="*/ 1153498 w 3332855"/>
              <a:gd name="connsiteY27" fmla="*/ 363929 h 422296"/>
              <a:gd name="connsiteX28" fmla="*/ 1178078 w 3332855"/>
              <a:gd name="connsiteY28" fmla="*/ 362251 h 422296"/>
              <a:gd name="connsiteX29" fmla="*/ 1190835 w 3332855"/>
              <a:gd name="connsiteY29" fmla="*/ 344871 h 422296"/>
              <a:gd name="connsiteX30" fmla="*/ 1186223 w 3332855"/>
              <a:gd name="connsiteY30" fmla="*/ 343028 h 422296"/>
              <a:gd name="connsiteX31" fmla="*/ 725758 w 3332855"/>
              <a:gd name="connsiteY31" fmla="*/ 239152 h 422296"/>
              <a:gd name="connsiteX32" fmla="*/ 719353 w 3332855"/>
              <a:gd name="connsiteY32" fmla="*/ 241288 h 422296"/>
              <a:gd name="connsiteX33" fmla="*/ 723012 w 3332855"/>
              <a:gd name="connsiteY33" fmla="*/ 262334 h 422296"/>
              <a:gd name="connsiteX34" fmla="*/ 731858 w 3332855"/>
              <a:gd name="connsiteY34" fmla="*/ 260198 h 422296"/>
              <a:gd name="connsiteX35" fmla="*/ 725758 w 3332855"/>
              <a:gd name="connsiteY35" fmla="*/ 239152 h 422296"/>
              <a:gd name="connsiteX36" fmla="*/ 197650 w 3332855"/>
              <a:gd name="connsiteY36" fmla="*/ 159355 h 422296"/>
              <a:gd name="connsiteX37" fmla="*/ 189109 w 3332855"/>
              <a:gd name="connsiteY37" fmla="*/ 164540 h 422296"/>
              <a:gd name="connsiteX38" fmla="*/ 188195 w 3332855"/>
              <a:gd name="connsiteY38" fmla="*/ 206938 h 422296"/>
              <a:gd name="connsiteX39" fmla="*/ 187584 w 3332855"/>
              <a:gd name="connsiteY39" fmla="*/ 227679 h 422296"/>
              <a:gd name="connsiteX40" fmla="*/ 196735 w 3332855"/>
              <a:gd name="connsiteY40" fmla="*/ 221883 h 422296"/>
              <a:gd name="connsiteX41" fmla="*/ 207715 w 3332855"/>
              <a:gd name="connsiteY41" fmla="*/ 171556 h 422296"/>
              <a:gd name="connsiteX42" fmla="*/ 197650 w 3332855"/>
              <a:gd name="connsiteY42" fmla="*/ 159355 h 422296"/>
              <a:gd name="connsiteX43" fmla="*/ 970400 w 3332855"/>
              <a:gd name="connsiteY43" fmla="*/ 254264 h 422296"/>
              <a:gd name="connsiteX44" fmla="*/ 932279 w 3332855"/>
              <a:gd name="connsiteY44" fmla="*/ 275213 h 422296"/>
              <a:gd name="connsiteX45" fmla="*/ 932832 w 3332855"/>
              <a:gd name="connsiteY45" fmla="*/ 279619 h 422296"/>
              <a:gd name="connsiteX46" fmla="*/ 953774 w 3332855"/>
              <a:gd name="connsiteY46" fmla="*/ 277924 h 422296"/>
              <a:gd name="connsiteX47" fmla="*/ 962338 w 3332855"/>
              <a:gd name="connsiteY47" fmla="*/ 294375 h 422296"/>
              <a:gd name="connsiteX48" fmla="*/ 968136 w 3332855"/>
              <a:gd name="connsiteY48" fmla="*/ 292804 h 422296"/>
              <a:gd name="connsiteX49" fmla="*/ 970400 w 3332855"/>
              <a:gd name="connsiteY49" fmla="*/ 254264 h 422296"/>
              <a:gd name="connsiteX50" fmla="*/ 1371353 w 3332855"/>
              <a:gd name="connsiteY50" fmla="*/ 309287 h 422296"/>
              <a:gd name="connsiteX51" fmla="*/ 1358543 w 3332855"/>
              <a:gd name="connsiteY51" fmla="*/ 340704 h 422296"/>
              <a:gd name="connsiteX52" fmla="*/ 1366779 w 3332855"/>
              <a:gd name="connsiteY52" fmla="*/ 369680 h 422296"/>
              <a:gd name="connsiteX53" fmla="*/ 1371353 w 3332855"/>
              <a:gd name="connsiteY53" fmla="*/ 372120 h 422296"/>
              <a:gd name="connsiteX54" fmla="*/ 1390570 w 3332855"/>
              <a:gd name="connsiteY54" fmla="*/ 355344 h 422296"/>
              <a:gd name="connsiteX55" fmla="*/ 1405821 w 3332855"/>
              <a:gd name="connsiteY55" fmla="*/ 345889 h 422296"/>
              <a:gd name="connsiteX56" fmla="*/ 1388740 w 3332855"/>
              <a:gd name="connsiteY56" fmla="*/ 338263 h 422296"/>
              <a:gd name="connsiteX57" fmla="*/ 1400941 w 3332855"/>
              <a:gd name="connsiteY57" fmla="*/ 317522 h 422296"/>
              <a:gd name="connsiteX58" fmla="*/ 1371353 w 3332855"/>
              <a:gd name="connsiteY58" fmla="*/ 309287 h 422296"/>
              <a:gd name="connsiteX59" fmla="*/ 735518 w 3332855"/>
              <a:gd name="connsiteY59" fmla="*/ 194925 h 422296"/>
              <a:gd name="connsiteX60" fmla="*/ 705017 w 3332855"/>
              <a:gd name="connsiteY60" fmla="*/ 193400 h 422296"/>
              <a:gd name="connsiteX61" fmla="*/ 695866 w 3332855"/>
              <a:gd name="connsiteY61" fmla="*/ 214447 h 422296"/>
              <a:gd name="connsiteX62" fmla="*/ 674515 w 3332855"/>
              <a:gd name="connsiteY62" fmla="*/ 232442 h 422296"/>
              <a:gd name="connsiteX63" fmla="*/ 658045 w 3332855"/>
              <a:gd name="connsiteY63" fmla="*/ 244033 h 422296"/>
              <a:gd name="connsiteX64" fmla="*/ 670245 w 3332855"/>
              <a:gd name="connsiteY64" fmla="*/ 281550 h 422296"/>
              <a:gd name="connsiteX65" fmla="*/ 679701 w 3332855"/>
              <a:gd name="connsiteY65" fmla="*/ 278805 h 422296"/>
              <a:gd name="connsiteX66" fmla="*/ 687631 w 3332855"/>
              <a:gd name="connsiteY66" fmla="*/ 272704 h 422296"/>
              <a:gd name="connsiteX67" fmla="*/ 689766 w 3332855"/>
              <a:gd name="connsiteY67" fmla="*/ 275144 h 422296"/>
              <a:gd name="connsiteX68" fmla="*/ 680310 w 3332855"/>
              <a:gd name="connsiteY68" fmla="*/ 293141 h 422296"/>
              <a:gd name="connsiteX69" fmla="*/ 682750 w 3332855"/>
              <a:gd name="connsiteY69" fmla="*/ 294970 h 422296"/>
              <a:gd name="connsiteX70" fmla="*/ 690986 w 3332855"/>
              <a:gd name="connsiteY70" fmla="*/ 289785 h 422296"/>
              <a:gd name="connsiteX71" fmla="*/ 698307 w 3332855"/>
              <a:gd name="connsiteY71" fmla="*/ 303816 h 422296"/>
              <a:gd name="connsiteX72" fmla="*/ 719353 w 3332855"/>
              <a:gd name="connsiteY72" fmla="*/ 268740 h 422296"/>
              <a:gd name="connsiteX73" fmla="*/ 703186 w 3332855"/>
              <a:gd name="connsiteY73" fmla="*/ 224512 h 422296"/>
              <a:gd name="connsiteX74" fmla="*/ 720268 w 3332855"/>
              <a:gd name="connsiteY74" fmla="*/ 214141 h 422296"/>
              <a:gd name="connsiteX75" fmla="*/ 736434 w 3332855"/>
              <a:gd name="connsiteY75" fmla="*/ 200416 h 422296"/>
              <a:gd name="connsiteX76" fmla="*/ 735518 w 3332855"/>
              <a:gd name="connsiteY76" fmla="*/ 194925 h 422296"/>
              <a:gd name="connsiteX77" fmla="*/ 1145935 w 3332855"/>
              <a:gd name="connsiteY77" fmla="*/ 246359 h 422296"/>
              <a:gd name="connsiteX78" fmla="*/ 1140994 w 3332855"/>
              <a:gd name="connsiteY78" fmla="*/ 247788 h 422296"/>
              <a:gd name="connsiteX79" fmla="*/ 1134708 w 3332855"/>
              <a:gd name="connsiteY79" fmla="*/ 257391 h 422296"/>
              <a:gd name="connsiteX80" fmla="*/ 1147659 w 3332855"/>
              <a:gd name="connsiteY80" fmla="*/ 292591 h 422296"/>
              <a:gd name="connsiteX81" fmla="*/ 1157663 w 3332855"/>
              <a:gd name="connsiteY81" fmla="*/ 274979 h 422296"/>
              <a:gd name="connsiteX82" fmla="*/ 1186036 w 3332855"/>
              <a:gd name="connsiteY82" fmla="*/ 258815 h 422296"/>
              <a:gd name="connsiteX83" fmla="*/ 1148552 w 3332855"/>
              <a:gd name="connsiteY83" fmla="*/ 267585 h 422296"/>
              <a:gd name="connsiteX84" fmla="*/ 1153414 w 3332855"/>
              <a:gd name="connsiteY84" fmla="*/ 250824 h 422296"/>
              <a:gd name="connsiteX85" fmla="*/ 1145935 w 3332855"/>
              <a:gd name="connsiteY85" fmla="*/ 246359 h 422296"/>
              <a:gd name="connsiteX86" fmla="*/ 162883 w 3332855"/>
              <a:gd name="connsiteY86" fmla="*/ 68160 h 422296"/>
              <a:gd name="connsiteX87" fmla="*/ 140612 w 3332855"/>
              <a:gd name="connsiteY87" fmla="*/ 69375 h 422296"/>
              <a:gd name="connsiteX88" fmla="*/ 140307 w 3332855"/>
              <a:gd name="connsiteY88" fmla="*/ 162710 h 422296"/>
              <a:gd name="connsiteX89" fmla="*/ 145187 w 3332855"/>
              <a:gd name="connsiteY89" fmla="*/ 172471 h 422296"/>
              <a:gd name="connsiteX90" fmla="*/ 186669 w 3332855"/>
              <a:gd name="connsiteY90" fmla="*/ 149290 h 422296"/>
              <a:gd name="connsiteX91" fmla="*/ 187890 w 3332855"/>
              <a:gd name="connsiteY91" fmla="*/ 106892 h 422296"/>
              <a:gd name="connsiteX92" fmla="*/ 162883 w 3332855"/>
              <a:gd name="connsiteY92" fmla="*/ 68160 h 422296"/>
              <a:gd name="connsiteX93" fmla="*/ 2042658 w 3332855"/>
              <a:gd name="connsiteY93" fmla="*/ 322709 h 422296"/>
              <a:gd name="connsiteX94" fmla="*/ 2042353 w 3332855"/>
              <a:gd name="connsiteY94" fmla="*/ 360531 h 422296"/>
              <a:gd name="connsiteX95" fmla="*/ 2020391 w 3332855"/>
              <a:gd name="connsiteY95" fmla="*/ 332774 h 422296"/>
              <a:gd name="connsiteX96" fmla="*/ 2042658 w 3332855"/>
              <a:gd name="connsiteY96" fmla="*/ 322709 h 422296"/>
              <a:gd name="connsiteX97" fmla="*/ 1620552 w 3332855"/>
              <a:gd name="connsiteY97" fmla="*/ 251943 h 422296"/>
              <a:gd name="connsiteX98" fmla="*/ 1583341 w 3332855"/>
              <a:gd name="connsiteY98" fmla="*/ 267500 h 422296"/>
              <a:gd name="connsiteX99" fmla="*/ 1592491 w 3332855"/>
              <a:gd name="connsiteY99" fmla="*/ 278785 h 422296"/>
              <a:gd name="connsiteX100" fmla="*/ 1616283 w 3332855"/>
              <a:gd name="connsiteY100" fmla="*/ 272380 h 422296"/>
              <a:gd name="connsiteX101" fmla="*/ 1625738 w 3332855"/>
              <a:gd name="connsiteY101" fmla="*/ 253164 h 422296"/>
              <a:gd name="connsiteX102" fmla="*/ 1620552 w 3332855"/>
              <a:gd name="connsiteY102" fmla="*/ 251943 h 422296"/>
              <a:gd name="connsiteX103" fmla="*/ 610156 w 3332855"/>
              <a:gd name="connsiteY103" fmla="*/ 98540 h 422296"/>
              <a:gd name="connsiteX104" fmla="*/ 606497 w 3332855"/>
              <a:gd name="connsiteY104" fmla="*/ 98540 h 422296"/>
              <a:gd name="connsiteX105" fmla="*/ 592161 w 3332855"/>
              <a:gd name="connsiteY105" fmla="*/ 173574 h 422296"/>
              <a:gd name="connsiteX106" fmla="*/ 555864 w 3332855"/>
              <a:gd name="connsiteY106" fmla="*/ 173269 h 422296"/>
              <a:gd name="connsiteX107" fmla="*/ 565014 w 3332855"/>
              <a:gd name="connsiteY107" fmla="*/ 194620 h 422296"/>
              <a:gd name="connsiteX108" fmla="*/ 551289 w 3332855"/>
              <a:gd name="connsiteY108" fmla="*/ 229087 h 422296"/>
              <a:gd name="connsiteX109" fmla="*/ 546714 w 3332855"/>
              <a:gd name="connsiteY109" fmla="*/ 215362 h 422296"/>
              <a:gd name="connsiteX110" fmla="*/ 530852 w 3332855"/>
              <a:gd name="connsiteY110" fmla="*/ 207431 h 422296"/>
              <a:gd name="connsiteX111" fmla="*/ 521703 w 3332855"/>
              <a:gd name="connsiteY111" fmla="*/ 212007 h 422296"/>
              <a:gd name="connsiteX112" fmla="*/ 525667 w 3332855"/>
              <a:gd name="connsiteY112" fmla="*/ 226342 h 422296"/>
              <a:gd name="connsiteX113" fmla="*/ 540003 w 3332855"/>
              <a:gd name="connsiteY113" fmla="*/ 248913 h 422296"/>
              <a:gd name="connsiteX114" fmla="*/ 553119 w 3332855"/>
              <a:gd name="connsiteY114" fmla="*/ 253794 h 422296"/>
              <a:gd name="connsiteX115" fmla="*/ 569590 w 3332855"/>
              <a:gd name="connsiteY115" fmla="*/ 245252 h 422296"/>
              <a:gd name="connsiteX116" fmla="*/ 571724 w 3332855"/>
              <a:gd name="connsiteY116" fmla="*/ 247693 h 422296"/>
              <a:gd name="connsiteX117" fmla="*/ 581790 w 3332855"/>
              <a:gd name="connsiteY117" fmla="*/ 224207 h 422296"/>
              <a:gd name="connsiteX118" fmla="*/ 584230 w 3332855"/>
              <a:gd name="connsiteY118" fmla="*/ 224817 h 422296"/>
              <a:gd name="connsiteX119" fmla="*/ 580569 w 3332855"/>
              <a:gd name="connsiteY119" fmla="*/ 262334 h 422296"/>
              <a:gd name="connsiteX120" fmla="*/ 630593 w 3332855"/>
              <a:gd name="connsiteY120" fmla="*/ 262334 h 422296"/>
              <a:gd name="connsiteX121" fmla="*/ 610156 w 3332855"/>
              <a:gd name="connsiteY121" fmla="*/ 98540 h 422296"/>
              <a:gd name="connsiteX122" fmla="*/ 249808 w 3332855"/>
              <a:gd name="connsiteY122" fmla="*/ 32773 h 422296"/>
              <a:gd name="connsiteX123" fmla="*/ 271769 w 3332855"/>
              <a:gd name="connsiteY123" fmla="*/ 63580 h 422296"/>
              <a:gd name="connsiteX124" fmla="*/ 249808 w 3332855"/>
              <a:gd name="connsiteY124" fmla="*/ 32773 h 422296"/>
              <a:gd name="connsiteX125" fmla="*/ 224797 w 3332855"/>
              <a:gd name="connsiteY125" fmla="*/ 7152 h 422296"/>
              <a:gd name="connsiteX126" fmla="*/ 241572 w 3332855"/>
              <a:gd name="connsiteY126" fmla="*/ 18437 h 422296"/>
              <a:gd name="connsiteX127" fmla="*/ 241268 w 3332855"/>
              <a:gd name="connsiteY127" fmla="*/ 24233 h 422296"/>
              <a:gd name="connsiteX128" fmla="*/ 258043 w 3332855"/>
              <a:gd name="connsiteY128" fmla="*/ 14778 h 422296"/>
              <a:gd name="connsiteX129" fmla="*/ 287630 w 3332855"/>
              <a:gd name="connsiteY129" fmla="*/ 34298 h 422296"/>
              <a:gd name="connsiteX130" fmla="*/ 285494 w 3332855"/>
              <a:gd name="connsiteY130" fmla="*/ 37958 h 422296"/>
              <a:gd name="connsiteX131" fmla="*/ 267193 w 3332855"/>
              <a:gd name="connsiteY131" fmla="*/ 27588 h 422296"/>
              <a:gd name="connsiteX132" fmla="*/ 271158 w 3332855"/>
              <a:gd name="connsiteY132" fmla="*/ 46499 h 422296"/>
              <a:gd name="connsiteX133" fmla="*/ 294950 w 3332855"/>
              <a:gd name="connsiteY133" fmla="*/ 48024 h 422296"/>
              <a:gd name="connsiteX134" fmla="*/ 300746 w 3332855"/>
              <a:gd name="connsiteY134" fmla="*/ 68155 h 422296"/>
              <a:gd name="connsiteX135" fmla="*/ 299525 w 3332855"/>
              <a:gd name="connsiteY135" fmla="*/ 180401 h 422296"/>
              <a:gd name="connsiteX136" fmla="*/ 263228 w 3332855"/>
              <a:gd name="connsiteY136" fmla="*/ 227069 h 422296"/>
              <a:gd name="connsiteX137" fmla="*/ 195210 w 3332855"/>
              <a:gd name="connsiteY137" fmla="*/ 237744 h 422296"/>
              <a:gd name="connsiteX138" fmla="*/ 138782 w 3332855"/>
              <a:gd name="connsiteY138" fmla="*/ 242015 h 422296"/>
              <a:gd name="connsiteX139" fmla="*/ 138172 w 3332855"/>
              <a:gd name="connsiteY139" fmla="*/ 387508 h 422296"/>
              <a:gd name="connsiteX140" fmla="*/ 119871 w 3332855"/>
              <a:gd name="connsiteY140" fmla="*/ 324064 h 422296"/>
              <a:gd name="connsiteX141" fmla="*/ 101265 w 3332855"/>
              <a:gd name="connsiteY141" fmla="*/ 300578 h 422296"/>
              <a:gd name="connsiteX142" fmla="*/ 94249 w 3332855"/>
              <a:gd name="connsiteY142" fmla="*/ 313693 h 422296"/>
              <a:gd name="connsiteX143" fmla="*/ 91809 w 3332855"/>
              <a:gd name="connsiteY143" fmla="*/ 339925 h 422296"/>
              <a:gd name="connsiteX144" fmla="*/ 103705 w 3332855"/>
              <a:gd name="connsiteY144" fmla="*/ 356091 h 422296"/>
              <a:gd name="connsiteX145" fmla="*/ 82659 w 3332855"/>
              <a:gd name="connsiteY145" fmla="*/ 386593 h 422296"/>
              <a:gd name="connsiteX146" fmla="*/ 103400 w 3332855"/>
              <a:gd name="connsiteY146" fmla="*/ 388728 h 422296"/>
              <a:gd name="connsiteX147" fmla="*/ 102790 w 3332855"/>
              <a:gd name="connsiteY147" fmla="*/ 392998 h 422296"/>
              <a:gd name="connsiteX148" fmla="*/ 35077 w 3332855"/>
              <a:gd name="connsiteY148" fmla="*/ 400624 h 422296"/>
              <a:gd name="connsiteX149" fmla="*/ 39652 w 3332855"/>
              <a:gd name="connsiteY149" fmla="*/ 396048 h 422296"/>
              <a:gd name="connsiteX150" fmla="*/ 51547 w 3332855"/>
              <a:gd name="connsiteY150" fmla="*/ 378968 h 422296"/>
              <a:gd name="connsiteX151" fmla="*/ 58563 w 3332855"/>
              <a:gd name="connsiteY151" fmla="*/ 358531 h 422296"/>
              <a:gd name="connsiteX152" fmla="*/ 60698 w 3332855"/>
              <a:gd name="connsiteY152" fmla="*/ 348771 h 422296"/>
              <a:gd name="connsiteX153" fmla="*/ 71984 w 3332855"/>
              <a:gd name="connsiteY153" fmla="*/ 334740 h 422296"/>
              <a:gd name="connsiteX154" fmla="*/ 65273 w 3332855"/>
              <a:gd name="connsiteY154" fmla="*/ 348770 h 422296"/>
              <a:gd name="connsiteX155" fmla="*/ 87539 w 3332855"/>
              <a:gd name="connsiteY155" fmla="*/ 342975 h 422296"/>
              <a:gd name="connsiteX156" fmla="*/ 61308 w 3332855"/>
              <a:gd name="connsiteY156" fmla="*/ 279837 h 422296"/>
              <a:gd name="connsiteX157" fmla="*/ 32941 w 3332855"/>
              <a:gd name="connsiteY157" fmla="*/ 285937 h 422296"/>
              <a:gd name="connsiteX158" fmla="*/ 21351 w 3332855"/>
              <a:gd name="connsiteY158" fmla="*/ 299968 h 422296"/>
              <a:gd name="connsiteX159" fmla="*/ 10065 w 3332855"/>
              <a:gd name="connsiteY159" fmla="*/ 346331 h 422296"/>
              <a:gd name="connsiteX160" fmla="*/ 10065 w 3332855"/>
              <a:gd name="connsiteY160" fmla="*/ 353956 h 422296"/>
              <a:gd name="connsiteX161" fmla="*/ 18911 w 3332855"/>
              <a:gd name="connsiteY161" fmla="*/ 357311 h 422296"/>
              <a:gd name="connsiteX162" fmla="*/ 36907 w 3332855"/>
              <a:gd name="connsiteY162" fmla="*/ 352736 h 422296"/>
              <a:gd name="connsiteX163" fmla="*/ 30501 w 3332855"/>
              <a:gd name="connsiteY163" fmla="*/ 364326 h 422296"/>
              <a:gd name="connsiteX164" fmla="*/ 25011 w 3332855"/>
              <a:gd name="connsiteY164" fmla="*/ 383238 h 422296"/>
              <a:gd name="connsiteX165" fmla="*/ 4879 w 3332855"/>
              <a:gd name="connsiteY165" fmla="*/ 404894 h 422296"/>
              <a:gd name="connsiteX166" fmla="*/ 0 w 3332855"/>
              <a:gd name="connsiteY166" fmla="*/ 402454 h 422296"/>
              <a:gd name="connsiteX167" fmla="*/ 1220 w 3332855"/>
              <a:gd name="connsiteY167" fmla="*/ 136 h 422296"/>
              <a:gd name="connsiteX168" fmla="*/ 75034 w 3332855"/>
              <a:gd name="connsiteY168" fmla="*/ 136 h 422296"/>
              <a:gd name="connsiteX169" fmla="*/ 190635 w 3332855"/>
              <a:gd name="connsiteY169" fmla="*/ 2272 h 422296"/>
              <a:gd name="connsiteX170" fmla="*/ 224797 w 3332855"/>
              <a:gd name="connsiteY170" fmla="*/ 7152 h 422296"/>
              <a:gd name="connsiteX171" fmla="*/ 1183590 w 3332855"/>
              <a:gd name="connsiteY171" fmla="*/ 114519 h 422296"/>
              <a:gd name="connsiteX172" fmla="*/ 1179165 w 3332855"/>
              <a:gd name="connsiteY172" fmla="*/ 114889 h 422296"/>
              <a:gd name="connsiteX173" fmla="*/ 1179994 w 3332855"/>
              <a:gd name="connsiteY173" fmla="*/ 135883 h 422296"/>
              <a:gd name="connsiteX174" fmla="*/ 1163206 w 3332855"/>
              <a:gd name="connsiteY174" fmla="*/ 143762 h 422296"/>
              <a:gd name="connsiteX175" fmla="*/ 1164538 w 3332855"/>
              <a:gd name="connsiteY175" fmla="*/ 149620 h 422296"/>
              <a:gd name="connsiteX176" fmla="*/ 1202951 w 3332855"/>
              <a:gd name="connsiteY176" fmla="*/ 153470 h 422296"/>
              <a:gd name="connsiteX177" fmla="*/ 1183590 w 3332855"/>
              <a:gd name="connsiteY177" fmla="*/ 114519 h 422296"/>
              <a:gd name="connsiteX178" fmla="*/ 2187503 w 3332855"/>
              <a:gd name="connsiteY178" fmla="*/ 252859 h 422296"/>
              <a:gd name="connsiteX179" fmla="*/ 2195434 w 3332855"/>
              <a:gd name="connsiteY179" fmla="*/ 282751 h 422296"/>
              <a:gd name="connsiteX180" fmla="*/ 2187808 w 3332855"/>
              <a:gd name="connsiteY180" fmla="*/ 309898 h 422296"/>
              <a:gd name="connsiteX181" fmla="*/ 2195129 w 3332855"/>
              <a:gd name="connsiteY181" fmla="*/ 312338 h 422296"/>
              <a:gd name="connsiteX182" fmla="*/ 2209465 w 3332855"/>
              <a:gd name="connsiteY182" fmla="*/ 282141 h 422296"/>
              <a:gd name="connsiteX183" fmla="*/ 2187503 w 3332855"/>
              <a:gd name="connsiteY183" fmla="*/ 252859 h 422296"/>
              <a:gd name="connsiteX184" fmla="*/ 1619943 w 3332855"/>
              <a:gd name="connsiteY184" fmla="*/ 166234 h 422296"/>
              <a:gd name="connsiteX185" fmla="*/ 1584865 w 3332855"/>
              <a:gd name="connsiteY185" fmla="*/ 182095 h 422296"/>
              <a:gd name="connsiteX186" fmla="*/ 1586390 w 3332855"/>
              <a:gd name="connsiteY186" fmla="*/ 164709 h 422296"/>
              <a:gd name="connsiteX187" fmla="*/ 1569309 w 3332855"/>
              <a:gd name="connsiteY187" fmla="*/ 174775 h 422296"/>
              <a:gd name="connsiteX188" fmla="*/ 1588830 w 3332855"/>
              <a:gd name="connsiteY188" fmla="*/ 206801 h 422296"/>
              <a:gd name="connsiteX189" fmla="*/ 1595236 w 3332855"/>
              <a:gd name="connsiteY189" fmla="*/ 187585 h 422296"/>
              <a:gd name="connsiteX190" fmla="*/ 1619943 w 3332855"/>
              <a:gd name="connsiteY190" fmla="*/ 166234 h 422296"/>
              <a:gd name="connsiteX191" fmla="*/ 2779815 w 3332855"/>
              <a:gd name="connsiteY191" fmla="*/ 321785 h 422296"/>
              <a:gd name="connsiteX192" fmla="*/ 2767614 w 3332855"/>
              <a:gd name="connsiteY192" fmla="*/ 321174 h 422296"/>
              <a:gd name="connsiteX193" fmla="*/ 2766395 w 3332855"/>
              <a:gd name="connsiteY193" fmla="*/ 333986 h 422296"/>
              <a:gd name="connsiteX194" fmla="*/ 2781341 w 3332855"/>
              <a:gd name="connsiteY194" fmla="*/ 352591 h 422296"/>
              <a:gd name="connsiteX195" fmla="*/ 2795067 w 3332855"/>
              <a:gd name="connsiteY195" fmla="*/ 357777 h 422296"/>
              <a:gd name="connsiteX196" fmla="*/ 2814282 w 3332855"/>
              <a:gd name="connsiteY196" fmla="*/ 347711 h 422296"/>
              <a:gd name="connsiteX197" fmla="*/ 2799031 w 3332855"/>
              <a:gd name="connsiteY197" fmla="*/ 327275 h 422296"/>
              <a:gd name="connsiteX198" fmla="*/ 2779815 w 3332855"/>
              <a:gd name="connsiteY198" fmla="*/ 321785 h 422296"/>
              <a:gd name="connsiteX199" fmla="*/ 650757 w 3332855"/>
              <a:gd name="connsiteY199" fmla="*/ 2255 h 422296"/>
              <a:gd name="connsiteX200" fmla="*/ 661094 w 3332855"/>
              <a:gd name="connsiteY200" fmla="*/ 25031 h 422296"/>
              <a:gd name="connsiteX201" fmla="*/ 706541 w 3332855"/>
              <a:gd name="connsiteY201" fmla="*/ 14356 h 422296"/>
              <a:gd name="connsiteX202" fmla="*/ 719048 w 3332855"/>
              <a:gd name="connsiteY202" fmla="*/ 72613 h 422296"/>
              <a:gd name="connsiteX203" fmla="*/ 690071 w 3332855"/>
              <a:gd name="connsiteY203" fmla="*/ 72308 h 422296"/>
              <a:gd name="connsiteX204" fmla="*/ 723318 w 3332855"/>
              <a:gd name="connsiteY204" fmla="*/ 104336 h 422296"/>
              <a:gd name="connsiteX205" fmla="*/ 704407 w 3332855"/>
              <a:gd name="connsiteY205" fmla="*/ 123246 h 422296"/>
              <a:gd name="connsiteX206" fmla="*/ 722097 w 3332855"/>
              <a:gd name="connsiteY206" fmla="*/ 115621 h 422296"/>
              <a:gd name="connsiteX207" fmla="*/ 730028 w 3332855"/>
              <a:gd name="connsiteY207" fmla="*/ 129652 h 422296"/>
              <a:gd name="connsiteX208" fmla="*/ 744059 w 3332855"/>
              <a:gd name="connsiteY208" fmla="*/ 199806 h 422296"/>
              <a:gd name="connsiteX209" fmla="*/ 726063 w 3332855"/>
              <a:gd name="connsiteY209" fmla="*/ 214447 h 422296"/>
              <a:gd name="connsiteX210" fmla="*/ 720573 w 3332855"/>
              <a:gd name="connsiteY210" fmla="*/ 214141 h 422296"/>
              <a:gd name="connsiteX211" fmla="*/ 737958 w 3332855"/>
              <a:gd name="connsiteY211" fmla="*/ 230917 h 422296"/>
              <a:gd name="connsiteX212" fmla="*/ 750769 w 3332855"/>
              <a:gd name="connsiteY212" fmla="*/ 237933 h 422296"/>
              <a:gd name="connsiteX213" fmla="*/ 784321 w 3332855"/>
              <a:gd name="connsiteY213" fmla="*/ 405081 h 422296"/>
              <a:gd name="connsiteX214" fmla="*/ 639439 w 3332855"/>
              <a:gd name="connsiteY214" fmla="*/ 403862 h 422296"/>
              <a:gd name="connsiteX215" fmla="*/ 641573 w 3332855"/>
              <a:gd name="connsiteY215" fmla="*/ 337978 h 422296"/>
              <a:gd name="connsiteX216" fmla="*/ 636999 w 3332855"/>
              <a:gd name="connsiteY216" fmla="*/ 319677 h 422296"/>
              <a:gd name="connsiteX217" fmla="*/ 616562 w 3332855"/>
              <a:gd name="connsiteY217" fmla="*/ 329743 h 422296"/>
              <a:gd name="connsiteX218" fmla="*/ 593991 w 3332855"/>
              <a:gd name="connsiteY218" fmla="*/ 330658 h 422296"/>
              <a:gd name="connsiteX219" fmla="*/ 580570 w 3332855"/>
              <a:gd name="connsiteY219" fmla="*/ 342553 h 422296"/>
              <a:gd name="connsiteX220" fmla="*/ 574775 w 3332855"/>
              <a:gd name="connsiteY220" fmla="*/ 389526 h 422296"/>
              <a:gd name="connsiteX221" fmla="*/ 565320 w 3332855"/>
              <a:gd name="connsiteY221" fmla="*/ 402641 h 422296"/>
              <a:gd name="connsiteX222" fmla="*/ 549153 w 3332855"/>
              <a:gd name="connsiteY222" fmla="*/ 398371 h 422296"/>
              <a:gd name="connsiteX223" fmla="*/ 519567 w 3332855"/>
              <a:gd name="connsiteY223" fmla="*/ 369090 h 422296"/>
              <a:gd name="connsiteX224" fmla="*/ 500656 w 3332855"/>
              <a:gd name="connsiteY224" fmla="*/ 376105 h 422296"/>
              <a:gd name="connsiteX225" fmla="*/ 511942 w 3332855"/>
              <a:gd name="connsiteY225" fmla="*/ 403556 h 422296"/>
              <a:gd name="connsiteX226" fmla="*/ 427147 w 3332855"/>
              <a:gd name="connsiteY226" fmla="*/ 403556 h 422296"/>
              <a:gd name="connsiteX227" fmla="*/ 448499 w 3332855"/>
              <a:gd name="connsiteY227" fmla="*/ 319067 h 422296"/>
              <a:gd name="connsiteX228" fmla="*/ 450329 w 3332855"/>
              <a:gd name="connsiteY228" fmla="*/ 288260 h 422296"/>
              <a:gd name="connsiteX229" fmla="*/ 499436 w 3332855"/>
              <a:gd name="connsiteY229" fmla="*/ 13746 h 422296"/>
              <a:gd name="connsiteX230" fmla="*/ 516211 w 3332855"/>
              <a:gd name="connsiteY230" fmla="*/ 20 h 422296"/>
              <a:gd name="connsiteX231" fmla="*/ 589416 w 3332855"/>
              <a:gd name="connsiteY231" fmla="*/ 325 h 422296"/>
              <a:gd name="connsiteX232" fmla="*/ 609242 w 3332855"/>
              <a:gd name="connsiteY232" fmla="*/ 14661 h 422296"/>
              <a:gd name="connsiteX233" fmla="*/ 633032 w 3332855"/>
              <a:gd name="connsiteY233" fmla="*/ 48212 h 422296"/>
              <a:gd name="connsiteX234" fmla="*/ 639438 w 3332855"/>
              <a:gd name="connsiteY234" fmla="*/ 46687 h 422296"/>
              <a:gd name="connsiteX235" fmla="*/ 652249 w 3332855"/>
              <a:gd name="connsiteY235" fmla="*/ 16490 h 422296"/>
              <a:gd name="connsiteX236" fmla="*/ 637608 w 3332855"/>
              <a:gd name="connsiteY236" fmla="*/ 2765 h 422296"/>
              <a:gd name="connsiteX237" fmla="*/ 650757 w 3332855"/>
              <a:gd name="connsiteY237" fmla="*/ 2255 h 422296"/>
              <a:gd name="connsiteX238" fmla="*/ 941154 w 3332855"/>
              <a:gd name="connsiteY238" fmla="*/ 34779 h 422296"/>
              <a:gd name="connsiteX239" fmla="*/ 915838 w 3332855"/>
              <a:gd name="connsiteY239" fmla="*/ 47589 h 422296"/>
              <a:gd name="connsiteX240" fmla="*/ 941459 w 3332855"/>
              <a:gd name="connsiteY240" fmla="*/ 56740 h 422296"/>
              <a:gd name="connsiteX241" fmla="*/ 941154 w 3332855"/>
              <a:gd name="connsiteY241" fmla="*/ 34779 h 422296"/>
              <a:gd name="connsiteX242" fmla="*/ 1172179 w 3332855"/>
              <a:gd name="connsiteY242" fmla="*/ 67270 h 422296"/>
              <a:gd name="connsiteX243" fmla="*/ 1155866 w 3332855"/>
              <a:gd name="connsiteY243" fmla="*/ 74310 h 422296"/>
              <a:gd name="connsiteX244" fmla="*/ 1144098 w 3332855"/>
              <a:gd name="connsiteY244" fmla="*/ 127639 h 422296"/>
              <a:gd name="connsiteX245" fmla="*/ 1148229 w 3332855"/>
              <a:gd name="connsiteY245" fmla="*/ 128765 h 422296"/>
              <a:gd name="connsiteX246" fmla="*/ 1170349 w 3332855"/>
              <a:gd name="connsiteY246" fmla="*/ 100176 h 422296"/>
              <a:gd name="connsiteX247" fmla="*/ 1177183 w 3332855"/>
              <a:gd name="connsiteY247" fmla="*/ 82870 h 422296"/>
              <a:gd name="connsiteX248" fmla="*/ 1172179 w 3332855"/>
              <a:gd name="connsiteY248" fmla="*/ 67270 h 422296"/>
              <a:gd name="connsiteX249" fmla="*/ 1179187 w 3332855"/>
              <a:gd name="connsiteY249" fmla="*/ 47925 h 422296"/>
              <a:gd name="connsiteX250" fmla="*/ 1174474 w 3332855"/>
              <a:gd name="connsiteY250" fmla="*/ 52902 h 422296"/>
              <a:gd name="connsiteX251" fmla="*/ 1186090 w 3332855"/>
              <a:gd name="connsiteY251" fmla="*/ 80689 h 422296"/>
              <a:gd name="connsiteX252" fmla="*/ 1193626 w 3332855"/>
              <a:gd name="connsiteY252" fmla="*/ 80310 h 422296"/>
              <a:gd name="connsiteX253" fmla="*/ 1201591 w 3332855"/>
              <a:gd name="connsiteY253" fmla="*/ 60431 h 422296"/>
              <a:gd name="connsiteX254" fmla="*/ 1179187 w 3332855"/>
              <a:gd name="connsiteY254" fmla="*/ 47925 h 422296"/>
              <a:gd name="connsiteX255" fmla="*/ 1616282 w 3332855"/>
              <a:gd name="connsiteY255" fmla="*/ 98520 h 422296"/>
              <a:gd name="connsiteX256" fmla="*/ 1612013 w 3332855"/>
              <a:gd name="connsiteY256" fmla="*/ 99741 h 422296"/>
              <a:gd name="connsiteX257" fmla="*/ 1616891 w 3332855"/>
              <a:gd name="connsiteY257" fmla="*/ 120176 h 422296"/>
              <a:gd name="connsiteX258" fmla="*/ 1601946 w 3332855"/>
              <a:gd name="connsiteY258" fmla="*/ 131157 h 422296"/>
              <a:gd name="connsiteX259" fmla="*/ 1604081 w 3332855"/>
              <a:gd name="connsiteY259" fmla="*/ 136647 h 422296"/>
              <a:gd name="connsiteX260" fmla="*/ 1642819 w 3332855"/>
              <a:gd name="connsiteY260" fmla="*/ 132987 h 422296"/>
              <a:gd name="connsiteX261" fmla="*/ 1616282 w 3332855"/>
              <a:gd name="connsiteY261" fmla="*/ 98520 h 422296"/>
              <a:gd name="connsiteX262" fmla="*/ 2234782 w 3332855"/>
              <a:gd name="connsiteY262" fmla="*/ 158915 h 422296"/>
              <a:gd name="connsiteX263" fmla="*/ 2218920 w 3332855"/>
              <a:gd name="connsiteY263" fmla="*/ 163794 h 422296"/>
              <a:gd name="connsiteX264" fmla="*/ 2243321 w 3332855"/>
              <a:gd name="connsiteY264" fmla="*/ 189111 h 422296"/>
              <a:gd name="connsiteX265" fmla="*/ 2249116 w 3332855"/>
              <a:gd name="connsiteY265" fmla="*/ 186061 h 422296"/>
              <a:gd name="connsiteX266" fmla="*/ 2246982 w 3332855"/>
              <a:gd name="connsiteY266" fmla="*/ 178436 h 422296"/>
              <a:gd name="connsiteX267" fmla="*/ 2234782 w 3332855"/>
              <a:gd name="connsiteY267" fmla="*/ 158915 h 422296"/>
              <a:gd name="connsiteX268" fmla="*/ 1389655 w 3332855"/>
              <a:gd name="connsiteY268" fmla="*/ 30502 h 422296"/>
              <a:gd name="connsiteX269" fmla="*/ 1364339 w 3332855"/>
              <a:gd name="connsiteY269" fmla="*/ 43312 h 422296"/>
              <a:gd name="connsiteX270" fmla="*/ 1389960 w 3332855"/>
              <a:gd name="connsiteY270" fmla="*/ 52463 h 422296"/>
              <a:gd name="connsiteX271" fmla="*/ 1389655 w 3332855"/>
              <a:gd name="connsiteY271" fmla="*/ 30502 h 422296"/>
              <a:gd name="connsiteX272" fmla="*/ 1221628 w 3332855"/>
              <a:gd name="connsiteY272" fmla="*/ 1 h 422296"/>
              <a:gd name="connsiteX273" fmla="*/ 1221628 w 3332855"/>
              <a:gd name="connsiteY273" fmla="*/ 401022 h 422296"/>
              <a:gd name="connsiteX274" fmla="*/ 1134110 w 3332855"/>
              <a:gd name="connsiteY274" fmla="*/ 401022 h 422296"/>
              <a:gd name="connsiteX275" fmla="*/ 1044317 w 3332855"/>
              <a:gd name="connsiteY275" fmla="*/ 235833 h 422296"/>
              <a:gd name="connsiteX276" fmla="*/ 1078525 w 3332855"/>
              <a:gd name="connsiteY276" fmla="*/ 241915 h 422296"/>
              <a:gd name="connsiteX277" fmla="*/ 1079480 w 3332855"/>
              <a:gd name="connsiteY277" fmla="*/ 237742 h 422296"/>
              <a:gd name="connsiteX278" fmla="*/ 1050003 w 3332855"/>
              <a:gd name="connsiteY278" fmla="*/ 216818 h 422296"/>
              <a:gd name="connsiteX279" fmla="*/ 1032432 w 3332855"/>
              <a:gd name="connsiteY279" fmla="*/ 210702 h 422296"/>
              <a:gd name="connsiteX280" fmla="*/ 1030952 w 3332855"/>
              <a:gd name="connsiteY280" fmla="*/ 211245 h 422296"/>
              <a:gd name="connsiteX281" fmla="*/ 997542 w 3332855"/>
              <a:gd name="connsiteY281" fmla="*/ 149781 h 422296"/>
              <a:gd name="connsiteX282" fmla="*/ 1006011 w 3332855"/>
              <a:gd name="connsiteY282" fmla="*/ 145824 h 422296"/>
              <a:gd name="connsiteX283" fmla="*/ 1005323 w 3332855"/>
              <a:gd name="connsiteY283" fmla="*/ 138310 h 422296"/>
              <a:gd name="connsiteX284" fmla="*/ 985131 w 3332855"/>
              <a:gd name="connsiteY284" fmla="*/ 131170 h 422296"/>
              <a:gd name="connsiteX285" fmla="*/ 973559 w 3332855"/>
              <a:gd name="connsiteY285" fmla="*/ 154071 h 422296"/>
              <a:gd name="connsiteX286" fmla="*/ 978726 w 3332855"/>
              <a:gd name="connsiteY286" fmla="*/ 158575 h 422296"/>
              <a:gd name="connsiteX287" fmla="*/ 992161 w 3332855"/>
              <a:gd name="connsiteY287" fmla="*/ 152296 h 422296"/>
              <a:gd name="connsiteX288" fmla="*/ 992891 w 3332855"/>
              <a:gd name="connsiteY288" fmla="*/ 162143 h 422296"/>
              <a:gd name="connsiteX289" fmla="*/ 992890 w 3332855"/>
              <a:gd name="connsiteY289" fmla="*/ 189844 h 422296"/>
              <a:gd name="connsiteX290" fmla="*/ 968414 w 3332855"/>
              <a:gd name="connsiteY290" fmla="*/ 172470 h 422296"/>
              <a:gd name="connsiteX291" fmla="*/ 950842 w 3332855"/>
              <a:gd name="connsiteY291" fmla="*/ 166354 h 422296"/>
              <a:gd name="connsiteX292" fmla="*/ 935461 w 3332855"/>
              <a:gd name="connsiteY292" fmla="*/ 171998 h 422296"/>
              <a:gd name="connsiteX293" fmla="*/ 943167 w 3332855"/>
              <a:gd name="connsiteY293" fmla="*/ 188007 h 422296"/>
              <a:gd name="connsiteX294" fmla="*/ 992891 w 3332855"/>
              <a:gd name="connsiteY294" fmla="*/ 196848 h 422296"/>
              <a:gd name="connsiteX295" fmla="*/ 992890 w 3332855"/>
              <a:gd name="connsiteY295" fmla="*/ 260834 h 422296"/>
              <a:gd name="connsiteX296" fmla="*/ 991845 w 3332855"/>
              <a:gd name="connsiteY296" fmla="*/ 260696 h 422296"/>
              <a:gd name="connsiteX297" fmla="*/ 983438 w 3332855"/>
              <a:gd name="connsiteY297" fmla="*/ 279397 h 422296"/>
              <a:gd name="connsiteX298" fmla="*/ 992891 w 3332855"/>
              <a:gd name="connsiteY298" fmla="*/ 279645 h 422296"/>
              <a:gd name="connsiteX299" fmla="*/ 992890 w 3332855"/>
              <a:gd name="connsiteY299" fmla="*/ 401022 h 422296"/>
              <a:gd name="connsiteX300" fmla="*/ 909950 w 3332855"/>
              <a:gd name="connsiteY300" fmla="*/ 401022 h 422296"/>
              <a:gd name="connsiteX301" fmla="*/ 909950 w 3332855"/>
              <a:gd name="connsiteY301" fmla="*/ 1 h 422296"/>
              <a:gd name="connsiteX302" fmla="*/ 1017531 w 3332855"/>
              <a:gd name="connsiteY302" fmla="*/ 1 h 422296"/>
              <a:gd name="connsiteX303" fmla="*/ 1039920 w 3332855"/>
              <a:gd name="connsiteY303" fmla="*/ 41637 h 422296"/>
              <a:gd name="connsiteX304" fmla="*/ 1018018 w 3332855"/>
              <a:gd name="connsiteY304" fmla="*/ 47895 h 422296"/>
              <a:gd name="connsiteX305" fmla="*/ 1047003 w 3332855"/>
              <a:gd name="connsiteY305" fmla="*/ 54809 h 422296"/>
              <a:gd name="connsiteX306" fmla="*/ 1078849 w 3332855"/>
              <a:gd name="connsiteY306" fmla="*/ 114029 h 422296"/>
              <a:gd name="connsiteX307" fmla="*/ 1066219 w 3332855"/>
              <a:gd name="connsiteY307" fmla="*/ 116999 h 422296"/>
              <a:gd name="connsiteX308" fmla="*/ 1045271 w 3332855"/>
              <a:gd name="connsiteY308" fmla="*/ 167435 h 422296"/>
              <a:gd name="connsiteX309" fmla="*/ 1049140 w 3332855"/>
              <a:gd name="connsiteY309" fmla="*/ 169268 h 422296"/>
              <a:gd name="connsiteX310" fmla="*/ 1075936 w 3332855"/>
              <a:gd name="connsiteY310" fmla="*/ 145006 h 422296"/>
              <a:gd name="connsiteX311" fmla="*/ 1085702 w 3332855"/>
              <a:gd name="connsiteY311" fmla="*/ 129169 h 422296"/>
              <a:gd name="connsiteX312" fmla="*/ 1085271 w 3332855"/>
              <a:gd name="connsiteY312" fmla="*/ 125971 h 422296"/>
              <a:gd name="connsiteX313" fmla="*/ 1141017 w 3332855"/>
              <a:gd name="connsiteY313" fmla="*/ 229635 h 422296"/>
              <a:gd name="connsiteX314" fmla="*/ 1139271 w 3332855"/>
              <a:gd name="connsiteY314" fmla="*/ 209497 h 422296"/>
              <a:gd name="connsiteX315" fmla="*/ 1139271 w 3332855"/>
              <a:gd name="connsiteY315" fmla="*/ 1 h 422296"/>
              <a:gd name="connsiteX316" fmla="*/ 1602861 w 3332855"/>
              <a:gd name="connsiteY316" fmla="*/ 49108 h 422296"/>
              <a:gd name="connsiteX317" fmla="*/ 1588220 w 3332855"/>
              <a:gd name="connsiteY317" fmla="*/ 59173 h 422296"/>
              <a:gd name="connsiteX318" fmla="*/ 1587001 w 3332855"/>
              <a:gd name="connsiteY318" fmla="*/ 113771 h 422296"/>
              <a:gd name="connsiteX319" fmla="*/ 1591271 w 3332855"/>
              <a:gd name="connsiteY319" fmla="*/ 114076 h 422296"/>
              <a:gd name="connsiteX320" fmla="*/ 1607436 w 3332855"/>
              <a:gd name="connsiteY320" fmla="*/ 81744 h 422296"/>
              <a:gd name="connsiteX321" fmla="*/ 1610792 w 3332855"/>
              <a:gd name="connsiteY321" fmla="*/ 63443 h 422296"/>
              <a:gd name="connsiteX322" fmla="*/ 1602861 w 3332855"/>
              <a:gd name="connsiteY322" fmla="*/ 49108 h 422296"/>
              <a:gd name="connsiteX323" fmla="*/ 1509222 w 3332855"/>
              <a:gd name="connsiteY323" fmla="*/ 31417 h 422296"/>
              <a:gd name="connsiteX324" fmla="*/ 1466824 w 3332855"/>
              <a:gd name="connsiteY324" fmla="*/ 43312 h 422296"/>
              <a:gd name="connsiteX325" fmla="*/ 1500071 w 3332855"/>
              <a:gd name="connsiteY325" fmla="*/ 51243 h 422296"/>
              <a:gd name="connsiteX326" fmla="*/ 1509222 w 3332855"/>
              <a:gd name="connsiteY326" fmla="*/ 31417 h 422296"/>
              <a:gd name="connsiteX327" fmla="*/ 1613232 w 3332855"/>
              <a:gd name="connsiteY327" fmla="*/ 32637 h 422296"/>
              <a:gd name="connsiteX328" fmla="*/ 1609573 w 3332855"/>
              <a:gd name="connsiteY328" fmla="*/ 38432 h 422296"/>
              <a:gd name="connsiteX329" fmla="*/ 1626347 w 3332855"/>
              <a:gd name="connsiteY329" fmla="*/ 63443 h 422296"/>
              <a:gd name="connsiteX330" fmla="*/ 1633668 w 3332855"/>
              <a:gd name="connsiteY330" fmla="*/ 61613 h 422296"/>
              <a:gd name="connsiteX331" fmla="*/ 1637633 w 3332855"/>
              <a:gd name="connsiteY331" fmla="*/ 40568 h 422296"/>
              <a:gd name="connsiteX332" fmla="*/ 1613232 w 3332855"/>
              <a:gd name="connsiteY332" fmla="*/ 32637 h 422296"/>
              <a:gd name="connsiteX333" fmla="*/ 1601946 w 3332855"/>
              <a:gd name="connsiteY333" fmla="*/ 9456 h 422296"/>
              <a:gd name="connsiteX334" fmla="*/ 1596456 w 3332855"/>
              <a:gd name="connsiteY334" fmla="*/ 34162 h 422296"/>
              <a:gd name="connsiteX335" fmla="*/ 1624822 w 3332855"/>
              <a:gd name="connsiteY335" fmla="*/ 19521 h 422296"/>
              <a:gd name="connsiteX336" fmla="*/ 1671794 w 3332855"/>
              <a:gd name="connsiteY336" fmla="*/ 87844 h 422296"/>
              <a:gd name="connsiteX337" fmla="*/ 1669354 w 3332855"/>
              <a:gd name="connsiteY337" fmla="*/ 340703 h 422296"/>
              <a:gd name="connsiteX338" fmla="*/ 1637938 w 3332855"/>
              <a:gd name="connsiteY338" fmla="*/ 387676 h 422296"/>
              <a:gd name="connsiteX339" fmla="*/ 1622992 w 3332855"/>
              <a:gd name="connsiteY339" fmla="*/ 389201 h 422296"/>
              <a:gd name="connsiteX340" fmla="*/ 1610487 w 3332855"/>
              <a:gd name="connsiteY340" fmla="*/ 391641 h 422296"/>
              <a:gd name="connsiteX341" fmla="*/ 1565039 w 3332855"/>
              <a:gd name="connsiteY341" fmla="*/ 402622 h 422296"/>
              <a:gd name="connsiteX342" fmla="*/ 1513187 w 3332855"/>
              <a:gd name="connsiteY342" fmla="*/ 397742 h 422296"/>
              <a:gd name="connsiteX343" fmla="*/ 1500377 w 3332855"/>
              <a:gd name="connsiteY343" fmla="*/ 390725 h 422296"/>
              <a:gd name="connsiteX344" fmla="*/ 1472009 w 3332855"/>
              <a:gd name="connsiteY344" fmla="*/ 400791 h 422296"/>
              <a:gd name="connsiteX345" fmla="*/ 1496716 w 3332855"/>
              <a:gd name="connsiteY345" fmla="*/ 366324 h 422296"/>
              <a:gd name="connsiteX346" fmla="*/ 1496106 w 3332855"/>
              <a:gd name="connsiteY346" fmla="*/ 357784 h 422296"/>
              <a:gd name="connsiteX347" fmla="*/ 1506477 w 3332855"/>
              <a:gd name="connsiteY347" fmla="*/ 336433 h 422296"/>
              <a:gd name="connsiteX348" fmla="*/ 1518372 w 3332855"/>
              <a:gd name="connsiteY348" fmla="*/ 359309 h 422296"/>
              <a:gd name="connsiteX349" fmla="*/ 1537283 w 3332855"/>
              <a:gd name="connsiteY349" fmla="*/ 317522 h 422296"/>
              <a:gd name="connsiteX350" fmla="*/ 1532708 w 3332855"/>
              <a:gd name="connsiteY350" fmla="*/ 305017 h 422296"/>
              <a:gd name="connsiteX351" fmla="*/ 1533317 w 3332855"/>
              <a:gd name="connsiteY351" fmla="*/ 96386 h 422296"/>
              <a:gd name="connsiteX352" fmla="*/ 1492445 w 3332855"/>
              <a:gd name="connsiteY352" fmla="*/ 68628 h 422296"/>
              <a:gd name="connsiteX353" fmla="*/ 1487260 w 3332855"/>
              <a:gd name="connsiteY353" fmla="*/ 80525 h 422296"/>
              <a:gd name="connsiteX354" fmla="*/ 1486650 w 3332855"/>
              <a:gd name="connsiteY354" fmla="*/ 185755 h 422296"/>
              <a:gd name="connsiteX355" fmla="*/ 1485125 w 3332855"/>
              <a:gd name="connsiteY355" fmla="*/ 202226 h 422296"/>
              <a:gd name="connsiteX356" fmla="*/ 1484821 w 3332855"/>
              <a:gd name="connsiteY356" fmla="*/ 202226 h 422296"/>
              <a:gd name="connsiteX357" fmla="*/ 1466824 w 3332855"/>
              <a:gd name="connsiteY357" fmla="*/ 219611 h 422296"/>
              <a:gd name="connsiteX358" fmla="*/ 1484821 w 3332855"/>
              <a:gd name="connsiteY358" fmla="*/ 202226 h 422296"/>
              <a:gd name="connsiteX359" fmla="*/ 1486040 w 3332855"/>
              <a:gd name="connsiteY359" fmla="*/ 303491 h 422296"/>
              <a:gd name="connsiteX360" fmla="*/ 1479330 w 3332855"/>
              <a:gd name="connsiteY360" fmla="*/ 348938 h 422296"/>
              <a:gd name="connsiteX361" fmla="*/ 1481465 w 3332855"/>
              <a:gd name="connsiteY361" fmla="*/ 355954 h 422296"/>
              <a:gd name="connsiteX362" fmla="*/ 1475060 w 3332855"/>
              <a:gd name="connsiteY362" fmla="*/ 367545 h 422296"/>
              <a:gd name="connsiteX363" fmla="*/ 1443033 w 3332855"/>
              <a:gd name="connsiteY363" fmla="*/ 388286 h 422296"/>
              <a:gd name="connsiteX364" fmla="*/ 1464690 w 3332855"/>
              <a:gd name="connsiteY364" fmla="*/ 403842 h 422296"/>
              <a:gd name="connsiteX365" fmla="*/ 1347258 w 3332855"/>
              <a:gd name="connsiteY365" fmla="*/ 403537 h 422296"/>
              <a:gd name="connsiteX366" fmla="*/ 1348173 w 3332855"/>
              <a:gd name="connsiteY366" fmla="*/ 96080 h 422296"/>
              <a:gd name="connsiteX367" fmla="*/ 1364339 w 3332855"/>
              <a:gd name="connsiteY367" fmla="*/ 93335 h 422296"/>
              <a:gd name="connsiteX368" fmla="*/ 1373794 w 3332855"/>
              <a:gd name="connsiteY368" fmla="*/ 82965 h 422296"/>
              <a:gd name="connsiteX369" fmla="*/ 1370439 w 3332855"/>
              <a:gd name="connsiteY369" fmla="*/ 75339 h 422296"/>
              <a:gd name="connsiteX370" fmla="*/ 1360374 w 3332855"/>
              <a:gd name="connsiteY370" fmla="*/ 84185 h 422296"/>
              <a:gd name="connsiteX371" fmla="*/ 1350918 w 3332855"/>
              <a:gd name="connsiteY371" fmla="*/ 91505 h 422296"/>
              <a:gd name="connsiteX372" fmla="*/ 1347867 w 3332855"/>
              <a:gd name="connsiteY372" fmla="*/ 0 h 422296"/>
              <a:gd name="connsiteX373" fmla="*/ 1601946 w 3332855"/>
              <a:gd name="connsiteY373" fmla="*/ 9456 h 422296"/>
              <a:gd name="connsiteX374" fmla="*/ 2453477 w 3332855"/>
              <a:gd name="connsiteY374" fmla="*/ 67104 h 422296"/>
              <a:gd name="connsiteX375" fmla="*/ 2433346 w 3332855"/>
              <a:gd name="connsiteY375" fmla="*/ 77170 h 422296"/>
              <a:gd name="connsiteX376" fmla="*/ 2444060 w 3332855"/>
              <a:gd name="connsiteY376" fmla="*/ 106909 h 422296"/>
              <a:gd name="connsiteX377" fmla="*/ 2447826 w 3332855"/>
              <a:gd name="connsiteY377" fmla="*/ 109241 h 422296"/>
              <a:gd name="connsiteX378" fmla="*/ 2447987 w 3332855"/>
              <a:gd name="connsiteY378" fmla="*/ 110112 h 422296"/>
              <a:gd name="connsiteX379" fmla="*/ 2459577 w 3332855"/>
              <a:gd name="connsiteY379" fmla="*/ 116518 h 422296"/>
              <a:gd name="connsiteX380" fmla="*/ 2447826 w 3332855"/>
              <a:gd name="connsiteY380" fmla="*/ 109241 h 422296"/>
              <a:gd name="connsiteX381" fmla="*/ 2442802 w 3332855"/>
              <a:gd name="connsiteY381" fmla="*/ 82050 h 422296"/>
              <a:gd name="connsiteX382" fmla="*/ 2455612 w 3332855"/>
              <a:gd name="connsiteY382" fmla="*/ 69850 h 422296"/>
              <a:gd name="connsiteX383" fmla="*/ 2453477 w 3332855"/>
              <a:gd name="connsiteY383" fmla="*/ 67104 h 422296"/>
              <a:gd name="connsiteX384" fmla="*/ 2034118 w 3332855"/>
              <a:gd name="connsiteY384" fmla="*/ 916 h 422296"/>
              <a:gd name="connsiteX385" fmla="*/ 2034118 w 3332855"/>
              <a:gd name="connsiteY385" fmla="*/ 79305 h 422296"/>
              <a:gd name="connsiteX386" fmla="*/ 1965794 w 3332855"/>
              <a:gd name="connsiteY386" fmla="*/ 79611 h 422296"/>
              <a:gd name="connsiteX387" fmla="*/ 1939562 w 3332855"/>
              <a:gd name="connsiteY387" fmla="*/ 105231 h 422296"/>
              <a:gd name="connsiteX388" fmla="*/ 1939563 w 3332855"/>
              <a:gd name="connsiteY388" fmla="*/ 161355 h 422296"/>
              <a:gd name="connsiteX389" fmla="*/ 1924007 w 3332855"/>
              <a:gd name="connsiteY389" fmla="*/ 144884 h 422296"/>
              <a:gd name="connsiteX390" fmla="*/ 1898690 w 3332855"/>
              <a:gd name="connsiteY390" fmla="*/ 119873 h 422296"/>
              <a:gd name="connsiteX391" fmla="*/ 1901436 w 3332855"/>
              <a:gd name="connsiteY391" fmla="*/ 147020 h 422296"/>
              <a:gd name="connsiteX392" fmla="*/ 1880084 w 3332855"/>
              <a:gd name="connsiteY392" fmla="*/ 182707 h 422296"/>
              <a:gd name="connsiteX393" fmla="*/ 1885880 w 3332855"/>
              <a:gd name="connsiteY393" fmla="*/ 187586 h 422296"/>
              <a:gd name="connsiteX394" fmla="*/ 1902655 w 3332855"/>
              <a:gd name="connsiteY394" fmla="*/ 173251 h 422296"/>
              <a:gd name="connsiteX395" fmla="*/ 1956339 w 3332855"/>
              <a:gd name="connsiteY395" fmla="*/ 167455 h 422296"/>
              <a:gd name="connsiteX396" fmla="*/ 1979215 w 3332855"/>
              <a:gd name="connsiteY396" fmla="*/ 159524 h 422296"/>
              <a:gd name="connsiteX397" fmla="*/ 2021918 w 3332855"/>
              <a:gd name="connsiteY397" fmla="*/ 159525 h 422296"/>
              <a:gd name="connsiteX398" fmla="*/ 2027712 w 3332855"/>
              <a:gd name="connsiteY398" fmla="*/ 161660 h 422296"/>
              <a:gd name="connsiteX399" fmla="*/ 2027407 w 3332855"/>
              <a:gd name="connsiteY399" fmla="*/ 233034 h 422296"/>
              <a:gd name="connsiteX400" fmla="*/ 1966709 w 3332855"/>
              <a:gd name="connsiteY400" fmla="*/ 215343 h 422296"/>
              <a:gd name="connsiteX401" fmla="*/ 1966709 w 3332855"/>
              <a:gd name="connsiteY401" fmla="*/ 231204 h 422296"/>
              <a:gd name="connsiteX402" fmla="*/ 1963964 w 3332855"/>
              <a:gd name="connsiteY402" fmla="*/ 232424 h 422296"/>
              <a:gd name="connsiteX403" fmla="*/ 1938648 w 3332855"/>
              <a:gd name="connsiteY403" fmla="*/ 263231 h 422296"/>
              <a:gd name="connsiteX404" fmla="*/ 1934683 w 3332855"/>
              <a:gd name="connsiteY404" fmla="*/ 306543 h 422296"/>
              <a:gd name="connsiteX405" fmla="*/ 1924922 w 3332855"/>
              <a:gd name="connsiteY405" fmla="*/ 313559 h 422296"/>
              <a:gd name="connsiteX406" fmla="*/ 1907536 w 3332855"/>
              <a:gd name="connsiteY406" fmla="*/ 331860 h 422296"/>
              <a:gd name="connsiteX407" fmla="*/ 2007581 w 3332855"/>
              <a:gd name="connsiteY407" fmla="*/ 324844 h 422296"/>
              <a:gd name="connsiteX408" fmla="*/ 2011242 w 3332855"/>
              <a:gd name="connsiteY408" fmla="*/ 372426 h 422296"/>
              <a:gd name="connsiteX409" fmla="*/ 2035948 w 3332855"/>
              <a:gd name="connsiteY409" fmla="*/ 370902 h 422296"/>
              <a:gd name="connsiteX410" fmla="*/ 2045098 w 3332855"/>
              <a:gd name="connsiteY410" fmla="*/ 404454 h 422296"/>
              <a:gd name="connsiteX411" fmla="*/ 2011851 w 3332855"/>
              <a:gd name="connsiteY411" fmla="*/ 403539 h 422296"/>
              <a:gd name="connsiteX412" fmla="*/ 2019782 w 3332855"/>
              <a:gd name="connsiteY412" fmla="*/ 391338 h 422296"/>
              <a:gd name="connsiteX413" fmla="*/ 2018257 w 3332855"/>
              <a:gd name="connsiteY413" fmla="*/ 387068 h 422296"/>
              <a:gd name="connsiteX414" fmla="*/ 1969760 w 3332855"/>
              <a:gd name="connsiteY414" fmla="*/ 401403 h 422296"/>
              <a:gd name="connsiteX415" fmla="*/ 1946883 w 3332855"/>
              <a:gd name="connsiteY415" fmla="*/ 346806 h 422296"/>
              <a:gd name="connsiteX416" fmla="*/ 1912721 w 3332855"/>
              <a:gd name="connsiteY416" fmla="*/ 366631 h 422296"/>
              <a:gd name="connsiteX417" fmla="*/ 1912722 w 3332855"/>
              <a:gd name="connsiteY417" fmla="*/ 403539 h 422296"/>
              <a:gd name="connsiteX418" fmla="*/ 1799865 w 3332855"/>
              <a:gd name="connsiteY418" fmla="*/ 402014 h 422296"/>
              <a:gd name="connsiteX419" fmla="*/ 1800170 w 3332855"/>
              <a:gd name="connsiteY419" fmla="*/ 257435 h 422296"/>
              <a:gd name="connsiteX420" fmla="*/ 1844094 w 3332855"/>
              <a:gd name="connsiteY420" fmla="*/ 274517 h 422296"/>
              <a:gd name="connsiteX421" fmla="*/ 1846533 w 3332855"/>
              <a:gd name="connsiteY421" fmla="*/ 265061 h 422296"/>
              <a:gd name="connsiteX422" fmla="*/ 1825181 w 3332855"/>
              <a:gd name="connsiteY422" fmla="*/ 255301 h 422296"/>
              <a:gd name="connsiteX423" fmla="*/ 1797425 w 3332855"/>
              <a:gd name="connsiteY423" fmla="*/ 247980 h 422296"/>
              <a:gd name="connsiteX424" fmla="*/ 1805355 w 3332855"/>
              <a:gd name="connsiteY424" fmla="*/ 205887 h 422296"/>
              <a:gd name="connsiteX425" fmla="*/ 1802916 w 3332855"/>
              <a:gd name="connsiteY425" fmla="*/ 175995 h 422296"/>
              <a:gd name="connsiteX426" fmla="*/ 1800171 w 3332855"/>
              <a:gd name="connsiteY426" fmla="*/ 168065 h 422296"/>
              <a:gd name="connsiteX427" fmla="*/ 1800476 w 3332855"/>
              <a:gd name="connsiteY427" fmla="*/ 34468 h 422296"/>
              <a:gd name="connsiteX428" fmla="*/ 1819691 w 3332855"/>
              <a:gd name="connsiteY428" fmla="*/ 8541 h 422296"/>
              <a:gd name="connsiteX429" fmla="*/ 1804440 w 3332855"/>
              <a:gd name="connsiteY429" fmla="*/ 86321 h 422296"/>
              <a:gd name="connsiteX430" fmla="*/ 1842873 w 3332855"/>
              <a:gd name="connsiteY430" fmla="*/ 59174 h 422296"/>
              <a:gd name="connsiteX431" fmla="*/ 1837688 w 3332855"/>
              <a:gd name="connsiteY431" fmla="*/ 42703 h 422296"/>
              <a:gd name="connsiteX432" fmla="*/ 1831892 w 3332855"/>
              <a:gd name="connsiteY432" fmla="*/ 23793 h 422296"/>
              <a:gd name="connsiteX433" fmla="*/ 1825791 w 3332855"/>
              <a:gd name="connsiteY433" fmla="*/ 2441 h 422296"/>
              <a:gd name="connsiteX434" fmla="*/ 1831892 w 3332855"/>
              <a:gd name="connsiteY434" fmla="*/ 306 h 422296"/>
              <a:gd name="connsiteX435" fmla="*/ 1860258 w 3332855"/>
              <a:gd name="connsiteY435" fmla="*/ 1 h 422296"/>
              <a:gd name="connsiteX436" fmla="*/ 1881610 w 3332855"/>
              <a:gd name="connsiteY436" fmla="*/ 13117 h 422296"/>
              <a:gd name="connsiteX437" fmla="*/ 1897470 w 3332855"/>
              <a:gd name="connsiteY437" fmla="*/ 14642 h 422296"/>
              <a:gd name="connsiteX438" fmla="*/ 1928582 w 3332855"/>
              <a:gd name="connsiteY438" fmla="*/ 18912 h 422296"/>
              <a:gd name="connsiteX439" fmla="*/ 1949323 w 3332855"/>
              <a:gd name="connsiteY439" fmla="*/ 5186 h 422296"/>
              <a:gd name="connsiteX440" fmla="*/ 1946883 w 3332855"/>
              <a:gd name="connsiteY440" fmla="*/ 611 h 422296"/>
              <a:gd name="connsiteX441" fmla="*/ 2034118 w 3332855"/>
              <a:gd name="connsiteY441" fmla="*/ 916 h 422296"/>
              <a:gd name="connsiteX442" fmla="*/ 3240739 w 3332855"/>
              <a:gd name="connsiteY442" fmla="*/ 156703 h 422296"/>
              <a:gd name="connsiteX443" fmla="*/ 3240434 w 3332855"/>
              <a:gd name="connsiteY443" fmla="*/ 157008 h 422296"/>
              <a:gd name="connsiteX444" fmla="*/ 3240421 w 3332855"/>
              <a:gd name="connsiteY444" fmla="*/ 156719 h 422296"/>
              <a:gd name="connsiteX445" fmla="*/ 3240434 w 3332855"/>
              <a:gd name="connsiteY445" fmla="*/ 156703 h 422296"/>
              <a:gd name="connsiteX446" fmla="*/ 3240739 w 3332855"/>
              <a:gd name="connsiteY446" fmla="*/ 156703 h 422296"/>
              <a:gd name="connsiteX447" fmla="*/ 2237221 w 3332855"/>
              <a:gd name="connsiteY447" fmla="*/ 7626 h 422296"/>
              <a:gd name="connsiteX448" fmla="*/ 2202144 w 3332855"/>
              <a:gd name="connsiteY448" fmla="*/ 25623 h 422296"/>
              <a:gd name="connsiteX449" fmla="*/ 2196349 w 3332855"/>
              <a:gd name="connsiteY449" fmla="*/ 12201 h 422296"/>
              <a:gd name="connsiteX450" fmla="*/ 2192994 w 3332855"/>
              <a:gd name="connsiteY450" fmla="*/ 11896 h 422296"/>
              <a:gd name="connsiteX451" fmla="*/ 2187503 w 3332855"/>
              <a:gd name="connsiteY451" fmla="*/ 44533 h 422296"/>
              <a:gd name="connsiteX452" fmla="*/ 2200313 w 3332855"/>
              <a:gd name="connsiteY452" fmla="*/ 50634 h 422296"/>
              <a:gd name="connsiteX453" fmla="*/ 2224411 w 3332855"/>
              <a:gd name="connsiteY453" fmla="*/ 44228 h 422296"/>
              <a:gd name="connsiteX454" fmla="*/ 2220445 w 3332855"/>
              <a:gd name="connsiteY454" fmla="*/ 26842 h 422296"/>
              <a:gd name="connsiteX455" fmla="*/ 2237221 w 3332855"/>
              <a:gd name="connsiteY455" fmla="*/ 7626 h 422296"/>
              <a:gd name="connsiteX456" fmla="*/ 3260870 w 3332855"/>
              <a:gd name="connsiteY456" fmla="*/ 148162 h 422296"/>
              <a:gd name="connsiteX457" fmla="*/ 3265140 w 3332855"/>
              <a:gd name="connsiteY457" fmla="*/ 164633 h 422296"/>
              <a:gd name="connsiteX458" fmla="*/ 3251110 w 3332855"/>
              <a:gd name="connsiteY458" fmla="*/ 162193 h 422296"/>
              <a:gd name="connsiteX459" fmla="*/ 3254160 w 3332855"/>
              <a:gd name="connsiteY459" fmla="*/ 171649 h 422296"/>
              <a:gd name="connsiteX460" fmla="*/ 3250804 w 3332855"/>
              <a:gd name="connsiteY460" fmla="*/ 173478 h 422296"/>
              <a:gd name="connsiteX461" fmla="*/ 3241044 w 3332855"/>
              <a:gd name="connsiteY461" fmla="*/ 155483 h 422296"/>
              <a:gd name="connsiteX462" fmla="*/ 3260870 w 3332855"/>
              <a:gd name="connsiteY462" fmla="*/ 148162 h 422296"/>
              <a:gd name="connsiteX463" fmla="*/ 2822213 w 3332855"/>
              <a:gd name="connsiteY463" fmla="*/ 73806 h 422296"/>
              <a:gd name="connsiteX464" fmla="*/ 2820078 w 3332855"/>
              <a:gd name="connsiteY464" fmla="*/ 104002 h 422296"/>
              <a:gd name="connsiteX465" fmla="*/ 2782866 w 3332855"/>
              <a:gd name="connsiteY465" fmla="*/ 105223 h 422296"/>
              <a:gd name="connsiteX466" fmla="*/ 2766089 w 3332855"/>
              <a:gd name="connsiteY466" fmla="*/ 106748 h 422296"/>
              <a:gd name="connsiteX467" fmla="*/ 2742298 w 3332855"/>
              <a:gd name="connsiteY467" fmla="*/ 136029 h 422296"/>
              <a:gd name="connsiteX468" fmla="*/ 2812758 w 3332855"/>
              <a:gd name="connsiteY468" fmla="*/ 143044 h 422296"/>
              <a:gd name="connsiteX469" fmla="*/ 2819467 w 3332855"/>
              <a:gd name="connsiteY469" fmla="*/ 160735 h 422296"/>
              <a:gd name="connsiteX470" fmla="*/ 2862475 w 3332855"/>
              <a:gd name="connsiteY470" fmla="*/ 149450 h 422296"/>
              <a:gd name="connsiteX471" fmla="*/ 2837464 w 3332855"/>
              <a:gd name="connsiteY471" fmla="*/ 121084 h 422296"/>
              <a:gd name="connsiteX472" fmla="*/ 2850579 w 3332855"/>
              <a:gd name="connsiteY472" fmla="*/ 130843 h 422296"/>
              <a:gd name="connsiteX473" fmla="*/ 2843564 w 3332855"/>
              <a:gd name="connsiteY473" fmla="*/ 93632 h 422296"/>
              <a:gd name="connsiteX474" fmla="*/ 2822213 w 3332855"/>
              <a:gd name="connsiteY474" fmla="*/ 73806 h 422296"/>
              <a:gd name="connsiteX475" fmla="*/ 2803607 w 3332855"/>
              <a:gd name="connsiteY475" fmla="*/ 34153 h 422296"/>
              <a:gd name="connsiteX476" fmla="*/ 2798116 w 3332855"/>
              <a:gd name="connsiteY476" fmla="*/ 39339 h 422296"/>
              <a:gd name="connsiteX477" fmla="*/ 2813977 w 3332855"/>
              <a:gd name="connsiteY477" fmla="*/ 63436 h 422296"/>
              <a:gd name="connsiteX478" fmla="*/ 2819163 w 3332855"/>
              <a:gd name="connsiteY478" fmla="*/ 62520 h 422296"/>
              <a:gd name="connsiteX479" fmla="*/ 2817638 w 3332855"/>
              <a:gd name="connsiteY479" fmla="*/ 44524 h 422296"/>
              <a:gd name="connsiteX480" fmla="*/ 2803607 w 3332855"/>
              <a:gd name="connsiteY480" fmla="*/ 34153 h 422296"/>
              <a:gd name="connsiteX481" fmla="*/ 2607205 w 3332855"/>
              <a:gd name="connsiteY481" fmla="*/ 1831 h 422296"/>
              <a:gd name="connsiteX482" fmla="*/ 2605986 w 3332855"/>
              <a:gd name="connsiteY482" fmla="*/ 404148 h 422296"/>
              <a:gd name="connsiteX483" fmla="*/ 2499230 w 3332855"/>
              <a:gd name="connsiteY483" fmla="*/ 400487 h 422296"/>
              <a:gd name="connsiteX484" fmla="*/ 2485199 w 3332855"/>
              <a:gd name="connsiteY484" fmla="*/ 406588 h 422296"/>
              <a:gd name="connsiteX485" fmla="*/ 2485504 w 3332855"/>
              <a:gd name="connsiteY485" fmla="*/ 143969 h 422296"/>
              <a:gd name="connsiteX486" fmla="*/ 2481234 w 3332855"/>
              <a:gd name="connsiteY486" fmla="*/ 143054 h 422296"/>
              <a:gd name="connsiteX487" fmla="*/ 2465983 w 3332855"/>
              <a:gd name="connsiteY487" fmla="*/ 223578 h 422296"/>
              <a:gd name="connsiteX488" fmla="*/ 2434566 w 3332855"/>
              <a:gd name="connsiteY488" fmla="*/ 394387 h 422296"/>
              <a:gd name="connsiteX489" fmla="*/ 2423281 w 3332855"/>
              <a:gd name="connsiteY489" fmla="*/ 404148 h 422296"/>
              <a:gd name="connsiteX490" fmla="*/ 2356178 w 3332855"/>
              <a:gd name="connsiteY490" fmla="*/ 403843 h 422296"/>
              <a:gd name="connsiteX491" fmla="*/ 2345806 w 3332855"/>
              <a:gd name="connsiteY491" fmla="*/ 394998 h 422296"/>
              <a:gd name="connsiteX492" fmla="*/ 2306154 w 3332855"/>
              <a:gd name="connsiteY492" fmla="*/ 186976 h 422296"/>
              <a:gd name="connsiteX493" fmla="*/ 2312865 w 3332855"/>
              <a:gd name="connsiteY493" fmla="*/ 153424 h 422296"/>
              <a:gd name="connsiteX494" fmla="*/ 2283583 w 3332855"/>
              <a:gd name="connsiteY494" fmla="*/ 104927 h 422296"/>
              <a:gd name="connsiteX495" fmla="*/ 2257046 w 3332855"/>
              <a:gd name="connsiteY495" fmla="*/ 86930 h 422296"/>
              <a:gd name="connsiteX496" fmla="*/ 2241796 w 3332855"/>
              <a:gd name="connsiteY496" fmla="*/ 88456 h 422296"/>
              <a:gd name="connsiteX497" fmla="*/ 2241491 w 3332855"/>
              <a:gd name="connsiteY497" fmla="*/ 107977 h 422296"/>
              <a:gd name="connsiteX498" fmla="*/ 2250642 w 3332855"/>
              <a:gd name="connsiteY498" fmla="*/ 122007 h 422296"/>
              <a:gd name="connsiteX499" fmla="*/ 2258877 w 3332855"/>
              <a:gd name="connsiteY499" fmla="*/ 117127 h 422296"/>
              <a:gd name="connsiteX500" fmla="*/ 2261927 w 3332855"/>
              <a:gd name="connsiteY500" fmla="*/ 129023 h 422296"/>
              <a:gd name="connsiteX501" fmla="*/ 2267113 w 3332855"/>
              <a:gd name="connsiteY501" fmla="*/ 147323 h 422296"/>
              <a:gd name="connsiteX502" fmla="*/ 2293345 w 3332855"/>
              <a:gd name="connsiteY502" fmla="*/ 169895 h 422296"/>
              <a:gd name="connsiteX503" fmla="*/ 2292124 w 3332855"/>
              <a:gd name="connsiteY503" fmla="*/ 400183 h 422296"/>
              <a:gd name="connsiteX504" fmla="*/ 2189944 w 3332855"/>
              <a:gd name="connsiteY504" fmla="*/ 394998 h 422296"/>
              <a:gd name="connsiteX505" fmla="*/ 2174387 w 3332855"/>
              <a:gd name="connsiteY505" fmla="*/ 403233 h 422296"/>
              <a:gd name="connsiteX506" fmla="*/ 2170727 w 3332855"/>
              <a:gd name="connsiteY506" fmla="*/ 401098 h 422296"/>
              <a:gd name="connsiteX507" fmla="*/ 2179267 w 3332855"/>
              <a:gd name="connsiteY507" fmla="*/ 378222 h 422296"/>
              <a:gd name="connsiteX508" fmla="*/ 2171948 w 3332855"/>
              <a:gd name="connsiteY508" fmla="*/ 379137 h 422296"/>
              <a:gd name="connsiteX509" fmla="*/ 2172558 w 3332855"/>
              <a:gd name="connsiteY509" fmla="*/ 916 h 422296"/>
              <a:gd name="connsiteX510" fmla="*/ 2186589 w 3332855"/>
              <a:gd name="connsiteY510" fmla="*/ 1 h 422296"/>
              <a:gd name="connsiteX511" fmla="*/ 2339096 w 3332855"/>
              <a:gd name="connsiteY511" fmla="*/ 1 h 422296"/>
              <a:gd name="connsiteX512" fmla="*/ 2357397 w 3332855"/>
              <a:gd name="connsiteY512" fmla="*/ 15862 h 422296"/>
              <a:gd name="connsiteX513" fmla="*/ 2384544 w 3332855"/>
              <a:gd name="connsiteY513" fmla="*/ 161050 h 422296"/>
              <a:gd name="connsiteX514" fmla="*/ 2392779 w 3332855"/>
              <a:gd name="connsiteY514" fmla="*/ 183010 h 422296"/>
              <a:gd name="connsiteX515" fmla="*/ 2397965 w 3332855"/>
              <a:gd name="connsiteY515" fmla="*/ 158914 h 422296"/>
              <a:gd name="connsiteX516" fmla="*/ 2415960 w 3332855"/>
              <a:gd name="connsiteY516" fmla="*/ 71985 h 422296"/>
              <a:gd name="connsiteX517" fmla="*/ 2423585 w 3332855"/>
              <a:gd name="connsiteY517" fmla="*/ 11896 h 422296"/>
              <a:gd name="connsiteX518" fmla="*/ 2433955 w 3332855"/>
              <a:gd name="connsiteY518" fmla="*/ 1221 h 422296"/>
              <a:gd name="connsiteX519" fmla="*/ 2607205 w 3332855"/>
              <a:gd name="connsiteY519" fmla="*/ 1831 h 422296"/>
              <a:gd name="connsiteX520" fmla="*/ 2872846 w 3332855"/>
              <a:gd name="connsiteY520" fmla="*/ 1822 h 422296"/>
              <a:gd name="connsiteX521" fmla="*/ 2871931 w 3332855"/>
              <a:gd name="connsiteY521" fmla="*/ 405969 h 422296"/>
              <a:gd name="connsiteX522" fmla="*/ 2755719 w 3332855"/>
              <a:gd name="connsiteY522" fmla="*/ 402310 h 422296"/>
              <a:gd name="connsiteX523" fmla="*/ 2753279 w 3332855"/>
              <a:gd name="connsiteY523" fmla="*/ 381568 h 422296"/>
              <a:gd name="connsiteX524" fmla="*/ 2732843 w 3332855"/>
              <a:gd name="connsiteY524" fmla="*/ 358691 h 422296"/>
              <a:gd name="connsiteX525" fmla="*/ 2734063 w 3332855"/>
              <a:gd name="connsiteY525" fmla="*/ 71061 h 422296"/>
              <a:gd name="connsiteX526" fmla="*/ 2734064 w 3332855"/>
              <a:gd name="connsiteY526" fmla="*/ 11888 h 422296"/>
              <a:gd name="connsiteX527" fmla="*/ 2744434 w 3332855"/>
              <a:gd name="connsiteY527" fmla="*/ 1212 h 422296"/>
              <a:gd name="connsiteX528" fmla="*/ 2800252 w 3332855"/>
              <a:gd name="connsiteY528" fmla="*/ 2736 h 422296"/>
              <a:gd name="connsiteX529" fmla="*/ 2842039 w 3332855"/>
              <a:gd name="connsiteY529" fmla="*/ 1517 h 422296"/>
              <a:gd name="connsiteX530" fmla="*/ 2872846 w 3332855"/>
              <a:gd name="connsiteY530" fmla="*/ 1822 h 422296"/>
              <a:gd name="connsiteX531" fmla="*/ 3177792 w 3332855"/>
              <a:gd name="connsiteY531" fmla="*/ 230 h 422296"/>
              <a:gd name="connsiteX532" fmla="*/ 3283442 w 3332855"/>
              <a:gd name="connsiteY532" fmla="*/ 28902 h 422296"/>
              <a:gd name="connsiteX533" fmla="*/ 3324924 w 3332855"/>
              <a:gd name="connsiteY533" fmla="*/ 85939 h 422296"/>
              <a:gd name="connsiteX534" fmla="*/ 3332855 w 3332855"/>
              <a:gd name="connsiteY534" fmla="*/ 184459 h 422296"/>
              <a:gd name="connsiteX535" fmla="*/ 3287711 w 3332855"/>
              <a:gd name="connsiteY535" fmla="*/ 184765 h 422296"/>
              <a:gd name="connsiteX536" fmla="*/ 3287102 w 3332855"/>
              <a:gd name="connsiteY536" fmla="*/ 174089 h 422296"/>
              <a:gd name="connsiteX537" fmla="*/ 3277951 w 3332855"/>
              <a:gd name="connsiteY537" fmla="*/ 133217 h 422296"/>
              <a:gd name="connsiteX538" fmla="*/ 3273681 w 3332855"/>
              <a:gd name="connsiteY538" fmla="*/ 123762 h 422296"/>
              <a:gd name="connsiteX539" fmla="*/ 3263615 w 3332855"/>
              <a:gd name="connsiteY539" fmla="*/ 107901 h 422296"/>
              <a:gd name="connsiteX540" fmla="*/ 3253855 w 3332855"/>
              <a:gd name="connsiteY540" fmla="*/ 92650 h 422296"/>
              <a:gd name="connsiteX541" fmla="*/ 3256600 w 3332855"/>
              <a:gd name="connsiteY541" fmla="*/ 88990 h 422296"/>
              <a:gd name="connsiteX542" fmla="*/ 3220304 w 3332855"/>
              <a:gd name="connsiteY542" fmla="*/ 83499 h 422296"/>
              <a:gd name="connsiteX543" fmla="*/ 3222133 w 3332855"/>
              <a:gd name="connsiteY543" fmla="*/ 66114 h 422296"/>
              <a:gd name="connsiteX544" fmla="*/ 3210848 w 3332855"/>
              <a:gd name="connsiteY544" fmla="*/ 132302 h 422296"/>
              <a:gd name="connsiteX545" fmla="*/ 3217863 w 3332855"/>
              <a:gd name="connsiteY545" fmla="*/ 130472 h 422296"/>
              <a:gd name="connsiteX546" fmla="*/ 3237079 w 3332855"/>
              <a:gd name="connsiteY546" fmla="*/ 129862 h 422296"/>
              <a:gd name="connsiteX547" fmla="*/ 3240129 w 3332855"/>
              <a:gd name="connsiteY547" fmla="*/ 149689 h 422296"/>
              <a:gd name="connsiteX548" fmla="*/ 3240421 w 3332855"/>
              <a:gd name="connsiteY548" fmla="*/ 156719 h 422296"/>
              <a:gd name="connsiteX549" fmla="*/ 3231589 w 3332855"/>
              <a:gd name="connsiteY549" fmla="*/ 168294 h 422296"/>
              <a:gd name="connsiteX550" fmla="*/ 3206883 w 3332855"/>
              <a:gd name="connsiteY550" fmla="*/ 183850 h 422296"/>
              <a:gd name="connsiteX551" fmla="*/ 3192851 w 3332855"/>
              <a:gd name="connsiteY551" fmla="*/ 183240 h 422296"/>
              <a:gd name="connsiteX552" fmla="*/ 3192547 w 3332855"/>
              <a:gd name="connsiteY552" fmla="*/ 128947 h 422296"/>
              <a:gd name="connsiteX553" fmla="*/ 3184616 w 3332855"/>
              <a:gd name="connsiteY553" fmla="*/ 63978 h 422296"/>
              <a:gd name="connsiteX554" fmla="*/ 3171500 w 3332855"/>
              <a:gd name="connsiteY554" fmla="*/ 50253 h 422296"/>
              <a:gd name="connsiteX555" fmla="*/ 3173330 w 3332855"/>
              <a:gd name="connsiteY555" fmla="*/ 36832 h 422296"/>
              <a:gd name="connsiteX556" fmla="*/ 3136424 w 3332855"/>
              <a:gd name="connsiteY556" fmla="*/ 36832 h 422296"/>
              <a:gd name="connsiteX557" fmla="*/ 3136119 w 3332855"/>
              <a:gd name="connsiteY557" fmla="*/ 54828 h 422296"/>
              <a:gd name="connsiteX558" fmla="*/ 3155640 w 3332855"/>
              <a:gd name="connsiteY558" fmla="*/ 41407 h 422296"/>
              <a:gd name="connsiteX559" fmla="*/ 3144355 w 3332855"/>
              <a:gd name="connsiteY559" fmla="*/ 56964 h 422296"/>
              <a:gd name="connsiteX560" fmla="*/ 3138864 w 3332855"/>
              <a:gd name="connsiteY560" fmla="*/ 62453 h 422296"/>
              <a:gd name="connsiteX561" fmla="*/ 3128188 w 3332855"/>
              <a:gd name="connsiteY561" fmla="*/ 94785 h 422296"/>
              <a:gd name="connsiteX562" fmla="*/ 3137948 w 3332855"/>
              <a:gd name="connsiteY562" fmla="*/ 91735 h 422296"/>
              <a:gd name="connsiteX563" fmla="*/ 3123918 w 3332855"/>
              <a:gd name="connsiteY563" fmla="*/ 108206 h 422296"/>
              <a:gd name="connsiteX564" fmla="*/ 3102262 w 3332855"/>
              <a:gd name="connsiteY564" fmla="*/ 99055 h 422296"/>
              <a:gd name="connsiteX565" fmla="*/ 3137949 w 3332855"/>
              <a:gd name="connsiteY565" fmla="*/ 122846 h 422296"/>
              <a:gd name="connsiteX566" fmla="*/ 3137949 w 3332855"/>
              <a:gd name="connsiteY566" fmla="*/ 219536 h 422296"/>
              <a:gd name="connsiteX567" fmla="*/ 3139168 w 3332855"/>
              <a:gd name="connsiteY567" fmla="*/ 329038 h 422296"/>
              <a:gd name="connsiteX568" fmla="*/ 3166620 w 3332855"/>
              <a:gd name="connsiteY568" fmla="*/ 353745 h 422296"/>
              <a:gd name="connsiteX569" fmla="*/ 3189802 w 3332855"/>
              <a:gd name="connsiteY569" fmla="*/ 332698 h 422296"/>
              <a:gd name="connsiteX570" fmla="*/ 3191936 w 3332855"/>
              <a:gd name="connsiteY570" fmla="*/ 272000 h 422296"/>
              <a:gd name="connsiteX571" fmla="*/ 3191327 w 3332855"/>
              <a:gd name="connsiteY571" fmla="*/ 253394 h 422296"/>
              <a:gd name="connsiteX572" fmla="*/ 3330414 w 3332855"/>
              <a:gd name="connsiteY572" fmla="*/ 253394 h 422296"/>
              <a:gd name="connsiteX573" fmla="*/ 3327974 w 3332855"/>
              <a:gd name="connsiteY573" fmla="*/ 312567 h 422296"/>
              <a:gd name="connsiteX574" fmla="*/ 3260565 w 3332855"/>
              <a:gd name="connsiteY574" fmla="*/ 404377 h 422296"/>
              <a:gd name="connsiteX575" fmla="*/ 3065660 w 3332855"/>
              <a:gd name="connsiteY575" fmla="*/ 404987 h 422296"/>
              <a:gd name="connsiteX576" fmla="*/ 3002522 w 3332855"/>
              <a:gd name="connsiteY576" fmla="*/ 325377 h 422296"/>
              <a:gd name="connsiteX577" fmla="*/ 2998556 w 3332855"/>
              <a:gd name="connsiteY577" fmla="*/ 177749 h 422296"/>
              <a:gd name="connsiteX578" fmla="*/ 2999166 w 3332855"/>
              <a:gd name="connsiteY578" fmla="*/ 118271 h 422296"/>
              <a:gd name="connsiteX579" fmla="*/ 3069625 w 3332855"/>
              <a:gd name="connsiteY579" fmla="*/ 17311 h 422296"/>
              <a:gd name="connsiteX580" fmla="*/ 3177792 w 3332855"/>
              <a:gd name="connsiteY580" fmla="*/ 230 h 42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</a:cxnLst>
            <a:rect l="l" t="t" r="r" b="b"/>
            <a:pathLst>
              <a:path w="3332855" h="422296">
                <a:moveTo>
                  <a:pt x="453073" y="336758"/>
                </a:moveTo>
                <a:cubicBezTo>
                  <a:pt x="452158" y="336147"/>
                  <a:pt x="447278" y="339808"/>
                  <a:pt x="444228" y="341333"/>
                </a:cubicBezTo>
                <a:cubicBezTo>
                  <a:pt x="448499" y="348653"/>
                  <a:pt x="452463" y="355974"/>
                  <a:pt x="457649" y="364819"/>
                </a:cubicBezTo>
                <a:cubicBezTo>
                  <a:pt x="464664" y="361464"/>
                  <a:pt x="468934" y="359329"/>
                  <a:pt x="472900" y="357194"/>
                </a:cubicBezTo>
                <a:cubicBezTo>
                  <a:pt x="466494" y="350484"/>
                  <a:pt x="460089" y="343163"/>
                  <a:pt x="453073" y="336758"/>
                </a:cubicBezTo>
                <a:close/>
                <a:moveTo>
                  <a:pt x="671160" y="321507"/>
                </a:moveTo>
                <a:cubicBezTo>
                  <a:pt x="658655" y="317542"/>
                  <a:pt x="652249" y="320287"/>
                  <a:pt x="649199" y="333098"/>
                </a:cubicBezTo>
                <a:cubicBezTo>
                  <a:pt x="648590" y="335538"/>
                  <a:pt x="644318" y="337062"/>
                  <a:pt x="641573" y="338588"/>
                </a:cubicBezTo>
                <a:cubicBezTo>
                  <a:pt x="647979" y="346823"/>
                  <a:pt x="654385" y="355363"/>
                  <a:pt x="660485" y="363599"/>
                </a:cubicBezTo>
                <a:cubicBezTo>
                  <a:pt x="669634" y="355059"/>
                  <a:pt x="676650" y="348348"/>
                  <a:pt x="683970" y="341333"/>
                </a:cubicBezTo>
                <a:cubicBezTo>
                  <a:pt x="685495" y="344688"/>
                  <a:pt x="685191" y="346214"/>
                  <a:pt x="684886" y="347433"/>
                </a:cubicBezTo>
                <a:cubicBezTo>
                  <a:pt x="683971" y="352008"/>
                  <a:pt x="682750" y="356279"/>
                  <a:pt x="682751" y="360549"/>
                </a:cubicBezTo>
                <a:cubicBezTo>
                  <a:pt x="682751" y="361464"/>
                  <a:pt x="688851" y="363905"/>
                  <a:pt x="690071" y="362989"/>
                </a:cubicBezTo>
                <a:cubicBezTo>
                  <a:pt x="694646" y="360244"/>
                  <a:pt x="700136" y="356584"/>
                  <a:pt x="701356" y="352008"/>
                </a:cubicBezTo>
                <a:cubicBezTo>
                  <a:pt x="703492" y="344078"/>
                  <a:pt x="702577" y="335538"/>
                  <a:pt x="702881" y="326997"/>
                </a:cubicBezTo>
                <a:cubicBezTo>
                  <a:pt x="693121" y="325472"/>
                  <a:pt x="681531" y="324862"/>
                  <a:pt x="671160" y="321507"/>
                </a:cubicBezTo>
                <a:close/>
                <a:moveTo>
                  <a:pt x="922854" y="313869"/>
                </a:moveTo>
                <a:cubicBezTo>
                  <a:pt x="918278" y="324545"/>
                  <a:pt x="910957" y="334610"/>
                  <a:pt x="910043" y="345286"/>
                </a:cubicBezTo>
                <a:cubicBezTo>
                  <a:pt x="909127" y="354741"/>
                  <a:pt x="915228" y="364502"/>
                  <a:pt x="918279" y="374263"/>
                </a:cubicBezTo>
                <a:cubicBezTo>
                  <a:pt x="919803" y="375178"/>
                  <a:pt x="921328" y="375787"/>
                  <a:pt x="922854" y="376702"/>
                </a:cubicBezTo>
                <a:cubicBezTo>
                  <a:pt x="920413" y="357181"/>
                  <a:pt x="930783" y="355656"/>
                  <a:pt x="942069" y="359926"/>
                </a:cubicBezTo>
                <a:cubicBezTo>
                  <a:pt x="952441" y="363892"/>
                  <a:pt x="953660" y="357181"/>
                  <a:pt x="957320" y="350776"/>
                </a:cubicBezTo>
                <a:cubicBezTo>
                  <a:pt x="951525" y="348335"/>
                  <a:pt x="946645" y="346201"/>
                  <a:pt x="940240" y="343150"/>
                </a:cubicBezTo>
                <a:cubicBezTo>
                  <a:pt x="944205" y="336135"/>
                  <a:pt x="947560" y="330340"/>
                  <a:pt x="952441" y="322409"/>
                </a:cubicBezTo>
                <a:cubicBezTo>
                  <a:pt x="942069" y="319359"/>
                  <a:pt x="932920" y="316920"/>
                  <a:pt x="922854" y="313869"/>
                </a:cubicBezTo>
                <a:close/>
                <a:moveTo>
                  <a:pt x="1186223" y="343028"/>
                </a:moveTo>
                <a:cubicBezTo>
                  <a:pt x="1174266" y="345332"/>
                  <a:pt x="1161951" y="347876"/>
                  <a:pt x="1146705" y="351084"/>
                </a:cubicBezTo>
                <a:cubicBezTo>
                  <a:pt x="1148989" y="355266"/>
                  <a:pt x="1150138" y="360467"/>
                  <a:pt x="1153498" y="363929"/>
                </a:cubicBezTo>
                <a:cubicBezTo>
                  <a:pt x="1161773" y="372402"/>
                  <a:pt x="1170798" y="369209"/>
                  <a:pt x="1178078" y="362251"/>
                </a:cubicBezTo>
                <a:cubicBezTo>
                  <a:pt x="1183091" y="357333"/>
                  <a:pt x="1186602" y="350564"/>
                  <a:pt x="1190835" y="344871"/>
                </a:cubicBezTo>
                <a:cubicBezTo>
                  <a:pt x="1189158" y="343918"/>
                  <a:pt x="1187722" y="343323"/>
                  <a:pt x="1186223" y="343028"/>
                </a:cubicBezTo>
                <a:close/>
                <a:moveTo>
                  <a:pt x="725758" y="239152"/>
                </a:moveTo>
                <a:cubicBezTo>
                  <a:pt x="723318" y="239763"/>
                  <a:pt x="719048" y="240982"/>
                  <a:pt x="719353" y="241288"/>
                </a:cubicBezTo>
                <a:cubicBezTo>
                  <a:pt x="720267" y="248303"/>
                  <a:pt x="721794" y="255318"/>
                  <a:pt x="723012" y="262334"/>
                </a:cubicBezTo>
                <a:cubicBezTo>
                  <a:pt x="726063" y="261724"/>
                  <a:pt x="728809" y="260809"/>
                  <a:pt x="731858" y="260198"/>
                </a:cubicBezTo>
                <a:cubicBezTo>
                  <a:pt x="729723" y="253183"/>
                  <a:pt x="727893" y="246168"/>
                  <a:pt x="725758" y="239152"/>
                </a:cubicBezTo>
                <a:close/>
                <a:moveTo>
                  <a:pt x="197650" y="159355"/>
                </a:moveTo>
                <a:cubicBezTo>
                  <a:pt x="196735" y="158746"/>
                  <a:pt x="189109" y="162406"/>
                  <a:pt x="189109" y="164540"/>
                </a:cubicBezTo>
                <a:cubicBezTo>
                  <a:pt x="188195" y="178877"/>
                  <a:pt x="188499" y="192907"/>
                  <a:pt x="188195" y="206938"/>
                </a:cubicBezTo>
                <a:cubicBezTo>
                  <a:pt x="188195" y="213343"/>
                  <a:pt x="187890" y="219443"/>
                  <a:pt x="187584" y="227679"/>
                </a:cubicBezTo>
                <a:cubicBezTo>
                  <a:pt x="190635" y="225849"/>
                  <a:pt x="197039" y="222798"/>
                  <a:pt x="196735" y="221883"/>
                </a:cubicBezTo>
                <a:cubicBezTo>
                  <a:pt x="191854" y="203278"/>
                  <a:pt x="196735" y="187111"/>
                  <a:pt x="207715" y="171556"/>
                </a:cubicBezTo>
                <a:cubicBezTo>
                  <a:pt x="208325" y="170335"/>
                  <a:pt x="201920" y="162710"/>
                  <a:pt x="197650" y="159355"/>
                </a:cubicBezTo>
                <a:close/>
                <a:moveTo>
                  <a:pt x="970400" y="254264"/>
                </a:moveTo>
                <a:cubicBezTo>
                  <a:pt x="958242" y="261024"/>
                  <a:pt x="945087" y="268245"/>
                  <a:pt x="932279" y="275213"/>
                </a:cubicBezTo>
                <a:cubicBezTo>
                  <a:pt x="932348" y="276768"/>
                  <a:pt x="932763" y="278066"/>
                  <a:pt x="932832" y="279619"/>
                </a:cubicBezTo>
                <a:cubicBezTo>
                  <a:pt x="940044" y="278885"/>
                  <a:pt x="946909" y="278405"/>
                  <a:pt x="953774" y="277924"/>
                </a:cubicBezTo>
                <a:cubicBezTo>
                  <a:pt x="956389" y="282960"/>
                  <a:pt x="959515" y="288691"/>
                  <a:pt x="962338" y="294375"/>
                </a:cubicBezTo>
                <a:cubicBezTo>
                  <a:pt x="964540" y="294098"/>
                  <a:pt x="966490" y="293475"/>
                  <a:pt x="968136" y="292804"/>
                </a:cubicBezTo>
                <a:cubicBezTo>
                  <a:pt x="963674" y="279766"/>
                  <a:pt x="987196" y="271371"/>
                  <a:pt x="970400" y="254264"/>
                </a:cubicBezTo>
                <a:close/>
                <a:moveTo>
                  <a:pt x="1371353" y="309287"/>
                </a:moveTo>
                <a:cubicBezTo>
                  <a:pt x="1366779" y="319963"/>
                  <a:pt x="1359458" y="330028"/>
                  <a:pt x="1358543" y="340704"/>
                </a:cubicBezTo>
                <a:cubicBezTo>
                  <a:pt x="1357628" y="350159"/>
                  <a:pt x="1363729" y="359920"/>
                  <a:pt x="1366779" y="369680"/>
                </a:cubicBezTo>
                <a:cubicBezTo>
                  <a:pt x="1368304" y="370595"/>
                  <a:pt x="1369829" y="371205"/>
                  <a:pt x="1371353" y="372120"/>
                </a:cubicBezTo>
                <a:cubicBezTo>
                  <a:pt x="1368914" y="352599"/>
                  <a:pt x="1379284" y="351074"/>
                  <a:pt x="1390570" y="355344"/>
                </a:cubicBezTo>
                <a:cubicBezTo>
                  <a:pt x="1400941" y="359309"/>
                  <a:pt x="1402161" y="352904"/>
                  <a:pt x="1405821" y="345889"/>
                </a:cubicBezTo>
                <a:cubicBezTo>
                  <a:pt x="1400026" y="343449"/>
                  <a:pt x="1395145" y="341313"/>
                  <a:pt x="1388740" y="338263"/>
                </a:cubicBezTo>
                <a:cubicBezTo>
                  <a:pt x="1392705" y="331248"/>
                  <a:pt x="1396060" y="325452"/>
                  <a:pt x="1400941" y="317522"/>
                </a:cubicBezTo>
                <a:cubicBezTo>
                  <a:pt x="1390875" y="314777"/>
                  <a:pt x="1381725" y="312337"/>
                  <a:pt x="1371353" y="309287"/>
                </a:cubicBezTo>
                <a:close/>
                <a:moveTo>
                  <a:pt x="735518" y="194925"/>
                </a:moveTo>
                <a:cubicBezTo>
                  <a:pt x="725452" y="194010"/>
                  <a:pt x="714166" y="190655"/>
                  <a:pt x="705017" y="193400"/>
                </a:cubicBezTo>
                <a:cubicBezTo>
                  <a:pt x="700136" y="194620"/>
                  <a:pt x="696781" y="206820"/>
                  <a:pt x="695866" y="214447"/>
                </a:cubicBezTo>
                <a:cubicBezTo>
                  <a:pt x="694342" y="228477"/>
                  <a:pt x="689156" y="235493"/>
                  <a:pt x="674515" y="232442"/>
                </a:cubicBezTo>
                <a:cubicBezTo>
                  <a:pt x="664450" y="230307"/>
                  <a:pt x="659570" y="233357"/>
                  <a:pt x="658045" y="244033"/>
                </a:cubicBezTo>
                <a:cubicBezTo>
                  <a:pt x="656824" y="251964"/>
                  <a:pt x="663230" y="277890"/>
                  <a:pt x="670245" y="281550"/>
                </a:cubicBezTo>
                <a:cubicBezTo>
                  <a:pt x="672380" y="282769"/>
                  <a:pt x="676649" y="280329"/>
                  <a:pt x="679701" y="278805"/>
                </a:cubicBezTo>
                <a:cubicBezTo>
                  <a:pt x="682750" y="277280"/>
                  <a:pt x="684886" y="274840"/>
                  <a:pt x="687631" y="272704"/>
                </a:cubicBezTo>
                <a:cubicBezTo>
                  <a:pt x="688241" y="273619"/>
                  <a:pt x="689156" y="274229"/>
                  <a:pt x="689766" y="275144"/>
                </a:cubicBezTo>
                <a:cubicBezTo>
                  <a:pt x="686716" y="281245"/>
                  <a:pt x="683361" y="287040"/>
                  <a:pt x="680310" y="293141"/>
                </a:cubicBezTo>
                <a:cubicBezTo>
                  <a:pt x="680921" y="293751"/>
                  <a:pt x="681835" y="294360"/>
                  <a:pt x="682750" y="294970"/>
                </a:cubicBezTo>
                <a:cubicBezTo>
                  <a:pt x="685496" y="293141"/>
                  <a:pt x="688241" y="291615"/>
                  <a:pt x="690986" y="289785"/>
                </a:cubicBezTo>
                <a:cubicBezTo>
                  <a:pt x="693121" y="294056"/>
                  <a:pt x="695562" y="298326"/>
                  <a:pt x="698307" y="303816"/>
                </a:cubicBezTo>
                <a:cubicBezTo>
                  <a:pt x="706847" y="289480"/>
                  <a:pt x="714167" y="277280"/>
                  <a:pt x="719353" y="268740"/>
                </a:cubicBezTo>
                <a:cubicBezTo>
                  <a:pt x="713252" y="252268"/>
                  <a:pt x="708372" y="238542"/>
                  <a:pt x="703186" y="224512"/>
                </a:cubicBezTo>
                <a:cubicBezTo>
                  <a:pt x="708372" y="221157"/>
                  <a:pt x="714472" y="217801"/>
                  <a:pt x="720268" y="214141"/>
                </a:cubicBezTo>
                <a:cubicBezTo>
                  <a:pt x="725758" y="209566"/>
                  <a:pt x="730943" y="204991"/>
                  <a:pt x="736434" y="200416"/>
                </a:cubicBezTo>
                <a:cubicBezTo>
                  <a:pt x="736129" y="198586"/>
                  <a:pt x="735824" y="196755"/>
                  <a:pt x="735518" y="194925"/>
                </a:cubicBezTo>
                <a:close/>
                <a:moveTo>
                  <a:pt x="1145935" y="246359"/>
                </a:moveTo>
                <a:cubicBezTo>
                  <a:pt x="1143921" y="246005"/>
                  <a:pt x="1142329" y="246634"/>
                  <a:pt x="1140994" y="247788"/>
                </a:cubicBezTo>
                <a:cubicBezTo>
                  <a:pt x="1138324" y="250098"/>
                  <a:pt x="1136674" y="254514"/>
                  <a:pt x="1134708" y="257391"/>
                </a:cubicBezTo>
                <a:cubicBezTo>
                  <a:pt x="1138984" y="268805"/>
                  <a:pt x="1142839" y="279203"/>
                  <a:pt x="1147659" y="292591"/>
                </a:cubicBezTo>
                <a:cubicBezTo>
                  <a:pt x="1152422" y="284205"/>
                  <a:pt x="1155222" y="279472"/>
                  <a:pt x="1157663" y="274979"/>
                </a:cubicBezTo>
                <a:cubicBezTo>
                  <a:pt x="1178504" y="284377"/>
                  <a:pt x="1183103" y="281554"/>
                  <a:pt x="1186036" y="258815"/>
                </a:cubicBezTo>
                <a:cubicBezTo>
                  <a:pt x="1174318" y="261477"/>
                  <a:pt x="1162600" y="264140"/>
                  <a:pt x="1148552" y="267585"/>
                </a:cubicBezTo>
                <a:cubicBezTo>
                  <a:pt x="1150686" y="259922"/>
                  <a:pt x="1152230" y="255252"/>
                  <a:pt x="1153414" y="250824"/>
                </a:cubicBezTo>
                <a:cubicBezTo>
                  <a:pt x="1150386" y="248050"/>
                  <a:pt x="1147949" y="246713"/>
                  <a:pt x="1145935" y="246359"/>
                </a:cubicBezTo>
                <a:close/>
                <a:moveTo>
                  <a:pt x="162883" y="68160"/>
                </a:moveTo>
                <a:cubicBezTo>
                  <a:pt x="156759" y="67488"/>
                  <a:pt x="149381" y="67927"/>
                  <a:pt x="140612" y="69375"/>
                </a:cubicBezTo>
                <a:cubicBezTo>
                  <a:pt x="140307" y="101097"/>
                  <a:pt x="140002" y="131904"/>
                  <a:pt x="140307" y="162710"/>
                </a:cubicBezTo>
                <a:cubicBezTo>
                  <a:pt x="140307" y="166065"/>
                  <a:pt x="142442" y="171251"/>
                  <a:pt x="145187" y="172471"/>
                </a:cubicBezTo>
                <a:cubicBezTo>
                  <a:pt x="161049" y="180096"/>
                  <a:pt x="184839" y="167286"/>
                  <a:pt x="186669" y="149290"/>
                </a:cubicBezTo>
                <a:cubicBezTo>
                  <a:pt x="187890" y="135259"/>
                  <a:pt x="187584" y="120923"/>
                  <a:pt x="187890" y="106892"/>
                </a:cubicBezTo>
                <a:cubicBezTo>
                  <a:pt x="188347" y="82186"/>
                  <a:pt x="181256" y="70176"/>
                  <a:pt x="162883" y="68160"/>
                </a:cubicBezTo>
                <a:close/>
                <a:moveTo>
                  <a:pt x="2042658" y="322709"/>
                </a:moveTo>
                <a:cubicBezTo>
                  <a:pt x="2042658" y="337960"/>
                  <a:pt x="2042353" y="348025"/>
                  <a:pt x="2042353" y="360531"/>
                </a:cubicBezTo>
                <a:cubicBezTo>
                  <a:pt x="2028627" y="353820"/>
                  <a:pt x="2014901" y="349246"/>
                  <a:pt x="2020391" y="332774"/>
                </a:cubicBezTo>
                <a:cubicBezTo>
                  <a:pt x="2021917" y="328199"/>
                  <a:pt x="2032896" y="326979"/>
                  <a:pt x="2042658" y="322709"/>
                </a:cubicBezTo>
                <a:close/>
                <a:moveTo>
                  <a:pt x="1620552" y="251943"/>
                </a:moveTo>
                <a:cubicBezTo>
                  <a:pt x="1609267" y="256519"/>
                  <a:pt x="1597675" y="261399"/>
                  <a:pt x="1583341" y="267500"/>
                </a:cubicBezTo>
                <a:cubicBezTo>
                  <a:pt x="1586391" y="271160"/>
                  <a:pt x="1588526" y="276040"/>
                  <a:pt x="1592491" y="278785"/>
                </a:cubicBezTo>
                <a:cubicBezTo>
                  <a:pt x="1602251" y="285495"/>
                  <a:pt x="1610487" y="280615"/>
                  <a:pt x="1616283" y="272380"/>
                </a:cubicBezTo>
                <a:cubicBezTo>
                  <a:pt x="1620247" y="266585"/>
                  <a:pt x="1622383" y="259569"/>
                  <a:pt x="1625738" y="253164"/>
                </a:cubicBezTo>
                <a:cubicBezTo>
                  <a:pt x="1623908" y="252858"/>
                  <a:pt x="1622383" y="252249"/>
                  <a:pt x="1620552" y="251943"/>
                </a:cubicBezTo>
                <a:close/>
                <a:moveTo>
                  <a:pt x="610156" y="98540"/>
                </a:moveTo>
                <a:cubicBezTo>
                  <a:pt x="608937" y="98540"/>
                  <a:pt x="607717" y="98539"/>
                  <a:pt x="606497" y="98540"/>
                </a:cubicBezTo>
                <a:cubicBezTo>
                  <a:pt x="601616" y="123552"/>
                  <a:pt x="597041" y="148563"/>
                  <a:pt x="592161" y="173574"/>
                </a:cubicBezTo>
                <a:cubicBezTo>
                  <a:pt x="584230" y="156798"/>
                  <a:pt x="584230" y="156798"/>
                  <a:pt x="555864" y="173269"/>
                </a:cubicBezTo>
                <a:cubicBezTo>
                  <a:pt x="558914" y="180589"/>
                  <a:pt x="561050" y="188215"/>
                  <a:pt x="565014" y="194620"/>
                </a:cubicBezTo>
                <a:cubicBezTo>
                  <a:pt x="574165" y="209261"/>
                  <a:pt x="569284" y="224207"/>
                  <a:pt x="551289" y="229087"/>
                </a:cubicBezTo>
                <a:cubicBezTo>
                  <a:pt x="550068" y="224512"/>
                  <a:pt x="549763" y="218411"/>
                  <a:pt x="546714" y="215362"/>
                </a:cubicBezTo>
                <a:cubicBezTo>
                  <a:pt x="542749" y="211396"/>
                  <a:pt x="536343" y="208651"/>
                  <a:pt x="530852" y="207431"/>
                </a:cubicBezTo>
                <a:cubicBezTo>
                  <a:pt x="528107" y="206820"/>
                  <a:pt x="521702" y="210481"/>
                  <a:pt x="521703" y="212007"/>
                </a:cubicBezTo>
                <a:cubicBezTo>
                  <a:pt x="521703" y="216887"/>
                  <a:pt x="523228" y="222072"/>
                  <a:pt x="525667" y="226342"/>
                </a:cubicBezTo>
                <a:cubicBezTo>
                  <a:pt x="529937" y="234272"/>
                  <a:pt x="536648" y="240982"/>
                  <a:pt x="540003" y="248913"/>
                </a:cubicBezTo>
                <a:cubicBezTo>
                  <a:pt x="543968" y="258064"/>
                  <a:pt x="545188" y="258979"/>
                  <a:pt x="553119" y="253794"/>
                </a:cubicBezTo>
                <a:cubicBezTo>
                  <a:pt x="558304" y="250438"/>
                  <a:pt x="564100" y="247998"/>
                  <a:pt x="569590" y="245252"/>
                </a:cubicBezTo>
                <a:cubicBezTo>
                  <a:pt x="570504" y="246168"/>
                  <a:pt x="571115" y="246778"/>
                  <a:pt x="571724" y="247693"/>
                </a:cubicBezTo>
                <a:cubicBezTo>
                  <a:pt x="575081" y="239763"/>
                  <a:pt x="578436" y="232137"/>
                  <a:pt x="581790" y="224207"/>
                </a:cubicBezTo>
                <a:cubicBezTo>
                  <a:pt x="582400" y="224207"/>
                  <a:pt x="583315" y="224512"/>
                  <a:pt x="584230" y="224817"/>
                </a:cubicBezTo>
                <a:cubicBezTo>
                  <a:pt x="583010" y="236408"/>
                  <a:pt x="582096" y="248303"/>
                  <a:pt x="580569" y="262334"/>
                </a:cubicBezTo>
                <a:cubicBezTo>
                  <a:pt x="598870" y="262028"/>
                  <a:pt x="614122" y="262028"/>
                  <a:pt x="630593" y="262334"/>
                </a:cubicBezTo>
                <a:cubicBezTo>
                  <a:pt x="623578" y="206211"/>
                  <a:pt x="616868" y="152223"/>
                  <a:pt x="610156" y="98540"/>
                </a:cubicBezTo>
                <a:close/>
                <a:moveTo>
                  <a:pt x="249808" y="32773"/>
                </a:moveTo>
                <a:cubicBezTo>
                  <a:pt x="240353" y="66020"/>
                  <a:pt x="242487" y="69375"/>
                  <a:pt x="271769" y="63580"/>
                </a:cubicBezTo>
                <a:cubicBezTo>
                  <a:pt x="264144" y="52904"/>
                  <a:pt x="257738" y="43753"/>
                  <a:pt x="249808" y="32773"/>
                </a:cubicBezTo>
                <a:close/>
                <a:moveTo>
                  <a:pt x="224797" y="7152"/>
                </a:moveTo>
                <a:cubicBezTo>
                  <a:pt x="231202" y="8982"/>
                  <a:pt x="236082" y="14472"/>
                  <a:pt x="241572" y="18437"/>
                </a:cubicBezTo>
                <a:cubicBezTo>
                  <a:pt x="241572" y="20573"/>
                  <a:pt x="241267" y="22403"/>
                  <a:pt x="241268" y="24233"/>
                </a:cubicBezTo>
                <a:cubicBezTo>
                  <a:pt x="245842" y="21793"/>
                  <a:pt x="250113" y="19352"/>
                  <a:pt x="258043" y="14778"/>
                </a:cubicBezTo>
                <a:cubicBezTo>
                  <a:pt x="265669" y="19963"/>
                  <a:pt x="276649" y="26978"/>
                  <a:pt x="287630" y="34298"/>
                </a:cubicBezTo>
                <a:cubicBezTo>
                  <a:pt x="287019" y="35519"/>
                  <a:pt x="286104" y="36738"/>
                  <a:pt x="285494" y="37958"/>
                </a:cubicBezTo>
                <a:cubicBezTo>
                  <a:pt x="280919" y="35519"/>
                  <a:pt x="276345" y="32773"/>
                  <a:pt x="267193" y="27588"/>
                </a:cubicBezTo>
                <a:cubicBezTo>
                  <a:pt x="269024" y="36738"/>
                  <a:pt x="268414" y="45584"/>
                  <a:pt x="271158" y="46499"/>
                </a:cubicBezTo>
                <a:cubicBezTo>
                  <a:pt x="277259" y="48940"/>
                  <a:pt x="284885" y="47719"/>
                  <a:pt x="294950" y="48024"/>
                </a:cubicBezTo>
                <a:cubicBezTo>
                  <a:pt x="296170" y="52295"/>
                  <a:pt x="300440" y="60225"/>
                  <a:pt x="300746" y="68155"/>
                </a:cubicBezTo>
                <a:cubicBezTo>
                  <a:pt x="301660" y="105673"/>
                  <a:pt x="302270" y="143190"/>
                  <a:pt x="299525" y="180401"/>
                </a:cubicBezTo>
                <a:cubicBezTo>
                  <a:pt x="298610" y="203278"/>
                  <a:pt x="284579" y="219139"/>
                  <a:pt x="263228" y="227069"/>
                </a:cubicBezTo>
                <a:cubicBezTo>
                  <a:pt x="241268" y="235304"/>
                  <a:pt x="219611" y="240490"/>
                  <a:pt x="195210" y="237744"/>
                </a:cubicBezTo>
                <a:cubicBezTo>
                  <a:pt x="177519" y="235610"/>
                  <a:pt x="159219" y="240185"/>
                  <a:pt x="138782" y="242015"/>
                </a:cubicBezTo>
                <a:cubicBezTo>
                  <a:pt x="138782" y="288988"/>
                  <a:pt x="138477" y="336570"/>
                  <a:pt x="138172" y="387508"/>
                </a:cubicBezTo>
                <a:cubicBezTo>
                  <a:pt x="122617" y="366462"/>
                  <a:pt x="107975" y="349380"/>
                  <a:pt x="119871" y="324064"/>
                </a:cubicBezTo>
                <a:cubicBezTo>
                  <a:pt x="123226" y="317049"/>
                  <a:pt x="108890" y="298748"/>
                  <a:pt x="101265" y="300578"/>
                </a:cubicBezTo>
                <a:cubicBezTo>
                  <a:pt x="97910" y="301188"/>
                  <a:pt x="94555" y="308814"/>
                  <a:pt x="94249" y="313693"/>
                </a:cubicBezTo>
                <a:cubicBezTo>
                  <a:pt x="93335" y="322235"/>
                  <a:pt x="94859" y="331079"/>
                  <a:pt x="91809" y="339925"/>
                </a:cubicBezTo>
                <a:cubicBezTo>
                  <a:pt x="96385" y="346331"/>
                  <a:pt x="100959" y="352431"/>
                  <a:pt x="103705" y="356091"/>
                </a:cubicBezTo>
                <a:cubicBezTo>
                  <a:pt x="95165" y="368292"/>
                  <a:pt x="88455" y="378357"/>
                  <a:pt x="82659" y="386593"/>
                </a:cubicBezTo>
                <a:cubicBezTo>
                  <a:pt x="89674" y="387508"/>
                  <a:pt x="96689" y="388118"/>
                  <a:pt x="103400" y="388728"/>
                </a:cubicBezTo>
                <a:cubicBezTo>
                  <a:pt x="103095" y="390253"/>
                  <a:pt x="103095" y="391473"/>
                  <a:pt x="102790" y="392998"/>
                </a:cubicBezTo>
                <a:cubicBezTo>
                  <a:pt x="79914" y="390558"/>
                  <a:pt x="60393" y="413739"/>
                  <a:pt x="35077" y="400624"/>
                </a:cubicBezTo>
                <a:cubicBezTo>
                  <a:pt x="36602" y="399098"/>
                  <a:pt x="38126" y="396048"/>
                  <a:pt x="39652" y="396048"/>
                </a:cubicBezTo>
                <a:cubicBezTo>
                  <a:pt x="53378" y="396963"/>
                  <a:pt x="53072" y="387812"/>
                  <a:pt x="51547" y="378968"/>
                </a:cubicBezTo>
                <a:cubicBezTo>
                  <a:pt x="50023" y="370426"/>
                  <a:pt x="49717" y="363411"/>
                  <a:pt x="58563" y="358531"/>
                </a:cubicBezTo>
                <a:cubicBezTo>
                  <a:pt x="60393" y="357311"/>
                  <a:pt x="61308" y="351821"/>
                  <a:pt x="60698" y="348771"/>
                </a:cubicBezTo>
                <a:cubicBezTo>
                  <a:pt x="59478" y="340840"/>
                  <a:pt x="60088" y="335045"/>
                  <a:pt x="71984" y="334740"/>
                </a:cubicBezTo>
                <a:cubicBezTo>
                  <a:pt x="69543" y="340230"/>
                  <a:pt x="67409" y="344195"/>
                  <a:pt x="65273" y="348770"/>
                </a:cubicBezTo>
                <a:cubicBezTo>
                  <a:pt x="73204" y="346636"/>
                  <a:pt x="79915" y="344806"/>
                  <a:pt x="87539" y="342975"/>
                </a:cubicBezTo>
                <a:cubicBezTo>
                  <a:pt x="61613" y="330164"/>
                  <a:pt x="69543" y="301798"/>
                  <a:pt x="61308" y="279837"/>
                </a:cubicBezTo>
                <a:cubicBezTo>
                  <a:pt x="50938" y="281972"/>
                  <a:pt x="44227" y="294783"/>
                  <a:pt x="32941" y="285937"/>
                </a:cubicBezTo>
                <a:cubicBezTo>
                  <a:pt x="32637" y="285632"/>
                  <a:pt x="18606" y="286852"/>
                  <a:pt x="21351" y="299968"/>
                </a:cubicBezTo>
                <a:cubicBezTo>
                  <a:pt x="24401" y="316134"/>
                  <a:pt x="23791" y="333215"/>
                  <a:pt x="10065" y="346331"/>
                </a:cubicBezTo>
                <a:cubicBezTo>
                  <a:pt x="8845" y="347550"/>
                  <a:pt x="8845" y="352736"/>
                  <a:pt x="10065" y="353956"/>
                </a:cubicBezTo>
                <a:cubicBezTo>
                  <a:pt x="12200" y="356091"/>
                  <a:pt x="16165" y="357922"/>
                  <a:pt x="18911" y="357311"/>
                </a:cubicBezTo>
                <a:cubicBezTo>
                  <a:pt x="24096" y="356091"/>
                  <a:pt x="28671" y="353346"/>
                  <a:pt x="36907" y="352736"/>
                </a:cubicBezTo>
                <a:cubicBezTo>
                  <a:pt x="34771" y="356701"/>
                  <a:pt x="33552" y="363411"/>
                  <a:pt x="30501" y="364326"/>
                </a:cubicBezTo>
                <a:cubicBezTo>
                  <a:pt x="17080" y="367987"/>
                  <a:pt x="19826" y="375307"/>
                  <a:pt x="25011" y="383238"/>
                </a:cubicBezTo>
                <a:cubicBezTo>
                  <a:pt x="17995" y="390863"/>
                  <a:pt x="11285" y="397879"/>
                  <a:pt x="4879" y="404894"/>
                </a:cubicBezTo>
                <a:cubicBezTo>
                  <a:pt x="3355" y="404284"/>
                  <a:pt x="1525" y="403369"/>
                  <a:pt x="0" y="402454"/>
                </a:cubicBezTo>
                <a:cubicBezTo>
                  <a:pt x="609" y="268856"/>
                  <a:pt x="915" y="135259"/>
                  <a:pt x="1220" y="136"/>
                </a:cubicBezTo>
                <a:cubicBezTo>
                  <a:pt x="26537" y="136"/>
                  <a:pt x="50938" y="-168"/>
                  <a:pt x="75034" y="136"/>
                </a:cubicBezTo>
                <a:cubicBezTo>
                  <a:pt x="113466" y="747"/>
                  <a:pt x="152203" y="1051"/>
                  <a:pt x="190635" y="2272"/>
                </a:cubicBezTo>
                <a:cubicBezTo>
                  <a:pt x="202225" y="2577"/>
                  <a:pt x="213815" y="4102"/>
                  <a:pt x="224797" y="7152"/>
                </a:cubicBezTo>
                <a:close/>
                <a:moveTo>
                  <a:pt x="1183590" y="114519"/>
                </a:moveTo>
                <a:cubicBezTo>
                  <a:pt x="1182034" y="114522"/>
                  <a:pt x="1180719" y="114884"/>
                  <a:pt x="1179165" y="114889"/>
                </a:cubicBezTo>
                <a:cubicBezTo>
                  <a:pt x="1179601" y="122125"/>
                  <a:pt x="1179798" y="129005"/>
                  <a:pt x="1179994" y="135883"/>
                </a:cubicBezTo>
                <a:cubicBezTo>
                  <a:pt x="1174858" y="138288"/>
                  <a:pt x="1169002" y="141175"/>
                  <a:pt x="1163206" y="143762"/>
                </a:cubicBezTo>
                <a:cubicBezTo>
                  <a:pt x="1163391" y="145974"/>
                  <a:pt x="1163934" y="147947"/>
                  <a:pt x="1164538" y="149620"/>
                </a:cubicBezTo>
                <a:cubicBezTo>
                  <a:pt x="1177746" y="145699"/>
                  <a:pt x="1185166" y="169547"/>
                  <a:pt x="1202951" y="153470"/>
                </a:cubicBezTo>
                <a:cubicBezTo>
                  <a:pt x="1196698" y="141044"/>
                  <a:pt x="1190024" y="127602"/>
                  <a:pt x="1183590" y="114519"/>
                </a:cubicBezTo>
                <a:close/>
                <a:moveTo>
                  <a:pt x="2187503" y="252859"/>
                </a:moveTo>
                <a:cubicBezTo>
                  <a:pt x="2185673" y="266586"/>
                  <a:pt x="2180488" y="277871"/>
                  <a:pt x="2195434" y="282751"/>
                </a:cubicBezTo>
                <a:cubicBezTo>
                  <a:pt x="2192689" y="292207"/>
                  <a:pt x="2190249" y="301052"/>
                  <a:pt x="2187808" y="309898"/>
                </a:cubicBezTo>
                <a:cubicBezTo>
                  <a:pt x="2190249" y="310507"/>
                  <a:pt x="2192689" y="311423"/>
                  <a:pt x="2195129" y="312338"/>
                </a:cubicBezTo>
                <a:cubicBezTo>
                  <a:pt x="2200009" y="302273"/>
                  <a:pt x="2207329" y="292817"/>
                  <a:pt x="2209465" y="282141"/>
                </a:cubicBezTo>
                <a:cubicBezTo>
                  <a:pt x="2212820" y="266890"/>
                  <a:pt x="2198179" y="262316"/>
                  <a:pt x="2187503" y="252859"/>
                </a:cubicBezTo>
                <a:close/>
                <a:moveTo>
                  <a:pt x="1619943" y="166234"/>
                </a:moveTo>
                <a:cubicBezTo>
                  <a:pt x="1608961" y="171114"/>
                  <a:pt x="1598287" y="175994"/>
                  <a:pt x="1584865" y="182095"/>
                </a:cubicBezTo>
                <a:cubicBezTo>
                  <a:pt x="1585475" y="174165"/>
                  <a:pt x="1586086" y="169284"/>
                  <a:pt x="1586390" y="164709"/>
                </a:cubicBezTo>
                <a:cubicBezTo>
                  <a:pt x="1572360" y="156169"/>
                  <a:pt x="1572055" y="168369"/>
                  <a:pt x="1569309" y="174775"/>
                </a:cubicBezTo>
                <a:cubicBezTo>
                  <a:pt x="1575714" y="185145"/>
                  <a:pt x="1581510" y="194600"/>
                  <a:pt x="1588830" y="206801"/>
                </a:cubicBezTo>
                <a:cubicBezTo>
                  <a:pt x="1591881" y="197651"/>
                  <a:pt x="1593711" y="192466"/>
                  <a:pt x="1595236" y="187585"/>
                </a:cubicBezTo>
                <a:cubicBezTo>
                  <a:pt x="1617503" y="192770"/>
                  <a:pt x="1621467" y="189110"/>
                  <a:pt x="1619943" y="166234"/>
                </a:cubicBezTo>
                <a:close/>
                <a:moveTo>
                  <a:pt x="2779815" y="321785"/>
                </a:moveTo>
                <a:cubicBezTo>
                  <a:pt x="2777376" y="319649"/>
                  <a:pt x="2769445" y="319040"/>
                  <a:pt x="2767614" y="321174"/>
                </a:cubicBezTo>
                <a:cubicBezTo>
                  <a:pt x="2765175" y="323615"/>
                  <a:pt x="2764565" y="330631"/>
                  <a:pt x="2766395" y="333986"/>
                </a:cubicBezTo>
                <a:cubicBezTo>
                  <a:pt x="2770360" y="341001"/>
                  <a:pt x="2775545" y="347406"/>
                  <a:pt x="2781341" y="352591"/>
                </a:cubicBezTo>
                <a:cubicBezTo>
                  <a:pt x="2784696" y="355642"/>
                  <a:pt x="2791101" y="358997"/>
                  <a:pt x="2795067" y="357777"/>
                </a:cubicBezTo>
                <a:cubicBezTo>
                  <a:pt x="2802691" y="355642"/>
                  <a:pt x="2809707" y="350456"/>
                  <a:pt x="2814282" y="347711"/>
                </a:cubicBezTo>
                <a:cubicBezTo>
                  <a:pt x="2817333" y="335205"/>
                  <a:pt x="2807572" y="323919"/>
                  <a:pt x="2799031" y="327275"/>
                </a:cubicBezTo>
                <a:cubicBezTo>
                  <a:pt x="2789576" y="331240"/>
                  <a:pt x="2785611" y="327275"/>
                  <a:pt x="2779815" y="321785"/>
                </a:cubicBezTo>
                <a:close/>
                <a:moveTo>
                  <a:pt x="650757" y="2255"/>
                </a:moveTo>
                <a:cubicBezTo>
                  <a:pt x="660294" y="4614"/>
                  <a:pt x="660179" y="14737"/>
                  <a:pt x="661094" y="25031"/>
                </a:cubicBezTo>
                <a:cubicBezTo>
                  <a:pt x="675735" y="21676"/>
                  <a:pt x="689766" y="18320"/>
                  <a:pt x="706541" y="14356"/>
                </a:cubicBezTo>
                <a:cubicBezTo>
                  <a:pt x="710202" y="31742"/>
                  <a:pt x="714167" y="49433"/>
                  <a:pt x="719048" y="72613"/>
                </a:cubicBezTo>
                <a:cubicBezTo>
                  <a:pt x="706237" y="60413"/>
                  <a:pt x="697392" y="58888"/>
                  <a:pt x="690071" y="72308"/>
                </a:cubicBezTo>
                <a:cubicBezTo>
                  <a:pt x="701051" y="82374"/>
                  <a:pt x="727893" y="77189"/>
                  <a:pt x="723318" y="104336"/>
                </a:cubicBezTo>
                <a:cubicBezTo>
                  <a:pt x="713557" y="104945"/>
                  <a:pt x="701357" y="104640"/>
                  <a:pt x="704407" y="123246"/>
                </a:cubicBezTo>
                <a:cubicBezTo>
                  <a:pt x="710202" y="120806"/>
                  <a:pt x="714472" y="118976"/>
                  <a:pt x="722097" y="115621"/>
                </a:cubicBezTo>
                <a:cubicBezTo>
                  <a:pt x="723928" y="118671"/>
                  <a:pt x="728809" y="123856"/>
                  <a:pt x="730028" y="129652"/>
                </a:cubicBezTo>
                <a:cubicBezTo>
                  <a:pt x="735213" y="152833"/>
                  <a:pt x="739483" y="176319"/>
                  <a:pt x="744059" y="199806"/>
                </a:cubicBezTo>
                <a:cubicBezTo>
                  <a:pt x="747413" y="217192"/>
                  <a:pt x="744059" y="219936"/>
                  <a:pt x="726063" y="214447"/>
                </a:cubicBezTo>
                <a:cubicBezTo>
                  <a:pt x="724233" y="213836"/>
                  <a:pt x="722403" y="214141"/>
                  <a:pt x="720573" y="214141"/>
                </a:cubicBezTo>
                <a:cubicBezTo>
                  <a:pt x="718437" y="227562"/>
                  <a:pt x="720878" y="235797"/>
                  <a:pt x="737958" y="230917"/>
                </a:cubicBezTo>
                <a:cubicBezTo>
                  <a:pt x="741313" y="230002"/>
                  <a:pt x="750159" y="234578"/>
                  <a:pt x="750769" y="237933"/>
                </a:cubicBezTo>
                <a:cubicBezTo>
                  <a:pt x="762360" y="292836"/>
                  <a:pt x="773035" y="348043"/>
                  <a:pt x="784321" y="405081"/>
                </a:cubicBezTo>
                <a:cubicBezTo>
                  <a:pt x="736128" y="405081"/>
                  <a:pt x="689766" y="405081"/>
                  <a:pt x="639439" y="403862"/>
                </a:cubicBezTo>
                <a:cubicBezTo>
                  <a:pt x="640048" y="381290"/>
                  <a:pt x="640963" y="359633"/>
                  <a:pt x="641573" y="337978"/>
                </a:cubicBezTo>
                <a:cubicBezTo>
                  <a:pt x="640354" y="333098"/>
                  <a:pt x="639133" y="328217"/>
                  <a:pt x="636999" y="319677"/>
                </a:cubicBezTo>
                <a:cubicBezTo>
                  <a:pt x="630898" y="322727"/>
                  <a:pt x="624187" y="327607"/>
                  <a:pt x="616562" y="329743"/>
                </a:cubicBezTo>
                <a:cubicBezTo>
                  <a:pt x="609547" y="331573"/>
                  <a:pt x="601616" y="331267"/>
                  <a:pt x="593991" y="330658"/>
                </a:cubicBezTo>
                <a:cubicBezTo>
                  <a:pt x="585145" y="330352"/>
                  <a:pt x="581181" y="333402"/>
                  <a:pt x="580570" y="342553"/>
                </a:cubicBezTo>
                <a:cubicBezTo>
                  <a:pt x="579351" y="358414"/>
                  <a:pt x="577521" y="373970"/>
                  <a:pt x="574775" y="389526"/>
                </a:cubicBezTo>
                <a:cubicBezTo>
                  <a:pt x="573555" y="394406"/>
                  <a:pt x="569590" y="401116"/>
                  <a:pt x="565320" y="402641"/>
                </a:cubicBezTo>
                <a:cubicBezTo>
                  <a:pt x="560744" y="404166"/>
                  <a:pt x="553119" y="401726"/>
                  <a:pt x="549153" y="398371"/>
                </a:cubicBezTo>
                <a:cubicBezTo>
                  <a:pt x="539088" y="390136"/>
                  <a:pt x="530548" y="380070"/>
                  <a:pt x="519567" y="369090"/>
                </a:cubicBezTo>
                <a:cubicBezTo>
                  <a:pt x="516212" y="370309"/>
                  <a:pt x="509196" y="372749"/>
                  <a:pt x="500656" y="376105"/>
                </a:cubicBezTo>
                <a:cubicBezTo>
                  <a:pt x="504317" y="384950"/>
                  <a:pt x="507672" y="393491"/>
                  <a:pt x="511942" y="403556"/>
                </a:cubicBezTo>
                <a:cubicBezTo>
                  <a:pt x="486320" y="403556"/>
                  <a:pt x="459174" y="403556"/>
                  <a:pt x="427147" y="403556"/>
                </a:cubicBezTo>
                <a:cubicBezTo>
                  <a:pt x="434772" y="373970"/>
                  <a:pt x="442398" y="346518"/>
                  <a:pt x="448499" y="319067"/>
                </a:cubicBezTo>
                <a:cubicBezTo>
                  <a:pt x="450938" y="309001"/>
                  <a:pt x="448498" y="298326"/>
                  <a:pt x="450329" y="288260"/>
                </a:cubicBezTo>
                <a:cubicBezTo>
                  <a:pt x="466494" y="196755"/>
                  <a:pt x="483270" y="105251"/>
                  <a:pt x="499436" y="13746"/>
                </a:cubicBezTo>
                <a:cubicBezTo>
                  <a:pt x="501571" y="3070"/>
                  <a:pt x="505536" y="-285"/>
                  <a:pt x="516211" y="20"/>
                </a:cubicBezTo>
                <a:cubicBezTo>
                  <a:pt x="540613" y="935"/>
                  <a:pt x="565014" y="935"/>
                  <a:pt x="589416" y="325"/>
                </a:cubicBezTo>
                <a:cubicBezTo>
                  <a:pt x="600396" y="19"/>
                  <a:pt x="604667" y="5815"/>
                  <a:pt x="609242" y="14661"/>
                </a:cubicBezTo>
                <a:cubicBezTo>
                  <a:pt x="615647" y="26556"/>
                  <a:pt x="625102" y="36927"/>
                  <a:pt x="633032" y="48212"/>
                </a:cubicBezTo>
                <a:cubicBezTo>
                  <a:pt x="635169" y="47603"/>
                  <a:pt x="637303" y="47297"/>
                  <a:pt x="639438" y="46687"/>
                </a:cubicBezTo>
                <a:cubicBezTo>
                  <a:pt x="644014" y="36012"/>
                  <a:pt x="648284" y="25336"/>
                  <a:pt x="652249" y="16490"/>
                </a:cubicBezTo>
                <a:cubicBezTo>
                  <a:pt x="646759" y="11305"/>
                  <a:pt x="643099" y="7950"/>
                  <a:pt x="637608" y="2765"/>
                </a:cubicBezTo>
                <a:cubicBezTo>
                  <a:pt x="643327" y="1545"/>
                  <a:pt x="647578" y="1468"/>
                  <a:pt x="650757" y="2255"/>
                </a:cubicBezTo>
                <a:close/>
                <a:moveTo>
                  <a:pt x="941154" y="34779"/>
                </a:moveTo>
                <a:cubicBezTo>
                  <a:pt x="933224" y="38743"/>
                  <a:pt x="926818" y="42099"/>
                  <a:pt x="915838" y="47589"/>
                </a:cubicBezTo>
                <a:cubicBezTo>
                  <a:pt x="926818" y="51859"/>
                  <a:pt x="927733" y="66805"/>
                  <a:pt x="941459" y="56740"/>
                </a:cubicBezTo>
                <a:cubicBezTo>
                  <a:pt x="953660" y="47894"/>
                  <a:pt x="941154" y="42709"/>
                  <a:pt x="941154" y="34779"/>
                </a:cubicBezTo>
                <a:close/>
                <a:moveTo>
                  <a:pt x="1172179" y="67270"/>
                </a:moveTo>
                <a:cubicBezTo>
                  <a:pt x="1167458" y="69136"/>
                  <a:pt x="1162020" y="71483"/>
                  <a:pt x="1155866" y="74310"/>
                </a:cubicBezTo>
                <a:cubicBezTo>
                  <a:pt x="1151901" y="91249"/>
                  <a:pt x="1147701" y="109385"/>
                  <a:pt x="1144098" y="127639"/>
                </a:cubicBezTo>
                <a:cubicBezTo>
                  <a:pt x="1145536" y="128233"/>
                  <a:pt x="1146732" y="128470"/>
                  <a:pt x="1148229" y="128765"/>
                </a:cubicBezTo>
                <a:cubicBezTo>
                  <a:pt x="1155442" y="118996"/>
                  <a:pt x="1161396" y="107735"/>
                  <a:pt x="1170349" y="100176"/>
                </a:cubicBezTo>
                <a:cubicBezTo>
                  <a:pt x="1178526" y="93395"/>
                  <a:pt x="1180975" y="92012"/>
                  <a:pt x="1177183" y="82870"/>
                </a:cubicBezTo>
                <a:cubicBezTo>
                  <a:pt x="1174837" y="77432"/>
                  <a:pt x="1173565" y="71274"/>
                  <a:pt x="1172179" y="67270"/>
                </a:cubicBezTo>
                <a:close/>
                <a:moveTo>
                  <a:pt x="1179187" y="47925"/>
                </a:moveTo>
                <a:cubicBezTo>
                  <a:pt x="1177636" y="49484"/>
                  <a:pt x="1176026" y="51343"/>
                  <a:pt x="1174474" y="52902"/>
                </a:cubicBezTo>
                <a:cubicBezTo>
                  <a:pt x="1178266" y="62045"/>
                  <a:pt x="1182298" y="71546"/>
                  <a:pt x="1186090" y="80689"/>
                </a:cubicBezTo>
                <a:cubicBezTo>
                  <a:pt x="1188602" y="80562"/>
                  <a:pt x="1191114" y="80436"/>
                  <a:pt x="1193626" y="80310"/>
                </a:cubicBezTo>
                <a:cubicBezTo>
                  <a:pt x="1196539" y="73424"/>
                  <a:pt x="1203871" y="63056"/>
                  <a:pt x="1201591" y="60431"/>
                </a:cubicBezTo>
                <a:cubicBezTo>
                  <a:pt x="1196611" y="54162"/>
                  <a:pt x="1186794" y="51914"/>
                  <a:pt x="1179187" y="47925"/>
                </a:cubicBezTo>
                <a:close/>
                <a:moveTo>
                  <a:pt x="1616282" y="98520"/>
                </a:moveTo>
                <a:cubicBezTo>
                  <a:pt x="1614757" y="98826"/>
                  <a:pt x="1613536" y="99435"/>
                  <a:pt x="1612013" y="99741"/>
                </a:cubicBezTo>
                <a:cubicBezTo>
                  <a:pt x="1613843" y="106756"/>
                  <a:pt x="1615367" y="113466"/>
                  <a:pt x="1616891" y="120176"/>
                </a:cubicBezTo>
                <a:cubicBezTo>
                  <a:pt x="1612317" y="123532"/>
                  <a:pt x="1607131" y="127497"/>
                  <a:pt x="1601946" y="131157"/>
                </a:cubicBezTo>
                <a:cubicBezTo>
                  <a:pt x="1602557" y="132988"/>
                  <a:pt x="1603472" y="134818"/>
                  <a:pt x="1604081" y="136647"/>
                </a:cubicBezTo>
                <a:cubicBezTo>
                  <a:pt x="1616588" y="130242"/>
                  <a:pt x="1628483" y="152204"/>
                  <a:pt x="1642819" y="132987"/>
                </a:cubicBezTo>
                <a:cubicBezTo>
                  <a:pt x="1634278" y="122006"/>
                  <a:pt x="1625128" y="110111"/>
                  <a:pt x="1616282" y="98520"/>
                </a:cubicBezTo>
                <a:close/>
                <a:moveTo>
                  <a:pt x="2234782" y="158915"/>
                </a:moveTo>
                <a:cubicBezTo>
                  <a:pt x="2230816" y="160439"/>
                  <a:pt x="2224715" y="161965"/>
                  <a:pt x="2218920" y="163794"/>
                </a:cubicBezTo>
                <a:cubicBezTo>
                  <a:pt x="2218920" y="172945"/>
                  <a:pt x="2234475" y="189416"/>
                  <a:pt x="2243321" y="189111"/>
                </a:cubicBezTo>
                <a:cubicBezTo>
                  <a:pt x="2245456" y="189111"/>
                  <a:pt x="2248812" y="187586"/>
                  <a:pt x="2249116" y="186061"/>
                </a:cubicBezTo>
                <a:cubicBezTo>
                  <a:pt x="2249422" y="183621"/>
                  <a:pt x="2248201" y="180570"/>
                  <a:pt x="2246982" y="178436"/>
                </a:cubicBezTo>
                <a:cubicBezTo>
                  <a:pt x="2243016" y="172030"/>
                  <a:pt x="2239051" y="165625"/>
                  <a:pt x="2234782" y="158915"/>
                </a:cubicBezTo>
                <a:close/>
                <a:moveTo>
                  <a:pt x="1389655" y="30502"/>
                </a:moveTo>
                <a:cubicBezTo>
                  <a:pt x="1381725" y="34466"/>
                  <a:pt x="1375319" y="37822"/>
                  <a:pt x="1364339" y="43312"/>
                </a:cubicBezTo>
                <a:cubicBezTo>
                  <a:pt x="1375319" y="47583"/>
                  <a:pt x="1376235" y="62528"/>
                  <a:pt x="1389960" y="52463"/>
                </a:cubicBezTo>
                <a:cubicBezTo>
                  <a:pt x="1402160" y="43617"/>
                  <a:pt x="1389655" y="38432"/>
                  <a:pt x="1389655" y="30502"/>
                </a:cubicBezTo>
                <a:close/>
                <a:moveTo>
                  <a:pt x="1221628" y="1"/>
                </a:moveTo>
                <a:lnTo>
                  <a:pt x="1221628" y="401022"/>
                </a:lnTo>
                <a:lnTo>
                  <a:pt x="1134110" y="401022"/>
                </a:lnTo>
                <a:lnTo>
                  <a:pt x="1044317" y="235833"/>
                </a:lnTo>
                <a:lnTo>
                  <a:pt x="1078525" y="241915"/>
                </a:lnTo>
                <a:cubicBezTo>
                  <a:pt x="1079061" y="240455"/>
                  <a:pt x="1079248" y="239249"/>
                  <a:pt x="1079480" y="237742"/>
                </a:cubicBezTo>
                <a:cubicBezTo>
                  <a:pt x="1069422" y="230937"/>
                  <a:pt x="1057925" y="225452"/>
                  <a:pt x="1050003" y="216818"/>
                </a:cubicBezTo>
                <a:cubicBezTo>
                  <a:pt x="1042892" y="208927"/>
                  <a:pt x="1041410" y="206537"/>
                  <a:pt x="1032432" y="210702"/>
                </a:cubicBezTo>
                <a:lnTo>
                  <a:pt x="1030952" y="211245"/>
                </a:lnTo>
                <a:lnTo>
                  <a:pt x="997542" y="149781"/>
                </a:lnTo>
                <a:lnTo>
                  <a:pt x="1006011" y="145824"/>
                </a:lnTo>
                <a:cubicBezTo>
                  <a:pt x="1005780" y="143319"/>
                  <a:pt x="1005551" y="140815"/>
                  <a:pt x="1005323" y="138310"/>
                </a:cubicBezTo>
                <a:cubicBezTo>
                  <a:pt x="998321" y="135683"/>
                  <a:pt x="987661" y="128785"/>
                  <a:pt x="985131" y="131170"/>
                </a:cubicBezTo>
                <a:cubicBezTo>
                  <a:pt x="979073" y="136406"/>
                  <a:pt x="977230" y="146307"/>
                  <a:pt x="973559" y="154071"/>
                </a:cubicBezTo>
                <a:cubicBezTo>
                  <a:pt x="975182" y="155557"/>
                  <a:pt x="977105" y="157089"/>
                  <a:pt x="978726" y="158575"/>
                </a:cubicBezTo>
                <a:lnTo>
                  <a:pt x="992161" y="152296"/>
                </a:lnTo>
                <a:lnTo>
                  <a:pt x="992891" y="162143"/>
                </a:lnTo>
                <a:lnTo>
                  <a:pt x="992890" y="189844"/>
                </a:lnTo>
                <a:lnTo>
                  <a:pt x="968414" y="172470"/>
                </a:lnTo>
                <a:cubicBezTo>
                  <a:pt x="961302" y="164580"/>
                  <a:pt x="959821" y="162189"/>
                  <a:pt x="950842" y="166354"/>
                </a:cubicBezTo>
                <a:cubicBezTo>
                  <a:pt x="945505" y="168923"/>
                  <a:pt x="939406" y="170449"/>
                  <a:pt x="935461" y="171998"/>
                </a:cubicBezTo>
                <a:cubicBezTo>
                  <a:pt x="937521" y="176637"/>
                  <a:pt x="940089" y="181974"/>
                  <a:pt x="943167" y="188007"/>
                </a:cubicBezTo>
                <a:lnTo>
                  <a:pt x="992891" y="196848"/>
                </a:lnTo>
                <a:lnTo>
                  <a:pt x="992890" y="260834"/>
                </a:lnTo>
                <a:lnTo>
                  <a:pt x="991845" y="260696"/>
                </a:lnTo>
                <a:cubicBezTo>
                  <a:pt x="985268" y="262640"/>
                  <a:pt x="987099" y="272992"/>
                  <a:pt x="983438" y="279397"/>
                </a:cubicBezTo>
                <a:lnTo>
                  <a:pt x="992891" y="279645"/>
                </a:lnTo>
                <a:lnTo>
                  <a:pt x="992890" y="401022"/>
                </a:lnTo>
                <a:lnTo>
                  <a:pt x="909950" y="401022"/>
                </a:lnTo>
                <a:lnTo>
                  <a:pt x="909950" y="1"/>
                </a:lnTo>
                <a:lnTo>
                  <a:pt x="1017531" y="1"/>
                </a:lnTo>
                <a:lnTo>
                  <a:pt x="1039920" y="41637"/>
                </a:lnTo>
                <a:lnTo>
                  <a:pt x="1018018" y="47895"/>
                </a:lnTo>
                <a:lnTo>
                  <a:pt x="1047003" y="54809"/>
                </a:lnTo>
                <a:lnTo>
                  <a:pt x="1078849" y="114029"/>
                </a:lnTo>
                <a:lnTo>
                  <a:pt x="1066219" y="116999"/>
                </a:lnTo>
                <a:cubicBezTo>
                  <a:pt x="1059342" y="132980"/>
                  <a:pt x="1052022" y="150097"/>
                  <a:pt x="1045271" y="167435"/>
                </a:cubicBezTo>
                <a:cubicBezTo>
                  <a:pt x="1046582" y="168272"/>
                  <a:pt x="1047718" y="168715"/>
                  <a:pt x="1049140" y="169268"/>
                </a:cubicBezTo>
                <a:cubicBezTo>
                  <a:pt x="1057956" y="160917"/>
                  <a:pt x="1065793" y="150875"/>
                  <a:pt x="1075936" y="145006"/>
                </a:cubicBezTo>
                <a:cubicBezTo>
                  <a:pt x="1085177" y="139766"/>
                  <a:pt x="1087830" y="138835"/>
                  <a:pt x="1085702" y="129169"/>
                </a:cubicBezTo>
                <a:lnTo>
                  <a:pt x="1085271" y="125971"/>
                </a:lnTo>
                <a:lnTo>
                  <a:pt x="1141017" y="229635"/>
                </a:lnTo>
                <a:cubicBezTo>
                  <a:pt x="1139853" y="222523"/>
                  <a:pt x="1139271" y="215811"/>
                  <a:pt x="1139271" y="209497"/>
                </a:cubicBezTo>
                <a:lnTo>
                  <a:pt x="1139271" y="1"/>
                </a:lnTo>
                <a:close/>
                <a:moveTo>
                  <a:pt x="1602861" y="49108"/>
                </a:moveTo>
                <a:cubicBezTo>
                  <a:pt x="1598591" y="51853"/>
                  <a:pt x="1593711" y="55208"/>
                  <a:pt x="1588220" y="59173"/>
                </a:cubicBezTo>
                <a:cubicBezTo>
                  <a:pt x="1587611" y="76559"/>
                  <a:pt x="1587001" y="95165"/>
                  <a:pt x="1587001" y="113771"/>
                </a:cubicBezTo>
                <a:cubicBezTo>
                  <a:pt x="1588526" y="114076"/>
                  <a:pt x="1589746" y="114076"/>
                  <a:pt x="1591271" y="114076"/>
                </a:cubicBezTo>
                <a:cubicBezTo>
                  <a:pt x="1596456" y="103096"/>
                  <a:pt x="1600116" y="90895"/>
                  <a:pt x="1607436" y="81744"/>
                </a:cubicBezTo>
                <a:cubicBezTo>
                  <a:pt x="1614147" y="73509"/>
                  <a:pt x="1616282" y="71679"/>
                  <a:pt x="1610792" y="63443"/>
                </a:cubicBezTo>
                <a:cubicBezTo>
                  <a:pt x="1607437" y="58563"/>
                  <a:pt x="1604997" y="52768"/>
                  <a:pt x="1602861" y="49108"/>
                </a:cubicBezTo>
                <a:close/>
                <a:moveTo>
                  <a:pt x="1509222" y="31417"/>
                </a:moveTo>
                <a:cubicBezTo>
                  <a:pt x="1494276" y="35382"/>
                  <a:pt x="1480550" y="39347"/>
                  <a:pt x="1466824" y="43312"/>
                </a:cubicBezTo>
                <a:cubicBezTo>
                  <a:pt x="1478110" y="47888"/>
                  <a:pt x="1489091" y="51243"/>
                  <a:pt x="1500071" y="51243"/>
                </a:cubicBezTo>
                <a:cubicBezTo>
                  <a:pt x="1510747" y="51548"/>
                  <a:pt x="1514407" y="44533"/>
                  <a:pt x="1509222" y="31417"/>
                </a:cubicBezTo>
                <a:close/>
                <a:moveTo>
                  <a:pt x="1613232" y="32637"/>
                </a:moveTo>
                <a:cubicBezTo>
                  <a:pt x="1612012" y="34772"/>
                  <a:pt x="1610487" y="36602"/>
                  <a:pt x="1609573" y="38432"/>
                </a:cubicBezTo>
                <a:cubicBezTo>
                  <a:pt x="1615061" y="46668"/>
                  <a:pt x="1620857" y="55208"/>
                  <a:pt x="1626347" y="63443"/>
                </a:cubicBezTo>
                <a:cubicBezTo>
                  <a:pt x="1628789" y="62833"/>
                  <a:pt x="1631228" y="62224"/>
                  <a:pt x="1633668" y="61613"/>
                </a:cubicBezTo>
                <a:cubicBezTo>
                  <a:pt x="1635193" y="54293"/>
                  <a:pt x="1640378" y="42702"/>
                  <a:pt x="1637633" y="40568"/>
                </a:cubicBezTo>
                <a:cubicBezTo>
                  <a:pt x="1631532" y="35382"/>
                  <a:pt x="1621468" y="35077"/>
                  <a:pt x="1613232" y="32637"/>
                </a:cubicBezTo>
                <a:close/>
                <a:moveTo>
                  <a:pt x="1601946" y="9456"/>
                </a:moveTo>
                <a:cubicBezTo>
                  <a:pt x="1600116" y="17386"/>
                  <a:pt x="1598896" y="23486"/>
                  <a:pt x="1596456" y="34162"/>
                </a:cubicBezTo>
                <a:cubicBezTo>
                  <a:pt x="1608046" y="28062"/>
                  <a:pt x="1615673" y="24096"/>
                  <a:pt x="1624822" y="19521"/>
                </a:cubicBezTo>
                <a:cubicBezTo>
                  <a:pt x="1655019" y="31111"/>
                  <a:pt x="1671490" y="54598"/>
                  <a:pt x="1671794" y="87844"/>
                </a:cubicBezTo>
                <a:cubicBezTo>
                  <a:pt x="1671490" y="172335"/>
                  <a:pt x="1670880" y="256519"/>
                  <a:pt x="1669354" y="340703"/>
                </a:cubicBezTo>
                <a:cubicBezTo>
                  <a:pt x="1668745" y="361750"/>
                  <a:pt x="1657154" y="378220"/>
                  <a:pt x="1637938" y="387676"/>
                </a:cubicBezTo>
                <a:cubicBezTo>
                  <a:pt x="1633668" y="389811"/>
                  <a:pt x="1627873" y="388591"/>
                  <a:pt x="1622992" y="389201"/>
                </a:cubicBezTo>
                <a:cubicBezTo>
                  <a:pt x="1618722" y="389811"/>
                  <a:pt x="1613231" y="389201"/>
                  <a:pt x="1610487" y="391641"/>
                </a:cubicBezTo>
                <a:cubicBezTo>
                  <a:pt x="1597372" y="404146"/>
                  <a:pt x="1580901" y="402926"/>
                  <a:pt x="1565039" y="402622"/>
                </a:cubicBezTo>
                <a:cubicBezTo>
                  <a:pt x="1547654" y="402622"/>
                  <a:pt x="1530267" y="399876"/>
                  <a:pt x="1513187" y="397742"/>
                </a:cubicBezTo>
                <a:cubicBezTo>
                  <a:pt x="1509221" y="397131"/>
                  <a:pt x="1505256" y="393471"/>
                  <a:pt x="1500377" y="390725"/>
                </a:cubicBezTo>
                <a:cubicBezTo>
                  <a:pt x="1496715" y="403842"/>
                  <a:pt x="1486650" y="404146"/>
                  <a:pt x="1472009" y="400791"/>
                </a:cubicBezTo>
                <a:cubicBezTo>
                  <a:pt x="1485734" y="391336"/>
                  <a:pt x="1497631" y="382796"/>
                  <a:pt x="1496716" y="366324"/>
                </a:cubicBezTo>
                <a:cubicBezTo>
                  <a:pt x="1496411" y="363580"/>
                  <a:pt x="1497326" y="360224"/>
                  <a:pt x="1496106" y="357784"/>
                </a:cubicBezTo>
                <a:cubicBezTo>
                  <a:pt x="1487565" y="340398"/>
                  <a:pt x="1489700" y="337043"/>
                  <a:pt x="1506477" y="336433"/>
                </a:cubicBezTo>
                <a:cubicBezTo>
                  <a:pt x="1510746" y="344668"/>
                  <a:pt x="1514712" y="351989"/>
                  <a:pt x="1518372" y="359309"/>
                </a:cubicBezTo>
                <a:cubicBezTo>
                  <a:pt x="1539418" y="355954"/>
                  <a:pt x="1548568" y="334603"/>
                  <a:pt x="1537283" y="317522"/>
                </a:cubicBezTo>
                <a:cubicBezTo>
                  <a:pt x="1534842" y="313862"/>
                  <a:pt x="1532708" y="309287"/>
                  <a:pt x="1532708" y="305017"/>
                </a:cubicBezTo>
                <a:cubicBezTo>
                  <a:pt x="1532708" y="235472"/>
                  <a:pt x="1533623" y="165929"/>
                  <a:pt x="1533317" y="96386"/>
                </a:cubicBezTo>
                <a:cubicBezTo>
                  <a:pt x="1533012" y="75339"/>
                  <a:pt x="1511662" y="61309"/>
                  <a:pt x="1492445" y="68628"/>
                </a:cubicBezTo>
                <a:cubicBezTo>
                  <a:pt x="1489701" y="69544"/>
                  <a:pt x="1487261" y="76255"/>
                  <a:pt x="1487260" y="80525"/>
                </a:cubicBezTo>
                <a:cubicBezTo>
                  <a:pt x="1486650" y="115602"/>
                  <a:pt x="1486955" y="150678"/>
                  <a:pt x="1486650" y="185755"/>
                </a:cubicBezTo>
                <a:cubicBezTo>
                  <a:pt x="1486650" y="191245"/>
                  <a:pt x="1485735" y="196736"/>
                  <a:pt x="1485125" y="202226"/>
                </a:cubicBezTo>
                <a:cubicBezTo>
                  <a:pt x="1485125" y="202226"/>
                  <a:pt x="1484821" y="202226"/>
                  <a:pt x="1484821" y="202226"/>
                </a:cubicBezTo>
                <a:cubicBezTo>
                  <a:pt x="1466824" y="195821"/>
                  <a:pt x="1471705" y="211071"/>
                  <a:pt x="1466824" y="219611"/>
                </a:cubicBezTo>
                <a:cubicBezTo>
                  <a:pt x="1485430" y="223882"/>
                  <a:pt x="1483295" y="211377"/>
                  <a:pt x="1484821" y="202226"/>
                </a:cubicBezTo>
                <a:cubicBezTo>
                  <a:pt x="1485125" y="236083"/>
                  <a:pt x="1486345" y="269634"/>
                  <a:pt x="1486040" y="303491"/>
                </a:cubicBezTo>
                <a:cubicBezTo>
                  <a:pt x="1485735" y="318742"/>
                  <a:pt x="1490616" y="334907"/>
                  <a:pt x="1479330" y="348938"/>
                </a:cubicBezTo>
                <a:cubicBezTo>
                  <a:pt x="1478415" y="349853"/>
                  <a:pt x="1482076" y="354124"/>
                  <a:pt x="1481465" y="355954"/>
                </a:cubicBezTo>
                <a:cubicBezTo>
                  <a:pt x="1480245" y="360224"/>
                  <a:pt x="1478415" y="365409"/>
                  <a:pt x="1475060" y="367545"/>
                </a:cubicBezTo>
                <a:cubicBezTo>
                  <a:pt x="1464689" y="374255"/>
                  <a:pt x="1453709" y="380051"/>
                  <a:pt x="1443033" y="388286"/>
                </a:cubicBezTo>
                <a:cubicBezTo>
                  <a:pt x="1455233" y="387370"/>
                  <a:pt x="1464385" y="387981"/>
                  <a:pt x="1464690" y="403842"/>
                </a:cubicBezTo>
                <a:cubicBezTo>
                  <a:pt x="1426562" y="403537"/>
                  <a:pt x="1388130" y="403537"/>
                  <a:pt x="1347258" y="403537"/>
                </a:cubicBezTo>
                <a:cubicBezTo>
                  <a:pt x="1347563" y="300746"/>
                  <a:pt x="1347868" y="199176"/>
                  <a:pt x="1348173" y="96080"/>
                </a:cubicBezTo>
                <a:cubicBezTo>
                  <a:pt x="1353967" y="95165"/>
                  <a:pt x="1359764" y="95471"/>
                  <a:pt x="1364339" y="93335"/>
                </a:cubicBezTo>
                <a:cubicBezTo>
                  <a:pt x="1368304" y="91505"/>
                  <a:pt x="1371658" y="86929"/>
                  <a:pt x="1373794" y="82965"/>
                </a:cubicBezTo>
                <a:cubicBezTo>
                  <a:pt x="1374710" y="81440"/>
                  <a:pt x="1371659" y="78085"/>
                  <a:pt x="1370439" y="75339"/>
                </a:cubicBezTo>
                <a:cubicBezTo>
                  <a:pt x="1367083" y="78389"/>
                  <a:pt x="1363729" y="81440"/>
                  <a:pt x="1360374" y="84185"/>
                </a:cubicBezTo>
                <a:cubicBezTo>
                  <a:pt x="1358544" y="85710"/>
                  <a:pt x="1356408" y="87235"/>
                  <a:pt x="1350918" y="91505"/>
                </a:cubicBezTo>
                <a:cubicBezTo>
                  <a:pt x="1345733" y="59784"/>
                  <a:pt x="1349394" y="31112"/>
                  <a:pt x="1347867" y="0"/>
                </a:cubicBezTo>
                <a:cubicBezTo>
                  <a:pt x="1433882" y="2440"/>
                  <a:pt x="1518371" y="-3660"/>
                  <a:pt x="1601946" y="9456"/>
                </a:cubicBezTo>
                <a:close/>
                <a:moveTo>
                  <a:pt x="2453477" y="67104"/>
                </a:moveTo>
                <a:cubicBezTo>
                  <a:pt x="2446767" y="70459"/>
                  <a:pt x="2440057" y="73814"/>
                  <a:pt x="2433346" y="77170"/>
                </a:cubicBezTo>
                <a:cubicBezTo>
                  <a:pt x="2436549" y="90896"/>
                  <a:pt x="2439904" y="100580"/>
                  <a:pt x="2444060" y="106909"/>
                </a:cubicBezTo>
                <a:lnTo>
                  <a:pt x="2447826" y="109241"/>
                </a:lnTo>
                <a:lnTo>
                  <a:pt x="2447987" y="110112"/>
                </a:lnTo>
                <a:cubicBezTo>
                  <a:pt x="2451343" y="111942"/>
                  <a:pt x="2454393" y="113772"/>
                  <a:pt x="2459577" y="116518"/>
                </a:cubicBezTo>
                <a:lnTo>
                  <a:pt x="2447826" y="109241"/>
                </a:lnTo>
                <a:lnTo>
                  <a:pt x="2442802" y="82050"/>
                </a:lnTo>
                <a:cubicBezTo>
                  <a:pt x="2447072" y="78086"/>
                  <a:pt x="2451343" y="73814"/>
                  <a:pt x="2455612" y="69850"/>
                </a:cubicBezTo>
                <a:cubicBezTo>
                  <a:pt x="2455002" y="68935"/>
                  <a:pt x="2454087" y="68019"/>
                  <a:pt x="2453477" y="67104"/>
                </a:cubicBezTo>
                <a:close/>
                <a:moveTo>
                  <a:pt x="2034118" y="916"/>
                </a:moveTo>
                <a:cubicBezTo>
                  <a:pt x="2034118" y="26842"/>
                  <a:pt x="2034118" y="51854"/>
                  <a:pt x="2034118" y="79305"/>
                </a:cubicBezTo>
                <a:cubicBezTo>
                  <a:pt x="2010936" y="79610"/>
                  <a:pt x="1988365" y="79611"/>
                  <a:pt x="1965794" y="79611"/>
                </a:cubicBezTo>
                <a:cubicBezTo>
                  <a:pt x="1936207" y="79611"/>
                  <a:pt x="1939868" y="75950"/>
                  <a:pt x="1939562" y="105231"/>
                </a:cubicBezTo>
                <a:cubicBezTo>
                  <a:pt x="1939259" y="123534"/>
                  <a:pt x="1939563" y="141529"/>
                  <a:pt x="1939563" y="161355"/>
                </a:cubicBezTo>
                <a:cubicBezTo>
                  <a:pt x="1925837" y="165015"/>
                  <a:pt x="1924313" y="152509"/>
                  <a:pt x="1924007" y="144884"/>
                </a:cubicBezTo>
                <a:cubicBezTo>
                  <a:pt x="1923701" y="128108"/>
                  <a:pt x="1915467" y="121398"/>
                  <a:pt x="1898690" y="119873"/>
                </a:cubicBezTo>
                <a:cubicBezTo>
                  <a:pt x="1902655" y="128718"/>
                  <a:pt x="1881914" y="138784"/>
                  <a:pt x="1901436" y="147020"/>
                </a:cubicBezTo>
                <a:cubicBezTo>
                  <a:pt x="1898080" y="160440"/>
                  <a:pt x="1901740" y="177826"/>
                  <a:pt x="1880084" y="182707"/>
                </a:cubicBezTo>
                <a:cubicBezTo>
                  <a:pt x="1881915" y="184537"/>
                  <a:pt x="1884050" y="186062"/>
                  <a:pt x="1885880" y="187586"/>
                </a:cubicBezTo>
                <a:cubicBezTo>
                  <a:pt x="1891370" y="182706"/>
                  <a:pt x="1897165" y="178131"/>
                  <a:pt x="1902655" y="173251"/>
                </a:cubicBezTo>
                <a:cubicBezTo>
                  <a:pt x="1915772" y="180571"/>
                  <a:pt x="1942614" y="176911"/>
                  <a:pt x="1956339" y="167455"/>
                </a:cubicBezTo>
                <a:cubicBezTo>
                  <a:pt x="1962744" y="163185"/>
                  <a:pt x="1971285" y="160135"/>
                  <a:pt x="1979215" y="159524"/>
                </a:cubicBezTo>
                <a:cubicBezTo>
                  <a:pt x="1993551" y="158305"/>
                  <a:pt x="2007582" y="159220"/>
                  <a:pt x="2021918" y="159525"/>
                </a:cubicBezTo>
                <a:cubicBezTo>
                  <a:pt x="2023442" y="159525"/>
                  <a:pt x="2024663" y="160440"/>
                  <a:pt x="2027712" y="161660"/>
                </a:cubicBezTo>
                <a:cubicBezTo>
                  <a:pt x="2027713" y="184841"/>
                  <a:pt x="2027407" y="208633"/>
                  <a:pt x="2027407" y="233034"/>
                </a:cubicBezTo>
                <a:cubicBezTo>
                  <a:pt x="2005446" y="233034"/>
                  <a:pt x="1983789" y="241880"/>
                  <a:pt x="1966709" y="215343"/>
                </a:cubicBezTo>
                <a:cubicBezTo>
                  <a:pt x="1966710" y="224494"/>
                  <a:pt x="1966709" y="227849"/>
                  <a:pt x="1966709" y="231204"/>
                </a:cubicBezTo>
                <a:cubicBezTo>
                  <a:pt x="1965794" y="231509"/>
                  <a:pt x="1964880" y="232424"/>
                  <a:pt x="1963964" y="232424"/>
                </a:cubicBezTo>
                <a:cubicBezTo>
                  <a:pt x="1938343" y="236085"/>
                  <a:pt x="1938953" y="236085"/>
                  <a:pt x="1938648" y="263231"/>
                </a:cubicBezTo>
                <a:cubicBezTo>
                  <a:pt x="1938648" y="277872"/>
                  <a:pt x="1936817" y="292207"/>
                  <a:pt x="1934683" y="306543"/>
                </a:cubicBezTo>
                <a:cubicBezTo>
                  <a:pt x="1934072" y="309289"/>
                  <a:pt x="1927972" y="311119"/>
                  <a:pt x="1924922" y="313559"/>
                </a:cubicBezTo>
                <a:cubicBezTo>
                  <a:pt x="1918821" y="318744"/>
                  <a:pt x="1912721" y="323929"/>
                  <a:pt x="1907536" y="331860"/>
                </a:cubicBezTo>
                <a:cubicBezTo>
                  <a:pt x="1939868" y="317829"/>
                  <a:pt x="1972809" y="329420"/>
                  <a:pt x="2007581" y="324844"/>
                </a:cubicBezTo>
                <a:cubicBezTo>
                  <a:pt x="2009106" y="343145"/>
                  <a:pt x="2010327" y="359006"/>
                  <a:pt x="2011242" y="372426"/>
                </a:cubicBezTo>
                <a:cubicBezTo>
                  <a:pt x="2020392" y="371817"/>
                  <a:pt x="2034118" y="367852"/>
                  <a:pt x="2035948" y="370902"/>
                </a:cubicBezTo>
                <a:cubicBezTo>
                  <a:pt x="2041439" y="379747"/>
                  <a:pt x="2042049" y="391643"/>
                  <a:pt x="2045098" y="404454"/>
                </a:cubicBezTo>
                <a:cubicBezTo>
                  <a:pt x="2031982" y="404454"/>
                  <a:pt x="2023137" y="404454"/>
                  <a:pt x="2011851" y="403539"/>
                </a:cubicBezTo>
                <a:cubicBezTo>
                  <a:pt x="2015511" y="397743"/>
                  <a:pt x="2017647" y="394693"/>
                  <a:pt x="2019782" y="391338"/>
                </a:cubicBezTo>
                <a:cubicBezTo>
                  <a:pt x="2019172" y="390118"/>
                  <a:pt x="2018867" y="388593"/>
                  <a:pt x="2018257" y="387068"/>
                </a:cubicBezTo>
                <a:cubicBezTo>
                  <a:pt x="2002396" y="391643"/>
                  <a:pt x="1986535" y="396523"/>
                  <a:pt x="1969760" y="401403"/>
                </a:cubicBezTo>
                <a:cubicBezTo>
                  <a:pt x="1962439" y="383713"/>
                  <a:pt x="1955424" y="366937"/>
                  <a:pt x="1946883" y="346806"/>
                </a:cubicBezTo>
                <a:cubicBezTo>
                  <a:pt x="1935598" y="353210"/>
                  <a:pt x="1923398" y="358701"/>
                  <a:pt x="1912721" y="366631"/>
                </a:cubicBezTo>
                <a:cubicBezTo>
                  <a:pt x="1899301" y="376392"/>
                  <a:pt x="1901131" y="389203"/>
                  <a:pt x="1912722" y="403539"/>
                </a:cubicBezTo>
                <a:cubicBezTo>
                  <a:pt x="1873680" y="402928"/>
                  <a:pt x="1837382" y="402624"/>
                  <a:pt x="1799865" y="402014"/>
                </a:cubicBezTo>
                <a:cubicBezTo>
                  <a:pt x="1799865" y="352906"/>
                  <a:pt x="1800170" y="306543"/>
                  <a:pt x="1800170" y="257435"/>
                </a:cubicBezTo>
                <a:cubicBezTo>
                  <a:pt x="1815727" y="263536"/>
                  <a:pt x="1829147" y="268721"/>
                  <a:pt x="1844094" y="274517"/>
                </a:cubicBezTo>
                <a:cubicBezTo>
                  <a:pt x="1844703" y="272381"/>
                  <a:pt x="1847448" y="265671"/>
                  <a:pt x="1846533" y="265061"/>
                </a:cubicBezTo>
                <a:cubicBezTo>
                  <a:pt x="1840737" y="261401"/>
                  <a:pt x="1834027" y="258960"/>
                  <a:pt x="1825181" y="255301"/>
                </a:cubicBezTo>
                <a:cubicBezTo>
                  <a:pt x="1823352" y="244625"/>
                  <a:pt x="1813896" y="243100"/>
                  <a:pt x="1797425" y="247980"/>
                </a:cubicBezTo>
                <a:cubicBezTo>
                  <a:pt x="1800476" y="232119"/>
                  <a:pt x="1803220" y="219003"/>
                  <a:pt x="1805355" y="205887"/>
                </a:cubicBezTo>
                <a:cubicBezTo>
                  <a:pt x="1806880" y="195822"/>
                  <a:pt x="1812981" y="185452"/>
                  <a:pt x="1802916" y="175995"/>
                </a:cubicBezTo>
                <a:cubicBezTo>
                  <a:pt x="1801085" y="174471"/>
                  <a:pt x="1800171" y="170810"/>
                  <a:pt x="1800171" y="168065"/>
                </a:cubicBezTo>
                <a:cubicBezTo>
                  <a:pt x="1800171" y="123533"/>
                  <a:pt x="1800171" y="79001"/>
                  <a:pt x="1800476" y="34468"/>
                </a:cubicBezTo>
                <a:cubicBezTo>
                  <a:pt x="1800476" y="17692"/>
                  <a:pt x="1807186" y="9456"/>
                  <a:pt x="1819691" y="8541"/>
                </a:cubicBezTo>
                <a:cubicBezTo>
                  <a:pt x="1814811" y="34163"/>
                  <a:pt x="1809626" y="60394"/>
                  <a:pt x="1804440" y="86321"/>
                </a:cubicBezTo>
                <a:cubicBezTo>
                  <a:pt x="1829757" y="98521"/>
                  <a:pt x="1839822" y="91811"/>
                  <a:pt x="1842873" y="59174"/>
                </a:cubicBezTo>
                <a:cubicBezTo>
                  <a:pt x="1841043" y="53684"/>
                  <a:pt x="1839517" y="48194"/>
                  <a:pt x="1837688" y="42703"/>
                </a:cubicBezTo>
                <a:cubicBezTo>
                  <a:pt x="1835857" y="36603"/>
                  <a:pt x="1833722" y="30197"/>
                  <a:pt x="1831892" y="23793"/>
                </a:cubicBezTo>
                <a:cubicBezTo>
                  <a:pt x="1829758" y="16777"/>
                  <a:pt x="1827927" y="9456"/>
                  <a:pt x="1825791" y="2441"/>
                </a:cubicBezTo>
                <a:cubicBezTo>
                  <a:pt x="1829148" y="1222"/>
                  <a:pt x="1830367" y="306"/>
                  <a:pt x="1831892" y="306"/>
                </a:cubicBezTo>
                <a:cubicBezTo>
                  <a:pt x="1841043" y="1"/>
                  <a:pt x="1850193" y="1"/>
                  <a:pt x="1860258" y="1"/>
                </a:cubicBezTo>
                <a:cubicBezTo>
                  <a:pt x="1861479" y="14032"/>
                  <a:pt x="1871238" y="13726"/>
                  <a:pt x="1881610" y="13117"/>
                </a:cubicBezTo>
                <a:cubicBezTo>
                  <a:pt x="1887100" y="12811"/>
                  <a:pt x="1894420" y="11896"/>
                  <a:pt x="1897470" y="14642"/>
                </a:cubicBezTo>
                <a:cubicBezTo>
                  <a:pt x="1907231" y="24097"/>
                  <a:pt x="1917297" y="25317"/>
                  <a:pt x="1928582" y="18912"/>
                </a:cubicBezTo>
                <a:cubicBezTo>
                  <a:pt x="1935598" y="14642"/>
                  <a:pt x="1942308" y="9762"/>
                  <a:pt x="1949323" y="5186"/>
                </a:cubicBezTo>
                <a:cubicBezTo>
                  <a:pt x="1948408" y="3661"/>
                  <a:pt x="1947799" y="2137"/>
                  <a:pt x="1946883" y="611"/>
                </a:cubicBezTo>
                <a:cubicBezTo>
                  <a:pt x="1975249" y="916"/>
                  <a:pt x="2003617" y="916"/>
                  <a:pt x="2034118" y="916"/>
                </a:cubicBezTo>
                <a:close/>
                <a:moveTo>
                  <a:pt x="3240739" y="156703"/>
                </a:moveTo>
                <a:cubicBezTo>
                  <a:pt x="3240739" y="156703"/>
                  <a:pt x="3240434" y="157008"/>
                  <a:pt x="3240434" y="157008"/>
                </a:cubicBezTo>
                <a:lnTo>
                  <a:pt x="3240421" y="156719"/>
                </a:lnTo>
                <a:lnTo>
                  <a:pt x="3240434" y="156703"/>
                </a:lnTo>
                <a:cubicBezTo>
                  <a:pt x="3240434" y="156703"/>
                  <a:pt x="3240739" y="156703"/>
                  <a:pt x="3240739" y="156703"/>
                </a:cubicBezTo>
                <a:close/>
                <a:moveTo>
                  <a:pt x="2237221" y="7626"/>
                </a:moveTo>
                <a:cubicBezTo>
                  <a:pt x="2225020" y="13726"/>
                  <a:pt x="2213734" y="19522"/>
                  <a:pt x="2202144" y="25623"/>
                </a:cubicBezTo>
                <a:cubicBezTo>
                  <a:pt x="2200314" y="21047"/>
                  <a:pt x="2198180" y="16777"/>
                  <a:pt x="2196349" y="12201"/>
                </a:cubicBezTo>
                <a:cubicBezTo>
                  <a:pt x="2195129" y="12201"/>
                  <a:pt x="2194214" y="11896"/>
                  <a:pt x="2192994" y="11896"/>
                </a:cubicBezTo>
                <a:cubicBezTo>
                  <a:pt x="2191164" y="22877"/>
                  <a:pt x="2188419" y="33553"/>
                  <a:pt x="2187503" y="44533"/>
                </a:cubicBezTo>
                <a:cubicBezTo>
                  <a:pt x="2187504" y="46669"/>
                  <a:pt x="2196044" y="50939"/>
                  <a:pt x="2200313" y="50634"/>
                </a:cubicBezTo>
                <a:cubicBezTo>
                  <a:pt x="2208244" y="50024"/>
                  <a:pt x="2215869" y="46669"/>
                  <a:pt x="2224411" y="44228"/>
                </a:cubicBezTo>
                <a:cubicBezTo>
                  <a:pt x="2222885" y="38127"/>
                  <a:pt x="2221666" y="32942"/>
                  <a:pt x="2220445" y="26842"/>
                </a:cubicBezTo>
                <a:cubicBezTo>
                  <a:pt x="2232951" y="26538"/>
                  <a:pt x="2239356" y="21047"/>
                  <a:pt x="2237221" y="7626"/>
                </a:cubicBezTo>
                <a:close/>
                <a:moveTo>
                  <a:pt x="3260870" y="148162"/>
                </a:moveTo>
                <a:cubicBezTo>
                  <a:pt x="3262396" y="153653"/>
                  <a:pt x="3263615" y="159143"/>
                  <a:pt x="3265140" y="164633"/>
                </a:cubicBezTo>
                <a:cubicBezTo>
                  <a:pt x="3260870" y="164023"/>
                  <a:pt x="3256600" y="163108"/>
                  <a:pt x="3251110" y="162193"/>
                </a:cubicBezTo>
                <a:cubicBezTo>
                  <a:pt x="3252024" y="165243"/>
                  <a:pt x="3253245" y="168599"/>
                  <a:pt x="3254160" y="171649"/>
                </a:cubicBezTo>
                <a:cubicBezTo>
                  <a:pt x="3252940" y="172563"/>
                  <a:pt x="3251720" y="173173"/>
                  <a:pt x="3250804" y="173478"/>
                </a:cubicBezTo>
                <a:cubicBezTo>
                  <a:pt x="3247450" y="167378"/>
                  <a:pt x="3244400" y="161583"/>
                  <a:pt x="3241044" y="155483"/>
                </a:cubicBezTo>
                <a:cubicBezTo>
                  <a:pt x="3246839" y="153348"/>
                  <a:pt x="3252635" y="151213"/>
                  <a:pt x="3260870" y="148162"/>
                </a:cubicBezTo>
                <a:close/>
                <a:moveTo>
                  <a:pt x="2822213" y="73806"/>
                </a:moveTo>
                <a:cubicBezTo>
                  <a:pt x="2821298" y="86311"/>
                  <a:pt x="2820687" y="96072"/>
                  <a:pt x="2820078" y="104002"/>
                </a:cubicBezTo>
                <a:cubicBezTo>
                  <a:pt x="2805743" y="104612"/>
                  <a:pt x="2794152" y="104917"/>
                  <a:pt x="2782866" y="105223"/>
                </a:cubicBezTo>
                <a:cubicBezTo>
                  <a:pt x="2777070" y="105527"/>
                  <a:pt x="2769141" y="103697"/>
                  <a:pt x="2766089" y="106748"/>
                </a:cubicBezTo>
                <a:cubicBezTo>
                  <a:pt x="2757550" y="114983"/>
                  <a:pt x="2750534" y="125658"/>
                  <a:pt x="2742298" y="136029"/>
                </a:cubicBezTo>
                <a:cubicBezTo>
                  <a:pt x="2764259" y="159211"/>
                  <a:pt x="2788966" y="157990"/>
                  <a:pt x="2812758" y="143044"/>
                </a:cubicBezTo>
                <a:cubicBezTo>
                  <a:pt x="2815807" y="151280"/>
                  <a:pt x="2818248" y="157380"/>
                  <a:pt x="2819467" y="160735"/>
                </a:cubicBezTo>
                <a:cubicBezTo>
                  <a:pt x="2834718" y="156771"/>
                  <a:pt x="2847834" y="153416"/>
                  <a:pt x="2862475" y="149450"/>
                </a:cubicBezTo>
                <a:cubicBezTo>
                  <a:pt x="2853630" y="141215"/>
                  <a:pt x="2837463" y="138774"/>
                  <a:pt x="2837464" y="121084"/>
                </a:cubicBezTo>
                <a:cubicBezTo>
                  <a:pt x="2841430" y="124134"/>
                  <a:pt x="2844479" y="126269"/>
                  <a:pt x="2850579" y="130843"/>
                </a:cubicBezTo>
                <a:cubicBezTo>
                  <a:pt x="2847529" y="115898"/>
                  <a:pt x="2842954" y="104612"/>
                  <a:pt x="2843564" y="93632"/>
                </a:cubicBezTo>
                <a:cubicBezTo>
                  <a:pt x="2844784" y="74416"/>
                  <a:pt x="2828619" y="81736"/>
                  <a:pt x="2822213" y="73806"/>
                </a:cubicBezTo>
                <a:close/>
                <a:moveTo>
                  <a:pt x="2803607" y="34153"/>
                </a:moveTo>
                <a:cubicBezTo>
                  <a:pt x="2801777" y="35984"/>
                  <a:pt x="2799947" y="37508"/>
                  <a:pt x="2798116" y="39339"/>
                </a:cubicBezTo>
                <a:cubicBezTo>
                  <a:pt x="2803302" y="47269"/>
                  <a:pt x="2808792" y="55505"/>
                  <a:pt x="2813977" y="63436"/>
                </a:cubicBezTo>
                <a:cubicBezTo>
                  <a:pt x="2815503" y="63130"/>
                  <a:pt x="2817332" y="62825"/>
                  <a:pt x="2819163" y="62520"/>
                </a:cubicBezTo>
                <a:cubicBezTo>
                  <a:pt x="2818858" y="56420"/>
                  <a:pt x="2820383" y="49405"/>
                  <a:pt x="2817638" y="44524"/>
                </a:cubicBezTo>
                <a:cubicBezTo>
                  <a:pt x="2815198" y="39949"/>
                  <a:pt x="2808486" y="37508"/>
                  <a:pt x="2803607" y="34153"/>
                </a:cubicBezTo>
                <a:close/>
                <a:moveTo>
                  <a:pt x="2607205" y="1831"/>
                </a:moveTo>
                <a:cubicBezTo>
                  <a:pt x="2606899" y="135734"/>
                  <a:pt x="2606291" y="269026"/>
                  <a:pt x="2605986" y="404148"/>
                </a:cubicBezTo>
                <a:cubicBezTo>
                  <a:pt x="2569689" y="404148"/>
                  <a:pt x="2534001" y="408723"/>
                  <a:pt x="2499230" y="400487"/>
                </a:cubicBezTo>
                <a:cubicBezTo>
                  <a:pt x="2495875" y="401708"/>
                  <a:pt x="2491605" y="403842"/>
                  <a:pt x="2485199" y="406588"/>
                </a:cubicBezTo>
                <a:cubicBezTo>
                  <a:pt x="2485504" y="316913"/>
                  <a:pt x="2485504" y="230288"/>
                  <a:pt x="2485504" y="143969"/>
                </a:cubicBezTo>
                <a:cubicBezTo>
                  <a:pt x="2483979" y="143663"/>
                  <a:pt x="2482759" y="143359"/>
                  <a:pt x="2481234" y="143054"/>
                </a:cubicBezTo>
                <a:cubicBezTo>
                  <a:pt x="2476048" y="169895"/>
                  <a:pt x="2470863" y="196737"/>
                  <a:pt x="2465983" y="223578"/>
                </a:cubicBezTo>
                <a:cubicBezTo>
                  <a:pt x="2455613" y="280617"/>
                  <a:pt x="2445547" y="337654"/>
                  <a:pt x="2434566" y="394387"/>
                </a:cubicBezTo>
                <a:cubicBezTo>
                  <a:pt x="2433652" y="398353"/>
                  <a:pt x="2427246" y="403843"/>
                  <a:pt x="2423281" y="404148"/>
                </a:cubicBezTo>
                <a:cubicBezTo>
                  <a:pt x="2401014" y="404758"/>
                  <a:pt x="2378443" y="404758"/>
                  <a:pt x="2356178" y="403843"/>
                </a:cubicBezTo>
                <a:cubicBezTo>
                  <a:pt x="2352518" y="403843"/>
                  <a:pt x="2346417" y="398657"/>
                  <a:pt x="2345806" y="394998"/>
                </a:cubicBezTo>
                <a:cubicBezTo>
                  <a:pt x="2332081" y="325759"/>
                  <a:pt x="2318355" y="256520"/>
                  <a:pt x="2306154" y="186976"/>
                </a:cubicBezTo>
                <a:cubicBezTo>
                  <a:pt x="2304630" y="177521"/>
                  <a:pt x="2309814" y="167150"/>
                  <a:pt x="2312865" y="153424"/>
                </a:cubicBezTo>
                <a:cubicBezTo>
                  <a:pt x="2300664" y="142748"/>
                  <a:pt x="2274738" y="134819"/>
                  <a:pt x="2283583" y="104927"/>
                </a:cubicBezTo>
                <a:cubicBezTo>
                  <a:pt x="2274738" y="98826"/>
                  <a:pt x="2266502" y="91811"/>
                  <a:pt x="2257046" y="86930"/>
                </a:cubicBezTo>
                <a:cubicBezTo>
                  <a:pt x="2252777" y="85101"/>
                  <a:pt x="2242712" y="86320"/>
                  <a:pt x="2241796" y="88456"/>
                </a:cubicBezTo>
                <a:cubicBezTo>
                  <a:pt x="2239661" y="94251"/>
                  <a:pt x="2239661" y="101876"/>
                  <a:pt x="2241491" y="107977"/>
                </a:cubicBezTo>
                <a:cubicBezTo>
                  <a:pt x="2243016" y="113467"/>
                  <a:pt x="2247591" y="117737"/>
                  <a:pt x="2250642" y="122007"/>
                </a:cubicBezTo>
                <a:cubicBezTo>
                  <a:pt x="2252776" y="120788"/>
                  <a:pt x="2255827" y="118958"/>
                  <a:pt x="2258877" y="117127"/>
                </a:cubicBezTo>
                <a:cubicBezTo>
                  <a:pt x="2260097" y="121092"/>
                  <a:pt x="2263453" y="127193"/>
                  <a:pt x="2261927" y="129023"/>
                </a:cubicBezTo>
                <a:cubicBezTo>
                  <a:pt x="2253082" y="138783"/>
                  <a:pt x="2254912" y="142444"/>
                  <a:pt x="2267113" y="147323"/>
                </a:cubicBezTo>
                <a:cubicBezTo>
                  <a:pt x="2275958" y="150679"/>
                  <a:pt x="2282669" y="160135"/>
                  <a:pt x="2293345" y="169895"/>
                </a:cubicBezTo>
                <a:cubicBezTo>
                  <a:pt x="2293039" y="243404"/>
                  <a:pt x="2292429" y="321793"/>
                  <a:pt x="2292124" y="400183"/>
                </a:cubicBezTo>
                <a:cubicBezTo>
                  <a:pt x="2270467" y="407808"/>
                  <a:pt x="2193604" y="404453"/>
                  <a:pt x="2189944" y="394998"/>
                </a:cubicBezTo>
                <a:cubicBezTo>
                  <a:pt x="2184758" y="397742"/>
                  <a:pt x="2179573" y="400488"/>
                  <a:pt x="2174387" y="403233"/>
                </a:cubicBezTo>
                <a:cubicBezTo>
                  <a:pt x="2173167" y="402318"/>
                  <a:pt x="2171948" y="401708"/>
                  <a:pt x="2170727" y="401098"/>
                </a:cubicBezTo>
                <a:cubicBezTo>
                  <a:pt x="2173472" y="393472"/>
                  <a:pt x="2176218" y="385847"/>
                  <a:pt x="2179267" y="378222"/>
                </a:cubicBezTo>
                <a:cubicBezTo>
                  <a:pt x="2178353" y="378222"/>
                  <a:pt x="2175913" y="378526"/>
                  <a:pt x="2171948" y="379137"/>
                </a:cubicBezTo>
                <a:cubicBezTo>
                  <a:pt x="2171948" y="253470"/>
                  <a:pt x="2172252" y="127803"/>
                  <a:pt x="2172558" y="916"/>
                </a:cubicBezTo>
                <a:cubicBezTo>
                  <a:pt x="2177743" y="610"/>
                  <a:pt x="2182319" y="1"/>
                  <a:pt x="2186589" y="1"/>
                </a:cubicBezTo>
                <a:cubicBezTo>
                  <a:pt x="2237525" y="1"/>
                  <a:pt x="2288463" y="611"/>
                  <a:pt x="2339096" y="1"/>
                </a:cubicBezTo>
                <a:cubicBezTo>
                  <a:pt x="2351297" y="1"/>
                  <a:pt x="2355262" y="4271"/>
                  <a:pt x="2357397" y="15862"/>
                </a:cubicBezTo>
                <a:cubicBezTo>
                  <a:pt x="2365937" y="64359"/>
                  <a:pt x="2375393" y="112552"/>
                  <a:pt x="2384544" y="161050"/>
                </a:cubicBezTo>
                <a:cubicBezTo>
                  <a:pt x="2386068" y="168370"/>
                  <a:pt x="2387594" y="175691"/>
                  <a:pt x="2392779" y="183010"/>
                </a:cubicBezTo>
                <a:cubicBezTo>
                  <a:pt x="2394609" y="174775"/>
                  <a:pt x="2396134" y="166845"/>
                  <a:pt x="2397965" y="158914"/>
                </a:cubicBezTo>
                <a:cubicBezTo>
                  <a:pt x="2404065" y="129938"/>
                  <a:pt x="2410775" y="101266"/>
                  <a:pt x="2415960" y="71985"/>
                </a:cubicBezTo>
                <a:cubicBezTo>
                  <a:pt x="2419620" y="52158"/>
                  <a:pt x="2420230" y="31723"/>
                  <a:pt x="2423585" y="11896"/>
                </a:cubicBezTo>
                <a:cubicBezTo>
                  <a:pt x="2424196" y="7931"/>
                  <a:pt x="2430296" y="1221"/>
                  <a:pt x="2433955" y="1221"/>
                </a:cubicBezTo>
                <a:cubicBezTo>
                  <a:pt x="2490994" y="611"/>
                  <a:pt x="2547727" y="916"/>
                  <a:pt x="2607205" y="1831"/>
                </a:cubicBezTo>
                <a:close/>
                <a:moveTo>
                  <a:pt x="2872846" y="1822"/>
                </a:moveTo>
                <a:cubicBezTo>
                  <a:pt x="2872541" y="136944"/>
                  <a:pt x="2872237" y="270237"/>
                  <a:pt x="2871931" y="405969"/>
                </a:cubicBezTo>
                <a:cubicBezTo>
                  <a:pt x="2832278" y="404750"/>
                  <a:pt x="2794456" y="403529"/>
                  <a:pt x="2755719" y="402310"/>
                </a:cubicBezTo>
                <a:cubicBezTo>
                  <a:pt x="2754804" y="393464"/>
                  <a:pt x="2753889" y="387364"/>
                  <a:pt x="2753279" y="381568"/>
                </a:cubicBezTo>
                <a:cubicBezTo>
                  <a:pt x="2741079" y="379128"/>
                  <a:pt x="2732539" y="374248"/>
                  <a:pt x="2732843" y="358691"/>
                </a:cubicBezTo>
                <a:cubicBezTo>
                  <a:pt x="2733758" y="262916"/>
                  <a:pt x="2733758" y="166836"/>
                  <a:pt x="2734063" y="71061"/>
                </a:cubicBezTo>
                <a:cubicBezTo>
                  <a:pt x="2734063" y="51235"/>
                  <a:pt x="2734368" y="31713"/>
                  <a:pt x="2734064" y="11888"/>
                </a:cubicBezTo>
                <a:cubicBezTo>
                  <a:pt x="2733758" y="4261"/>
                  <a:pt x="2736198" y="906"/>
                  <a:pt x="2744434" y="1212"/>
                </a:cubicBezTo>
                <a:cubicBezTo>
                  <a:pt x="2763040" y="1822"/>
                  <a:pt x="2783170" y="-2754"/>
                  <a:pt x="2800252" y="2736"/>
                </a:cubicBezTo>
                <a:cubicBezTo>
                  <a:pt x="2815808" y="7617"/>
                  <a:pt x="2828313" y="1517"/>
                  <a:pt x="2842039" y="1517"/>
                </a:cubicBezTo>
                <a:cubicBezTo>
                  <a:pt x="2851494" y="1517"/>
                  <a:pt x="2861255" y="1517"/>
                  <a:pt x="2872846" y="1822"/>
                </a:cubicBezTo>
                <a:close/>
                <a:moveTo>
                  <a:pt x="3177792" y="230"/>
                </a:moveTo>
                <a:cubicBezTo>
                  <a:pt x="3213517" y="1756"/>
                  <a:pt x="3248823" y="10906"/>
                  <a:pt x="3283442" y="28902"/>
                </a:cubicBezTo>
                <a:cubicBezTo>
                  <a:pt x="3306318" y="40797"/>
                  <a:pt x="3321874" y="59708"/>
                  <a:pt x="3324924" y="85939"/>
                </a:cubicBezTo>
                <a:cubicBezTo>
                  <a:pt x="3328584" y="117967"/>
                  <a:pt x="3330110" y="150298"/>
                  <a:pt x="3332855" y="184459"/>
                </a:cubicBezTo>
                <a:cubicBezTo>
                  <a:pt x="3315469" y="184459"/>
                  <a:pt x="3302048" y="184765"/>
                  <a:pt x="3287711" y="184765"/>
                </a:cubicBezTo>
                <a:cubicBezTo>
                  <a:pt x="3287408" y="180800"/>
                  <a:pt x="3286492" y="177445"/>
                  <a:pt x="3287102" y="174089"/>
                </a:cubicBezTo>
                <a:cubicBezTo>
                  <a:pt x="3289542" y="159144"/>
                  <a:pt x="3288322" y="145418"/>
                  <a:pt x="3277951" y="133217"/>
                </a:cubicBezTo>
                <a:cubicBezTo>
                  <a:pt x="3275817" y="130777"/>
                  <a:pt x="3275511" y="126812"/>
                  <a:pt x="3273681" y="123762"/>
                </a:cubicBezTo>
                <a:cubicBezTo>
                  <a:pt x="3270632" y="118271"/>
                  <a:pt x="3266971" y="113086"/>
                  <a:pt x="3263615" y="107901"/>
                </a:cubicBezTo>
                <a:cubicBezTo>
                  <a:pt x="3260565" y="102715"/>
                  <a:pt x="3257210" y="97836"/>
                  <a:pt x="3253855" y="92650"/>
                </a:cubicBezTo>
                <a:cubicBezTo>
                  <a:pt x="3254770" y="91430"/>
                  <a:pt x="3255686" y="90209"/>
                  <a:pt x="3256600" y="88990"/>
                </a:cubicBezTo>
                <a:cubicBezTo>
                  <a:pt x="3244400" y="87161"/>
                  <a:pt x="3232199" y="85329"/>
                  <a:pt x="3220304" y="83499"/>
                </a:cubicBezTo>
                <a:cubicBezTo>
                  <a:pt x="3220608" y="80754"/>
                  <a:pt x="3221218" y="74044"/>
                  <a:pt x="3222133" y="66114"/>
                </a:cubicBezTo>
                <a:cubicBezTo>
                  <a:pt x="3197732" y="73129"/>
                  <a:pt x="3195597" y="91430"/>
                  <a:pt x="3210848" y="132302"/>
                </a:cubicBezTo>
                <a:cubicBezTo>
                  <a:pt x="3213288" y="131693"/>
                  <a:pt x="3215423" y="130777"/>
                  <a:pt x="3217863" y="130472"/>
                </a:cubicBezTo>
                <a:cubicBezTo>
                  <a:pt x="3224574" y="129862"/>
                  <a:pt x="3234029" y="126812"/>
                  <a:pt x="3237079" y="129862"/>
                </a:cubicBezTo>
                <a:cubicBezTo>
                  <a:pt x="3241044" y="133827"/>
                  <a:pt x="3239517" y="142672"/>
                  <a:pt x="3240129" y="149689"/>
                </a:cubicBezTo>
                <a:lnTo>
                  <a:pt x="3240421" y="156719"/>
                </a:lnTo>
                <a:lnTo>
                  <a:pt x="3231589" y="168294"/>
                </a:lnTo>
                <a:cubicBezTo>
                  <a:pt x="3227318" y="180495"/>
                  <a:pt x="3219999" y="186291"/>
                  <a:pt x="3206883" y="183850"/>
                </a:cubicBezTo>
                <a:cubicBezTo>
                  <a:pt x="3202917" y="182935"/>
                  <a:pt x="3198952" y="183545"/>
                  <a:pt x="3192851" y="183240"/>
                </a:cubicBezTo>
                <a:cubicBezTo>
                  <a:pt x="3192852" y="164939"/>
                  <a:pt x="3192242" y="146942"/>
                  <a:pt x="3192547" y="128947"/>
                </a:cubicBezTo>
                <a:cubicBezTo>
                  <a:pt x="3192852" y="106986"/>
                  <a:pt x="3194072" y="84720"/>
                  <a:pt x="3184616" y="63978"/>
                </a:cubicBezTo>
                <a:cubicBezTo>
                  <a:pt x="3182481" y="59098"/>
                  <a:pt x="3177296" y="56048"/>
                  <a:pt x="3171500" y="50253"/>
                </a:cubicBezTo>
                <a:cubicBezTo>
                  <a:pt x="3171805" y="48422"/>
                  <a:pt x="3172415" y="43848"/>
                  <a:pt x="3173330" y="36832"/>
                </a:cubicBezTo>
                <a:cubicBezTo>
                  <a:pt x="3160214" y="36527"/>
                  <a:pt x="3147404" y="33782"/>
                  <a:pt x="3136424" y="36832"/>
                </a:cubicBezTo>
                <a:cubicBezTo>
                  <a:pt x="3124224" y="40187"/>
                  <a:pt x="3130628" y="48422"/>
                  <a:pt x="3136119" y="54828"/>
                </a:cubicBezTo>
                <a:cubicBezTo>
                  <a:pt x="3142219" y="50558"/>
                  <a:pt x="3147710" y="46897"/>
                  <a:pt x="3155640" y="41407"/>
                </a:cubicBezTo>
                <a:cubicBezTo>
                  <a:pt x="3154113" y="50863"/>
                  <a:pt x="3155945" y="58793"/>
                  <a:pt x="3144355" y="56964"/>
                </a:cubicBezTo>
                <a:cubicBezTo>
                  <a:pt x="3142829" y="56658"/>
                  <a:pt x="3138558" y="61843"/>
                  <a:pt x="3138864" y="62453"/>
                </a:cubicBezTo>
                <a:cubicBezTo>
                  <a:pt x="3147405" y="77095"/>
                  <a:pt x="3136424" y="84720"/>
                  <a:pt x="3128188" y="94785"/>
                </a:cubicBezTo>
                <a:cubicBezTo>
                  <a:pt x="3131238" y="93870"/>
                  <a:pt x="3134288" y="92650"/>
                  <a:pt x="3137948" y="91735"/>
                </a:cubicBezTo>
                <a:cubicBezTo>
                  <a:pt x="3140694" y="103325"/>
                  <a:pt x="3130627" y="107596"/>
                  <a:pt x="3123918" y="108206"/>
                </a:cubicBezTo>
                <a:cubicBezTo>
                  <a:pt x="3117208" y="108510"/>
                  <a:pt x="3109887" y="102410"/>
                  <a:pt x="3102262" y="99055"/>
                </a:cubicBezTo>
                <a:cubicBezTo>
                  <a:pt x="3101652" y="116442"/>
                  <a:pt x="3106226" y="119492"/>
                  <a:pt x="3137949" y="122846"/>
                </a:cubicBezTo>
                <a:cubicBezTo>
                  <a:pt x="3137949" y="154873"/>
                  <a:pt x="3137949" y="187205"/>
                  <a:pt x="3137949" y="219536"/>
                </a:cubicBezTo>
                <a:cubicBezTo>
                  <a:pt x="3138254" y="255834"/>
                  <a:pt x="3137948" y="292436"/>
                  <a:pt x="3139168" y="329038"/>
                </a:cubicBezTo>
                <a:cubicBezTo>
                  <a:pt x="3140083" y="348254"/>
                  <a:pt x="3148624" y="354355"/>
                  <a:pt x="3166620" y="353745"/>
                </a:cubicBezTo>
                <a:cubicBezTo>
                  <a:pt x="3180651" y="353135"/>
                  <a:pt x="3188887" y="346729"/>
                  <a:pt x="3189802" y="332698"/>
                </a:cubicBezTo>
                <a:cubicBezTo>
                  <a:pt x="3190716" y="312568"/>
                  <a:pt x="3191327" y="292131"/>
                  <a:pt x="3191936" y="272000"/>
                </a:cubicBezTo>
                <a:cubicBezTo>
                  <a:pt x="3192242" y="266204"/>
                  <a:pt x="3192242" y="260104"/>
                  <a:pt x="3191327" y="253394"/>
                </a:cubicBezTo>
                <a:cubicBezTo>
                  <a:pt x="3237079" y="253394"/>
                  <a:pt x="3282222" y="253394"/>
                  <a:pt x="3330414" y="253394"/>
                </a:cubicBezTo>
                <a:cubicBezTo>
                  <a:pt x="3329499" y="273830"/>
                  <a:pt x="3328279" y="293047"/>
                  <a:pt x="3327974" y="312567"/>
                </a:cubicBezTo>
                <a:cubicBezTo>
                  <a:pt x="3327059" y="359234"/>
                  <a:pt x="3302048" y="388822"/>
                  <a:pt x="3260565" y="404377"/>
                </a:cubicBezTo>
                <a:cubicBezTo>
                  <a:pt x="3196206" y="428473"/>
                  <a:pt x="3130628" y="427863"/>
                  <a:pt x="3065660" y="404987"/>
                </a:cubicBezTo>
                <a:cubicBezTo>
                  <a:pt x="3028143" y="391871"/>
                  <a:pt x="3004961" y="365335"/>
                  <a:pt x="3002522" y="325377"/>
                </a:cubicBezTo>
                <a:cubicBezTo>
                  <a:pt x="2999471" y="276270"/>
                  <a:pt x="2999471" y="226857"/>
                  <a:pt x="2998556" y="177749"/>
                </a:cubicBezTo>
                <a:cubicBezTo>
                  <a:pt x="2998251" y="157924"/>
                  <a:pt x="2998861" y="138098"/>
                  <a:pt x="2999166" y="118271"/>
                </a:cubicBezTo>
                <a:cubicBezTo>
                  <a:pt x="2999776" y="68859"/>
                  <a:pt x="3022347" y="33476"/>
                  <a:pt x="3069625" y="17311"/>
                </a:cubicBezTo>
                <a:cubicBezTo>
                  <a:pt x="3105922" y="4806"/>
                  <a:pt x="3142066" y="-1295"/>
                  <a:pt x="3177792" y="230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380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F824D07-1D7F-43A0-A9B8-18F3529EB4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9392433 w 12192000"/>
              <a:gd name="connsiteY0" fmla="*/ 6323276 h 6858000"/>
              <a:gd name="connsiteX1" fmla="*/ 9416431 w 12192000"/>
              <a:gd name="connsiteY1" fmla="*/ 6339923 h 6858000"/>
              <a:gd name="connsiteX2" fmla="*/ 9430367 w 12192000"/>
              <a:gd name="connsiteY2" fmla="*/ 6451826 h 6858000"/>
              <a:gd name="connsiteX3" fmla="*/ 9330256 w 12192000"/>
              <a:gd name="connsiteY3" fmla="*/ 6498913 h 6858000"/>
              <a:gd name="connsiteX4" fmla="*/ 9317015 w 12192000"/>
              <a:gd name="connsiteY4" fmla="*/ 6493620 h 6858000"/>
              <a:gd name="connsiteX5" fmla="*/ 9408670 w 12192000"/>
              <a:gd name="connsiteY5" fmla="*/ 6074766 h 6858000"/>
              <a:gd name="connsiteX6" fmla="*/ 9465918 w 12192000"/>
              <a:gd name="connsiteY6" fmla="*/ 6078055 h 6858000"/>
              <a:gd name="connsiteX7" fmla="*/ 9502082 w 12192000"/>
              <a:gd name="connsiteY7" fmla="*/ 6075615 h 6858000"/>
              <a:gd name="connsiteX8" fmla="*/ 9392433 w 12192000"/>
              <a:gd name="connsiteY8" fmla="*/ 6323276 h 6858000"/>
              <a:gd name="connsiteX9" fmla="*/ 9379936 w 12192000"/>
              <a:gd name="connsiteY9" fmla="*/ 6314606 h 6858000"/>
              <a:gd name="connsiteX10" fmla="*/ 9408670 w 12192000"/>
              <a:gd name="connsiteY10" fmla="*/ 6074766 h 6858000"/>
              <a:gd name="connsiteX11" fmla="*/ 9402806 w 12192000"/>
              <a:gd name="connsiteY11" fmla="*/ 5850170 h 6858000"/>
              <a:gd name="connsiteX12" fmla="*/ 9470243 w 12192000"/>
              <a:gd name="connsiteY12" fmla="*/ 5917607 h 6858000"/>
              <a:gd name="connsiteX13" fmla="*/ 9402219 w 12192000"/>
              <a:gd name="connsiteY13" fmla="*/ 5983871 h 6858000"/>
              <a:gd name="connsiteX14" fmla="*/ 9336542 w 12192000"/>
              <a:gd name="connsiteY14" fmla="*/ 5917021 h 6858000"/>
              <a:gd name="connsiteX15" fmla="*/ 9402806 w 12192000"/>
              <a:gd name="connsiteY15" fmla="*/ 5850170 h 6858000"/>
              <a:gd name="connsiteX16" fmla="*/ 9561136 w 12192000"/>
              <a:gd name="connsiteY16" fmla="*/ 5711778 h 6858000"/>
              <a:gd name="connsiteX17" fmla="*/ 9591043 w 12192000"/>
              <a:gd name="connsiteY17" fmla="*/ 5740512 h 6858000"/>
              <a:gd name="connsiteX18" fmla="*/ 9562895 w 12192000"/>
              <a:gd name="connsiteY18" fmla="*/ 5770419 h 6858000"/>
              <a:gd name="connsiteX19" fmla="*/ 9532988 w 12192000"/>
              <a:gd name="connsiteY19" fmla="*/ 5739339 h 6858000"/>
              <a:gd name="connsiteX20" fmla="*/ 9561136 w 12192000"/>
              <a:gd name="connsiteY20" fmla="*/ 5711778 h 6858000"/>
              <a:gd name="connsiteX21" fmla="*/ 9215741 w 12192000"/>
              <a:gd name="connsiteY21" fmla="*/ 5662520 h 6858000"/>
              <a:gd name="connsiteX22" fmla="*/ 9259722 w 12192000"/>
              <a:gd name="connsiteY22" fmla="*/ 5708260 h 6858000"/>
              <a:gd name="connsiteX23" fmla="*/ 9216914 w 12192000"/>
              <a:gd name="connsiteY23" fmla="*/ 5754000 h 6858000"/>
              <a:gd name="connsiteX24" fmla="*/ 9171760 w 12192000"/>
              <a:gd name="connsiteY24" fmla="*/ 5710019 h 6858000"/>
              <a:gd name="connsiteX25" fmla="*/ 9215741 w 12192000"/>
              <a:gd name="connsiteY25" fmla="*/ 5662520 h 6858000"/>
              <a:gd name="connsiteX26" fmla="*/ 9774003 w 12192000"/>
              <a:gd name="connsiteY26" fmla="*/ 5588632 h 6858000"/>
              <a:gd name="connsiteX27" fmla="*/ 9738818 w 12192000"/>
              <a:gd name="connsiteY27" fmla="*/ 5623817 h 6858000"/>
              <a:gd name="connsiteX28" fmla="*/ 9772243 w 12192000"/>
              <a:gd name="connsiteY28" fmla="*/ 5655483 h 6858000"/>
              <a:gd name="connsiteX29" fmla="*/ 9805669 w 12192000"/>
              <a:gd name="connsiteY29" fmla="*/ 5622644 h 6858000"/>
              <a:gd name="connsiteX30" fmla="*/ 9774003 w 12192000"/>
              <a:gd name="connsiteY30" fmla="*/ 5588632 h 6858000"/>
              <a:gd name="connsiteX31" fmla="*/ 9245062 w 12192000"/>
              <a:gd name="connsiteY31" fmla="*/ 5447895 h 6858000"/>
              <a:gd name="connsiteX32" fmla="*/ 9281419 w 12192000"/>
              <a:gd name="connsiteY32" fmla="*/ 5483666 h 6858000"/>
              <a:gd name="connsiteX33" fmla="*/ 9243889 w 12192000"/>
              <a:gd name="connsiteY33" fmla="*/ 5522955 h 6858000"/>
              <a:gd name="connsiteX34" fmla="*/ 9208118 w 12192000"/>
              <a:gd name="connsiteY34" fmla="*/ 5484252 h 6858000"/>
              <a:gd name="connsiteX35" fmla="*/ 9245062 w 12192000"/>
              <a:gd name="connsiteY35" fmla="*/ 5447895 h 6858000"/>
              <a:gd name="connsiteX36" fmla="*/ 9459687 w 12192000"/>
              <a:gd name="connsiteY36" fmla="*/ 5392186 h 6858000"/>
              <a:gd name="connsiteX37" fmla="*/ 9535921 w 12192000"/>
              <a:gd name="connsiteY37" fmla="*/ 5471938 h 6858000"/>
              <a:gd name="connsiteX38" fmla="*/ 9456169 w 12192000"/>
              <a:gd name="connsiteY38" fmla="*/ 5548757 h 6858000"/>
              <a:gd name="connsiteX39" fmla="*/ 9383454 w 12192000"/>
              <a:gd name="connsiteY39" fmla="*/ 5468419 h 6858000"/>
              <a:gd name="connsiteX40" fmla="*/ 9459687 w 12192000"/>
              <a:gd name="connsiteY40" fmla="*/ 5392186 h 6858000"/>
              <a:gd name="connsiteX41" fmla="*/ 10051960 w 12192000"/>
              <a:gd name="connsiteY41" fmla="*/ 5366971 h 6858000"/>
              <a:gd name="connsiteX42" fmla="*/ 10149890 w 12192000"/>
              <a:gd name="connsiteY42" fmla="*/ 5434994 h 6858000"/>
              <a:gd name="connsiteX43" fmla="*/ 10103564 w 12192000"/>
              <a:gd name="connsiteY43" fmla="*/ 5547585 h 6858000"/>
              <a:gd name="connsiteX44" fmla="*/ 9983937 w 12192000"/>
              <a:gd name="connsiteY44" fmla="*/ 5524715 h 6858000"/>
              <a:gd name="connsiteX45" fmla="*/ 9965172 w 12192000"/>
              <a:gd name="connsiteY45" fmla="*/ 5507123 h 6858000"/>
              <a:gd name="connsiteX46" fmla="*/ 9858446 w 12192000"/>
              <a:gd name="connsiteY46" fmla="*/ 5540548 h 6858000"/>
              <a:gd name="connsiteX47" fmla="*/ 9859032 w 12192000"/>
              <a:gd name="connsiteY47" fmla="*/ 5562831 h 6858000"/>
              <a:gd name="connsiteX48" fmla="*/ 9869587 w 12192000"/>
              <a:gd name="connsiteY48" fmla="*/ 5727612 h 6858000"/>
              <a:gd name="connsiteX49" fmla="*/ 9875451 w 12192000"/>
              <a:gd name="connsiteY49" fmla="*/ 5754000 h 6858000"/>
              <a:gd name="connsiteX50" fmla="*/ 10068380 w 12192000"/>
              <a:gd name="connsiteY50" fmla="*/ 5883010 h 6858000"/>
              <a:gd name="connsiteX51" fmla="*/ 10105323 w 12192000"/>
              <a:gd name="connsiteY51" fmla="*/ 5905880 h 6858000"/>
              <a:gd name="connsiteX52" fmla="*/ 10211464 w 12192000"/>
              <a:gd name="connsiteY52" fmla="*/ 5891806 h 6858000"/>
              <a:gd name="connsiteX53" fmla="*/ 10265413 w 12192000"/>
              <a:gd name="connsiteY53" fmla="*/ 5975076 h 6858000"/>
              <a:gd name="connsiteX54" fmla="*/ 10168069 w 12192000"/>
              <a:gd name="connsiteY54" fmla="*/ 6073593 h 6858000"/>
              <a:gd name="connsiteX55" fmla="*/ 10074244 w 12192000"/>
              <a:gd name="connsiteY55" fmla="*/ 5969212 h 6858000"/>
              <a:gd name="connsiteX56" fmla="*/ 10077176 w 12192000"/>
              <a:gd name="connsiteY56" fmla="*/ 5932268 h 6858000"/>
              <a:gd name="connsiteX57" fmla="*/ 9884834 w 12192000"/>
              <a:gd name="connsiteY57" fmla="*/ 5800913 h 6858000"/>
              <a:gd name="connsiteX58" fmla="*/ 9854340 w 12192000"/>
              <a:gd name="connsiteY58" fmla="*/ 5790357 h 6858000"/>
              <a:gd name="connsiteX59" fmla="*/ 9671967 w 12192000"/>
              <a:gd name="connsiteY59" fmla="*/ 6021402 h 6858000"/>
              <a:gd name="connsiteX60" fmla="*/ 9770484 w 12192000"/>
              <a:gd name="connsiteY60" fmla="*/ 6144548 h 6858000"/>
              <a:gd name="connsiteX61" fmla="*/ 9793940 w 12192000"/>
              <a:gd name="connsiteY61" fmla="*/ 6174455 h 6858000"/>
              <a:gd name="connsiteX62" fmla="*/ 9827952 w 12192000"/>
              <a:gd name="connsiteY62" fmla="*/ 6168004 h 6858000"/>
              <a:gd name="connsiteX63" fmla="*/ 9931746 w 12192000"/>
              <a:gd name="connsiteY63" fmla="*/ 6226645 h 6858000"/>
              <a:gd name="connsiteX64" fmla="*/ 9898321 w 12192000"/>
              <a:gd name="connsiteY64" fmla="*/ 6340995 h 6858000"/>
              <a:gd name="connsiteX65" fmla="*/ 9779280 w 12192000"/>
              <a:gd name="connsiteY65" fmla="*/ 6335131 h 6858000"/>
              <a:gd name="connsiteX66" fmla="*/ 9758169 w 12192000"/>
              <a:gd name="connsiteY66" fmla="*/ 6217849 h 6858000"/>
              <a:gd name="connsiteX67" fmla="*/ 9767552 w 12192000"/>
              <a:gd name="connsiteY67" fmla="*/ 6203189 h 6858000"/>
              <a:gd name="connsiteX68" fmla="*/ 9631505 w 12192000"/>
              <a:gd name="connsiteY68" fmla="*/ 6042513 h 6858000"/>
              <a:gd name="connsiteX69" fmla="*/ 9522287 w 12192000"/>
              <a:gd name="connsiteY69" fmla="*/ 6074252 h 6858000"/>
              <a:gd name="connsiteX70" fmla="*/ 9502082 w 12192000"/>
              <a:gd name="connsiteY70" fmla="*/ 6075615 h 6858000"/>
              <a:gd name="connsiteX71" fmla="*/ 9789793 w 12192000"/>
              <a:gd name="connsiteY71" fmla="*/ 5425774 h 6858000"/>
              <a:gd name="connsiteX72" fmla="*/ 9836162 w 12192000"/>
              <a:gd name="connsiteY72" fmla="*/ 5503604 h 6858000"/>
              <a:gd name="connsiteX73" fmla="*/ 9905358 w 12192000"/>
              <a:gd name="connsiteY73" fmla="*/ 5488944 h 6858000"/>
              <a:gd name="connsiteX74" fmla="*/ 9946993 w 12192000"/>
              <a:gd name="connsiteY74" fmla="*/ 5477802 h 6858000"/>
              <a:gd name="connsiteX75" fmla="*/ 9963412 w 12192000"/>
              <a:gd name="connsiteY75" fmla="*/ 5449655 h 6858000"/>
              <a:gd name="connsiteX76" fmla="*/ 10051960 w 12192000"/>
              <a:gd name="connsiteY76" fmla="*/ 5366971 h 6858000"/>
              <a:gd name="connsiteX77" fmla="*/ 10479589 w 12192000"/>
              <a:gd name="connsiteY77" fmla="*/ 4475676 h 6858000"/>
              <a:gd name="connsiteX78" fmla="*/ 10422043 w 12192000"/>
              <a:gd name="connsiteY78" fmla="*/ 4533730 h 6858000"/>
              <a:gd name="connsiteX79" fmla="*/ 10479079 w 12192000"/>
              <a:gd name="connsiteY79" fmla="*/ 4591785 h 6858000"/>
              <a:gd name="connsiteX80" fmla="*/ 10538153 w 12192000"/>
              <a:gd name="connsiteY80" fmla="*/ 4534239 h 6858000"/>
              <a:gd name="connsiteX81" fmla="*/ 10479589 w 12192000"/>
              <a:gd name="connsiteY81" fmla="*/ 4475676 h 6858000"/>
              <a:gd name="connsiteX82" fmla="*/ 10617086 w 12192000"/>
              <a:gd name="connsiteY82" fmla="*/ 4355492 h 6858000"/>
              <a:gd name="connsiteX83" fmla="*/ 10592642 w 12192000"/>
              <a:gd name="connsiteY83" fmla="*/ 4379427 h 6858000"/>
              <a:gd name="connsiteX84" fmla="*/ 10618614 w 12192000"/>
              <a:gd name="connsiteY84" fmla="*/ 4406418 h 6858000"/>
              <a:gd name="connsiteX85" fmla="*/ 10643059 w 12192000"/>
              <a:gd name="connsiteY85" fmla="*/ 4380445 h 6858000"/>
              <a:gd name="connsiteX86" fmla="*/ 10617086 w 12192000"/>
              <a:gd name="connsiteY86" fmla="*/ 4355492 h 6858000"/>
              <a:gd name="connsiteX87" fmla="*/ 10317137 w 12192000"/>
              <a:gd name="connsiteY87" fmla="*/ 4312715 h 6858000"/>
              <a:gd name="connsiteX88" fmla="*/ 10278943 w 12192000"/>
              <a:gd name="connsiteY88" fmla="*/ 4353965 h 6858000"/>
              <a:gd name="connsiteX89" fmla="*/ 10318156 w 12192000"/>
              <a:gd name="connsiteY89" fmla="*/ 4392159 h 6858000"/>
              <a:gd name="connsiteX90" fmla="*/ 10355331 w 12192000"/>
              <a:gd name="connsiteY90" fmla="*/ 4352437 h 6858000"/>
              <a:gd name="connsiteX91" fmla="*/ 10317137 w 12192000"/>
              <a:gd name="connsiteY91" fmla="*/ 4312715 h 6858000"/>
              <a:gd name="connsiteX92" fmla="*/ 10801945 w 12192000"/>
              <a:gd name="connsiteY92" fmla="*/ 4248550 h 6858000"/>
              <a:gd name="connsiteX93" fmla="*/ 10771390 w 12192000"/>
              <a:gd name="connsiteY93" fmla="*/ 4279105 h 6858000"/>
              <a:gd name="connsiteX94" fmla="*/ 10800417 w 12192000"/>
              <a:gd name="connsiteY94" fmla="*/ 4306604 h 6858000"/>
              <a:gd name="connsiteX95" fmla="*/ 10829445 w 12192000"/>
              <a:gd name="connsiteY95" fmla="*/ 4278086 h 6858000"/>
              <a:gd name="connsiteX96" fmla="*/ 10801945 w 12192000"/>
              <a:gd name="connsiteY96" fmla="*/ 4248550 h 6858000"/>
              <a:gd name="connsiteX97" fmla="*/ 10342600 w 12192000"/>
              <a:gd name="connsiteY97" fmla="*/ 4126329 h 6858000"/>
              <a:gd name="connsiteX98" fmla="*/ 10361413 w 12192000"/>
              <a:gd name="connsiteY98" fmla="*/ 4134678 h 6858000"/>
              <a:gd name="connsiteX99" fmla="*/ 10337118 w 12192000"/>
              <a:gd name="connsiteY99" fmla="*/ 4189552 h 6858000"/>
              <a:gd name="connsiteX100" fmla="*/ 10318983 w 12192000"/>
              <a:gd name="connsiteY100" fmla="*/ 4181583 h 6858000"/>
              <a:gd name="connsiteX101" fmla="*/ 10310517 w 12192000"/>
              <a:gd name="connsiteY101" fmla="*/ 4157903 h 6858000"/>
              <a:gd name="connsiteX102" fmla="*/ 10342600 w 12192000"/>
              <a:gd name="connsiteY102" fmla="*/ 4126329 h 6858000"/>
              <a:gd name="connsiteX103" fmla="*/ 10528986 w 12192000"/>
              <a:gd name="connsiteY103" fmla="*/ 4077951 h 6858000"/>
              <a:gd name="connsiteX104" fmla="*/ 10462783 w 12192000"/>
              <a:gd name="connsiteY104" fmla="*/ 4144153 h 6858000"/>
              <a:gd name="connsiteX105" fmla="*/ 10525931 w 12192000"/>
              <a:gd name="connsiteY105" fmla="*/ 4213921 h 6858000"/>
              <a:gd name="connsiteX106" fmla="*/ 10595189 w 12192000"/>
              <a:gd name="connsiteY106" fmla="*/ 4147209 h 6858000"/>
              <a:gd name="connsiteX107" fmla="*/ 10528986 w 12192000"/>
              <a:gd name="connsiteY107" fmla="*/ 4077951 h 6858000"/>
              <a:gd name="connsiteX108" fmla="*/ 10859745 w 12192000"/>
              <a:gd name="connsiteY108" fmla="*/ 3680608 h 6858000"/>
              <a:gd name="connsiteX109" fmla="*/ 10914999 w 12192000"/>
              <a:gd name="connsiteY109" fmla="*/ 3691429 h 6858000"/>
              <a:gd name="connsiteX110" fmla="*/ 10950137 w 12192000"/>
              <a:gd name="connsiteY110" fmla="*/ 3793279 h 6858000"/>
              <a:gd name="connsiteX111" fmla="*/ 10855416 w 12192000"/>
              <a:gd name="connsiteY111" fmla="*/ 3845223 h 6858000"/>
              <a:gd name="connsiteX112" fmla="*/ 10835556 w 12192000"/>
              <a:gd name="connsiteY112" fmla="*/ 3842677 h 6858000"/>
              <a:gd name="connsiteX113" fmla="*/ 10723520 w 12192000"/>
              <a:gd name="connsiteY113" fmla="*/ 4015313 h 6858000"/>
              <a:gd name="connsiteX114" fmla="*/ 10743381 w 12192000"/>
              <a:gd name="connsiteY114" fmla="*/ 4034156 h 6858000"/>
              <a:gd name="connsiteX115" fmla="*/ 10855926 w 12192000"/>
              <a:gd name="connsiteY115" fmla="*/ 4174709 h 6858000"/>
              <a:gd name="connsiteX116" fmla="*/ 10916018 w 12192000"/>
              <a:gd name="connsiteY116" fmla="*/ 4161977 h 6858000"/>
              <a:gd name="connsiteX117" fmla="*/ 10952174 w 12192000"/>
              <a:gd name="connsiteY117" fmla="*/ 4152302 h 6858000"/>
              <a:gd name="connsiteX118" fmla="*/ 10966433 w 12192000"/>
              <a:gd name="connsiteY118" fmla="*/ 4127858 h 6858000"/>
              <a:gd name="connsiteX119" fmla="*/ 11043330 w 12192000"/>
              <a:gd name="connsiteY119" fmla="*/ 4056053 h 6858000"/>
              <a:gd name="connsiteX120" fmla="*/ 11128375 w 12192000"/>
              <a:gd name="connsiteY120" fmla="*/ 4115126 h 6858000"/>
              <a:gd name="connsiteX121" fmla="*/ 11088145 w 12192000"/>
              <a:gd name="connsiteY121" fmla="*/ 4212903 h 6858000"/>
              <a:gd name="connsiteX122" fmla="*/ 10984257 w 12192000"/>
              <a:gd name="connsiteY122" fmla="*/ 4193042 h 6858000"/>
              <a:gd name="connsiteX123" fmla="*/ 10967961 w 12192000"/>
              <a:gd name="connsiteY123" fmla="*/ 4177764 h 6858000"/>
              <a:gd name="connsiteX124" fmla="*/ 10875277 w 12192000"/>
              <a:gd name="connsiteY124" fmla="*/ 4206792 h 6858000"/>
              <a:gd name="connsiteX125" fmla="*/ 10875786 w 12192000"/>
              <a:gd name="connsiteY125" fmla="*/ 4226143 h 6858000"/>
              <a:gd name="connsiteX126" fmla="*/ 10884953 w 12192000"/>
              <a:gd name="connsiteY126" fmla="*/ 4369243 h 6858000"/>
              <a:gd name="connsiteX127" fmla="*/ 10890045 w 12192000"/>
              <a:gd name="connsiteY127" fmla="*/ 4392159 h 6858000"/>
              <a:gd name="connsiteX128" fmla="*/ 11057590 w 12192000"/>
              <a:gd name="connsiteY128" fmla="*/ 4504194 h 6858000"/>
              <a:gd name="connsiteX129" fmla="*/ 11089672 w 12192000"/>
              <a:gd name="connsiteY129" fmla="*/ 4524055 h 6858000"/>
              <a:gd name="connsiteX130" fmla="*/ 11181847 w 12192000"/>
              <a:gd name="connsiteY130" fmla="*/ 4511833 h 6858000"/>
              <a:gd name="connsiteX131" fmla="*/ 11228698 w 12192000"/>
              <a:gd name="connsiteY131" fmla="*/ 4584147 h 6858000"/>
              <a:gd name="connsiteX132" fmla="*/ 11144162 w 12192000"/>
              <a:gd name="connsiteY132" fmla="*/ 4669701 h 6858000"/>
              <a:gd name="connsiteX133" fmla="*/ 11062682 w 12192000"/>
              <a:gd name="connsiteY133" fmla="*/ 4579055 h 6858000"/>
              <a:gd name="connsiteX134" fmla="*/ 11065228 w 12192000"/>
              <a:gd name="connsiteY134" fmla="*/ 4546971 h 6858000"/>
              <a:gd name="connsiteX135" fmla="*/ 10898194 w 12192000"/>
              <a:gd name="connsiteY135" fmla="*/ 4432899 h 6858000"/>
              <a:gd name="connsiteX136" fmla="*/ 10871712 w 12192000"/>
              <a:gd name="connsiteY136" fmla="*/ 4423733 h 6858000"/>
              <a:gd name="connsiteX137" fmla="*/ 10713335 w 12192000"/>
              <a:gd name="connsiteY137" fmla="*/ 4624378 h 6858000"/>
              <a:gd name="connsiteX138" fmla="*/ 10798890 w 12192000"/>
              <a:gd name="connsiteY138" fmla="*/ 4731320 h 6858000"/>
              <a:gd name="connsiteX139" fmla="*/ 10819260 w 12192000"/>
              <a:gd name="connsiteY139" fmla="*/ 4757292 h 6858000"/>
              <a:gd name="connsiteX140" fmla="*/ 10848796 w 12192000"/>
              <a:gd name="connsiteY140" fmla="*/ 4751690 h 6858000"/>
              <a:gd name="connsiteX141" fmla="*/ 10938934 w 12192000"/>
              <a:gd name="connsiteY141" fmla="*/ 4802616 h 6858000"/>
              <a:gd name="connsiteX142" fmla="*/ 10909906 w 12192000"/>
              <a:gd name="connsiteY142" fmla="*/ 4901920 h 6858000"/>
              <a:gd name="connsiteX143" fmla="*/ 10806528 w 12192000"/>
              <a:gd name="connsiteY143" fmla="*/ 4896827 h 6858000"/>
              <a:gd name="connsiteX144" fmla="*/ 10788195 w 12192000"/>
              <a:gd name="connsiteY144" fmla="*/ 4794977 h 6858000"/>
              <a:gd name="connsiteX145" fmla="*/ 10796343 w 12192000"/>
              <a:gd name="connsiteY145" fmla="*/ 4782246 h 6858000"/>
              <a:gd name="connsiteX146" fmla="*/ 10678197 w 12192000"/>
              <a:gd name="connsiteY146" fmla="*/ 4642711 h 6858000"/>
              <a:gd name="connsiteX147" fmla="*/ 10484681 w 12192000"/>
              <a:gd name="connsiteY147" fmla="*/ 4670720 h 6858000"/>
              <a:gd name="connsiteX148" fmla="*/ 10459728 w 12192000"/>
              <a:gd name="connsiteY148" fmla="*/ 4879003 h 6858000"/>
              <a:gd name="connsiteX149" fmla="*/ 10503524 w 12192000"/>
              <a:gd name="connsiteY149" fmla="*/ 4998168 h 6858000"/>
              <a:gd name="connsiteX150" fmla="*/ 10384359 w 12192000"/>
              <a:gd name="connsiteY150" fmla="*/ 5026177 h 6858000"/>
              <a:gd name="connsiteX151" fmla="*/ 10365007 w 12192000"/>
              <a:gd name="connsiteY151" fmla="*/ 4905484 h 6858000"/>
              <a:gd name="connsiteX152" fmla="*/ 10408803 w 12192000"/>
              <a:gd name="connsiteY152" fmla="*/ 4876457 h 6858000"/>
              <a:gd name="connsiteX153" fmla="*/ 10429173 w 12192000"/>
              <a:gd name="connsiteY153" fmla="*/ 4864744 h 6858000"/>
              <a:gd name="connsiteX154" fmla="*/ 10451070 w 12192000"/>
              <a:gd name="connsiteY154" fmla="*/ 4687525 h 6858000"/>
              <a:gd name="connsiteX155" fmla="*/ 10453107 w 12192000"/>
              <a:gd name="connsiteY155" fmla="*/ 4674794 h 6858000"/>
              <a:gd name="connsiteX156" fmla="*/ 10437830 w 12192000"/>
              <a:gd name="connsiteY156" fmla="*/ 4660535 h 6858000"/>
              <a:gd name="connsiteX157" fmla="*/ 10310008 w 12192000"/>
              <a:gd name="connsiteY157" fmla="*/ 4593823 h 6858000"/>
              <a:gd name="connsiteX158" fmla="*/ 10286582 w 12192000"/>
              <a:gd name="connsiteY158" fmla="*/ 4596369 h 6858000"/>
              <a:gd name="connsiteX159" fmla="*/ 10274869 w 12192000"/>
              <a:gd name="connsiteY159" fmla="*/ 4613174 h 6858000"/>
              <a:gd name="connsiteX160" fmla="*/ 10267231 w 12192000"/>
              <a:gd name="connsiteY160" fmla="*/ 4673266 h 6858000"/>
              <a:gd name="connsiteX161" fmla="*/ 10240750 w 12192000"/>
              <a:gd name="connsiteY161" fmla="*/ 4770533 h 6858000"/>
              <a:gd name="connsiteX162" fmla="*/ 10140936 w 12192000"/>
              <a:gd name="connsiteY162" fmla="*/ 4770533 h 6858000"/>
              <a:gd name="connsiteX163" fmla="*/ 10110763 w 12192000"/>
              <a:gd name="connsiteY163" fmla="*/ 4726419 h 6858000"/>
              <a:gd name="connsiteX164" fmla="*/ 10112201 w 12192000"/>
              <a:gd name="connsiteY164" fmla="*/ 4697564 h 6858000"/>
              <a:gd name="connsiteX165" fmla="*/ 10137373 w 12192000"/>
              <a:gd name="connsiteY165" fmla="*/ 4640708 h 6858000"/>
              <a:gd name="connsiteX166" fmla="*/ 10147747 w 12192000"/>
              <a:gd name="connsiteY166" fmla="*/ 4631635 h 6858000"/>
              <a:gd name="connsiteX167" fmla="*/ 10198481 w 12192000"/>
              <a:gd name="connsiteY167" fmla="*/ 4621832 h 6858000"/>
              <a:gd name="connsiteX168" fmla="*/ 10246861 w 12192000"/>
              <a:gd name="connsiteY168" fmla="*/ 4599425 h 6858000"/>
              <a:gd name="connsiteX169" fmla="*/ 10246861 w 12192000"/>
              <a:gd name="connsiteY169" fmla="*/ 4527620 h 6858000"/>
              <a:gd name="connsiteX170" fmla="*/ 10214773 w 12192000"/>
              <a:gd name="connsiteY170" fmla="*/ 4465887 h 6858000"/>
              <a:gd name="connsiteX171" fmla="*/ 10337118 w 12192000"/>
              <a:gd name="connsiteY171" fmla="*/ 4189552 h 6858000"/>
              <a:gd name="connsiteX172" fmla="*/ 10341581 w 12192000"/>
              <a:gd name="connsiteY172" fmla="*/ 4191513 h 6858000"/>
              <a:gd name="connsiteX173" fmla="*/ 10374174 w 12192000"/>
              <a:gd name="connsiteY173" fmla="*/ 4157394 h 6858000"/>
              <a:gd name="connsiteX174" fmla="*/ 10364689 w 12192000"/>
              <a:gd name="connsiteY174" fmla="*/ 4136132 h 6858000"/>
              <a:gd name="connsiteX175" fmla="*/ 10361413 w 12192000"/>
              <a:gd name="connsiteY175" fmla="*/ 4134678 h 6858000"/>
              <a:gd name="connsiteX176" fmla="*/ 10428234 w 12192000"/>
              <a:gd name="connsiteY176" fmla="*/ 3983752 h 6858000"/>
              <a:gd name="connsiteX177" fmla="*/ 10442922 w 12192000"/>
              <a:gd name="connsiteY177" fmla="*/ 3978138 h 6858000"/>
              <a:gd name="connsiteX178" fmla="*/ 10467876 w 12192000"/>
              <a:gd name="connsiteY178" fmla="*/ 3959805 h 6858000"/>
              <a:gd name="connsiteX179" fmla="*/ 10464311 w 12192000"/>
              <a:gd name="connsiteY179" fmla="*/ 3938225 h 6858000"/>
              <a:gd name="connsiteX180" fmla="*/ 10452557 w 12192000"/>
              <a:gd name="connsiteY180" fmla="*/ 3928814 h 6858000"/>
              <a:gd name="connsiteX181" fmla="*/ 10520213 w 12192000"/>
              <a:gd name="connsiteY181" fmla="*/ 3776003 h 6858000"/>
              <a:gd name="connsiteX182" fmla="*/ 10520583 w 12192000"/>
              <a:gd name="connsiteY182" fmla="*/ 3776148 h 6858000"/>
              <a:gd name="connsiteX183" fmla="*/ 10559541 w 12192000"/>
              <a:gd name="connsiteY183" fmla="*/ 3851844 h 6858000"/>
              <a:gd name="connsiteX184" fmla="*/ 10516764 w 12192000"/>
              <a:gd name="connsiteY184" fmla="*/ 3919065 h 6858000"/>
              <a:gd name="connsiteX185" fmla="*/ 10499958 w 12192000"/>
              <a:gd name="connsiteY185" fmla="*/ 3957768 h 6858000"/>
              <a:gd name="connsiteX186" fmla="*/ 10530005 w 12192000"/>
              <a:gd name="connsiteY186" fmla="*/ 3965916 h 6858000"/>
              <a:gd name="connsiteX187" fmla="*/ 10697039 w 12192000"/>
              <a:gd name="connsiteY187" fmla="*/ 4004109 h 6858000"/>
              <a:gd name="connsiteX188" fmla="*/ 10798890 w 12192000"/>
              <a:gd name="connsiteY188" fmla="*/ 3843696 h 6858000"/>
              <a:gd name="connsiteX189" fmla="*/ 10809075 w 12192000"/>
              <a:gd name="connsiteY189" fmla="*/ 3816196 h 6858000"/>
              <a:gd name="connsiteX190" fmla="*/ 10810602 w 12192000"/>
              <a:gd name="connsiteY190" fmla="*/ 3707216 h 6858000"/>
              <a:gd name="connsiteX191" fmla="*/ 10859745 w 12192000"/>
              <a:gd name="connsiteY191" fmla="*/ 3680608 h 6858000"/>
              <a:gd name="connsiteX192" fmla="*/ 682584 w 12192000"/>
              <a:gd name="connsiteY192" fmla="*/ 2135590 h 6858000"/>
              <a:gd name="connsiteX193" fmla="*/ 813210 w 12192000"/>
              <a:gd name="connsiteY193" fmla="*/ 2163115 h 6858000"/>
              <a:gd name="connsiteX194" fmla="*/ 990784 w 12192000"/>
              <a:gd name="connsiteY194" fmla="*/ 2237104 h 6858000"/>
              <a:gd name="connsiteX195" fmla="*/ 1020379 w 12192000"/>
              <a:gd name="connsiteY195" fmla="*/ 2282842 h 6858000"/>
              <a:gd name="connsiteX196" fmla="*/ 1107148 w 12192000"/>
              <a:gd name="connsiteY196" fmla="*/ 2342034 h 6858000"/>
              <a:gd name="connsiteX197" fmla="*/ 1121273 w 12192000"/>
              <a:gd name="connsiteY197" fmla="*/ 2356832 h 6858000"/>
              <a:gd name="connsiteX198" fmla="*/ 1358038 w 12192000"/>
              <a:gd name="connsiteY198" fmla="*/ 2677674 h 6858000"/>
              <a:gd name="connsiteX199" fmla="*/ 1487182 w 12192000"/>
              <a:gd name="connsiteY199" fmla="*/ 2797402 h 6858000"/>
              <a:gd name="connsiteX200" fmla="*/ 1543010 w 12192000"/>
              <a:gd name="connsiteY200" fmla="*/ 2861974 h 6858000"/>
              <a:gd name="connsiteX201" fmla="*/ 1571260 w 12192000"/>
              <a:gd name="connsiteY201" fmla="*/ 2962867 h 6858000"/>
              <a:gd name="connsiteX202" fmla="*/ 1527540 w 12192000"/>
              <a:gd name="connsiteY202" fmla="*/ 3056363 h 6858000"/>
              <a:gd name="connsiteX203" fmla="*/ 1413193 w 12192000"/>
              <a:gd name="connsiteY203" fmla="*/ 3116899 h 6858000"/>
              <a:gd name="connsiteX204" fmla="*/ 1395032 w 12192000"/>
              <a:gd name="connsiteY204" fmla="*/ 3134387 h 6858000"/>
              <a:gd name="connsiteX205" fmla="*/ 1360728 w 12192000"/>
              <a:gd name="connsiteY205" fmla="*/ 3220484 h 6858000"/>
              <a:gd name="connsiteX206" fmla="*/ 1359383 w 12192000"/>
              <a:gd name="connsiteY206" fmla="*/ 3268240 h 6858000"/>
              <a:gd name="connsiteX207" fmla="*/ 1368127 w 12192000"/>
              <a:gd name="connsiteY207" fmla="*/ 3477427 h 6858000"/>
              <a:gd name="connsiteX208" fmla="*/ 1369473 w 12192000"/>
              <a:gd name="connsiteY208" fmla="*/ 3466665 h 6858000"/>
              <a:gd name="connsiteX209" fmla="*/ 1377628 w 12192000"/>
              <a:gd name="connsiteY209" fmla="*/ 3645163 h 6858000"/>
              <a:gd name="connsiteX210" fmla="*/ 1383847 w 12192000"/>
              <a:gd name="connsiteY210" fmla="*/ 3732357 h 6858000"/>
              <a:gd name="connsiteX211" fmla="*/ 1319097 w 12192000"/>
              <a:gd name="connsiteY211" fmla="*/ 3878607 h 6858000"/>
              <a:gd name="connsiteX212" fmla="*/ 1310281 w 12192000"/>
              <a:gd name="connsiteY212" fmla="*/ 3882937 h 6858000"/>
              <a:gd name="connsiteX213" fmla="*/ 1306918 w 12192000"/>
              <a:gd name="connsiteY213" fmla="*/ 3893110 h 6858000"/>
              <a:gd name="connsiteX214" fmla="*/ 1305774 w 12192000"/>
              <a:gd name="connsiteY214" fmla="*/ 3908700 h 6858000"/>
              <a:gd name="connsiteX215" fmla="*/ 552112 w 12192000"/>
              <a:gd name="connsiteY215" fmla="*/ 5610966 h 6858000"/>
              <a:gd name="connsiteX216" fmla="*/ 564338 w 12192000"/>
              <a:gd name="connsiteY216" fmla="*/ 5510104 h 6858000"/>
              <a:gd name="connsiteX217" fmla="*/ 570392 w 12192000"/>
              <a:gd name="connsiteY217" fmla="*/ 5351364 h 6858000"/>
              <a:gd name="connsiteX218" fmla="*/ 571064 w 12192000"/>
              <a:gd name="connsiteY218" fmla="*/ 5340602 h 6858000"/>
              <a:gd name="connsiteX219" fmla="*/ 571737 w 12192000"/>
              <a:gd name="connsiteY219" fmla="*/ 4908776 h 6858000"/>
              <a:gd name="connsiteX220" fmla="*/ 573082 w 12192000"/>
              <a:gd name="connsiteY220" fmla="*/ 4937026 h 6858000"/>
              <a:gd name="connsiteX221" fmla="*/ 578463 w 12192000"/>
              <a:gd name="connsiteY221" fmla="*/ 4781649 h 6858000"/>
              <a:gd name="connsiteX222" fmla="*/ 591243 w 12192000"/>
              <a:gd name="connsiteY222" fmla="*/ 4665958 h 6858000"/>
              <a:gd name="connsiteX223" fmla="*/ 643036 w 12192000"/>
              <a:gd name="connsiteY223" fmla="*/ 4320901 h 6858000"/>
              <a:gd name="connsiteX224" fmla="*/ 641018 w 12192000"/>
              <a:gd name="connsiteY224" fmla="*/ 4265072 h 6858000"/>
              <a:gd name="connsiteX225" fmla="*/ 593934 w 12192000"/>
              <a:gd name="connsiteY225" fmla="*/ 4098261 h 6858000"/>
              <a:gd name="connsiteX226" fmla="*/ 580481 w 12192000"/>
              <a:gd name="connsiteY226" fmla="*/ 3902527 h 6858000"/>
              <a:gd name="connsiteX227" fmla="*/ 608059 w 12192000"/>
              <a:gd name="connsiteY227" fmla="*/ 3818448 h 6858000"/>
              <a:gd name="connsiteX228" fmla="*/ 647744 w 12192000"/>
              <a:gd name="connsiteY228" fmla="*/ 3382587 h 6858000"/>
              <a:gd name="connsiteX229" fmla="*/ 587207 w 12192000"/>
              <a:gd name="connsiteY229" fmla="*/ 3071833 h 6858000"/>
              <a:gd name="connsiteX230" fmla="*/ 468825 w 12192000"/>
              <a:gd name="connsiteY230" fmla="*/ 2578125 h 6858000"/>
              <a:gd name="connsiteX231" fmla="*/ 511873 w 12192000"/>
              <a:gd name="connsiteY231" fmla="*/ 2369611 h 6858000"/>
              <a:gd name="connsiteX232" fmla="*/ 615458 w 12192000"/>
              <a:gd name="connsiteY232" fmla="*/ 2251901 h 6858000"/>
              <a:gd name="connsiteX233" fmla="*/ 633619 w 12192000"/>
              <a:gd name="connsiteY233" fmla="*/ 2225669 h 6858000"/>
              <a:gd name="connsiteX234" fmla="*/ 657161 w 12192000"/>
              <a:gd name="connsiteY234" fmla="*/ 2144954 h 6858000"/>
              <a:gd name="connsiteX235" fmla="*/ 682584 w 12192000"/>
              <a:gd name="connsiteY235" fmla="*/ 2135590 h 6858000"/>
              <a:gd name="connsiteX236" fmla="*/ 3036311 w 12192000"/>
              <a:gd name="connsiteY236" fmla="*/ 0 h 6858000"/>
              <a:gd name="connsiteX237" fmla="*/ 12192000 w 12192000"/>
              <a:gd name="connsiteY237" fmla="*/ 0 h 6858000"/>
              <a:gd name="connsiteX238" fmla="*/ 10520213 w 12192000"/>
              <a:gd name="connsiteY238" fmla="*/ 3776003 h 6858000"/>
              <a:gd name="connsiteX239" fmla="*/ 10492829 w 12192000"/>
              <a:gd name="connsiteY239" fmla="*/ 3765271 h 6858000"/>
              <a:gd name="connsiteX240" fmla="*/ 10397090 w 12192000"/>
              <a:gd name="connsiteY240" fmla="*/ 3821797 h 6858000"/>
              <a:gd name="connsiteX241" fmla="*/ 10445469 w 12192000"/>
              <a:gd name="connsiteY241" fmla="*/ 3923139 h 6858000"/>
              <a:gd name="connsiteX242" fmla="*/ 10452557 w 12192000"/>
              <a:gd name="connsiteY242" fmla="*/ 3928814 h 6858000"/>
              <a:gd name="connsiteX243" fmla="*/ 10428234 w 12192000"/>
              <a:gd name="connsiteY243" fmla="*/ 3983752 h 6858000"/>
              <a:gd name="connsiteX244" fmla="*/ 10374301 w 12192000"/>
              <a:gd name="connsiteY244" fmla="*/ 4004364 h 6858000"/>
              <a:gd name="connsiteX245" fmla="*/ 10312554 w 12192000"/>
              <a:gd name="connsiteY245" fmla="*/ 4044341 h 6858000"/>
              <a:gd name="connsiteX246" fmla="*/ 10197463 w 12192000"/>
              <a:gd name="connsiteY246" fmla="*/ 3846751 h 6858000"/>
              <a:gd name="connsiteX247" fmla="*/ 10192880 w 12192000"/>
              <a:gd name="connsiteY247" fmla="*/ 3829946 h 6858000"/>
              <a:gd name="connsiteX248" fmla="*/ 10191352 w 12192000"/>
              <a:gd name="connsiteY248" fmla="*/ 3708235 h 6858000"/>
              <a:gd name="connsiteX249" fmla="*/ 10071678 w 12192000"/>
              <a:gd name="connsiteY249" fmla="*/ 3716892 h 6858000"/>
              <a:gd name="connsiteX250" fmla="*/ 10083390 w 12192000"/>
              <a:gd name="connsiteY250" fmla="*/ 3835038 h 6858000"/>
              <a:gd name="connsiteX251" fmla="*/ 10162834 w 12192000"/>
              <a:gd name="connsiteY251" fmla="*/ 3850825 h 6858000"/>
              <a:gd name="connsiteX252" fmla="*/ 10275888 w 12192000"/>
              <a:gd name="connsiteY252" fmla="*/ 4043831 h 6858000"/>
              <a:gd name="connsiteX253" fmla="*/ 10284545 w 12192000"/>
              <a:gd name="connsiteY253" fmla="*/ 4069294 h 6858000"/>
              <a:gd name="connsiteX254" fmla="*/ 10198991 w 12192000"/>
              <a:gd name="connsiteY254" fmla="*/ 4207301 h 6858000"/>
              <a:gd name="connsiteX255" fmla="*/ 10111400 w 12192000"/>
              <a:gd name="connsiteY255" fmla="*/ 4157903 h 6858000"/>
              <a:gd name="connsiteX256" fmla="*/ 10107835 w 12192000"/>
              <a:gd name="connsiteY256" fmla="*/ 4134478 h 6858000"/>
              <a:gd name="connsiteX257" fmla="*/ 10098159 w 12192000"/>
              <a:gd name="connsiteY257" fmla="*/ 4077951 h 6858000"/>
              <a:gd name="connsiteX258" fmla="*/ 9981540 w 12192000"/>
              <a:gd name="connsiteY258" fmla="*/ 4048924 h 6858000"/>
              <a:gd name="connsiteX259" fmla="*/ 9958624 w 12192000"/>
              <a:gd name="connsiteY259" fmla="*/ 4169107 h 6858000"/>
              <a:gd name="connsiteX260" fmla="*/ 10081353 w 12192000"/>
              <a:gd name="connsiteY260" fmla="*/ 4180820 h 6858000"/>
              <a:gd name="connsiteX261" fmla="*/ 10187787 w 12192000"/>
              <a:gd name="connsiteY261" fmla="*/ 4243967 h 6858000"/>
              <a:gd name="connsiteX262" fmla="*/ 10184732 w 12192000"/>
              <a:gd name="connsiteY262" fmla="*/ 4375354 h 6858000"/>
              <a:gd name="connsiteX263" fmla="*/ 10162834 w 12192000"/>
              <a:gd name="connsiteY263" fmla="*/ 4386558 h 6858000"/>
              <a:gd name="connsiteX264" fmla="*/ 9995290 w 12192000"/>
              <a:gd name="connsiteY264" fmla="*/ 4397252 h 6858000"/>
              <a:gd name="connsiteX265" fmla="*/ 9990198 w 12192000"/>
              <a:gd name="connsiteY265" fmla="*/ 4385539 h 6858000"/>
              <a:gd name="connsiteX266" fmla="*/ 9894458 w 12192000"/>
              <a:gd name="connsiteY266" fmla="*/ 4337160 h 6858000"/>
              <a:gd name="connsiteX267" fmla="*/ 9830801 w 12192000"/>
              <a:gd name="connsiteY267" fmla="*/ 4420677 h 6858000"/>
              <a:gd name="connsiteX268" fmla="*/ 9896495 w 12192000"/>
              <a:gd name="connsiteY268" fmla="*/ 4500120 h 6858000"/>
              <a:gd name="connsiteX269" fmla="*/ 9990198 w 12192000"/>
              <a:gd name="connsiteY269" fmla="*/ 4448686 h 6858000"/>
              <a:gd name="connsiteX270" fmla="*/ 10020243 w 12192000"/>
              <a:gd name="connsiteY270" fmla="*/ 4428316 h 6858000"/>
              <a:gd name="connsiteX271" fmla="*/ 10045706 w 12192000"/>
              <a:gd name="connsiteY271" fmla="*/ 4425770 h 6858000"/>
              <a:gd name="connsiteX272" fmla="*/ 10166399 w 12192000"/>
              <a:gd name="connsiteY272" fmla="*/ 4418640 h 6858000"/>
              <a:gd name="connsiteX273" fmla="*/ 10184222 w 12192000"/>
              <a:gd name="connsiteY273" fmla="*/ 4416603 h 6858000"/>
              <a:gd name="connsiteX274" fmla="*/ 10200009 w 12192000"/>
              <a:gd name="connsiteY274" fmla="*/ 4437483 h 6858000"/>
              <a:gd name="connsiteX275" fmla="*/ 10214773 w 12192000"/>
              <a:gd name="connsiteY275" fmla="*/ 4465887 h 6858000"/>
              <a:gd name="connsiteX276" fmla="*/ 10137373 w 12192000"/>
              <a:gd name="connsiteY276" fmla="*/ 4640708 h 6858000"/>
              <a:gd name="connsiteX277" fmla="*/ 10127513 w 12192000"/>
              <a:gd name="connsiteY277" fmla="*/ 4649332 h 6858000"/>
              <a:gd name="connsiteX278" fmla="*/ 10113437 w 12192000"/>
              <a:gd name="connsiteY278" fmla="*/ 4672757 h 6858000"/>
              <a:gd name="connsiteX279" fmla="*/ 10112201 w 12192000"/>
              <a:gd name="connsiteY279" fmla="*/ 4697564 h 6858000"/>
              <a:gd name="connsiteX280" fmla="*/ 9789793 w 12192000"/>
              <a:gd name="connsiteY280" fmla="*/ 5425774 h 6858000"/>
              <a:gd name="connsiteX281" fmla="*/ 9782579 w 12192000"/>
              <a:gd name="connsiteY281" fmla="*/ 5413664 h 6858000"/>
              <a:gd name="connsiteX282" fmla="*/ 9706565 w 12192000"/>
              <a:gd name="connsiteY282" fmla="*/ 5341756 h 6858000"/>
              <a:gd name="connsiteX283" fmla="*/ 9683696 w 12192000"/>
              <a:gd name="connsiteY283" fmla="*/ 5320058 h 6858000"/>
              <a:gd name="connsiteX284" fmla="*/ 9812706 w 12192000"/>
              <a:gd name="connsiteY284" fmla="*/ 5121266 h 6858000"/>
              <a:gd name="connsiteX285" fmla="*/ 9835575 w 12192000"/>
              <a:gd name="connsiteY285" fmla="*/ 5124198 h 6858000"/>
              <a:gd name="connsiteX286" fmla="*/ 9944647 w 12192000"/>
              <a:gd name="connsiteY286" fmla="*/ 5064384 h 6858000"/>
              <a:gd name="connsiteX287" fmla="*/ 9904185 w 12192000"/>
              <a:gd name="connsiteY287" fmla="*/ 4947103 h 6858000"/>
              <a:gd name="connsiteX288" fmla="*/ 9840560 w 12192000"/>
              <a:gd name="connsiteY288" fmla="*/ 4934642 h 6858000"/>
              <a:gd name="connsiteX289" fmla="*/ 9783971 w 12192000"/>
              <a:gd name="connsiteY289" fmla="*/ 4965282 h 6858000"/>
              <a:gd name="connsiteX290" fmla="*/ 9782212 w 12192000"/>
              <a:gd name="connsiteY290" fmla="*/ 5090773 h 6858000"/>
              <a:gd name="connsiteX291" fmla="*/ 9770484 w 12192000"/>
              <a:gd name="connsiteY291" fmla="*/ 5122439 h 6858000"/>
              <a:gd name="connsiteX292" fmla="*/ 9653202 w 12192000"/>
              <a:gd name="connsiteY292" fmla="*/ 5307157 h 6858000"/>
              <a:gd name="connsiteX293" fmla="*/ 9460860 w 12192000"/>
              <a:gd name="connsiteY293" fmla="*/ 5263177 h 6858000"/>
              <a:gd name="connsiteX294" fmla="*/ 9426262 w 12192000"/>
              <a:gd name="connsiteY294" fmla="*/ 5253795 h 6858000"/>
              <a:gd name="connsiteX295" fmla="*/ 9445614 w 12192000"/>
              <a:gd name="connsiteY295" fmla="*/ 5209228 h 6858000"/>
              <a:gd name="connsiteX296" fmla="*/ 9494872 w 12192000"/>
              <a:gd name="connsiteY296" fmla="*/ 5131822 h 6858000"/>
              <a:gd name="connsiteX297" fmla="*/ 9418052 w 12192000"/>
              <a:gd name="connsiteY297" fmla="*/ 5032132 h 6858000"/>
              <a:gd name="connsiteX298" fmla="*/ 9307807 w 12192000"/>
              <a:gd name="connsiteY298" fmla="*/ 5097223 h 6858000"/>
              <a:gd name="connsiteX299" fmla="*/ 9363516 w 12192000"/>
              <a:gd name="connsiteY299" fmla="*/ 5213919 h 6858000"/>
              <a:gd name="connsiteX300" fmla="*/ 9389318 w 12192000"/>
              <a:gd name="connsiteY300" fmla="*/ 5256140 h 6858000"/>
              <a:gd name="connsiteX301" fmla="*/ 9360584 w 12192000"/>
              <a:gd name="connsiteY301" fmla="*/ 5277251 h 6858000"/>
              <a:gd name="connsiteX302" fmla="*/ 9210463 w 12192000"/>
              <a:gd name="connsiteY302" fmla="*/ 5353484 h 6858000"/>
              <a:gd name="connsiteX303" fmla="*/ 9077935 w 12192000"/>
              <a:gd name="connsiteY303" fmla="*/ 5125958 h 6858000"/>
              <a:gd name="connsiteX304" fmla="*/ 9072658 w 12192000"/>
              <a:gd name="connsiteY304" fmla="*/ 5106606 h 6858000"/>
              <a:gd name="connsiteX305" fmla="*/ 9070898 w 12192000"/>
              <a:gd name="connsiteY305" fmla="*/ 4966455 h 6858000"/>
              <a:gd name="connsiteX306" fmla="*/ 8933092 w 12192000"/>
              <a:gd name="connsiteY306" fmla="*/ 4976423 h 6858000"/>
              <a:gd name="connsiteX307" fmla="*/ 8946579 w 12192000"/>
              <a:gd name="connsiteY307" fmla="*/ 5112470 h 6858000"/>
              <a:gd name="connsiteX308" fmla="*/ 9038059 w 12192000"/>
              <a:gd name="connsiteY308" fmla="*/ 5130649 h 6858000"/>
              <a:gd name="connsiteX309" fmla="*/ 9168242 w 12192000"/>
              <a:gd name="connsiteY309" fmla="*/ 5352897 h 6858000"/>
              <a:gd name="connsiteX310" fmla="*/ 9178211 w 12192000"/>
              <a:gd name="connsiteY310" fmla="*/ 5382218 h 6858000"/>
              <a:gd name="connsiteX311" fmla="*/ 9079695 w 12192000"/>
              <a:gd name="connsiteY311" fmla="*/ 5541134 h 6858000"/>
              <a:gd name="connsiteX312" fmla="*/ 8978832 w 12192000"/>
              <a:gd name="connsiteY312" fmla="*/ 5484252 h 6858000"/>
              <a:gd name="connsiteX313" fmla="*/ 8974727 w 12192000"/>
              <a:gd name="connsiteY313" fmla="*/ 5457278 h 6858000"/>
              <a:gd name="connsiteX314" fmla="*/ 8963586 w 12192000"/>
              <a:gd name="connsiteY314" fmla="*/ 5392187 h 6858000"/>
              <a:gd name="connsiteX315" fmla="*/ 8829298 w 12192000"/>
              <a:gd name="connsiteY315" fmla="*/ 5358761 h 6858000"/>
              <a:gd name="connsiteX316" fmla="*/ 8802910 w 12192000"/>
              <a:gd name="connsiteY316" fmla="*/ 5497153 h 6858000"/>
              <a:gd name="connsiteX317" fmla="*/ 8944234 w 12192000"/>
              <a:gd name="connsiteY317" fmla="*/ 5510641 h 6858000"/>
              <a:gd name="connsiteX318" fmla="*/ 9066794 w 12192000"/>
              <a:gd name="connsiteY318" fmla="*/ 5583356 h 6858000"/>
              <a:gd name="connsiteX319" fmla="*/ 9063275 w 12192000"/>
              <a:gd name="connsiteY319" fmla="*/ 5734649 h 6858000"/>
              <a:gd name="connsiteX320" fmla="*/ 9038059 w 12192000"/>
              <a:gd name="connsiteY320" fmla="*/ 5747550 h 6858000"/>
              <a:gd name="connsiteX321" fmla="*/ 8845131 w 12192000"/>
              <a:gd name="connsiteY321" fmla="*/ 5759864 h 6858000"/>
              <a:gd name="connsiteX322" fmla="*/ 8839267 w 12192000"/>
              <a:gd name="connsiteY322" fmla="*/ 5746377 h 6858000"/>
              <a:gd name="connsiteX323" fmla="*/ 8729022 w 12192000"/>
              <a:gd name="connsiteY323" fmla="*/ 5690668 h 6858000"/>
              <a:gd name="connsiteX324" fmla="*/ 8655721 w 12192000"/>
              <a:gd name="connsiteY324" fmla="*/ 5786839 h 6858000"/>
              <a:gd name="connsiteX325" fmla="*/ 8731368 w 12192000"/>
              <a:gd name="connsiteY325" fmla="*/ 5878319 h 6858000"/>
              <a:gd name="connsiteX326" fmla="*/ 8839267 w 12192000"/>
              <a:gd name="connsiteY326" fmla="*/ 5819092 h 6858000"/>
              <a:gd name="connsiteX327" fmla="*/ 8873865 w 12192000"/>
              <a:gd name="connsiteY327" fmla="*/ 5795635 h 6858000"/>
              <a:gd name="connsiteX328" fmla="*/ 8903185 w 12192000"/>
              <a:gd name="connsiteY328" fmla="*/ 5792703 h 6858000"/>
              <a:gd name="connsiteX329" fmla="*/ 9042164 w 12192000"/>
              <a:gd name="connsiteY329" fmla="*/ 5784493 h 6858000"/>
              <a:gd name="connsiteX330" fmla="*/ 9062688 w 12192000"/>
              <a:gd name="connsiteY330" fmla="*/ 5782148 h 6858000"/>
              <a:gd name="connsiteX331" fmla="*/ 9080867 w 12192000"/>
              <a:gd name="connsiteY331" fmla="*/ 5806191 h 6858000"/>
              <a:gd name="connsiteX332" fmla="*/ 9134817 w 12192000"/>
              <a:gd name="connsiteY332" fmla="*/ 5909985 h 6858000"/>
              <a:gd name="connsiteX333" fmla="*/ 9134817 w 12192000"/>
              <a:gd name="connsiteY333" fmla="*/ 5992668 h 6858000"/>
              <a:gd name="connsiteX334" fmla="*/ 9079108 w 12192000"/>
              <a:gd name="connsiteY334" fmla="*/ 6018470 h 6858000"/>
              <a:gd name="connsiteX335" fmla="*/ 8981178 w 12192000"/>
              <a:gd name="connsiteY335" fmla="*/ 6077111 h 6858000"/>
              <a:gd name="connsiteX336" fmla="*/ 9012844 w 12192000"/>
              <a:gd name="connsiteY336" fmla="*/ 6189701 h 6858000"/>
              <a:gd name="connsiteX337" fmla="*/ 9127780 w 12192000"/>
              <a:gd name="connsiteY337" fmla="*/ 6189701 h 6858000"/>
              <a:gd name="connsiteX338" fmla="*/ 9158273 w 12192000"/>
              <a:gd name="connsiteY338" fmla="*/ 6077697 h 6858000"/>
              <a:gd name="connsiteX339" fmla="*/ 9167069 w 12192000"/>
              <a:gd name="connsiteY339" fmla="*/ 6008501 h 6858000"/>
              <a:gd name="connsiteX340" fmla="*/ 9180557 w 12192000"/>
              <a:gd name="connsiteY340" fmla="*/ 5989150 h 6858000"/>
              <a:gd name="connsiteX341" fmla="*/ 9207532 w 12192000"/>
              <a:gd name="connsiteY341" fmla="*/ 5986218 h 6858000"/>
              <a:gd name="connsiteX342" fmla="*/ 9354720 w 12192000"/>
              <a:gd name="connsiteY342" fmla="*/ 6063037 h 6858000"/>
              <a:gd name="connsiteX343" fmla="*/ 9372312 w 12192000"/>
              <a:gd name="connsiteY343" fmla="*/ 6079457 h 6858000"/>
              <a:gd name="connsiteX344" fmla="*/ 9369967 w 12192000"/>
              <a:gd name="connsiteY344" fmla="*/ 6094117 h 6858000"/>
              <a:gd name="connsiteX345" fmla="*/ 9344751 w 12192000"/>
              <a:gd name="connsiteY345" fmla="*/ 6298187 h 6858000"/>
              <a:gd name="connsiteX346" fmla="*/ 9321295 w 12192000"/>
              <a:gd name="connsiteY346" fmla="*/ 6311674 h 6858000"/>
              <a:gd name="connsiteX347" fmla="*/ 9270864 w 12192000"/>
              <a:gd name="connsiteY347" fmla="*/ 6345099 h 6858000"/>
              <a:gd name="connsiteX348" fmla="*/ 9293147 w 12192000"/>
              <a:gd name="connsiteY348" fmla="*/ 6484078 h 6858000"/>
              <a:gd name="connsiteX349" fmla="*/ 9317015 w 12192000"/>
              <a:gd name="connsiteY349" fmla="*/ 6493620 h 6858000"/>
              <a:gd name="connsiteX350" fmla="*/ 9155689 w 12192000"/>
              <a:gd name="connsiteY350" fmla="*/ 6858000 h 6858000"/>
              <a:gd name="connsiteX351" fmla="*/ 0 w 12192000"/>
              <a:gd name="connsiteY351" fmla="*/ 6858000 h 6858000"/>
              <a:gd name="connsiteX352" fmla="*/ 552112 w 12192000"/>
              <a:gd name="connsiteY352" fmla="*/ 5610966 h 6858000"/>
              <a:gd name="connsiteX353" fmla="*/ 550885 w 12192000"/>
              <a:gd name="connsiteY353" fmla="*/ 5621088 h 6858000"/>
              <a:gd name="connsiteX354" fmla="*/ 550213 w 12192000"/>
              <a:gd name="connsiteY354" fmla="*/ 5631177 h 6858000"/>
              <a:gd name="connsiteX355" fmla="*/ 548195 w 12192000"/>
              <a:gd name="connsiteY355" fmla="*/ 5643284 h 6858000"/>
              <a:gd name="connsiteX356" fmla="*/ 546177 w 12192000"/>
              <a:gd name="connsiteY356" fmla="*/ 5656737 h 6858000"/>
              <a:gd name="connsiteX357" fmla="*/ 547523 w 12192000"/>
              <a:gd name="connsiteY357" fmla="*/ 5779155 h 6858000"/>
              <a:gd name="connsiteX358" fmla="*/ 546850 w 12192000"/>
              <a:gd name="connsiteY358" fmla="*/ 5845072 h 6858000"/>
              <a:gd name="connsiteX359" fmla="*/ 545505 w 12192000"/>
              <a:gd name="connsiteY359" fmla="*/ 5863233 h 6858000"/>
              <a:gd name="connsiteX360" fmla="*/ 509855 w 12192000"/>
              <a:gd name="connsiteY360" fmla="*/ 6005157 h 6858000"/>
              <a:gd name="connsiteX361" fmla="*/ 517255 w 12192000"/>
              <a:gd name="connsiteY361" fmla="*/ 6112777 h 6858000"/>
              <a:gd name="connsiteX362" fmla="*/ 570392 w 12192000"/>
              <a:gd name="connsiteY362" fmla="*/ 6164569 h 6858000"/>
              <a:gd name="connsiteX363" fmla="*/ 606714 w 12192000"/>
              <a:gd name="connsiteY363" fmla="*/ 6152462 h 6858000"/>
              <a:gd name="connsiteX364" fmla="*/ 688101 w 12192000"/>
              <a:gd name="connsiteY364" fmla="*/ 6120848 h 6858000"/>
              <a:gd name="connsiteX365" fmla="*/ 899979 w 12192000"/>
              <a:gd name="connsiteY365" fmla="*/ 6040134 h 6858000"/>
              <a:gd name="connsiteX366" fmla="*/ 904015 w 12192000"/>
              <a:gd name="connsiteY366" fmla="*/ 6052240 h 6858000"/>
              <a:gd name="connsiteX367" fmla="*/ 929574 w 12192000"/>
              <a:gd name="connsiteY367" fmla="*/ 6040134 h 6858000"/>
              <a:gd name="connsiteX368" fmla="*/ 933610 w 12192000"/>
              <a:gd name="connsiteY368" fmla="*/ 6013901 h 6858000"/>
              <a:gd name="connsiteX369" fmla="*/ 898634 w 12192000"/>
              <a:gd name="connsiteY369" fmla="*/ 5927805 h 6858000"/>
              <a:gd name="connsiteX370" fmla="*/ 901324 w 12192000"/>
              <a:gd name="connsiteY370" fmla="*/ 5878703 h 6858000"/>
              <a:gd name="connsiteX371" fmla="*/ 910741 w 12192000"/>
              <a:gd name="connsiteY371" fmla="*/ 5873322 h 6858000"/>
              <a:gd name="connsiteX372" fmla="*/ 944372 w 12192000"/>
              <a:gd name="connsiteY372" fmla="*/ 5863233 h 6858000"/>
              <a:gd name="connsiteX373" fmla="*/ 1084279 w 12192000"/>
              <a:gd name="connsiteY373" fmla="*/ 5741488 h 6858000"/>
              <a:gd name="connsiteX374" fmla="*/ 1095713 w 12192000"/>
              <a:gd name="connsiteY374" fmla="*/ 5717273 h 6858000"/>
              <a:gd name="connsiteX375" fmla="*/ 1097058 w 12192000"/>
              <a:gd name="connsiteY375" fmla="*/ 5711892 h 6858000"/>
              <a:gd name="connsiteX376" fmla="*/ 1092350 w 12192000"/>
              <a:gd name="connsiteY376" fmla="*/ 5686332 h 6858000"/>
              <a:gd name="connsiteX377" fmla="*/ 1044594 w 12192000"/>
              <a:gd name="connsiteY377" fmla="*/ 5644629 h 6858000"/>
              <a:gd name="connsiteX378" fmla="*/ 1037195 w 12192000"/>
              <a:gd name="connsiteY378" fmla="*/ 5624450 h 6858000"/>
              <a:gd name="connsiteX379" fmla="*/ 1058046 w 12192000"/>
              <a:gd name="connsiteY379" fmla="*/ 5511449 h 6858000"/>
              <a:gd name="connsiteX380" fmla="*/ 1093695 w 12192000"/>
              <a:gd name="connsiteY380" fmla="*/ 5343966 h 6858000"/>
              <a:gd name="connsiteX381" fmla="*/ 1226203 w 12192000"/>
              <a:gd name="connsiteY381" fmla="*/ 4793084 h 6858000"/>
              <a:gd name="connsiteX382" fmla="*/ 1273287 w 12192000"/>
              <a:gd name="connsiteY382" fmla="*/ 4351169 h 6858000"/>
              <a:gd name="connsiteX383" fmla="*/ 1305774 w 12192000"/>
              <a:gd name="connsiteY383" fmla="*/ 3908700 h 6858000"/>
              <a:gd name="connsiteX384" fmla="*/ 1319097 w 12192000"/>
              <a:gd name="connsiteY384" fmla="*/ 3878607 h 6858000"/>
              <a:gd name="connsiteX385" fmla="*/ 1319698 w 12192000"/>
              <a:gd name="connsiteY385" fmla="*/ 3878312 h 6858000"/>
              <a:gd name="connsiteX386" fmla="*/ 1388306 w 12192000"/>
              <a:gd name="connsiteY386" fmla="*/ 3861497 h 6858000"/>
              <a:gd name="connsiteX387" fmla="*/ 1390324 w 12192000"/>
              <a:gd name="connsiteY387" fmla="*/ 3831229 h 6858000"/>
              <a:gd name="connsiteX388" fmla="*/ 1390324 w 12192000"/>
              <a:gd name="connsiteY388" fmla="*/ 3823157 h 6858000"/>
              <a:gd name="connsiteX389" fmla="*/ 1383847 w 12192000"/>
              <a:gd name="connsiteY389" fmla="*/ 37323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</a:cxnLst>
            <a:rect l="l" t="t" r="r" b="b"/>
            <a:pathLst>
              <a:path w="12192000" h="6858000">
                <a:moveTo>
                  <a:pt x="9392433" y="6323276"/>
                </a:moveTo>
                <a:lnTo>
                  <a:pt x="9416431" y="6339923"/>
                </a:lnTo>
                <a:cubicBezTo>
                  <a:pt x="9445650" y="6370132"/>
                  <a:pt x="9452357" y="6413123"/>
                  <a:pt x="9430367" y="6451826"/>
                </a:cubicBezTo>
                <a:cubicBezTo>
                  <a:pt x="9409696" y="6487890"/>
                  <a:pt x="9368904" y="6505482"/>
                  <a:pt x="9330256" y="6498913"/>
                </a:cubicBezTo>
                <a:lnTo>
                  <a:pt x="9317015" y="6493620"/>
                </a:lnTo>
                <a:close/>
                <a:moveTo>
                  <a:pt x="9408670" y="6074766"/>
                </a:moveTo>
                <a:cubicBezTo>
                  <a:pt x="9427875" y="6076965"/>
                  <a:pt x="9446970" y="6078101"/>
                  <a:pt x="9465918" y="6078055"/>
                </a:cubicBezTo>
                <a:lnTo>
                  <a:pt x="9502082" y="6075615"/>
                </a:lnTo>
                <a:lnTo>
                  <a:pt x="9392433" y="6323276"/>
                </a:lnTo>
                <a:lnTo>
                  <a:pt x="9379936" y="6314606"/>
                </a:lnTo>
                <a:cubicBezTo>
                  <a:pt x="9389318" y="6234855"/>
                  <a:pt x="9399287" y="6154517"/>
                  <a:pt x="9408670" y="6074766"/>
                </a:cubicBezTo>
                <a:close/>
                <a:moveTo>
                  <a:pt x="9402806" y="5850170"/>
                </a:moveTo>
                <a:cubicBezTo>
                  <a:pt x="9437990" y="5850757"/>
                  <a:pt x="9470830" y="5883009"/>
                  <a:pt x="9470243" y="5917607"/>
                </a:cubicBezTo>
                <a:cubicBezTo>
                  <a:pt x="9469070" y="5955724"/>
                  <a:pt x="9440336" y="5983285"/>
                  <a:pt x="9402219" y="5983871"/>
                </a:cubicBezTo>
                <a:cubicBezTo>
                  <a:pt x="9364689" y="5984457"/>
                  <a:pt x="9336542" y="5956310"/>
                  <a:pt x="9336542" y="5917021"/>
                </a:cubicBezTo>
                <a:cubicBezTo>
                  <a:pt x="9336542" y="5879491"/>
                  <a:pt x="9365862" y="5849584"/>
                  <a:pt x="9402806" y="5850170"/>
                </a:cubicBezTo>
                <a:close/>
                <a:moveTo>
                  <a:pt x="9561136" y="5711778"/>
                </a:moveTo>
                <a:cubicBezTo>
                  <a:pt x="9579315" y="5711191"/>
                  <a:pt x="9591043" y="5722333"/>
                  <a:pt x="9591043" y="5740512"/>
                </a:cubicBezTo>
                <a:cubicBezTo>
                  <a:pt x="9591629" y="5758691"/>
                  <a:pt x="9579315" y="5768073"/>
                  <a:pt x="9562895" y="5770419"/>
                </a:cubicBezTo>
                <a:cubicBezTo>
                  <a:pt x="9544130" y="5767487"/>
                  <a:pt x="9532402" y="5758104"/>
                  <a:pt x="9532988" y="5739339"/>
                </a:cubicBezTo>
                <a:cubicBezTo>
                  <a:pt x="9533575" y="5722920"/>
                  <a:pt x="9544130" y="5711778"/>
                  <a:pt x="9561136" y="5711778"/>
                </a:cubicBezTo>
                <a:close/>
                <a:moveTo>
                  <a:pt x="9215741" y="5662520"/>
                </a:moveTo>
                <a:cubicBezTo>
                  <a:pt x="9240957" y="5663106"/>
                  <a:pt x="9259722" y="5683044"/>
                  <a:pt x="9259722" y="5708260"/>
                </a:cubicBezTo>
                <a:cubicBezTo>
                  <a:pt x="9259722" y="5733476"/>
                  <a:pt x="9240957" y="5753413"/>
                  <a:pt x="9216914" y="5754000"/>
                </a:cubicBezTo>
                <a:cubicBezTo>
                  <a:pt x="9192871" y="5754586"/>
                  <a:pt x="9172933" y="5735234"/>
                  <a:pt x="9171760" y="5710019"/>
                </a:cubicBezTo>
                <a:cubicBezTo>
                  <a:pt x="9171174" y="5683631"/>
                  <a:pt x="9190526" y="5662520"/>
                  <a:pt x="9215741" y="5662520"/>
                </a:cubicBezTo>
                <a:close/>
                <a:moveTo>
                  <a:pt x="9774003" y="5588632"/>
                </a:moveTo>
                <a:cubicBezTo>
                  <a:pt x="9752892" y="5588632"/>
                  <a:pt x="9738818" y="5602706"/>
                  <a:pt x="9738818" y="5623817"/>
                </a:cubicBezTo>
                <a:cubicBezTo>
                  <a:pt x="9738818" y="5644342"/>
                  <a:pt x="9752892" y="5654310"/>
                  <a:pt x="9772243" y="5655483"/>
                </a:cubicBezTo>
                <a:cubicBezTo>
                  <a:pt x="9793354" y="5654896"/>
                  <a:pt x="9805083" y="5644342"/>
                  <a:pt x="9805669" y="5622644"/>
                </a:cubicBezTo>
                <a:cubicBezTo>
                  <a:pt x="9805669" y="5602120"/>
                  <a:pt x="9794527" y="5588632"/>
                  <a:pt x="9774003" y="5588632"/>
                </a:cubicBezTo>
                <a:close/>
                <a:moveTo>
                  <a:pt x="9245062" y="5447895"/>
                </a:moveTo>
                <a:cubicBezTo>
                  <a:pt x="9267345" y="5449654"/>
                  <a:pt x="9278487" y="5464314"/>
                  <a:pt x="9281419" y="5483666"/>
                </a:cubicBezTo>
                <a:cubicBezTo>
                  <a:pt x="9281419" y="5505949"/>
                  <a:pt x="9263241" y="5524714"/>
                  <a:pt x="9243889" y="5522955"/>
                </a:cubicBezTo>
                <a:cubicBezTo>
                  <a:pt x="9221605" y="5521196"/>
                  <a:pt x="9208704" y="5507122"/>
                  <a:pt x="9208118" y="5484252"/>
                </a:cubicBezTo>
                <a:cubicBezTo>
                  <a:pt x="9207532" y="5463141"/>
                  <a:pt x="9224538" y="5446136"/>
                  <a:pt x="9245062" y="5447895"/>
                </a:cubicBezTo>
                <a:close/>
                <a:moveTo>
                  <a:pt x="9459687" y="5392186"/>
                </a:moveTo>
                <a:cubicBezTo>
                  <a:pt x="9503082" y="5392772"/>
                  <a:pt x="9536507" y="5427371"/>
                  <a:pt x="9535921" y="5471938"/>
                </a:cubicBezTo>
                <a:cubicBezTo>
                  <a:pt x="9535334" y="5515918"/>
                  <a:pt x="9500736" y="5549343"/>
                  <a:pt x="9456169" y="5548757"/>
                </a:cubicBezTo>
                <a:cubicBezTo>
                  <a:pt x="9414534" y="5548171"/>
                  <a:pt x="9382282" y="5512400"/>
                  <a:pt x="9383454" y="5468419"/>
                </a:cubicBezTo>
                <a:cubicBezTo>
                  <a:pt x="9384627" y="5425025"/>
                  <a:pt x="9417466" y="5392186"/>
                  <a:pt x="9459687" y="5392186"/>
                </a:cubicBezTo>
                <a:close/>
                <a:moveTo>
                  <a:pt x="10051960" y="5366971"/>
                </a:moveTo>
                <a:cubicBezTo>
                  <a:pt x="10095355" y="5363452"/>
                  <a:pt x="10137576" y="5392773"/>
                  <a:pt x="10149890" y="5434994"/>
                </a:cubicBezTo>
                <a:cubicBezTo>
                  <a:pt x="10162791" y="5479561"/>
                  <a:pt x="10143440" y="5525888"/>
                  <a:pt x="10103564" y="5547585"/>
                </a:cubicBezTo>
                <a:cubicBezTo>
                  <a:pt x="10062516" y="5569282"/>
                  <a:pt x="10015603" y="5560486"/>
                  <a:pt x="9983937" y="5524715"/>
                </a:cubicBezTo>
                <a:cubicBezTo>
                  <a:pt x="9978073" y="5518264"/>
                  <a:pt x="9974554" y="5509468"/>
                  <a:pt x="9965172" y="5507123"/>
                </a:cubicBezTo>
                <a:cubicBezTo>
                  <a:pt x="9930574" y="5521783"/>
                  <a:pt x="9894803" y="5531752"/>
                  <a:pt x="9858446" y="5540548"/>
                </a:cubicBezTo>
                <a:cubicBezTo>
                  <a:pt x="9851995" y="5548171"/>
                  <a:pt x="9857273" y="5555794"/>
                  <a:pt x="9859032" y="5562831"/>
                </a:cubicBezTo>
                <a:cubicBezTo>
                  <a:pt x="9873692" y="5616781"/>
                  <a:pt x="9876038" y="5671903"/>
                  <a:pt x="9869587" y="5727612"/>
                </a:cubicBezTo>
                <a:cubicBezTo>
                  <a:pt x="9868414" y="5736995"/>
                  <a:pt x="9865482" y="5746963"/>
                  <a:pt x="9875451" y="5754000"/>
                </a:cubicBezTo>
                <a:cubicBezTo>
                  <a:pt x="9943474" y="5792117"/>
                  <a:pt x="10003875" y="5840202"/>
                  <a:pt x="10068380" y="5883010"/>
                </a:cubicBezTo>
                <a:cubicBezTo>
                  <a:pt x="10080694" y="5890633"/>
                  <a:pt x="10093009" y="5898256"/>
                  <a:pt x="10105323" y="5905880"/>
                </a:cubicBezTo>
                <a:cubicBezTo>
                  <a:pt x="10137576" y="5879491"/>
                  <a:pt x="10173347" y="5873627"/>
                  <a:pt x="10211464" y="5891806"/>
                </a:cubicBezTo>
                <a:cubicBezTo>
                  <a:pt x="10246062" y="5908226"/>
                  <a:pt x="10264240" y="5936959"/>
                  <a:pt x="10265413" y="5975076"/>
                </a:cubicBezTo>
                <a:cubicBezTo>
                  <a:pt x="10266586" y="6030199"/>
                  <a:pt x="10222606" y="6074179"/>
                  <a:pt x="10168069" y="6073593"/>
                </a:cubicBezTo>
                <a:cubicBezTo>
                  <a:pt x="10112360" y="6073006"/>
                  <a:pt x="10070139" y="6025507"/>
                  <a:pt x="10074244" y="5969212"/>
                </a:cubicBezTo>
                <a:cubicBezTo>
                  <a:pt x="10074830" y="5956897"/>
                  <a:pt x="10083626" y="5945169"/>
                  <a:pt x="10077176" y="5932268"/>
                </a:cubicBezTo>
                <a:cubicBezTo>
                  <a:pt x="10013257" y="5888288"/>
                  <a:pt x="9949338" y="5844307"/>
                  <a:pt x="9884834" y="5800913"/>
                </a:cubicBezTo>
                <a:cubicBezTo>
                  <a:pt x="9876038" y="5795049"/>
                  <a:pt x="9868414" y="5782734"/>
                  <a:pt x="9854340" y="5790357"/>
                </a:cubicBezTo>
                <a:cubicBezTo>
                  <a:pt x="9825020" y="5891806"/>
                  <a:pt x="9762274" y="5967453"/>
                  <a:pt x="9671967" y="6021402"/>
                </a:cubicBezTo>
                <a:cubicBezTo>
                  <a:pt x="9700115" y="6066556"/>
                  <a:pt x="9738231" y="6102913"/>
                  <a:pt x="9770484" y="6144548"/>
                </a:cubicBezTo>
                <a:cubicBezTo>
                  <a:pt x="9778107" y="6154517"/>
                  <a:pt x="9786317" y="6164486"/>
                  <a:pt x="9793940" y="6174455"/>
                </a:cubicBezTo>
                <a:cubicBezTo>
                  <a:pt x="9805082" y="6172109"/>
                  <a:pt x="9816224" y="6169764"/>
                  <a:pt x="9827952" y="6168004"/>
                </a:cubicBezTo>
                <a:cubicBezTo>
                  <a:pt x="9874278" y="6161554"/>
                  <a:pt x="9915327" y="6185596"/>
                  <a:pt x="9931746" y="6226645"/>
                </a:cubicBezTo>
                <a:cubicBezTo>
                  <a:pt x="9948166" y="6267693"/>
                  <a:pt x="9934679" y="6315193"/>
                  <a:pt x="9898321" y="6340995"/>
                </a:cubicBezTo>
                <a:cubicBezTo>
                  <a:pt x="9862550" y="6366797"/>
                  <a:pt x="9812706" y="6364451"/>
                  <a:pt x="9779280" y="6335131"/>
                </a:cubicBezTo>
                <a:cubicBezTo>
                  <a:pt x="9746441" y="6305810"/>
                  <a:pt x="9737645" y="6258311"/>
                  <a:pt x="9758169" y="6217849"/>
                </a:cubicBezTo>
                <a:cubicBezTo>
                  <a:pt x="9760515" y="6212571"/>
                  <a:pt x="9764620" y="6207880"/>
                  <a:pt x="9767552" y="6203189"/>
                </a:cubicBezTo>
                <a:cubicBezTo>
                  <a:pt x="9725330" y="6146893"/>
                  <a:pt x="9681936" y="6091771"/>
                  <a:pt x="9631505" y="6042513"/>
                </a:cubicBezTo>
                <a:cubicBezTo>
                  <a:pt x="9596027" y="6058933"/>
                  <a:pt x="9559523" y="6069195"/>
                  <a:pt x="9522287" y="6074252"/>
                </a:cubicBezTo>
                <a:lnTo>
                  <a:pt x="9502082" y="6075615"/>
                </a:lnTo>
                <a:lnTo>
                  <a:pt x="9789793" y="5425774"/>
                </a:lnTo>
                <a:lnTo>
                  <a:pt x="9836162" y="5503604"/>
                </a:lnTo>
                <a:cubicBezTo>
                  <a:pt x="9861377" y="5510054"/>
                  <a:pt x="9881902" y="5493635"/>
                  <a:pt x="9905358" y="5488944"/>
                </a:cubicBezTo>
                <a:cubicBezTo>
                  <a:pt x="9919432" y="5486012"/>
                  <a:pt x="9932919" y="5481321"/>
                  <a:pt x="9946993" y="5477802"/>
                </a:cubicBezTo>
                <a:cubicBezTo>
                  <a:pt x="9961653" y="5473697"/>
                  <a:pt x="9961653" y="5461383"/>
                  <a:pt x="9963412" y="5449655"/>
                </a:cubicBezTo>
                <a:cubicBezTo>
                  <a:pt x="9971036" y="5402742"/>
                  <a:pt x="10006220" y="5369903"/>
                  <a:pt x="10051960" y="5366971"/>
                </a:cubicBezTo>
                <a:close/>
                <a:moveTo>
                  <a:pt x="10479589" y="4475676"/>
                </a:moveTo>
                <a:cubicBezTo>
                  <a:pt x="10447506" y="4475166"/>
                  <a:pt x="10422043" y="4501138"/>
                  <a:pt x="10422043" y="4533730"/>
                </a:cubicBezTo>
                <a:cubicBezTo>
                  <a:pt x="10422043" y="4567850"/>
                  <a:pt x="10446487" y="4592294"/>
                  <a:pt x="10479079" y="4591785"/>
                </a:cubicBezTo>
                <a:cubicBezTo>
                  <a:pt x="10512181" y="4591276"/>
                  <a:pt x="10537134" y="4567341"/>
                  <a:pt x="10538153" y="4534239"/>
                </a:cubicBezTo>
                <a:cubicBezTo>
                  <a:pt x="10538662" y="4504194"/>
                  <a:pt x="10510144" y="4476185"/>
                  <a:pt x="10479589" y="4475676"/>
                </a:cubicBezTo>
                <a:close/>
                <a:moveTo>
                  <a:pt x="10617086" y="4355492"/>
                </a:moveTo>
                <a:cubicBezTo>
                  <a:pt x="10602318" y="4355492"/>
                  <a:pt x="10593152" y="4365168"/>
                  <a:pt x="10592642" y="4379427"/>
                </a:cubicBezTo>
                <a:cubicBezTo>
                  <a:pt x="10592133" y="4395723"/>
                  <a:pt x="10602318" y="4403871"/>
                  <a:pt x="10618614" y="4406418"/>
                </a:cubicBezTo>
                <a:cubicBezTo>
                  <a:pt x="10632874" y="4404381"/>
                  <a:pt x="10643568" y="4396233"/>
                  <a:pt x="10643059" y="4380445"/>
                </a:cubicBezTo>
                <a:cubicBezTo>
                  <a:pt x="10643059" y="4364659"/>
                  <a:pt x="10632874" y="4354983"/>
                  <a:pt x="10617086" y="4355492"/>
                </a:cubicBezTo>
                <a:close/>
                <a:moveTo>
                  <a:pt x="10317137" y="4312715"/>
                </a:moveTo>
                <a:cubicBezTo>
                  <a:pt x="10295239" y="4312715"/>
                  <a:pt x="10278434" y="4331048"/>
                  <a:pt x="10278943" y="4353965"/>
                </a:cubicBezTo>
                <a:cubicBezTo>
                  <a:pt x="10279962" y="4375862"/>
                  <a:pt x="10297276" y="4392668"/>
                  <a:pt x="10318156" y="4392159"/>
                </a:cubicBezTo>
                <a:cubicBezTo>
                  <a:pt x="10339035" y="4391650"/>
                  <a:pt x="10355331" y="4374335"/>
                  <a:pt x="10355331" y="4352437"/>
                </a:cubicBezTo>
                <a:cubicBezTo>
                  <a:pt x="10355331" y="4330539"/>
                  <a:pt x="10339035" y="4313224"/>
                  <a:pt x="10317137" y="4312715"/>
                </a:cubicBezTo>
                <a:close/>
                <a:moveTo>
                  <a:pt x="10801945" y="4248550"/>
                </a:moveTo>
                <a:cubicBezTo>
                  <a:pt x="10783612" y="4248550"/>
                  <a:pt x="10771390" y="4260772"/>
                  <a:pt x="10771390" y="4279105"/>
                </a:cubicBezTo>
                <a:cubicBezTo>
                  <a:pt x="10771390" y="4296929"/>
                  <a:pt x="10783612" y="4305586"/>
                  <a:pt x="10800417" y="4306604"/>
                </a:cubicBezTo>
                <a:cubicBezTo>
                  <a:pt x="10818751" y="4306095"/>
                  <a:pt x="10828936" y="4296929"/>
                  <a:pt x="10829445" y="4278086"/>
                </a:cubicBezTo>
                <a:cubicBezTo>
                  <a:pt x="10829445" y="4260262"/>
                  <a:pt x="10819769" y="4248550"/>
                  <a:pt x="10801945" y="4248550"/>
                </a:cubicBezTo>
                <a:close/>
                <a:moveTo>
                  <a:pt x="10342600" y="4126329"/>
                </a:moveTo>
                <a:lnTo>
                  <a:pt x="10361413" y="4134678"/>
                </a:lnTo>
                <a:lnTo>
                  <a:pt x="10337118" y="4189552"/>
                </a:lnTo>
                <a:lnTo>
                  <a:pt x="10318983" y="4181583"/>
                </a:lnTo>
                <a:cubicBezTo>
                  <a:pt x="10313700" y="4175854"/>
                  <a:pt x="10310771" y="4167834"/>
                  <a:pt x="10310517" y="4157903"/>
                </a:cubicBezTo>
                <a:cubicBezTo>
                  <a:pt x="10310008" y="4139570"/>
                  <a:pt x="10324776" y="4124802"/>
                  <a:pt x="10342600" y="4126329"/>
                </a:cubicBezTo>
                <a:close/>
                <a:moveTo>
                  <a:pt x="10528986" y="4077951"/>
                </a:moveTo>
                <a:cubicBezTo>
                  <a:pt x="10492320" y="4077951"/>
                  <a:pt x="10463802" y="4106469"/>
                  <a:pt x="10462783" y="4144153"/>
                </a:cubicBezTo>
                <a:cubicBezTo>
                  <a:pt x="10461765" y="4182347"/>
                  <a:pt x="10489774" y="4213412"/>
                  <a:pt x="10525931" y="4213921"/>
                </a:cubicBezTo>
                <a:cubicBezTo>
                  <a:pt x="10564634" y="4214430"/>
                  <a:pt x="10594680" y="4185402"/>
                  <a:pt x="10595189" y="4147209"/>
                </a:cubicBezTo>
                <a:cubicBezTo>
                  <a:pt x="10595698" y="4108506"/>
                  <a:pt x="10566671" y="4078460"/>
                  <a:pt x="10528986" y="4077951"/>
                </a:cubicBezTo>
                <a:close/>
                <a:moveTo>
                  <a:pt x="10859745" y="3680608"/>
                </a:moveTo>
                <a:cubicBezTo>
                  <a:pt x="10878206" y="3677807"/>
                  <a:pt x="10897684" y="3681244"/>
                  <a:pt x="10914999" y="3691429"/>
                </a:cubicBezTo>
                <a:cubicBezTo>
                  <a:pt x="10949628" y="3712309"/>
                  <a:pt x="10964906" y="3755086"/>
                  <a:pt x="10950137" y="3793279"/>
                </a:cubicBezTo>
                <a:cubicBezTo>
                  <a:pt x="10935369" y="3830964"/>
                  <a:pt x="10897175" y="3851844"/>
                  <a:pt x="10855416" y="3845223"/>
                </a:cubicBezTo>
                <a:cubicBezTo>
                  <a:pt x="10848796" y="3844205"/>
                  <a:pt x="10842176" y="3843696"/>
                  <a:pt x="10835556" y="3842677"/>
                </a:cubicBezTo>
                <a:cubicBezTo>
                  <a:pt x="10800927" y="3902259"/>
                  <a:pt x="10763751" y="3959805"/>
                  <a:pt x="10723520" y="4015313"/>
                </a:cubicBezTo>
                <a:cubicBezTo>
                  <a:pt x="10726066" y="4026008"/>
                  <a:pt x="10736251" y="4028554"/>
                  <a:pt x="10743381" y="4034156"/>
                </a:cubicBezTo>
                <a:cubicBezTo>
                  <a:pt x="10792779" y="4071331"/>
                  <a:pt x="10832500" y="4116654"/>
                  <a:pt x="10855926" y="4174709"/>
                </a:cubicBezTo>
                <a:cubicBezTo>
                  <a:pt x="10877823" y="4180310"/>
                  <a:pt x="10895648" y="4166051"/>
                  <a:pt x="10916018" y="4161977"/>
                </a:cubicBezTo>
                <a:cubicBezTo>
                  <a:pt x="10928240" y="4159431"/>
                  <a:pt x="10939952" y="4155357"/>
                  <a:pt x="10952174" y="4152302"/>
                </a:cubicBezTo>
                <a:cubicBezTo>
                  <a:pt x="10964906" y="4148737"/>
                  <a:pt x="10964906" y="4138043"/>
                  <a:pt x="10966433" y="4127858"/>
                </a:cubicBezTo>
                <a:cubicBezTo>
                  <a:pt x="10973054" y="4087118"/>
                  <a:pt x="11003609" y="4058600"/>
                  <a:pt x="11043330" y="4056053"/>
                </a:cubicBezTo>
                <a:cubicBezTo>
                  <a:pt x="11081015" y="4052998"/>
                  <a:pt x="11117681" y="4078460"/>
                  <a:pt x="11128375" y="4115126"/>
                </a:cubicBezTo>
                <a:cubicBezTo>
                  <a:pt x="11139579" y="4153829"/>
                  <a:pt x="11122774" y="4194060"/>
                  <a:pt x="11088145" y="4212903"/>
                </a:cubicBezTo>
                <a:cubicBezTo>
                  <a:pt x="11052497" y="4231745"/>
                  <a:pt x="11011757" y="4224106"/>
                  <a:pt x="10984257" y="4193042"/>
                </a:cubicBezTo>
                <a:cubicBezTo>
                  <a:pt x="10979165" y="4187440"/>
                  <a:pt x="10976109" y="4179801"/>
                  <a:pt x="10967961" y="4177764"/>
                </a:cubicBezTo>
                <a:cubicBezTo>
                  <a:pt x="10937915" y="4190495"/>
                  <a:pt x="10906851" y="4199153"/>
                  <a:pt x="10875277" y="4206792"/>
                </a:cubicBezTo>
                <a:cubicBezTo>
                  <a:pt x="10869675" y="4213412"/>
                  <a:pt x="10874259" y="4220032"/>
                  <a:pt x="10875786" y="4226143"/>
                </a:cubicBezTo>
                <a:cubicBezTo>
                  <a:pt x="10888518" y="4272994"/>
                  <a:pt x="10890555" y="4320864"/>
                  <a:pt x="10884953" y="4369243"/>
                </a:cubicBezTo>
                <a:cubicBezTo>
                  <a:pt x="10883934" y="4377391"/>
                  <a:pt x="10881388" y="4386048"/>
                  <a:pt x="10890045" y="4392159"/>
                </a:cubicBezTo>
                <a:cubicBezTo>
                  <a:pt x="10949119" y="4425261"/>
                  <a:pt x="11001572" y="4467019"/>
                  <a:pt x="11057590" y="4504194"/>
                </a:cubicBezTo>
                <a:cubicBezTo>
                  <a:pt x="11068284" y="4510815"/>
                  <a:pt x="11078978" y="4517435"/>
                  <a:pt x="11089672" y="4524055"/>
                </a:cubicBezTo>
                <a:cubicBezTo>
                  <a:pt x="11117681" y="4501139"/>
                  <a:pt x="11148745" y="4496046"/>
                  <a:pt x="11181847" y="4511833"/>
                </a:cubicBezTo>
                <a:cubicBezTo>
                  <a:pt x="11211893" y="4526092"/>
                  <a:pt x="11227680" y="4551045"/>
                  <a:pt x="11228698" y="4584147"/>
                </a:cubicBezTo>
                <a:cubicBezTo>
                  <a:pt x="11229717" y="4632017"/>
                  <a:pt x="11191523" y="4670210"/>
                  <a:pt x="11144162" y="4669701"/>
                </a:cubicBezTo>
                <a:cubicBezTo>
                  <a:pt x="11095783" y="4669192"/>
                  <a:pt x="11059117" y="4627943"/>
                  <a:pt x="11062682" y="4579055"/>
                </a:cubicBezTo>
                <a:cubicBezTo>
                  <a:pt x="11063191" y="4568360"/>
                  <a:pt x="11070830" y="4558175"/>
                  <a:pt x="11065228" y="4546971"/>
                </a:cubicBezTo>
                <a:cubicBezTo>
                  <a:pt x="11009720" y="4508778"/>
                  <a:pt x="10954211" y="4470584"/>
                  <a:pt x="10898194" y="4432899"/>
                </a:cubicBezTo>
                <a:cubicBezTo>
                  <a:pt x="10890555" y="4427807"/>
                  <a:pt x="10883934" y="4417113"/>
                  <a:pt x="10871712" y="4423733"/>
                </a:cubicBezTo>
                <a:cubicBezTo>
                  <a:pt x="10846250" y="4511833"/>
                  <a:pt x="10791760" y="4577527"/>
                  <a:pt x="10713335" y="4624378"/>
                </a:cubicBezTo>
                <a:cubicBezTo>
                  <a:pt x="10737779" y="4663590"/>
                  <a:pt x="10770880" y="4695164"/>
                  <a:pt x="10798890" y="4731320"/>
                </a:cubicBezTo>
                <a:cubicBezTo>
                  <a:pt x="10805510" y="4739978"/>
                  <a:pt x="10812639" y="4748635"/>
                  <a:pt x="10819260" y="4757292"/>
                </a:cubicBezTo>
                <a:cubicBezTo>
                  <a:pt x="10828935" y="4755255"/>
                  <a:pt x="10838611" y="4753218"/>
                  <a:pt x="10848796" y="4751690"/>
                </a:cubicBezTo>
                <a:cubicBezTo>
                  <a:pt x="10889027" y="4746089"/>
                  <a:pt x="10924675" y="4766968"/>
                  <a:pt x="10938934" y="4802616"/>
                </a:cubicBezTo>
                <a:cubicBezTo>
                  <a:pt x="10953193" y="4838263"/>
                  <a:pt x="10941480" y="4879513"/>
                  <a:pt x="10909906" y="4901920"/>
                </a:cubicBezTo>
                <a:cubicBezTo>
                  <a:pt x="10878842" y="4924327"/>
                  <a:pt x="10835556" y="4922290"/>
                  <a:pt x="10806528" y="4896827"/>
                </a:cubicBezTo>
                <a:cubicBezTo>
                  <a:pt x="10778010" y="4871365"/>
                  <a:pt x="10770372" y="4830115"/>
                  <a:pt x="10788195" y="4794977"/>
                </a:cubicBezTo>
                <a:cubicBezTo>
                  <a:pt x="10790232" y="4790394"/>
                  <a:pt x="10793797" y="4786320"/>
                  <a:pt x="10796343" y="4782246"/>
                </a:cubicBezTo>
                <a:cubicBezTo>
                  <a:pt x="10759677" y="4733357"/>
                  <a:pt x="10721992" y="4685488"/>
                  <a:pt x="10678197" y="4642711"/>
                </a:cubicBezTo>
                <a:cubicBezTo>
                  <a:pt x="10616577" y="4671229"/>
                  <a:pt x="10551393" y="4678358"/>
                  <a:pt x="10484681" y="4670720"/>
                </a:cubicBezTo>
                <a:cubicBezTo>
                  <a:pt x="10476533" y="4739978"/>
                  <a:pt x="10467876" y="4809745"/>
                  <a:pt x="10459728" y="4879003"/>
                </a:cubicBezTo>
                <a:cubicBezTo>
                  <a:pt x="10510144" y="4901920"/>
                  <a:pt x="10528986" y="4953354"/>
                  <a:pt x="10503524" y="4998168"/>
                </a:cubicBezTo>
                <a:cubicBezTo>
                  <a:pt x="10479588" y="5039927"/>
                  <a:pt x="10424589" y="5053167"/>
                  <a:pt x="10384359" y="5026177"/>
                </a:cubicBezTo>
                <a:cubicBezTo>
                  <a:pt x="10344127" y="4999187"/>
                  <a:pt x="10335470" y="4944187"/>
                  <a:pt x="10365007" y="4905484"/>
                </a:cubicBezTo>
                <a:cubicBezTo>
                  <a:pt x="10376720" y="4891225"/>
                  <a:pt x="10391488" y="4882059"/>
                  <a:pt x="10408803" y="4876457"/>
                </a:cubicBezTo>
                <a:cubicBezTo>
                  <a:pt x="10416441" y="4874420"/>
                  <a:pt x="10426626" y="4875948"/>
                  <a:pt x="10429173" y="4864744"/>
                </a:cubicBezTo>
                <a:cubicBezTo>
                  <a:pt x="10434774" y="4805162"/>
                  <a:pt x="10441395" y="4746089"/>
                  <a:pt x="10451070" y="4687525"/>
                </a:cubicBezTo>
                <a:cubicBezTo>
                  <a:pt x="10450052" y="4683960"/>
                  <a:pt x="10451580" y="4678868"/>
                  <a:pt x="10453107" y="4674794"/>
                </a:cubicBezTo>
                <a:cubicBezTo>
                  <a:pt x="10452598" y="4664609"/>
                  <a:pt x="10445469" y="4662572"/>
                  <a:pt x="10437830" y="4660535"/>
                </a:cubicBezTo>
                <a:cubicBezTo>
                  <a:pt x="10390470" y="4647294"/>
                  <a:pt x="10347692" y="4624887"/>
                  <a:pt x="10310008" y="4593823"/>
                </a:cubicBezTo>
                <a:cubicBezTo>
                  <a:pt x="10299823" y="4585166"/>
                  <a:pt x="10293202" y="4584147"/>
                  <a:pt x="10286582" y="4596369"/>
                </a:cubicBezTo>
                <a:cubicBezTo>
                  <a:pt x="10283017" y="4602480"/>
                  <a:pt x="10279453" y="4608082"/>
                  <a:pt x="10274869" y="4613174"/>
                </a:cubicBezTo>
                <a:cubicBezTo>
                  <a:pt x="10259592" y="4631507"/>
                  <a:pt x="10251953" y="4647294"/>
                  <a:pt x="10267231" y="4673266"/>
                </a:cubicBezTo>
                <a:cubicBezTo>
                  <a:pt x="10286073" y="4705858"/>
                  <a:pt x="10271305" y="4748126"/>
                  <a:pt x="10240750" y="4770533"/>
                </a:cubicBezTo>
                <a:cubicBezTo>
                  <a:pt x="10211213" y="4792431"/>
                  <a:pt x="10170473" y="4792431"/>
                  <a:pt x="10140936" y="4770533"/>
                </a:cubicBezTo>
                <a:cubicBezTo>
                  <a:pt x="10125913" y="4759330"/>
                  <a:pt x="10115600" y="4743670"/>
                  <a:pt x="10110763" y="4726419"/>
                </a:cubicBezTo>
                <a:lnTo>
                  <a:pt x="10112201" y="4697564"/>
                </a:lnTo>
                <a:lnTo>
                  <a:pt x="10137373" y="4640708"/>
                </a:lnTo>
                <a:lnTo>
                  <a:pt x="10147747" y="4631635"/>
                </a:lnTo>
                <a:cubicBezTo>
                  <a:pt x="10162834" y="4622214"/>
                  <a:pt x="10180658" y="4618013"/>
                  <a:pt x="10198481" y="4621832"/>
                </a:cubicBezTo>
                <a:cubicBezTo>
                  <a:pt x="10223944" y="4627433"/>
                  <a:pt x="10234638" y="4618267"/>
                  <a:pt x="10246861" y="4599425"/>
                </a:cubicBezTo>
                <a:cubicBezTo>
                  <a:pt x="10271305" y="4561740"/>
                  <a:pt x="10272323" y="4562249"/>
                  <a:pt x="10246861" y="4527620"/>
                </a:cubicBezTo>
                <a:lnTo>
                  <a:pt x="10214773" y="4465887"/>
                </a:lnTo>
                <a:lnTo>
                  <a:pt x="10337118" y="4189552"/>
                </a:lnTo>
                <a:lnTo>
                  <a:pt x="10341581" y="4191513"/>
                </a:lnTo>
                <a:cubicBezTo>
                  <a:pt x="10358387" y="4193041"/>
                  <a:pt x="10374174" y="4176745"/>
                  <a:pt x="10374174" y="4157394"/>
                </a:cubicBezTo>
                <a:cubicBezTo>
                  <a:pt x="10372901" y="4148991"/>
                  <a:pt x="10369846" y="4141607"/>
                  <a:pt x="10364689" y="4136132"/>
                </a:cubicBezTo>
                <a:lnTo>
                  <a:pt x="10361413" y="4134678"/>
                </a:lnTo>
                <a:lnTo>
                  <a:pt x="10428234" y="3983752"/>
                </a:lnTo>
                <a:lnTo>
                  <a:pt x="10442922" y="3978138"/>
                </a:lnTo>
                <a:cubicBezTo>
                  <a:pt x="10452598" y="3975591"/>
                  <a:pt x="10468894" y="3978647"/>
                  <a:pt x="10467876" y="3959805"/>
                </a:cubicBezTo>
                <a:cubicBezTo>
                  <a:pt x="10467366" y="3951657"/>
                  <a:pt x="10467112" y="3944400"/>
                  <a:pt x="10464311" y="3938225"/>
                </a:cubicBezTo>
                <a:lnTo>
                  <a:pt x="10452557" y="3928814"/>
                </a:lnTo>
                <a:lnTo>
                  <a:pt x="10520213" y="3776003"/>
                </a:lnTo>
                <a:lnTo>
                  <a:pt x="10520583" y="3776148"/>
                </a:lnTo>
                <a:cubicBezTo>
                  <a:pt x="10545600" y="3791784"/>
                  <a:pt x="10561450" y="3820525"/>
                  <a:pt x="10559541" y="3851844"/>
                </a:cubicBezTo>
                <a:cubicBezTo>
                  <a:pt x="10557504" y="3881889"/>
                  <a:pt x="10544264" y="3906843"/>
                  <a:pt x="10516764" y="3919065"/>
                </a:cubicBezTo>
                <a:cubicBezTo>
                  <a:pt x="10496394" y="3927722"/>
                  <a:pt x="10495884" y="3941981"/>
                  <a:pt x="10499958" y="3957768"/>
                </a:cubicBezTo>
                <a:cubicBezTo>
                  <a:pt x="10504542" y="3975591"/>
                  <a:pt x="10519820" y="3965916"/>
                  <a:pt x="10530005" y="3965916"/>
                </a:cubicBezTo>
                <a:cubicBezTo>
                  <a:pt x="10588568" y="3965406"/>
                  <a:pt x="10644077" y="3980175"/>
                  <a:pt x="10697039" y="4004109"/>
                </a:cubicBezTo>
                <a:cubicBezTo>
                  <a:pt x="10731159" y="3950638"/>
                  <a:pt x="10765279" y="3897167"/>
                  <a:pt x="10798890" y="3843696"/>
                </a:cubicBezTo>
                <a:cubicBezTo>
                  <a:pt x="10803982" y="3835038"/>
                  <a:pt x="10812639" y="3827909"/>
                  <a:pt x="10809075" y="3816196"/>
                </a:cubicBezTo>
                <a:cubicBezTo>
                  <a:pt x="10782084" y="3781057"/>
                  <a:pt x="10782594" y="3738280"/>
                  <a:pt x="10810602" y="3707216"/>
                </a:cubicBezTo>
                <a:cubicBezTo>
                  <a:pt x="10823843" y="3692448"/>
                  <a:pt x="10841284" y="3683409"/>
                  <a:pt x="10859745" y="3680608"/>
                </a:cubicBezTo>
                <a:close/>
                <a:moveTo>
                  <a:pt x="682584" y="2135590"/>
                </a:moveTo>
                <a:cubicBezTo>
                  <a:pt x="723667" y="2135874"/>
                  <a:pt x="800599" y="2160088"/>
                  <a:pt x="813210" y="2163115"/>
                </a:cubicBezTo>
                <a:cubicBezTo>
                  <a:pt x="852895" y="2173204"/>
                  <a:pt x="983385" y="2190020"/>
                  <a:pt x="990784" y="2237104"/>
                </a:cubicBezTo>
                <a:cubicBezTo>
                  <a:pt x="993474" y="2256610"/>
                  <a:pt x="1002218" y="2272080"/>
                  <a:pt x="1020379" y="2282842"/>
                </a:cubicBezTo>
                <a:cubicBezTo>
                  <a:pt x="1049975" y="2301676"/>
                  <a:pt x="1078225" y="2322527"/>
                  <a:pt x="1107148" y="2342034"/>
                </a:cubicBezTo>
                <a:cubicBezTo>
                  <a:pt x="1113202" y="2346069"/>
                  <a:pt x="1117237" y="2351450"/>
                  <a:pt x="1121273" y="2356832"/>
                </a:cubicBezTo>
                <a:cubicBezTo>
                  <a:pt x="1199298" y="2464452"/>
                  <a:pt x="1276650" y="2572745"/>
                  <a:pt x="1358038" y="2677674"/>
                </a:cubicBezTo>
                <a:cubicBezTo>
                  <a:pt x="1394360" y="2724758"/>
                  <a:pt x="1434717" y="2767806"/>
                  <a:pt x="1487182" y="2797402"/>
                </a:cubicBezTo>
                <a:cubicBezTo>
                  <a:pt x="1514087" y="2812872"/>
                  <a:pt x="1530230" y="2835068"/>
                  <a:pt x="1543010" y="2861974"/>
                </a:cubicBezTo>
                <a:cubicBezTo>
                  <a:pt x="1558481" y="2893587"/>
                  <a:pt x="1567898" y="2927219"/>
                  <a:pt x="1571260" y="2962867"/>
                </a:cubicBezTo>
                <a:cubicBezTo>
                  <a:pt x="1575296" y="3003225"/>
                  <a:pt x="1557135" y="3032149"/>
                  <a:pt x="1527540" y="3056363"/>
                </a:cubicBezTo>
                <a:cubicBezTo>
                  <a:pt x="1493236" y="3083940"/>
                  <a:pt x="1454224" y="3102101"/>
                  <a:pt x="1413193" y="3116899"/>
                </a:cubicBezTo>
                <a:cubicBezTo>
                  <a:pt x="1404449" y="3120262"/>
                  <a:pt x="1399068" y="3124971"/>
                  <a:pt x="1395032" y="3134387"/>
                </a:cubicBezTo>
                <a:cubicBezTo>
                  <a:pt x="1384270" y="3163311"/>
                  <a:pt x="1372163" y="3191561"/>
                  <a:pt x="1360728" y="3220484"/>
                </a:cubicBezTo>
                <a:cubicBezTo>
                  <a:pt x="1354674" y="3235954"/>
                  <a:pt x="1358710" y="3252098"/>
                  <a:pt x="1359383" y="3268240"/>
                </a:cubicBezTo>
                <a:cubicBezTo>
                  <a:pt x="1362746" y="3338193"/>
                  <a:pt x="1367455" y="3407474"/>
                  <a:pt x="1368127" y="3477427"/>
                </a:cubicBezTo>
                <a:cubicBezTo>
                  <a:pt x="1368800" y="3474064"/>
                  <a:pt x="1369473" y="3470701"/>
                  <a:pt x="1369473" y="3466665"/>
                </a:cubicBezTo>
                <a:cubicBezTo>
                  <a:pt x="1369473" y="3525856"/>
                  <a:pt x="1373172" y="3585552"/>
                  <a:pt x="1377628" y="3645163"/>
                </a:cubicBezTo>
                <a:lnTo>
                  <a:pt x="1383847" y="3732357"/>
                </a:lnTo>
                <a:lnTo>
                  <a:pt x="1319097" y="3878607"/>
                </a:lnTo>
                <a:lnTo>
                  <a:pt x="1310281" y="3882937"/>
                </a:lnTo>
                <a:cubicBezTo>
                  <a:pt x="1308263" y="3885207"/>
                  <a:pt x="1307254" y="3888402"/>
                  <a:pt x="1306918" y="3893110"/>
                </a:cubicBezTo>
                <a:lnTo>
                  <a:pt x="1305774" y="3908700"/>
                </a:lnTo>
                <a:lnTo>
                  <a:pt x="552112" y="5610966"/>
                </a:lnTo>
                <a:lnTo>
                  <a:pt x="564338" y="5510104"/>
                </a:lnTo>
                <a:cubicBezTo>
                  <a:pt x="571064" y="5457639"/>
                  <a:pt x="569719" y="5404501"/>
                  <a:pt x="570392" y="5351364"/>
                </a:cubicBezTo>
                <a:cubicBezTo>
                  <a:pt x="571737" y="5348001"/>
                  <a:pt x="571064" y="5343966"/>
                  <a:pt x="571064" y="5340602"/>
                </a:cubicBezTo>
                <a:cubicBezTo>
                  <a:pt x="571064" y="5196660"/>
                  <a:pt x="571064" y="5052718"/>
                  <a:pt x="571737" y="4908776"/>
                </a:cubicBezTo>
                <a:cubicBezTo>
                  <a:pt x="572410" y="4918193"/>
                  <a:pt x="572410" y="4927609"/>
                  <a:pt x="573082" y="4937026"/>
                </a:cubicBezTo>
                <a:cubicBezTo>
                  <a:pt x="573082" y="4885907"/>
                  <a:pt x="572410" y="4832096"/>
                  <a:pt x="578463" y="4781649"/>
                </a:cubicBezTo>
                <a:cubicBezTo>
                  <a:pt x="582499" y="4743309"/>
                  <a:pt x="587207" y="4704970"/>
                  <a:pt x="591243" y="4665958"/>
                </a:cubicBezTo>
                <a:cubicBezTo>
                  <a:pt x="604696" y="4550266"/>
                  <a:pt x="622857" y="4435920"/>
                  <a:pt x="643036" y="4320901"/>
                </a:cubicBezTo>
                <a:cubicBezTo>
                  <a:pt x="646398" y="4302067"/>
                  <a:pt x="646398" y="4283906"/>
                  <a:pt x="641018" y="4265072"/>
                </a:cubicBezTo>
                <a:cubicBezTo>
                  <a:pt x="624202" y="4209917"/>
                  <a:pt x="608732" y="4154089"/>
                  <a:pt x="593934" y="4098261"/>
                </a:cubicBezTo>
                <a:cubicBezTo>
                  <a:pt x="577118" y="4033689"/>
                  <a:pt x="568374" y="3969117"/>
                  <a:pt x="580481" y="3902527"/>
                </a:cubicBezTo>
                <a:cubicBezTo>
                  <a:pt x="585863" y="3872931"/>
                  <a:pt x="597970" y="3846026"/>
                  <a:pt x="608059" y="3818448"/>
                </a:cubicBezTo>
                <a:cubicBezTo>
                  <a:pt x="659851" y="3677870"/>
                  <a:pt x="666577" y="3529892"/>
                  <a:pt x="647744" y="3382587"/>
                </a:cubicBezTo>
                <a:cubicBezTo>
                  <a:pt x="634291" y="3277657"/>
                  <a:pt x="612094" y="3174745"/>
                  <a:pt x="587207" y="3071833"/>
                </a:cubicBezTo>
                <a:cubicBezTo>
                  <a:pt x="547523" y="2910402"/>
                  <a:pt x="462772" y="2748300"/>
                  <a:pt x="468825" y="2578125"/>
                </a:cubicBezTo>
                <a:cubicBezTo>
                  <a:pt x="471516" y="2506155"/>
                  <a:pt x="482951" y="2436201"/>
                  <a:pt x="511873" y="2369611"/>
                </a:cubicBezTo>
                <a:cubicBezTo>
                  <a:pt x="533398" y="2319837"/>
                  <a:pt x="572410" y="2282842"/>
                  <a:pt x="615458" y="2251901"/>
                </a:cubicBezTo>
                <a:cubicBezTo>
                  <a:pt x="624875" y="2245175"/>
                  <a:pt x="630928" y="2237104"/>
                  <a:pt x="633619" y="2225669"/>
                </a:cubicBezTo>
                <a:cubicBezTo>
                  <a:pt x="641018" y="2198764"/>
                  <a:pt x="649089" y="2171859"/>
                  <a:pt x="657161" y="2144954"/>
                </a:cubicBezTo>
                <a:cubicBezTo>
                  <a:pt x="659179" y="2138060"/>
                  <a:pt x="668890" y="2135495"/>
                  <a:pt x="682584" y="2135590"/>
                </a:cubicBezTo>
                <a:close/>
                <a:moveTo>
                  <a:pt x="3036311" y="0"/>
                </a:moveTo>
                <a:lnTo>
                  <a:pt x="12192000" y="0"/>
                </a:lnTo>
                <a:lnTo>
                  <a:pt x="10520213" y="3776003"/>
                </a:lnTo>
                <a:lnTo>
                  <a:pt x="10492829" y="3765271"/>
                </a:lnTo>
                <a:cubicBezTo>
                  <a:pt x="10450052" y="3757123"/>
                  <a:pt x="10409821" y="3781057"/>
                  <a:pt x="10397090" y="3821797"/>
                </a:cubicBezTo>
                <a:cubicBezTo>
                  <a:pt x="10383849" y="3863556"/>
                  <a:pt x="10403201" y="3908370"/>
                  <a:pt x="10445469" y="3923139"/>
                </a:cubicBezTo>
                <a:lnTo>
                  <a:pt x="10452557" y="3928814"/>
                </a:lnTo>
                <a:lnTo>
                  <a:pt x="10428234" y="3983752"/>
                </a:lnTo>
                <a:lnTo>
                  <a:pt x="10374301" y="4004364"/>
                </a:lnTo>
                <a:cubicBezTo>
                  <a:pt x="10352530" y="4015313"/>
                  <a:pt x="10331906" y="4028554"/>
                  <a:pt x="10312554" y="4044341"/>
                </a:cubicBezTo>
                <a:cubicBezTo>
                  <a:pt x="10274360" y="3977628"/>
                  <a:pt x="10235657" y="3911935"/>
                  <a:pt x="10197463" y="3846751"/>
                </a:cubicBezTo>
                <a:cubicBezTo>
                  <a:pt x="10194407" y="3841659"/>
                  <a:pt x="10191861" y="3836566"/>
                  <a:pt x="10192880" y="3829946"/>
                </a:cubicBezTo>
                <a:cubicBezTo>
                  <a:pt x="10228018" y="3791752"/>
                  <a:pt x="10227509" y="3740827"/>
                  <a:pt x="10191352" y="3708235"/>
                </a:cubicBezTo>
                <a:cubicBezTo>
                  <a:pt x="10156723" y="3676661"/>
                  <a:pt x="10101214" y="3680735"/>
                  <a:pt x="10071678" y="3716892"/>
                </a:cubicBezTo>
                <a:cubicBezTo>
                  <a:pt x="10042141" y="3752539"/>
                  <a:pt x="10047234" y="3805501"/>
                  <a:pt x="10083390" y="3835038"/>
                </a:cubicBezTo>
                <a:cubicBezTo>
                  <a:pt x="10106816" y="3854390"/>
                  <a:pt x="10133807" y="3856427"/>
                  <a:pt x="10162834" y="3850825"/>
                </a:cubicBezTo>
                <a:cubicBezTo>
                  <a:pt x="10200518" y="3914991"/>
                  <a:pt x="10238203" y="3979665"/>
                  <a:pt x="10275888" y="4043831"/>
                </a:cubicBezTo>
                <a:cubicBezTo>
                  <a:pt x="10280471" y="4051470"/>
                  <a:pt x="10288110" y="4058600"/>
                  <a:pt x="10284545" y="4069294"/>
                </a:cubicBezTo>
                <a:cubicBezTo>
                  <a:pt x="10243805" y="4107488"/>
                  <a:pt x="10215796" y="4153829"/>
                  <a:pt x="10198991" y="4207301"/>
                </a:cubicBezTo>
                <a:cubicBezTo>
                  <a:pt x="10165889" y="4198135"/>
                  <a:pt x="10141955" y="4171653"/>
                  <a:pt x="10111400" y="4157903"/>
                </a:cubicBezTo>
                <a:cubicBezTo>
                  <a:pt x="10102233" y="4151283"/>
                  <a:pt x="10106816" y="4142626"/>
                  <a:pt x="10107835" y="4134478"/>
                </a:cubicBezTo>
                <a:cubicBezTo>
                  <a:pt x="10110381" y="4114617"/>
                  <a:pt x="10108344" y="4095775"/>
                  <a:pt x="10098159" y="4077951"/>
                </a:cubicBezTo>
                <a:cubicBezTo>
                  <a:pt x="10074733" y="4037211"/>
                  <a:pt x="10021262" y="4023971"/>
                  <a:pt x="9981540" y="4048924"/>
                </a:cubicBezTo>
                <a:cubicBezTo>
                  <a:pt x="9940800" y="4074386"/>
                  <a:pt x="9930615" y="4130404"/>
                  <a:pt x="9958624" y="4169107"/>
                </a:cubicBezTo>
                <a:cubicBezTo>
                  <a:pt x="9987651" y="4208829"/>
                  <a:pt x="10040613" y="4213921"/>
                  <a:pt x="10081353" y="4180820"/>
                </a:cubicBezTo>
                <a:cubicBezTo>
                  <a:pt x="10121075" y="4195079"/>
                  <a:pt x="10151630" y="4223597"/>
                  <a:pt x="10187787" y="4243967"/>
                </a:cubicBezTo>
                <a:cubicBezTo>
                  <a:pt x="10178621" y="4287763"/>
                  <a:pt x="10176584" y="4331049"/>
                  <a:pt x="10184732" y="4375354"/>
                </a:cubicBezTo>
                <a:cubicBezTo>
                  <a:pt x="10182695" y="4389104"/>
                  <a:pt x="10170982" y="4386048"/>
                  <a:pt x="10162834" y="4386558"/>
                </a:cubicBezTo>
                <a:cubicBezTo>
                  <a:pt x="10106816" y="4390122"/>
                  <a:pt x="10051308" y="4393687"/>
                  <a:pt x="9995290" y="4397252"/>
                </a:cubicBezTo>
                <a:cubicBezTo>
                  <a:pt x="9993762" y="4393178"/>
                  <a:pt x="9992235" y="4389104"/>
                  <a:pt x="9990198" y="4385539"/>
                </a:cubicBezTo>
                <a:cubicBezTo>
                  <a:pt x="9972374" y="4347345"/>
                  <a:pt x="9933670" y="4327484"/>
                  <a:pt x="9894458" y="4337160"/>
                </a:cubicBezTo>
                <a:cubicBezTo>
                  <a:pt x="9855246" y="4346836"/>
                  <a:pt x="9830293" y="4379428"/>
                  <a:pt x="9830801" y="4420677"/>
                </a:cubicBezTo>
                <a:cubicBezTo>
                  <a:pt x="9831311" y="4459890"/>
                  <a:pt x="9857792" y="4491972"/>
                  <a:pt x="9896495" y="4500120"/>
                </a:cubicBezTo>
                <a:cubicBezTo>
                  <a:pt x="9935707" y="4508268"/>
                  <a:pt x="9975429" y="4488408"/>
                  <a:pt x="9990198" y="4448686"/>
                </a:cubicBezTo>
                <a:cubicBezTo>
                  <a:pt x="9996309" y="4432390"/>
                  <a:pt x="10005984" y="4428825"/>
                  <a:pt x="10020243" y="4428316"/>
                </a:cubicBezTo>
                <a:cubicBezTo>
                  <a:pt x="10028901" y="4428316"/>
                  <a:pt x="10037049" y="4426788"/>
                  <a:pt x="10045706" y="4425770"/>
                </a:cubicBezTo>
                <a:cubicBezTo>
                  <a:pt x="10085937" y="4424751"/>
                  <a:pt x="10126168" y="4423224"/>
                  <a:pt x="10166399" y="4418640"/>
                </a:cubicBezTo>
                <a:cubicBezTo>
                  <a:pt x="10172510" y="4419150"/>
                  <a:pt x="10178621" y="4419659"/>
                  <a:pt x="10184222" y="4416603"/>
                </a:cubicBezTo>
                <a:cubicBezTo>
                  <a:pt x="10196444" y="4418640"/>
                  <a:pt x="10196954" y="4428825"/>
                  <a:pt x="10200009" y="4437483"/>
                </a:cubicBezTo>
                <a:lnTo>
                  <a:pt x="10214773" y="4465887"/>
                </a:lnTo>
                <a:lnTo>
                  <a:pt x="10137373" y="4640708"/>
                </a:lnTo>
                <a:lnTo>
                  <a:pt x="10127513" y="4649332"/>
                </a:lnTo>
                <a:cubicBezTo>
                  <a:pt x="10121680" y="4656302"/>
                  <a:pt x="10116874" y="4664227"/>
                  <a:pt x="10113437" y="4672757"/>
                </a:cubicBezTo>
                <a:lnTo>
                  <a:pt x="10112201" y="4697564"/>
                </a:lnTo>
                <a:lnTo>
                  <a:pt x="9789793" y="5425774"/>
                </a:lnTo>
                <a:lnTo>
                  <a:pt x="9782579" y="5413664"/>
                </a:lnTo>
                <a:cubicBezTo>
                  <a:pt x="9760661" y="5386909"/>
                  <a:pt x="9735006" y="5363160"/>
                  <a:pt x="9706565" y="5341756"/>
                </a:cubicBezTo>
                <a:cubicBezTo>
                  <a:pt x="9698356" y="5335305"/>
                  <a:pt x="9686627" y="5332373"/>
                  <a:pt x="9683696" y="5320058"/>
                </a:cubicBezTo>
                <a:cubicBezTo>
                  <a:pt x="9730022" y="5256140"/>
                  <a:pt x="9772830" y="5189876"/>
                  <a:pt x="9812706" y="5121266"/>
                </a:cubicBezTo>
                <a:cubicBezTo>
                  <a:pt x="9820329" y="5122439"/>
                  <a:pt x="9827952" y="5123025"/>
                  <a:pt x="9835575" y="5124198"/>
                </a:cubicBezTo>
                <a:cubicBezTo>
                  <a:pt x="9883661" y="5131822"/>
                  <a:pt x="9927642" y="5107779"/>
                  <a:pt x="9944647" y="5064384"/>
                </a:cubicBezTo>
                <a:cubicBezTo>
                  <a:pt x="9961653" y="5020404"/>
                  <a:pt x="9944061" y="4971146"/>
                  <a:pt x="9904185" y="4947103"/>
                </a:cubicBezTo>
                <a:cubicBezTo>
                  <a:pt x="9884248" y="4935375"/>
                  <a:pt x="9861817" y="4931417"/>
                  <a:pt x="9840560" y="4934642"/>
                </a:cubicBezTo>
                <a:cubicBezTo>
                  <a:pt x="9819302" y="4937867"/>
                  <a:pt x="9799218" y="4948276"/>
                  <a:pt x="9783971" y="4965282"/>
                </a:cubicBezTo>
                <a:cubicBezTo>
                  <a:pt x="9751719" y="5001052"/>
                  <a:pt x="9751132" y="5050311"/>
                  <a:pt x="9782212" y="5090773"/>
                </a:cubicBezTo>
                <a:cubicBezTo>
                  <a:pt x="9786317" y="5104260"/>
                  <a:pt x="9776348" y="5112470"/>
                  <a:pt x="9770484" y="5122439"/>
                </a:cubicBezTo>
                <a:cubicBezTo>
                  <a:pt x="9731781" y="5184012"/>
                  <a:pt x="9692491" y="5245585"/>
                  <a:pt x="9653202" y="5307157"/>
                </a:cubicBezTo>
                <a:cubicBezTo>
                  <a:pt x="9592216" y="5279596"/>
                  <a:pt x="9528297" y="5262590"/>
                  <a:pt x="9460860" y="5263177"/>
                </a:cubicBezTo>
                <a:cubicBezTo>
                  <a:pt x="9449132" y="5263177"/>
                  <a:pt x="9431540" y="5274318"/>
                  <a:pt x="9426262" y="5253795"/>
                </a:cubicBezTo>
                <a:cubicBezTo>
                  <a:pt x="9421571" y="5235616"/>
                  <a:pt x="9422157" y="5219196"/>
                  <a:pt x="9445614" y="5209228"/>
                </a:cubicBezTo>
                <a:cubicBezTo>
                  <a:pt x="9477280" y="5195154"/>
                  <a:pt x="9492526" y="5166419"/>
                  <a:pt x="9494872" y="5131822"/>
                </a:cubicBezTo>
                <a:cubicBezTo>
                  <a:pt x="9497804" y="5083736"/>
                  <a:pt x="9464379" y="5040928"/>
                  <a:pt x="9418052" y="5032132"/>
                </a:cubicBezTo>
                <a:cubicBezTo>
                  <a:pt x="9368794" y="5022750"/>
                  <a:pt x="9322468" y="5050311"/>
                  <a:pt x="9307807" y="5097223"/>
                </a:cubicBezTo>
                <a:cubicBezTo>
                  <a:pt x="9292561" y="5145309"/>
                  <a:pt x="9314844" y="5196913"/>
                  <a:pt x="9363516" y="5213919"/>
                </a:cubicBezTo>
                <a:cubicBezTo>
                  <a:pt x="9388146" y="5222715"/>
                  <a:pt x="9388146" y="5237375"/>
                  <a:pt x="9389318" y="5256140"/>
                </a:cubicBezTo>
                <a:cubicBezTo>
                  <a:pt x="9390491" y="5277837"/>
                  <a:pt x="9371726" y="5274318"/>
                  <a:pt x="9360584" y="5277251"/>
                </a:cubicBezTo>
                <a:cubicBezTo>
                  <a:pt x="9305462" y="5292497"/>
                  <a:pt x="9255030" y="5317127"/>
                  <a:pt x="9210463" y="5353484"/>
                </a:cubicBezTo>
                <a:cubicBezTo>
                  <a:pt x="9166483" y="5276664"/>
                  <a:pt x="9121916" y="5201018"/>
                  <a:pt x="9077935" y="5125958"/>
                </a:cubicBezTo>
                <a:cubicBezTo>
                  <a:pt x="9074417" y="5120094"/>
                  <a:pt x="9071485" y="5114229"/>
                  <a:pt x="9072658" y="5106606"/>
                </a:cubicBezTo>
                <a:cubicBezTo>
                  <a:pt x="9113120" y="5062626"/>
                  <a:pt x="9112533" y="5003985"/>
                  <a:pt x="9070898" y="4966455"/>
                </a:cubicBezTo>
                <a:cubicBezTo>
                  <a:pt x="9031022" y="4930097"/>
                  <a:pt x="8967104" y="4934789"/>
                  <a:pt x="8933092" y="4976423"/>
                </a:cubicBezTo>
                <a:cubicBezTo>
                  <a:pt x="8899081" y="5017472"/>
                  <a:pt x="8904945" y="5078458"/>
                  <a:pt x="8946579" y="5112470"/>
                </a:cubicBezTo>
                <a:cubicBezTo>
                  <a:pt x="8973554" y="5134753"/>
                  <a:pt x="9004634" y="5137099"/>
                  <a:pt x="9038059" y="5130649"/>
                </a:cubicBezTo>
                <a:cubicBezTo>
                  <a:pt x="9081453" y="5204536"/>
                  <a:pt x="9124848" y="5279010"/>
                  <a:pt x="9168242" y="5352897"/>
                </a:cubicBezTo>
                <a:cubicBezTo>
                  <a:pt x="9173520" y="5361694"/>
                  <a:pt x="9182316" y="5369903"/>
                  <a:pt x="9178211" y="5382218"/>
                </a:cubicBezTo>
                <a:cubicBezTo>
                  <a:pt x="9131298" y="5426198"/>
                  <a:pt x="9099046" y="5479561"/>
                  <a:pt x="9079695" y="5541134"/>
                </a:cubicBezTo>
                <a:cubicBezTo>
                  <a:pt x="9041578" y="5530579"/>
                  <a:pt x="9014017" y="5500086"/>
                  <a:pt x="8978832" y="5484252"/>
                </a:cubicBezTo>
                <a:cubicBezTo>
                  <a:pt x="8968277" y="5476630"/>
                  <a:pt x="8973554" y="5466660"/>
                  <a:pt x="8974727" y="5457278"/>
                </a:cubicBezTo>
                <a:cubicBezTo>
                  <a:pt x="8977659" y="5434408"/>
                  <a:pt x="8975314" y="5412711"/>
                  <a:pt x="8963586" y="5392187"/>
                </a:cubicBezTo>
                <a:cubicBezTo>
                  <a:pt x="8936611" y="5345274"/>
                  <a:pt x="8875038" y="5330028"/>
                  <a:pt x="8829298" y="5358761"/>
                </a:cubicBezTo>
                <a:cubicBezTo>
                  <a:pt x="8782385" y="5388082"/>
                  <a:pt x="8770657" y="5452586"/>
                  <a:pt x="8802910" y="5497153"/>
                </a:cubicBezTo>
                <a:cubicBezTo>
                  <a:pt x="8836335" y="5542893"/>
                  <a:pt x="8897321" y="5548757"/>
                  <a:pt x="8944234" y="5510641"/>
                </a:cubicBezTo>
                <a:cubicBezTo>
                  <a:pt x="8989974" y="5527061"/>
                  <a:pt x="9025158" y="5559899"/>
                  <a:pt x="9066794" y="5583356"/>
                </a:cubicBezTo>
                <a:cubicBezTo>
                  <a:pt x="9056238" y="5633787"/>
                  <a:pt x="9053893" y="5683631"/>
                  <a:pt x="9063275" y="5734649"/>
                </a:cubicBezTo>
                <a:cubicBezTo>
                  <a:pt x="9060929" y="5750482"/>
                  <a:pt x="9047442" y="5746963"/>
                  <a:pt x="9038059" y="5747550"/>
                </a:cubicBezTo>
                <a:cubicBezTo>
                  <a:pt x="8973554" y="5751655"/>
                  <a:pt x="8909636" y="5755760"/>
                  <a:pt x="8845131" y="5759864"/>
                </a:cubicBezTo>
                <a:cubicBezTo>
                  <a:pt x="8843371" y="5755173"/>
                  <a:pt x="8841613" y="5750482"/>
                  <a:pt x="8839267" y="5746377"/>
                </a:cubicBezTo>
                <a:cubicBezTo>
                  <a:pt x="8818742" y="5702396"/>
                  <a:pt x="8774175" y="5679527"/>
                  <a:pt x="8729022" y="5690668"/>
                </a:cubicBezTo>
                <a:cubicBezTo>
                  <a:pt x="8683868" y="5701810"/>
                  <a:pt x="8655135" y="5739340"/>
                  <a:pt x="8655721" y="5786839"/>
                </a:cubicBezTo>
                <a:cubicBezTo>
                  <a:pt x="8656307" y="5831993"/>
                  <a:pt x="8686801" y="5868936"/>
                  <a:pt x="8731368" y="5878319"/>
                </a:cubicBezTo>
                <a:cubicBezTo>
                  <a:pt x="8776521" y="5887701"/>
                  <a:pt x="8822261" y="5864832"/>
                  <a:pt x="8839267" y="5819092"/>
                </a:cubicBezTo>
                <a:cubicBezTo>
                  <a:pt x="8846304" y="5800327"/>
                  <a:pt x="8857445" y="5796222"/>
                  <a:pt x="8873865" y="5795635"/>
                </a:cubicBezTo>
                <a:cubicBezTo>
                  <a:pt x="8883834" y="5795635"/>
                  <a:pt x="8893217" y="5793876"/>
                  <a:pt x="8903185" y="5792703"/>
                </a:cubicBezTo>
                <a:cubicBezTo>
                  <a:pt x="8949512" y="5791530"/>
                  <a:pt x="8995838" y="5789771"/>
                  <a:pt x="9042164" y="5784493"/>
                </a:cubicBezTo>
                <a:cubicBezTo>
                  <a:pt x="9049201" y="5785080"/>
                  <a:pt x="9056238" y="5785666"/>
                  <a:pt x="9062688" y="5782148"/>
                </a:cubicBezTo>
                <a:cubicBezTo>
                  <a:pt x="9076762" y="5784493"/>
                  <a:pt x="9077349" y="5796222"/>
                  <a:pt x="9080867" y="5806191"/>
                </a:cubicBezTo>
                <a:cubicBezTo>
                  <a:pt x="9094354" y="5843134"/>
                  <a:pt x="9111947" y="5877733"/>
                  <a:pt x="9134817" y="5909985"/>
                </a:cubicBezTo>
                <a:cubicBezTo>
                  <a:pt x="9164137" y="5949860"/>
                  <a:pt x="9162965" y="5949274"/>
                  <a:pt x="9134817" y="5992668"/>
                </a:cubicBezTo>
                <a:cubicBezTo>
                  <a:pt x="9120743" y="6014365"/>
                  <a:pt x="9108428" y="6024921"/>
                  <a:pt x="9079108" y="6018470"/>
                </a:cubicBezTo>
                <a:cubicBezTo>
                  <a:pt x="9038059" y="6009674"/>
                  <a:pt x="8997011" y="6037822"/>
                  <a:pt x="8981178" y="6077111"/>
                </a:cubicBezTo>
                <a:cubicBezTo>
                  <a:pt x="8965344" y="6117573"/>
                  <a:pt x="8978246" y="6163900"/>
                  <a:pt x="9012844" y="6189701"/>
                </a:cubicBezTo>
                <a:cubicBezTo>
                  <a:pt x="9046856" y="6214917"/>
                  <a:pt x="9093768" y="6214917"/>
                  <a:pt x="9127780" y="6189701"/>
                </a:cubicBezTo>
                <a:cubicBezTo>
                  <a:pt x="9162965" y="6163900"/>
                  <a:pt x="9179970" y="6115227"/>
                  <a:pt x="9158273" y="6077697"/>
                </a:cubicBezTo>
                <a:cubicBezTo>
                  <a:pt x="9140681" y="6047791"/>
                  <a:pt x="9149477" y="6029612"/>
                  <a:pt x="9167069" y="6008501"/>
                </a:cubicBezTo>
                <a:cubicBezTo>
                  <a:pt x="9172347" y="6002637"/>
                  <a:pt x="9176452" y="5996187"/>
                  <a:pt x="9180557" y="5989150"/>
                </a:cubicBezTo>
                <a:cubicBezTo>
                  <a:pt x="9188180" y="5975076"/>
                  <a:pt x="9195804" y="5976249"/>
                  <a:pt x="9207532" y="5986218"/>
                </a:cubicBezTo>
                <a:cubicBezTo>
                  <a:pt x="9250926" y="6021989"/>
                  <a:pt x="9300184" y="6047791"/>
                  <a:pt x="9354720" y="6063037"/>
                </a:cubicBezTo>
                <a:cubicBezTo>
                  <a:pt x="9363516" y="6065383"/>
                  <a:pt x="9371726" y="6067729"/>
                  <a:pt x="9372312" y="6079457"/>
                </a:cubicBezTo>
                <a:cubicBezTo>
                  <a:pt x="9370553" y="6084148"/>
                  <a:pt x="9368794" y="6090012"/>
                  <a:pt x="9369967" y="6094117"/>
                </a:cubicBezTo>
                <a:cubicBezTo>
                  <a:pt x="9358825" y="6161554"/>
                  <a:pt x="9351202" y="6229577"/>
                  <a:pt x="9344751" y="6298187"/>
                </a:cubicBezTo>
                <a:cubicBezTo>
                  <a:pt x="9341819" y="6311088"/>
                  <a:pt x="9330091" y="6309329"/>
                  <a:pt x="9321295" y="6311674"/>
                </a:cubicBezTo>
                <a:cubicBezTo>
                  <a:pt x="9301357" y="6318125"/>
                  <a:pt x="9284351" y="6328680"/>
                  <a:pt x="9270864" y="6345099"/>
                </a:cubicBezTo>
                <a:cubicBezTo>
                  <a:pt x="9236852" y="6389666"/>
                  <a:pt x="9246821" y="6452998"/>
                  <a:pt x="9293147" y="6484078"/>
                </a:cubicBezTo>
                <a:lnTo>
                  <a:pt x="9317015" y="6493620"/>
                </a:lnTo>
                <a:lnTo>
                  <a:pt x="9155689" y="6858000"/>
                </a:lnTo>
                <a:lnTo>
                  <a:pt x="0" y="6858000"/>
                </a:lnTo>
                <a:lnTo>
                  <a:pt x="552112" y="5610966"/>
                </a:lnTo>
                <a:lnTo>
                  <a:pt x="550885" y="5621088"/>
                </a:lnTo>
                <a:cubicBezTo>
                  <a:pt x="548195" y="5624450"/>
                  <a:pt x="549541" y="5627814"/>
                  <a:pt x="550213" y="5631177"/>
                </a:cubicBezTo>
                <a:cubicBezTo>
                  <a:pt x="550213" y="5635212"/>
                  <a:pt x="550213" y="5639248"/>
                  <a:pt x="548195" y="5643284"/>
                </a:cubicBezTo>
                <a:cubicBezTo>
                  <a:pt x="544832" y="5647319"/>
                  <a:pt x="546177" y="5652028"/>
                  <a:pt x="546177" y="5656737"/>
                </a:cubicBezTo>
                <a:cubicBezTo>
                  <a:pt x="545505" y="5697767"/>
                  <a:pt x="548195" y="5738124"/>
                  <a:pt x="547523" y="5779155"/>
                </a:cubicBezTo>
                <a:cubicBezTo>
                  <a:pt x="546850" y="5801352"/>
                  <a:pt x="546850" y="5822875"/>
                  <a:pt x="546850" y="5845072"/>
                </a:cubicBezTo>
                <a:cubicBezTo>
                  <a:pt x="546177" y="5851125"/>
                  <a:pt x="546177" y="5857179"/>
                  <a:pt x="545505" y="5863233"/>
                </a:cubicBezTo>
                <a:cubicBezTo>
                  <a:pt x="540796" y="5912334"/>
                  <a:pt x="523308" y="5958073"/>
                  <a:pt x="509855" y="6005157"/>
                </a:cubicBezTo>
                <a:cubicBezTo>
                  <a:pt x="498421" y="6044169"/>
                  <a:pt x="491022" y="6077801"/>
                  <a:pt x="517255" y="6112777"/>
                </a:cubicBezTo>
                <a:cubicBezTo>
                  <a:pt x="528016" y="6139682"/>
                  <a:pt x="546177" y="6153135"/>
                  <a:pt x="570392" y="6164569"/>
                </a:cubicBezTo>
                <a:cubicBezTo>
                  <a:pt x="577118" y="6167933"/>
                  <a:pt x="599988" y="6155152"/>
                  <a:pt x="606714" y="6152462"/>
                </a:cubicBezTo>
                <a:cubicBezTo>
                  <a:pt x="628237" y="6143718"/>
                  <a:pt x="665905" y="6129593"/>
                  <a:pt x="688101" y="6120848"/>
                </a:cubicBezTo>
                <a:cubicBezTo>
                  <a:pt x="764109" y="6091926"/>
                  <a:pt x="823972" y="6068384"/>
                  <a:pt x="899979" y="6040134"/>
                </a:cubicBezTo>
                <a:cubicBezTo>
                  <a:pt x="901997" y="6046860"/>
                  <a:pt x="900651" y="6060985"/>
                  <a:pt x="904015" y="6052240"/>
                </a:cubicBezTo>
                <a:cubicBezTo>
                  <a:pt x="907378" y="6050896"/>
                  <a:pt x="925538" y="6040806"/>
                  <a:pt x="929574" y="6040134"/>
                </a:cubicBezTo>
                <a:cubicBezTo>
                  <a:pt x="943027" y="6037443"/>
                  <a:pt x="939664" y="6027354"/>
                  <a:pt x="933610" y="6013901"/>
                </a:cubicBezTo>
                <a:cubicBezTo>
                  <a:pt x="920830" y="5985650"/>
                  <a:pt x="910069" y="5956728"/>
                  <a:pt x="898634" y="5927805"/>
                </a:cubicBezTo>
                <a:cubicBezTo>
                  <a:pt x="896616" y="5922424"/>
                  <a:pt x="889217" y="5888120"/>
                  <a:pt x="901324" y="5878703"/>
                </a:cubicBezTo>
                <a:cubicBezTo>
                  <a:pt x="904687" y="5876686"/>
                  <a:pt x="908051" y="5876012"/>
                  <a:pt x="910741" y="5873322"/>
                </a:cubicBezTo>
                <a:cubicBezTo>
                  <a:pt x="912086" y="5871304"/>
                  <a:pt x="935628" y="5867269"/>
                  <a:pt x="944372" y="5863233"/>
                </a:cubicBezTo>
                <a:cubicBezTo>
                  <a:pt x="1002218" y="5835655"/>
                  <a:pt x="1047285" y="5792607"/>
                  <a:pt x="1084279" y="5741488"/>
                </a:cubicBezTo>
                <a:cubicBezTo>
                  <a:pt x="1089660" y="5734088"/>
                  <a:pt x="1096386" y="5727362"/>
                  <a:pt x="1095713" y="5717273"/>
                </a:cubicBezTo>
                <a:cubicBezTo>
                  <a:pt x="1096386" y="5715255"/>
                  <a:pt x="1095713" y="5713237"/>
                  <a:pt x="1097058" y="5711892"/>
                </a:cubicBezTo>
                <a:cubicBezTo>
                  <a:pt x="1107820" y="5700458"/>
                  <a:pt x="1101094" y="5693731"/>
                  <a:pt x="1092350" y="5686332"/>
                </a:cubicBezTo>
                <a:cubicBezTo>
                  <a:pt x="1076207" y="5672880"/>
                  <a:pt x="1060737" y="5658082"/>
                  <a:pt x="1044594" y="5644629"/>
                </a:cubicBezTo>
                <a:cubicBezTo>
                  <a:pt x="1037867" y="5639248"/>
                  <a:pt x="1035177" y="5633867"/>
                  <a:pt x="1037195" y="5624450"/>
                </a:cubicBezTo>
                <a:cubicBezTo>
                  <a:pt x="1044594" y="5586783"/>
                  <a:pt x="1050647" y="5549116"/>
                  <a:pt x="1058046" y="5511449"/>
                </a:cubicBezTo>
                <a:cubicBezTo>
                  <a:pt x="1069481" y="5455621"/>
                  <a:pt x="1075534" y="5398448"/>
                  <a:pt x="1093695" y="5343966"/>
                </a:cubicBezTo>
                <a:cubicBezTo>
                  <a:pt x="1154905" y="5164374"/>
                  <a:pt x="1199970" y="4980747"/>
                  <a:pt x="1226203" y="4793084"/>
                </a:cubicBezTo>
                <a:cubicBezTo>
                  <a:pt x="1247054" y="4646452"/>
                  <a:pt x="1260507" y="4498473"/>
                  <a:pt x="1273287" y="4351169"/>
                </a:cubicBezTo>
                <a:lnTo>
                  <a:pt x="1305774" y="3908700"/>
                </a:lnTo>
                <a:lnTo>
                  <a:pt x="1319097" y="3878607"/>
                </a:lnTo>
                <a:lnTo>
                  <a:pt x="1319698" y="3878312"/>
                </a:lnTo>
                <a:cubicBezTo>
                  <a:pt x="1342567" y="3872931"/>
                  <a:pt x="1365437" y="3866877"/>
                  <a:pt x="1388306" y="3861497"/>
                </a:cubicBezTo>
                <a:cubicBezTo>
                  <a:pt x="1390996" y="3851407"/>
                  <a:pt x="1388306" y="3841318"/>
                  <a:pt x="1390324" y="3831229"/>
                </a:cubicBezTo>
                <a:cubicBezTo>
                  <a:pt x="1390324" y="3828538"/>
                  <a:pt x="1390324" y="3825847"/>
                  <a:pt x="1390324" y="3823157"/>
                </a:cubicBezTo>
                <a:lnTo>
                  <a:pt x="1383847" y="3732357"/>
                </a:lnTo>
                <a:close/>
              </a:path>
            </a:pathLst>
          </a:custGeom>
          <a:solidFill>
            <a:schemeClr val="accent4"/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7548EA-DD17-43F9-AACD-F23CB7F25EAD}"/>
              </a:ext>
            </a:extLst>
          </p:cNvPr>
          <p:cNvSpPr/>
          <p:nvPr userDrawn="1"/>
        </p:nvSpPr>
        <p:spPr>
          <a:xfrm>
            <a:off x="10644056" y="5716915"/>
            <a:ext cx="873784" cy="85043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D3D5115-8999-478C-BF76-47C5692CB962}"/>
              </a:ext>
            </a:extLst>
          </p:cNvPr>
          <p:cNvSpPr/>
          <p:nvPr userDrawn="1"/>
        </p:nvSpPr>
        <p:spPr>
          <a:xfrm>
            <a:off x="893813" y="5721307"/>
            <a:ext cx="470839" cy="188335"/>
          </a:xfrm>
          <a:custGeom>
            <a:avLst/>
            <a:gdLst>
              <a:gd name="connsiteX0" fmla="*/ 2960 w 654032"/>
              <a:gd name="connsiteY0" fmla="*/ 269088 h 261613"/>
              <a:gd name="connsiteX1" fmla="*/ 7631 w 654032"/>
              <a:gd name="connsiteY1" fmla="*/ 222371 h 261613"/>
              <a:gd name="connsiteX2" fmla="*/ 43136 w 654032"/>
              <a:gd name="connsiteY2" fmla="*/ 205553 h 261613"/>
              <a:gd name="connsiteX3" fmla="*/ 154321 w 654032"/>
              <a:gd name="connsiteY3" fmla="*/ 143887 h 261613"/>
              <a:gd name="connsiteX4" fmla="*/ 282325 w 654032"/>
              <a:gd name="connsiteY4" fmla="*/ 0 h 261613"/>
              <a:gd name="connsiteX5" fmla="*/ 477600 w 654032"/>
              <a:gd name="connsiteY5" fmla="*/ 64469 h 261613"/>
              <a:gd name="connsiteX6" fmla="*/ 576640 w 654032"/>
              <a:gd name="connsiteY6" fmla="*/ 72878 h 261613"/>
              <a:gd name="connsiteX7" fmla="*/ 653255 w 654032"/>
              <a:gd name="connsiteY7" fmla="*/ 196210 h 261613"/>
              <a:gd name="connsiteX8" fmla="*/ 456111 w 654032"/>
              <a:gd name="connsiteY8" fmla="*/ 269088 h 261613"/>
              <a:gd name="connsiteX9" fmla="*/ 177680 w 654032"/>
              <a:gd name="connsiteY9" fmla="*/ 258810 h 261613"/>
              <a:gd name="connsiteX10" fmla="*/ 2960 w 654032"/>
              <a:gd name="connsiteY10" fmla="*/ 269088 h 26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4032" h="261613">
                <a:moveTo>
                  <a:pt x="2960" y="269088"/>
                </a:moveTo>
                <a:cubicBezTo>
                  <a:pt x="-2646" y="256941"/>
                  <a:pt x="157" y="230780"/>
                  <a:pt x="7631" y="222371"/>
                </a:cubicBezTo>
                <a:cubicBezTo>
                  <a:pt x="14172" y="214896"/>
                  <a:pt x="36596" y="207422"/>
                  <a:pt x="43136" y="205553"/>
                </a:cubicBezTo>
                <a:cubicBezTo>
                  <a:pt x="87049" y="196210"/>
                  <a:pt x="119751" y="170049"/>
                  <a:pt x="154321" y="143887"/>
                </a:cubicBezTo>
                <a:cubicBezTo>
                  <a:pt x="209447" y="101842"/>
                  <a:pt x="240280" y="53257"/>
                  <a:pt x="282325" y="0"/>
                </a:cubicBezTo>
                <a:cubicBezTo>
                  <a:pt x="343991" y="51388"/>
                  <a:pt x="399116" y="65403"/>
                  <a:pt x="477600" y="64469"/>
                </a:cubicBezTo>
                <a:cubicBezTo>
                  <a:pt x="510302" y="64469"/>
                  <a:pt x="543938" y="63534"/>
                  <a:pt x="576640" y="72878"/>
                </a:cubicBezTo>
                <a:cubicBezTo>
                  <a:pt x="629897" y="87827"/>
                  <a:pt x="664467" y="142019"/>
                  <a:pt x="653255" y="196210"/>
                </a:cubicBezTo>
                <a:cubicBezTo>
                  <a:pt x="636437" y="280300"/>
                  <a:pt x="520580" y="269088"/>
                  <a:pt x="456111" y="269088"/>
                </a:cubicBezTo>
                <a:cubicBezTo>
                  <a:pt x="363612" y="268154"/>
                  <a:pt x="270179" y="258810"/>
                  <a:pt x="177680" y="258810"/>
                </a:cubicBezTo>
                <a:cubicBezTo>
                  <a:pt x="117882" y="257876"/>
                  <a:pt x="64625" y="265351"/>
                  <a:pt x="2960" y="269088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FA44E46-E220-4C0D-BAFF-7A21112D0D41}"/>
              </a:ext>
            </a:extLst>
          </p:cNvPr>
          <p:cNvSpPr/>
          <p:nvPr userDrawn="1"/>
        </p:nvSpPr>
        <p:spPr>
          <a:xfrm>
            <a:off x="489961" y="6040132"/>
            <a:ext cx="699532" cy="349766"/>
          </a:xfrm>
          <a:custGeom>
            <a:avLst/>
            <a:gdLst>
              <a:gd name="connsiteX0" fmla="*/ 33240 w 971705"/>
              <a:gd name="connsiteY0" fmla="*/ 94367 h 485852"/>
              <a:gd name="connsiteX1" fmla="*/ 93971 w 971705"/>
              <a:gd name="connsiteY1" fmla="*/ 163508 h 485852"/>
              <a:gd name="connsiteX2" fmla="*/ 129476 w 971705"/>
              <a:gd name="connsiteY2" fmla="*/ 168180 h 485852"/>
              <a:gd name="connsiteX3" fmla="*/ 569547 w 971705"/>
              <a:gd name="connsiteY3" fmla="*/ 0 h 485852"/>
              <a:gd name="connsiteX4" fmla="*/ 726514 w 971705"/>
              <a:gd name="connsiteY4" fmla="*/ 161639 h 485852"/>
              <a:gd name="connsiteX5" fmla="*/ 866664 w 971705"/>
              <a:gd name="connsiteY5" fmla="*/ 214896 h 485852"/>
              <a:gd name="connsiteX6" fmla="*/ 934871 w 971705"/>
              <a:gd name="connsiteY6" fmla="*/ 249467 h 485852"/>
              <a:gd name="connsiteX7" fmla="*/ 954492 w 971705"/>
              <a:gd name="connsiteY7" fmla="*/ 390551 h 485852"/>
              <a:gd name="connsiteX8" fmla="*/ 801261 w 971705"/>
              <a:gd name="connsiteY8" fmla="*/ 475575 h 485852"/>
              <a:gd name="connsiteX9" fmla="*/ 609723 w 971705"/>
              <a:gd name="connsiteY9" fmla="*/ 482115 h 485852"/>
              <a:gd name="connsiteX10" fmla="*/ 421922 w 971705"/>
              <a:gd name="connsiteY10" fmla="*/ 416712 h 485852"/>
              <a:gd name="connsiteX11" fmla="*/ 250005 w 971705"/>
              <a:gd name="connsiteY11" fmla="*/ 347572 h 485852"/>
              <a:gd name="connsiteX12" fmla="*/ 182733 w 971705"/>
              <a:gd name="connsiteY12" fmla="*/ 330753 h 485852"/>
              <a:gd name="connsiteX13" fmla="*/ 94906 w 971705"/>
              <a:gd name="connsiteY13" fmla="*/ 306461 h 485852"/>
              <a:gd name="connsiteX14" fmla="*/ 57532 w 971705"/>
              <a:gd name="connsiteY14" fmla="*/ 292446 h 485852"/>
              <a:gd name="connsiteX15" fmla="*/ 2407 w 971705"/>
              <a:gd name="connsiteY15" fmla="*/ 187801 h 485852"/>
              <a:gd name="connsiteX16" fmla="*/ 33240 w 971705"/>
              <a:gd name="connsiteY16" fmla="*/ 94367 h 48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1705" h="485852">
                <a:moveTo>
                  <a:pt x="33240" y="94367"/>
                </a:moveTo>
                <a:cubicBezTo>
                  <a:pt x="55664" y="113989"/>
                  <a:pt x="67810" y="148559"/>
                  <a:pt x="93971" y="163508"/>
                </a:cubicBezTo>
                <a:cubicBezTo>
                  <a:pt x="106118" y="170983"/>
                  <a:pt x="116395" y="172852"/>
                  <a:pt x="129476" y="168180"/>
                </a:cubicBezTo>
                <a:cubicBezTo>
                  <a:pt x="276166" y="112120"/>
                  <a:pt x="422856" y="56060"/>
                  <a:pt x="569547" y="0"/>
                </a:cubicBezTo>
                <a:cubicBezTo>
                  <a:pt x="592905" y="82221"/>
                  <a:pt x="648965" y="131741"/>
                  <a:pt x="726514" y="161639"/>
                </a:cubicBezTo>
                <a:cubicBezTo>
                  <a:pt x="773231" y="179392"/>
                  <a:pt x="819948" y="197144"/>
                  <a:pt x="866664" y="214896"/>
                </a:cubicBezTo>
                <a:cubicBezTo>
                  <a:pt x="890957" y="224240"/>
                  <a:pt x="913381" y="235452"/>
                  <a:pt x="934871" y="249467"/>
                </a:cubicBezTo>
                <a:cubicBezTo>
                  <a:pt x="986259" y="285906"/>
                  <a:pt x="994668" y="341965"/>
                  <a:pt x="954492" y="390551"/>
                </a:cubicBezTo>
                <a:cubicBezTo>
                  <a:pt x="915250" y="439136"/>
                  <a:pt x="859190" y="459692"/>
                  <a:pt x="801261" y="475575"/>
                </a:cubicBezTo>
                <a:cubicBezTo>
                  <a:pt x="740529" y="492393"/>
                  <a:pt x="671389" y="497065"/>
                  <a:pt x="609723" y="482115"/>
                </a:cubicBezTo>
                <a:cubicBezTo>
                  <a:pt x="545254" y="466232"/>
                  <a:pt x="483588" y="441005"/>
                  <a:pt x="421922" y="416712"/>
                </a:cubicBezTo>
                <a:cubicBezTo>
                  <a:pt x="364928" y="393354"/>
                  <a:pt x="306999" y="369995"/>
                  <a:pt x="250005" y="347572"/>
                </a:cubicBezTo>
                <a:cubicBezTo>
                  <a:pt x="227581" y="338228"/>
                  <a:pt x="206091" y="337294"/>
                  <a:pt x="182733" y="330753"/>
                </a:cubicBezTo>
                <a:cubicBezTo>
                  <a:pt x="153769" y="323279"/>
                  <a:pt x="124804" y="314870"/>
                  <a:pt x="94906" y="306461"/>
                </a:cubicBezTo>
                <a:cubicBezTo>
                  <a:pt x="81825" y="302723"/>
                  <a:pt x="69679" y="298052"/>
                  <a:pt x="57532" y="292446"/>
                </a:cubicBezTo>
                <a:cubicBezTo>
                  <a:pt x="10816" y="271891"/>
                  <a:pt x="-6936" y="238255"/>
                  <a:pt x="2407" y="187801"/>
                </a:cubicBezTo>
                <a:cubicBezTo>
                  <a:pt x="7079" y="159771"/>
                  <a:pt x="23897" y="120529"/>
                  <a:pt x="33240" y="94367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A79E7B5-FE81-414C-BC66-62FE693A21CD}"/>
              </a:ext>
            </a:extLst>
          </p:cNvPr>
          <p:cNvSpPr/>
          <p:nvPr userDrawn="1"/>
        </p:nvSpPr>
        <p:spPr>
          <a:xfrm>
            <a:off x="616803" y="2305711"/>
            <a:ext cx="803790" cy="3565153"/>
          </a:xfrm>
          <a:custGeom>
            <a:avLst/>
            <a:gdLst>
              <a:gd name="connsiteX0" fmla="*/ 303469 w 880209"/>
              <a:gd name="connsiteY0" fmla="*/ 3751377 h 3904105"/>
              <a:gd name="connsiteX1" fmla="*/ 301997 w 880209"/>
              <a:gd name="connsiteY1" fmla="*/ 3883961 h 3904105"/>
              <a:gd name="connsiteX2" fmla="*/ 310099 w 880209"/>
              <a:gd name="connsiteY2" fmla="*/ 3903849 h 3904105"/>
              <a:gd name="connsiteX3" fmla="*/ 320412 w 880209"/>
              <a:gd name="connsiteY3" fmla="*/ 3900166 h 3904105"/>
              <a:gd name="connsiteX4" fmla="*/ 303469 w 880209"/>
              <a:gd name="connsiteY4" fmla="*/ 3751377 h 3904105"/>
              <a:gd name="connsiteX5" fmla="*/ 342509 w 880209"/>
              <a:gd name="connsiteY5" fmla="*/ 3458957 h 3904105"/>
              <a:gd name="connsiteX6" fmla="*/ 303469 w 880209"/>
              <a:gd name="connsiteY6" fmla="*/ 3724125 h 3904105"/>
              <a:gd name="connsiteX7" fmla="*/ 342509 w 880209"/>
              <a:gd name="connsiteY7" fmla="*/ 3458957 h 3904105"/>
              <a:gd name="connsiteX8" fmla="*/ 556115 w 880209"/>
              <a:gd name="connsiteY8" fmla="*/ 2540448 h 3904105"/>
              <a:gd name="connsiteX9" fmla="*/ 350609 w 880209"/>
              <a:gd name="connsiteY9" fmla="*/ 3431705 h 3904105"/>
              <a:gd name="connsiteX10" fmla="*/ 394067 w 880209"/>
              <a:gd name="connsiteY10" fmla="*/ 3325637 h 3904105"/>
              <a:gd name="connsiteX11" fmla="*/ 480246 w 880209"/>
              <a:gd name="connsiteY11" fmla="*/ 2977237 h 3904105"/>
              <a:gd name="connsiteX12" fmla="*/ 543593 w 880209"/>
              <a:gd name="connsiteY12" fmla="*/ 2619262 h 3904105"/>
              <a:gd name="connsiteX13" fmla="*/ 556115 w 880209"/>
              <a:gd name="connsiteY13" fmla="*/ 2540448 h 3904105"/>
              <a:gd name="connsiteX14" fmla="*/ 620933 w 880209"/>
              <a:gd name="connsiteY14" fmla="*/ 2125020 h 3904105"/>
              <a:gd name="connsiteX15" fmla="*/ 565690 w 880209"/>
              <a:gd name="connsiteY15" fmla="*/ 2481524 h 3904105"/>
              <a:gd name="connsiteX16" fmla="*/ 620933 w 880209"/>
              <a:gd name="connsiteY16" fmla="*/ 2125020 h 3904105"/>
              <a:gd name="connsiteX17" fmla="*/ 224655 w 880209"/>
              <a:gd name="connsiteY17" fmla="*/ 1768105 h 3904105"/>
              <a:gd name="connsiteX18" fmla="*/ 256327 w 880209"/>
              <a:gd name="connsiteY18" fmla="*/ 1775579 h 3904105"/>
              <a:gd name="connsiteX19" fmla="*/ 257626 w 880209"/>
              <a:gd name="connsiteY19" fmla="*/ 1773933 h 3904105"/>
              <a:gd name="connsiteX20" fmla="*/ 348401 w 880209"/>
              <a:gd name="connsiteY20" fmla="*/ 1792088 h 3904105"/>
              <a:gd name="connsiteX21" fmla="*/ 477302 w 880209"/>
              <a:gd name="connsiteY21" fmla="*/ 1779566 h 3904105"/>
              <a:gd name="connsiteX22" fmla="*/ 259274 w 880209"/>
              <a:gd name="connsiteY22" fmla="*/ 1770727 h 3904105"/>
              <a:gd name="connsiteX23" fmla="*/ 258268 w 880209"/>
              <a:gd name="connsiteY23" fmla="*/ 1771734 h 3904105"/>
              <a:gd name="connsiteX24" fmla="*/ 0 w 880209"/>
              <a:gd name="connsiteY24" fmla="*/ 1722113 h 3904105"/>
              <a:gd name="connsiteX25" fmla="*/ 92072 w 880209"/>
              <a:gd name="connsiteY25" fmla="*/ 1743476 h 3904105"/>
              <a:gd name="connsiteX26" fmla="*/ 92074 w 880209"/>
              <a:gd name="connsiteY26" fmla="*/ 1743475 h 3904105"/>
              <a:gd name="connsiteX27" fmla="*/ 176779 w 880209"/>
              <a:gd name="connsiteY27" fmla="*/ 1758943 h 3904105"/>
              <a:gd name="connsiteX28" fmla="*/ 95594 w 880209"/>
              <a:gd name="connsiteY28" fmla="*/ 1740657 h 3904105"/>
              <a:gd name="connsiteX29" fmla="*/ 95755 w 880209"/>
              <a:gd name="connsiteY29" fmla="*/ 1740529 h 3904105"/>
              <a:gd name="connsiteX30" fmla="*/ 0 w 880209"/>
              <a:gd name="connsiteY30" fmla="*/ 1722113 h 3904105"/>
              <a:gd name="connsiteX31" fmla="*/ 517076 w 880209"/>
              <a:gd name="connsiteY31" fmla="*/ 1055512 h 3904105"/>
              <a:gd name="connsiteX32" fmla="*/ 516339 w 880209"/>
              <a:gd name="connsiteY32" fmla="*/ 1061405 h 3904105"/>
              <a:gd name="connsiteX33" fmla="*/ 591470 w 880209"/>
              <a:gd name="connsiteY33" fmla="*/ 1467995 h 3904105"/>
              <a:gd name="connsiteX34" fmla="*/ 629035 w 880209"/>
              <a:gd name="connsiteY34" fmla="*/ 1673500 h 3904105"/>
              <a:gd name="connsiteX35" fmla="*/ 632258 w 880209"/>
              <a:gd name="connsiteY35" fmla="*/ 1689335 h 3904105"/>
              <a:gd name="connsiteX36" fmla="*/ 637138 w 880209"/>
              <a:gd name="connsiteY36" fmla="*/ 1705172 h 3904105"/>
              <a:gd name="connsiteX37" fmla="*/ 635665 w 880209"/>
              <a:gd name="connsiteY37" fmla="*/ 1686389 h 3904105"/>
              <a:gd name="connsiteX38" fmla="*/ 632895 w 880209"/>
              <a:gd name="connsiteY38" fmla="*/ 1672265 h 3904105"/>
              <a:gd name="connsiteX39" fmla="*/ 633639 w 880209"/>
              <a:gd name="connsiteY39" fmla="*/ 1672027 h 3904105"/>
              <a:gd name="connsiteX40" fmla="*/ 632719 w 880209"/>
              <a:gd name="connsiteY40" fmla="*/ 1668344 h 3904105"/>
              <a:gd name="connsiteX41" fmla="*/ 623143 w 880209"/>
              <a:gd name="connsiteY41" fmla="*/ 1476098 h 3904105"/>
              <a:gd name="connsiteX42" fmla="*/ 622406 w 880209"/>
              <a:gd name="connsiteY42" fmla="*/ 1468732 h 3904105"/>
              <a:gd name="connsiteX43" fmla="*/ 589997 w 880209"/>
              <a:gd name="connsiteY43" fmla="*/ 1364875 h 3904105"/>
              <a:gd name="connsiteX44" fmla="*/ 558324 w 880209"/>
              <a:gd name="connsiteY44" fmla="*/ 1262490 h 3904105"/>
              <a:gd name="connsiteX45" fmla="*/ 556851 w 880209"/>
              <a:gd name="connsiteY45" fmla="*/ 1169682 h 3904105"/>
              <a:gd name="connsiteX46" fmla="*/ 517076 w 880209"/>
              <a:gd name="connsiteY46" fmla="*/ 1055512 h 3904105"/>
              <a:gd name="connsiteX47" fmla="*/ 778562 w 880209"/>
              <a:gd name="connsiteY47" fmla="*/ 943552 h 3904105"/>
              <a:gd name="connsiteX48" fmla="*/ 729946 w 880209"/>
              <a:gd name="connsiteY48" fmla="*/ 1009845 h 3904105"/>
              <a:gd name="connsiteX49" fmla="*/ 778562 w 880209"/>
              <a:gd name="connsiteY49" fmla="*/ 943552 h 3904105"/>
              <a:gd name="connsiteX50" fmla="*/ 278425 w 880209"/>
              <a:gd name="connsiteY50" fmla="*/ 849271 h 3904105"/>
              <a:gd name="connsiteX51" fmla="*/ 275479 w 880209"/>
              <a:gd name="connsiteY51" fmla="*/ 852217 h 3904105"/>
              <a:gd name="connsiteX52" fmla="*/ 283581 w 880209"/>
              <a:gd name="connsiteY52" fmla="*/ 858110 h 3904105"/>
              <a:gd name="connsiteX53" fmla="*/ 568636 w 880209"/>
              <a:gd name="connsiteY53" fmla="*/ 1076136 h 3904105"/>
              <a:gd name="connsiteX54" fmla="*/ 595890 w 880209"/>
              <a:gd name="connsiteY54" fmla="*/ 1080555 h 3904105"/>
              <a:gd name="connsiteX55" fmla="*/ 665128 w 880209"/>
              <a:gd name="connsiteY55" fmla="*/ 1057722 h 3904105"/>
              <a:gd name="connsiteX56" fmla="*/ 665864 w 880209"/>
              <a:gd name="connsiteY56" fmla="*/ 1056248 h 3904105"/>
              <a:gd name="connsiteX57" fmla="*/ 665128 w 880209"/>
              <a:gd name="connsiteY57" fmla="*/ 1054038 h 3904105"/>
              <a:gd name="connsiteX58" fmla="*/ 620196 w 880209"/>
              <a:gd name="connsiteY58" fmla="*/ 1058459 h 3904105"/>
              <a:gd name="connsiteX59" fmla="*/ 502344 w 880209"/>
              <a:gd name="connsiteY59" fmla="*/ 1004688 h 3904105"/>
              <a:gd name="connsiteX60" fmla="*/ 309361 w 880209"/>
              <a:gd name="connsiteY60" fmla="*/ 871368 h 3904105"/>
              <a:gd name="connsiteX61" fmla="*/ 278425 w 880209"/>
              <a:gd name="connsiteY61" fmla="*/ 849271 h 3904105"/>
              <a:gd name="connsiteX62" fmla="*/ 811706 w 880209"/>
              <a:gd name="connsiteY62" fmla="*/ 826437 h 3904105"/>
              <a:gd name="connsiteX63" fmla="*/ 880209 w 880209"/>
              <a:gd name="connsiteY63" fmla="*/ 847798 h 3904105"/>
              <a:gd name="connsiteX64" fmla="*/ 811706 w 880209"/>
              <a:gd name="connsiteY64" fmla="*/ 826437 h 3904105"/>
              <a:gd name="connsiteX65" fmla="*/ 706376 w 880209"/>
              <a:gd name="connsiteY65" fmla="*/ 698273 h 3904105"/>
              <a:gd name="connsiteX66" fmla="*/ 796976 w 880209"/>
              <a:gd name="connsiteY66" fmla="*/ 810233 h 3904105"/>
              <a:gd name="connsiteX67" fmla="*/ 706376 w 880209"/>
              <a:gd name="connsiteY67" fmla="*/ 698273 h 3904105"/>
              <a:gd name="connsiteX68" fmla="*/ 643767 w 880209"/>
              <a:gd name="connsiteY68" fmla="*/ 584104 h 3904105"/>
              <a:gd name="connsiteX69" fmla="*/ 727738 w 880209"/>
              <a:gd name="connsiteY69" fmla="*/ 612094 h 3904105"/>
              <a:gd name="connsiteX70" fmla="*/ 643767 w 880209"/>
              <a:gd name="connsiteY70" fmla="*/ 584104 h 3904105"/>
              <a:gd name="connsiteX71" fmla="*/ 828649 w 880209"/>
              <a:gd name="connsiteY71" fmla="*/ 555377 h 3904105"/>
              <a:gd name="connsiteX72" fmla="*/ 734366 w 880209"/>
              <a:gd name="connsiteY72" fmla="*/ 611357 h 3904105"/>
              <a:gd name="connsiteX73" fmla="*/ 771196 w 880209"/>
              <a:gd name="connsiteY73" fmla="*/ 608411 h 3904105"/>
              <a:gd name="connsiteX74" fmla="*/ 816863 w 880209"/>
              <a:gd name="connsiteY74" fmla="*/ 570845 h 3904105"/>
              <a:gd name="connsiteX75" fmla="*/ 828649 w 880209"/>
              <a:gd name="connsiteY75" fmla="*/ 555377 h 3904105"/>
              <a:gd name="connsiteX76" fmla="*/ 686488 w 880209"/>
              <a:gd name="connsiteY76" fmla="*/ 385965 h 3904105"/>
              <a:gd name="connsiteX77" fmla="*/ 683542 w 880209"/>
              <a:gd name="connsiteY77" fmla="*/ 387438 h 3904105"/>
              <a:gd name="connsiteX78" fmla="*/ 695327 w 880209"/>
              <a:gd name="connsiteY78" fmla="*/ 452993 h 3904105"/>
              <a:gd name="connsiteX79" fmla="*/ 717425 w 880209"/>
              <a:gd name="connsiteY79" fmla="*/ 573793 h 3904105"/>
              <a:gd name="connsiteX80" fmla="*/ 734367 w 880209"/>
              <a:gd name="connsiteY80" fmla="*/ 584842 h 3904105"/>
              <a:gd name="connsiteX81" fmla="*/ 743206 w 880209"/>
              <a:gd name="connsiteY81" fmla="*/ 582632 h 3904105"/>
              <a:gd name="connsiteX82" fmla="*/ 751308 w 880209"/>
              <a:gd name="connsiteY82" fmla="*/ 568637 h 3904105"/>
              <a:gd name="connsiteX83" fmla="*/ 723318 w 880209"/>
              <a:gd name="connsiteY83" fmla="*/ 488349 h 3904105"/>
              <a:gd name="connsiteX84" fmla="*/ 686488 w 880209"/>
              <a:gd name="connsiteY84" fmla="*/ 385965 h 3904105"/>
              <a:gd name="connsiteX85" fmla="*/ 373943 w 880209"/>
              <a:gd name="connsiteY85" fmla="*/ 235704 h 3904105"/>
              <a:gd name="connsiteX86" fmla="*/ 389687 w 880209"/>
              <a:gd name="connsiteY86" fmla="*/ 268482 h 3904105"/>
              <a:gd name="connsiteX87" fmla="*/ 398210 w 880209"/>
              <a:gd name="connsiteY87" fmla="*/ 283454 h 3904105"/>
              <a:gd name="connsiteX88" fmla="*/ 383756 w 880209"/>
              <a:gd name="connsiteY88" fmla="*/ 268850 h 3904105"/>
              <a:gd name="connsiteX89" fmla="*/ 390385 w 880209"/>
              <a:gd name="connsiteY89" fmla="*/ 280635 h 3904105"/>
              <a:gd name="connsiteX90" fmla="*/ 542119 w 880209"/>
              <a:gd name="connsiteY90" fmla="*/ 465515 h 3904105"/>
              <a:gd name="connsiteX91" fmla="*/ 617250 w 880209"/>
              <a:gd name="connsiteY91" fmla="*/ 554641 h 3904105"/>
              <a:gd name="connsiteX92" fmla="*/ 626826 w 880209"/>
              <a:gd name="connsiteY92" fmla="*/ 563479 h 3904105"/>
              <a:gd name="connsiteX93" fmla="*/ 617250 w 880209"/>
              <a:gd name="connsiteY93" fmla="*/ 550958 h 3904105"/>
              <a:gd name="connsiteX94" fmla="*/ 617250 w 880209"/>
              <a:gd name="connsiteY94" fmla="*/ 551695 h 3904105"/>
              <a:gd name="connsiteX95" fmla="*/ 576738 w 880209"/>
              <a:gd name="connsiteY95" fmla="*/ 491295 h 3904105"/>
              <a:gd name="connsiteX96" fmla="*/ 470671 w 880209"/>
              <a:gd name="connsiteY96" fmla="*/ 361658 h 3904105"/>
              <a:gd name="connsiteX97" fmla="*/ 428318 w 880209"/>
              <a:gd name="connsiteY97" fmla="*/ 313873 h 3904105"/>
              <a:gd name="connsiteX98" fmla="*/ 405989 w 880209"/>
              <a:gd name="connsiteY98" fmla="*/ 291313 h 3904105"/>
              <a:gd name="connsiteX99" fmla="*/ 401565 w 880209"/>
              <a:gd name="connsiteY99" fmla="*/ 260195 h 3904105"/>
              <a:gd name="connsiteX100" fmla="*/ 373943 w 880209"/>
              <a:gd name="connsiteY100" fmla="*/ 235704 h 3904105"/>
              <a:gd name="connsiteX101" fmla="*/ 283344 w 880209"/>
              <a:gd name="connsiteY101" fmla="*/ 131846 h 3904105"/>
              <a:gd name="connsiteX102" fmla="*/ 362894 w 880209"/>
              <a:gd name="connsiteY102" fmla="*/ 216553 h 3904105"/>
              <a:gd name="connsiteX103" fmla="*/ 283344 w 880209"/>
              <a:gd name="connsiteY103" fmla="*/ 131846 h 3904105"/>
              <a:gd name="connsiteX104" fmla="*/ 93308 w 880209"/>
              <a:gd name="connsiteY104" fmla="*/ 0 h 3904105"/>
              <a:gd name="connsiteX105" fmla="*/ 216316 w 880209"/>
              <a:gd name="connsiteY105" fmla="*/ 95755 h 3904105"/>
              <a:gd name="connsiteX106" fmla="*/ 264929 w 880209"/>
              <a:gd name="connsiteY106" fmla="*/ 119325 h 3904105"/>
              <a:gd name="connsiteX107" fmla="*/ 93308 w 880209"/>
              <a:gd name="connsiteY107" fmla="*/ 0 h 390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880209" h="3904105">
                <a:moveTo>
                  <a:pt x="303469" y="3751377"/>
                </a:moveTo>
                <a:cubicBezTo>
                  <a:pt x="297577" y="3795572"/>
                  <a:pt x="296840" y="3839767"/>
                  <a:pt x="301997" y="3883961"/>
                </a:cubicBezTo>
                <a:cubicBezTo>
                  <a:pt x="302733" y="3891327"/>
                  <a:pt x="301997" y="3899429"/>
                  <a:pt x="310099" y="3903849"/>
                </a:cubicBezTo>
                <a:cubicBezTo>
                  <a:pt x="316729" y="3904585"/>
                  <a:pt x="319676" y="3903849"/>
                  <a:pt x="320412" y="3900166"/>
                </a:cubicBezTo>
                <a:cubicBezTo>
                  <a:pt x="318939" y="3850079"/>
                  <a:pt x="310099" y="3800728"/>
                  <a:pt x="303469" y="3751377"/>
                </a:cubicBezTo>
                <a:close/>
                <a:moveTo>
                  <a:pt x="342509" y="3458957"/>
                </a:moveTo>
                <a:cubicBezTo>
                  <a:pt x="299050" y="3525249"/>
                  <a:pt x="280635" y="3654887"/>
                  <a:pt x="303469" y="3724125"/>
                </a:cubicBezTo>
                <a:cubicBezTo>
                  <a:pt x="312308" y="3634999"/>
                  <a:pt x="327777" y="3547347"/>
                  <a:pt x="342509" y="3458957"/>
                </a:cubicBezTo>
                <a:close/>
                <a:moveTo>
                  <a:pt x="556115" y="2540448"/>
                </a:moveTo>
                <a:cubicBezTo>
                  <a:pt x="482457" y="2836552"/>
                  <a:pt x="408798" y="3131918"/>
                  <a:pt x="350609" y="3431705"/>
                </a:cubicBezTo>
                <a:cubicBezTo>
                  <a:pt x="369023" y="3397822"/>
                  <a:pt x="381545" y="3361730"/>
                  <a:pt x="394067" y="3325637"/>
                </a:cubicBezTo>
                <a:cubicBezTo>
                  <a:pt x="433106" y="3212205"/>
                  <a:pt x="457413" y="3095090"/>
                  <a:pt x="480246" y="2977237"/>
                </a:cubicBezTo>
                <a:cubicBezTo>
                  <a:pt x="503817" y="2857912"/>
                  <a:pt x="523705" y="2738587"/>
                  <a:pt x="543593" y="2619262"/>
                </a:cubicBezTo>
                <a:cubicBezTo>
                  <a:pt x="548012" y="2592745"/>
                  <a:pt x="551695" y="2566965"/>
                  <a:pt x="556115" y="2540448"/>
                </a:cubicBezTo>
                <a:close/>
                <a:moveTo>
                  <a:pt x="620933" y="2125020"/>
                </a:moveTo>
                <a:cubicBezTo>
                  <a:pt x="602519" y="2244346"/>
                  <a:pt x="584104" y="2362935"/>
                  <a:pt x="565690" y="2481524"/>
                </a:cubicBezTo>
                <a:cubicBezTo>
                  <a:pt x="607675" y="2366618"/>
                  <a:pt x="608411" y="2245082"/>
                  <a:pt x="620933" y="2125020"/>
                </a:cubicBezTo>
                <a:close/>
                <a:moveTo>
                  <a:pt x="224655" y="1768105"/>
                </a:moveTo>
                <a:cubicBezTo>
                  <a:pt x="234967" y="1769973"/>
                  <a:pt x="246016" y="1772776"/>
                  <a:pt x="256327" y="1775579"/>
                </a:cubicBezTo>
                <a:lnTo>
                  <a:pt x="257626" y="1773933"/>
                </a:lnTo>
                <a:lnTo>
                  <a:pt x="348401" y="1792088"/>
                </a:lnTo>
                <a:cubicBezTo>
                  <a:pt x="385967" y="1800928"/>
                  <a:pt x="438263" y="1796508"/>
                  <a:pt x="477302" y="1779566"/>
                </a:cubicBezTo>
                <a:cubicBezTo>
                  <a:pt x="402907" y="1781776"/>
                  <a:pt x="330723" y="1780303"/>
                  <a:pt x="259274" y="1770727"/>
                </a:cubicBezTo>
                <a:lnTo>
                  <a:pt x="258268" y="1771734"/>
                </a:lnTo>
                <a:close/>
                <a:moveTo>
                  <a:pt x="0" y="1722113"/>
                </a:moveTo>
                <a:cubicBezTo>
                  <a:pt x="30200" y="1728743"/>
                  <a:pt x="61136" y="1736110"/>
                  <a:pt x="92072" y="1743476"/>
                </a:cubicBezTo>
                <a:lnTo>
                  <a:pt x="92074" y="1743475"/>
                </a:lnTo>
                <a:lnTo>
                  <a:pt x="176779" y="1758943"/>
                </a:lnTo>
                <a:lnTo>
                  <a:pt x="95594" y="1740657"/>
                </a:lnTo>
                <a:lnTo>
                  <a:pt x="95755" y="1740529"/>
                </a:lnTo>
                <a:cubicBezTo>
                  <a:pt x="64818" y="1730216"/>
                  <a:pt x="32409" y="1726533"/>
                  <a:pt x="0" y="1722113"/>
                </a:cubicBezTo>
                <a:close/>
                <a:moveTo>
                  <a:pt x="517076" y="1055512"/>
                </a:moveTo>
                <a:cubicBezTo>
                  <a:pt x="515602" y="1057722"/>
                  <a:pt x="516339" y="1059195"/>
                  <a:pt x="516339" y="1061405"/>
                </a:cubicBezTo>
                <a:cubicBezTo>
                  <a:pt x="541383" y="1196935"/>
                  <a:pt x="566426" y="1332465"/>
                  <a:pt x="591470" y="1467995"/>
                </a:cubicBezTo>
                <a:cubicBezTo>
                  <a:pt x="603992" y="1536497"/>
                  <a:pt x="616514" y="1604998"/>
                  <a:pt x="629035" y="1673500"/>
                </a:cubicBezTo>
                <a:lnTo>
                  <a:pt x="632258" y="1689335"/>
                </a:lnTo>
                <a:cubicBezTo>
                  <a:pt x="633087" y="1694676"/>
                  <a:pt x="634192" y="1700016"/>
                  <a:pt x="637138" y="1705172"/>
                </a:cubicBezTo>
                <a:cubicBezTo>
                  <a:pt x="636401" y="1698911"/>
                  <a:pt x="636217" y="1692650"/>
                  <a:pt x="635665" y="1686389"/>
                </a:cubicBezTo>
                <a:lnTo>
                  <a:pt x="632895" y="1672265"/>
                </a:lnTo>
                <a:lnTo>
                  <a:pt x="633639" y="1672027"/>
                </a:lnTo>
                <a:cubicBezTo>
                  <a:pt x="634008" y="1671106"/>
                  <a:pt x="633455" y="1669817"/>
                  <a:pt x="632719" y="1668344"/>
                </a:cubicBezTo>
                <a:cubicBezTo>
                  <a:pt x="627563" y="1604262"/>
                  <a:pt x="622406" y="1540180"/>
                  <a:pt x="623143" y="1476098"/>
                </a:cubicBezTo>
                <a:cubicBezTo>
                  <a:pt x="623143" y="1473888"/>
                  <a:pt x="622406" y="1470942"/>
                  <a:pt x="622406" y="1468732"/>
                </a:cubicBezTo>
                <a:cubicBezTo>
                  <a:pt x="617987" y="1431903"/>
                  <a:pt x="603255" y="1398757"/>
                  <a:pt x="589997" y="1364875"/>
                </a:cubicBezTo>
                <a:cubicBezTo>
                  <a:pt x="577475" y="1330992"/>
                  <a:pt x="560534" y="1299319"/>
                  <a:pt x="558324" y="1262490"/>
                </a:cubicBezTo>
                <a:cubicBezTo>
                  <a:pt x="556851" y="1231554"/>
                  <a:pt x="558324" y="1200618"/>
                  <a:pt x="556851" y="1169682"/>
                </a:cubicBezTo>
                <a:cubicBezTo>
                  <a:pt x="554641" y="1127697"/>
                  <a:pt x="535490" y="1091605"/>
                  <a:pt x="517076" y="1055512"/>
                </a:cubicBezTo>
                <a:close/>
                <a:moveTo>
                  <a:pt x="778562" y="943552"/>
                </a:moveTo>
                <a:cubicBezTo>
                  <a:pt x="763093" y="966386"/>
                  <a:pt x="748361" y="989220"/>
                  <a:pt x="729946" y="1009845"/>
                </a:cubicBezTo>
                <a:cubicBezTo>
                  <a:pt x="759410" y="997323"/>
                  <a:pt x="766776" y="969333"/>
                  <a:pt x="778562" y="943552"/>
                </a:cubicBezTo>
                <a:close/>
                <a:moveTo>
                  <a:pt x="278425" y="849271"/>
                </a:moveTo>
                <a:cubicBezTo>
                  <a:pt x="277688" y="850007"/>
                  <a:pt x="276215" y="851481"/>
                  <a:pt x="275479" y="852217"/>
                </a:cubicBezTo>
                <a:cubicBezTo>
                  <a:pt x="278425" y="854427"/>
                  <a:pt x="280635" y="855900"/>
                  <a:pt x="283581" y="858110"/>
                </a:cubicBezTo>
                <a:cubicBezTo>
                  <a:pt x="378600" y="931031"/>
                  <a:pt x="473617" y="1003216"/>
                  <a:pt x="568636" y="1076136"/>
                </a:cubicBezTo>
                <a:cubicBezTo>
                  <a:pt x="577475" y="1083502"/>
                  <a:pt x="585577" y="1084238"/>
                  <a:pt x="595890" y="1080555"/>
                </a:cubicBezTo>
                <a:cubicBezTo>
                  <a:pt x="618724" y="1072453"/>
                  <a:pt x="642294" y="1065087"/>
                  <a:pt x="665128" y="1057722"/>
                </a:cubicBezTo>
                <a:cubicBezTo>
                  <a:pt x="665864" y="1057722"/>
                  <a:pt x="665864" y="1057722"/>
                  <a:pt x="665864" y="1056248"/>
                </a:cubicBezTo>
                <a:cubicBezTo>
                  <a:pt x="666601" y="1055512"/>
                  <a:pt x="665864" y="1054776"/>
                  <a:pt x="665128" y="1054038"/>
                </a:cubicBezTo>
                <a:cubicBezTo>
                  <a:pt x="650396" y="1055512"/>
                  <a:pt x="636401" y="1061405"/>
                  <a:pt x="620196" y="1058459"/>
                </a:cubicBezTo>
                <a:cubicBezTo>
                  <a:pt x="576002" y="1050356"/>
                  <a:pt x="539173" y="1027522"/>
                  <a:pt x="502344" y="1004688"/>
                </a:cubicBezTo>
                <a:cubicBezTo>
                  <a:pt x="436052" y="962703"/>
                  <a:pt x="372707" y="917773"/>
                  <a:pt x="309361" y="871368"/>
                </a:cubicBezTo>
                <a:cubicBezTo>
                  <a:pt x="299049" y="864003"/>
                  <a:pt x="288737" y="856637"/>
                  <a:pt x="278425" y="849271"/>
                </a:cubicBezTo>
                <a:close/>
                <a:moveTo>
                  <a:pt x="811706" y="826437"/>
                </a:moveTo>
                <a:cubicBezTo>
                  <a:pt x="838223" y="862529"/>
                  <a:pt x="830858" y="861057"/>
                  <a:pt x="880209" y="847798"/>
                </a:cubicBezTo>
                <a:cubicBezTo>
                  <a:pt x="854428" y="845589"/>
                  <a:pt x="834540" y="838222"/>
                  <a:pt x="811706" y="826437"/>
                </a:cubicBezTo>
                <a:close/>
                <a:moveTo>
                  <a:pt x="706376" y="698273"/>
                </a:moveTo>
                <a:cubicBezTo>
                  <a:pt x="730683" y="740994"/>
                  <a:pt x="756464" y="782243"/>
                  <a:pt x="796976" y="810233"/>
                </a:cubicBezTo>
                <a:cubicBezTo>
                  <a:pt x="766776" y="773404"/>
                  <a:pt x="736576" y="735839"/>
                  <a:pt x="706376" y="698273"/>
                </a:cubicBezTo>
                <a:close/>
                <a:moveTo>
                  <a:pt x="643767" y="584104"/>
                </a:moveTo>
                <a:cubicBezTo>
                  <a:pt x="654816" y="613567"/>
                  <a:pt x="700485" y="626826"/>
                  <a:pt x="727738" y="612094"/>
                </a:cubicBezTo>
                <a:cubicBezTo>
                  <a:pt x="699011" y="602518"/>
                  <a:pt x="672494" y="593679"/>
                  <a:pt x="643767" y="584104"/>
                </a:cubicBezTo>
                <a:close/>
                <a:moveTo>
                  <a:pt x="828649" y="555377"/>
                </a:moveTo>
                <a:cubicBezTo>
                  <a:pt x="796975" y="578948"/>
                  <a:pt x="768249" y="597362"/>
                  <a:pt x="734366" y="611357"/>
                </a:cubicBezTo>
                <a:cubicBezTo>
                  <a:pt x="749098" y="623143"/>
                  <a:pt x="760147" y="619460"/>
                  <a:pt x="771196" y="608411"/>
                </a:cubicBezTo>
                <a:cubicBezTo>
                  <a:pt x="785927" y="595153"/>
                  <a:pt x="801395" y="583367"/>
                  <a:pt x="816863" y="570845"/>
                </a:cubicBezTo>
                <a:cubicBezTo>
                  <a:pt x="820546" y="567162"/>
                  <a:pt x="824966" y="564216"/>
                  <a:pt x="828649" y="555377"/>
                </a:cubicBezTo>
                <a:close/>
                <a:moveTo>
                  <a:pt x="686488" y="385965"/>
                </a:moveTo>
                <a:cubicBezTo>
                  <a:pt x="685752" y="385965"/>
                  <a:pt x="685016" y="386701"/>
                  <a:pt x="683542" y="387438"/>
                </a:cubicBezTo>
                <a:cubicBezTo>
                  <a:pt x="687225" y="409536"/>
                  <a:pt x="691645" y="430896"/>
                  <a:pt x="695327" y="452993"/>
                </a:cubicBezTo>
                <a:cubicBezTo>
                  <a:pt x="702694" y="493506"/>
                  <a:pt x="710059" y="533280"/>
                  <a:pt x="717425" y="573793"/>
                </a:cubicBezTo>
                <a:cubicBezTo>
                  <a:pt x="718898" y="584106"/>
                  <a:pt x="723318" y="589261"/>
                  <a:pt x="734367" y="584842"/>
                </a:cubicBezTo>
                <a:cubicBezTo>
                  <a:pt x="737313" y="583368"/>
                  <a:pt x="740260" y="582632"/>
                  <a:pt x="743206" y="582632"/>
                </a:cubicBezTo>
                <a:cubicBezTo>
                  <a:pt x="752781" y="581895"/>
                  <a:pt x="754991" y="578213"/>
                  <a:pt x="751308" y="568637"/>
                </a:cubicBezTo>
                <a:cubicBezTo>
                  <a:pt x="741732" y="542120"/>
                  <a:pt x="732893" y="514866"/>
                  <a:pt x="723318" y="488349"/>
                </a:cubicBezTo>
                <a:cubicBezTo>
                  <a:pt x="711533" y="453731"/>
                  <a:pt x="699011" y="419847"/>
                  <a:pt x="686488" y="385965"/>
                </a:cubicBezTo>
                <a:close/>
                <a:moveTo>
                  <a:pt x="373943" y="235704"/>
                </a:moveTo>
                <a:cubicBezTo>
                  <a:pt x="380204" y="246385"/>
                  <a:pt x="384807" y="257617"/>
                  <a:pt x="389687" y="268482"/>
                </a:cubicBezTo>
                <a:lnTo>
                  <a:pt x="398210" y="283454"/>
                </a:lnTo>
                <a:lnTo>
                  <a:pt x="383756" y="268850"/>
                </a:lnTo>
                <a:cubicBezTo>
                  <a:pt x="383756" y="274006"/>
                  <a:pt x="387439" y="276952"/>
                  <a:pt x="390385" y="280635"/>
                </a:cubicBezTo>
                <a:cubicBezTo>
                  <a:pt x="441209" y="342507"/>
                  <a:pt x="491296" y="404379"/>
                  <a:pt x="542119" y="465515"/>
                </a:cubicBezTo>
                <a:cubicBezTo>
                  <a:pt x="567163" y="495714"/>
                  <a:pt x="589997" y="526651"/>
                  <a:pt x="617250" y="554641"/>
                </a:cubicBezTo>
                <a:cubicBezTo>
                  <a:pt x="617987" y="558323"/>
                  <a:pt x="618724" y="562006"/>
                  <a:pt x="626826" y="563479"/>
                </a:cubicBezTo>
                <a:cubicBezTo>
                  <a:pt x="622406" y="557587"/>
                  <a:pt x="620196" y="554641"/>
                  <a:pt x="617250" y="550958"/>
                </a:cubicBezTo>
                <a:lnTo>
                  <a:pt x="617250" y="551695"/>
                </a:lnTo>
                <a:cubicBezTo>
                  <a:pt x="603991" y="531070"/>
                  <a:pt x="590733" y="511183"/>
                  <a:pt x="576738" y="491295"/>
                </a:cubicBezTo>
                <a:cubicBezTo>
                  <a:pt x="544329" y="445628"/>
                  <a:pt x="508237" y="402906"/>
                  <a:pt x="470671" y="361658"/>
                </a:cubicBezTo>
                <a:cubicBezTo>
                  <a:pt x="456308" y="345822"/>
                  <a:pt x="442497" y="329618"/>
                  <a:pt x="428318" y="313873"/>
                </a:cubicBezTo>
                <a:lnTo>
                  <a:pt x="405989" y="291313"/>
                </a:lnTo>
                <a:lnTo>
                  <a:pt x="401565" y="260195"/>
                </a:lnTo>
                <a:cubicBezTo>
                  <a:pt x="396040" y="249699"/>
                  <a:pt x="386833" y="241596"/>
                  <a:pt x="373943" y="235704"/>
                </a:cubicBezTo>
                <a:close/>
                <a:moveTo>
                  <a:pt x="283344" y="131846"/>
                </a:moveTo>
                <a:cubicBezTo>
                  <a:pt x="316490" y="153943"/>
                  <a:pt x="329748" y="194455"/>
                  <a:pt x="362894" y="216553"/>
                </a:cubicBezTo>
                <a:cubicBezTo>
                  <a:pt x="345216" y="179724"/>
                  <a:pt x="322382" y="148788"/>
                  <a:pt x="283344" y="131846"/>
                </a:cubicBezTo>
                <a:close/>
                <a:moveTo>
                  <a:pt x="93308" y="0"/>
                </a:moveTo>
                <a:cubicBezTo>
                  <a:pt x="133083" y="33882"/>
                  <a:pt x="174331" y="65555"/>
                  <a:pt x="216316" y="95755"/>
                </a:cubicBezTo>
                <a:cubicBezTo>
                  <a:pt x="230311" y="106803"/>
                  <a:pt x="243569" y="120062"/>
                  <a:pt x="264929" y="119325"/>
                </a:cubicBezTo>
                <a:cubicBezTo>
                  <a:pt x="207477" y="79550"/>
                  <a:pt x="150024" y="39775"/>
                  <a:pt x="93308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B97EDE4-557B-4866-937A-246D356D3E9B}"/>
              </a:ext>
            </a:extLst>
          </p:cNvPr>
          <p:cNvSpPr/>
          <p:nvPr userDrawn="1"/>
        </p:nvSpPr>
        <p:spPr>
          <a:xfrm>
            <a:off x="530413" y="1457403"/>
            <a:ext cx="531375" cy="753341"/>
          </a:xfrm>
          <a:custGeom>
            <a:avLst/>
            <a:gdLst>
              <a:gd name="connsiteX0" fmla="*/ 649769 w 738122"/>
              <a:gd name="connsiteY0" fmla="*/ 968144 h 1046452"/>
              <a:gd name="connsiteX1" fmla="*/ 704894 w 738122"/>
              <a:gd name="connsiteY1" fmla="*/ 887791 h 1046452"/>
              <a:gd name="connsiteX2" fmla="*/ 732924 w 738122"/>
              <a:gd name="connsiteY2" fmla="*/ 780343 h 1046452"/>
              <a:gd name="connsiteX3" fmla="*/ 736662 w 738122"/>
              <a:gd name="connsiteY3" fmla="*/ 597214 h 1046452"/>
              <a:gd name="connsiteX4" fmla="*/ 726384 w 738122"/>
              <a:gd name="connsiteY4" fmla="*/ 547694 h 1046452"/>
              <a:gd name="connsiteX5" fmla="*/ 695551 w 738122"/>
              <a:gd name="connsiteY5" fmla="*/ 498174 h 1046452"/>
              <a:gd name="connsiteX6" fmla="*/ 689945 w 738122"/>
              <a:gd name="connsiteY6" fmla="*/ 450524 h 1046452"/>
              <a:gd name="connsiteX7" fmla="*/ 696485 w 738122"/>
              <a:gd name="connsiteY7" fmla="*/ 367368 h 1046452"/>
              <a:gd name="connsiteX8" fmla="*/ 690879 w 738122"/>
              <a:gd name="connsiteY8" fmla="*/ 315045 h 1046452"/>
              <a:gd name="connsiteX9" fmla="*/ 669390 w 738122"/>
              <a:gd name="connsiteY9" fmla="*/ 253379 h 1046452"/>
              <a:gd name="connsiteX10" fmla="*/ 587169 w 738122"/>
              <a:gd name="connsiteY10" fmla="*/ 111361 h 1046452"/>
              <a:gd name="connsiteX11" fmla="*/ 485326 w 738122"/>
              <a:gd name="connsiteY11" fmla="*/ 17928 h 1046452"/>
              <a:gd name="connsiteX12" fmla="*/ 441413 w 738122"/>
              <a:gd name="connsiteY12" fmla="*/ 5781 h 1046452"/>
              <a:gd name="connsiteX13" fmla="*/ 287248 w 738122"/>
              <a:gd name="connsiteY13" fmla="*/ 12322 h 1046452"/>
              <a:gd name="connsiteX14" fmla="*/ 139623 w 738122"/>
              <a:gd name="connsiteY14" fmla="*/ 59973 h 1046452"/>
              <a:gd name="connsiteX15" fmla="*/ 42453 w 738122"/>
              <a:gd name="connsiteY15" fmla="*/ 172092 h 1046452"/>
              <a:gd name="connsiteX16" fmla="*/ 408 w 738122"/>
              <a:gd name="connsiteY16" fmla="*/ 364565 h 1046452"/>
              <a:gd name="connsiteX17" fmla="*/ 48059 w 738122"/>
              <a:gd name="connsiteY17" fmla="*/ 544891 h 1046452"/>
              <a:gd name="connsiteX18" fmla="*/ 48059 w 738122"/>
              <a:gd name="connsiteY18" fmla="*/ 544891 h 1046452"/>
              <a:gd name="connsiteX19" fmla="*/ 50862 w 738122"/>
              <a:gd name="connsiteY19" fmla="*/ 548628 h 1046452"/>
              <a:gd name="connsiteX20" fmla="*/ 51796 w 738122"/>
              <a:gd name="connsiteY20" fmla="*/ 548628 h 1046452"/>
              <a:gd name="connsiteX21" fmla="*/ 74220 w 738122"/>
              <a:gd name="connsiteY21" fmla="*/ 640193 h 1046452"/>
              <a:gd name="connsiteX22" fmla="*/ 106922 w 738122"/>
              <a:gd name="connsiteY22" fmla="*/ 692516 h 1046452"/>
              <a:gd name="connsiteX23" fmla="*/ 145229 w 738122"/>
              <a:gd name="connsiteY23" fmla="*/ 747641 h 1046452"/>
              <a:gd name="connsiteX24" fmla="*/ 183537 w 738122"/>
              <a:gd name="connsiteY24" fmla="*/ 946654 h 1046452"/>
              <a:gd name="connsiteX25" fmla="*/ 576891 w 738122"/>
              <a:gd name="connsiteY25" fmla="*/ 1049431 h 1046452"/>
              <a:gd name="connsiteX26" fmla="*/ 593709 w 738122"/>
              <a:gd name="connsiteY26" fmla="*/ 1054102 h 1046452"/>
              <a:gd name="connsiteX27" fmla="*/ 596512 w 738122"/>
              <a:gd name="connsiteY27" fmla="*/ 1016729 h 104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8122" h="1046452">
                <a:moveTo>
                  <a:pt x="649769" y="968144"/>
                </a:moveTo>
                <a:cubicBezTo>
                  <a:pt x="674062" y="943851"/>
                  <a:pt x="693683" y="919558"/>
                  <a:pt x="704894" y="887791"/>
                </a:cubicBezTo>
                <a:cubicBezTo>
                  <a:pt x="717041" y="852286"/>
                  <a:pt x="727318" y="816782"/>
                  <a:pt x="732924" y="780343"/>
                </a:cubicBezTo>
                <a:cubicBezTo>
                  <a:pt x="743202" y="720546"/>
                  <a:pt x="745071" y="657945"/>
                  <a:pt x="736662" y="597214"/>
                </a:cubicBezTo>
                <a:cubicBezTo>
                  <a:pt x="733859" y="580396"/>
                  <a:pt x="731056" y="563578"/>
                  <a:pt x="726384" y="547694"/>
                </a:cubicBezTo>
                <a:cubicBezTo>
                  <a:pt x="721712" y="529007"/>
                  <a:pt x="711435" y="510321"/>
                  <a:pt x="695551" y="498174"/>
                </a:cubicBezTo>
                <a:cubicBezTo>
                  <a:pt x="687142" y="491634"/>
                  <a:pt x="689945" y="458933"/>
                  <a:pt x="689945" y="450524"/>
                </a:cubicBezTo>
                <a:cubicBezTo>
                  <a:pt x="691814" y="422494"/>
                  <a:pt x="702092" y="395398"/>
                  <a:pt x="696485" y="367368"/>
                </a:cubicBezTo>
                <a:cubicBezTo>
                  <a:pt x="692748" y="350550"/>
                  <a:pt x="693683" y="332798"/>
                  <a:pt x="690879" y="315045"/>
                </a:cubicBezTo>
                <a:cubicBezTo>
                  <a:pt x="687142" y="292621"/>
                  <a:pt x="681536" y="273000"/>
                  <a:pt x="669390" y="253379"/>
                </a:cubicBezTo>
                <a:cubicBezTo>
                  <a:pt x="640426" y="206663"/>
                  <a:pt x="612396" y="159946"/>
                  <a:pt x="587169" y="111361"/>
                </a:cubicBezTo>
                <a:cubicBezTo>
                  <a:pt x="564745" y="68382"/>
                  <a:pt x="532977" y="33811"/>
                  <a:pt x="485326" y="17928"/>
                </a:cubicBezTo>
                <a:cubicBezTo>
                  <a:pt x="471311" y="13256"/>
                  <a:pt x="456362" y="9519"/>
                  <a:pt x="441413" y="5781"/>
                </a:cubicBezTo>
                <a:cubicBezTo>
                  <a:pt x="390024" y="-6365"/>
                  <a:pt x="338636" y="2978"/>
                  <a:pt x="287248" y="12322"/>
                </a:cubicBezTo>
                <a:cubicBezTo>
                  <a:pt x="235860" y="21665"/>
                  <a:pt x="185406" y="35680"/>
                  <a:pt x="139623" y="59973"/>
                </a:cubicBezTo>
                <a:cubicBezTo>
                  <a:pt x="93841" y="84265"/>
                  <a:pt x="59271" y="122573"/>
                  <a:pt x="42453" y="172092"/>
                </a:cubicBezTo>
                <a:cubicBezTo>
                  <a:pt x="21898" y="233758"/>
                  <a:pt x="4145" y="299162"/>
                  <a:pt x="408" y="364565"/>
                </a:cubicBezTo>
                <a:cubicBezTo>
                  <a:pt x="-3329" y="428100"/>
                  <a:pt x="19095" y="488831"/>
                  <a:pt x="48059" y="544891"/>
                </a:cubicBezTo>
                <a:cubicBezTo>
                  <a:pt x="48059" y="544891"/>
                  <a:pt x="48059" y="544891"/>
                  <a:pt x="48059" y="544891"/>
                </a:cubicBezTo>
                <a:cubicBezTo>
                  <a:pt x="48993" y="545825"/>
                  <a:pt x="49927" y="547694"/>
                  <a:pt x="50862" y="548628"/>
                </a:cubicBezTo>
                <a:cubicBezTo>
                  <a:pt x="50862" y="548628"/>
                  <a:pt x="50862" y="548628"/>
                  <a:pt x="51796" y="548628"/>
                </a:cubicBezTo>
                <a:cubicBezTo>
                  <a:pt x="40584" y="571987"/>
                  <a:pt x="59271" y="615900"/>
                  <a:pt x="74220" y="640193"/>
                </a:cubicBezTo>
                <a:cubicBezTo>
                  <a:pt x="77957" y="643930"/>
                  <a:pt x="97578" y="679435"/>
                  <a:pt x="106922" y="692516"/>
                </a:cubicBezTo>
                <a:cubicBezTo>
                  <a:pt x="119068" y="711202"/>
                  <a:pt x="133083" y="728955"/>
                  <a:pt x="145229" y="747641"/>
                </a:cubicBezTo>
                <a:cubicBezTo>
                  <a:pt x="186340" y="808373"/>
                  <a:pt x="180734" y="876579"/>
                  <a:pt x="183537" y="946654"/>
                </a:cubicBezTo>
                <a:cubicBezTo>
                  <a:pt x="203158" y="954129"/>
                  <a:pt x="564745" y="1046628"/>
                  <a:pt x="576891" y="1049431"/>
                </a:cubicBezTo>
                <a:cubicBezTo>
                  <a:pt x="585300" y="1051299"/>
                  <a:pt x="585300" y="1051299"/>
                  <a:pt x="593709" y="1054102"/>
                </a:cubicBezTo>
                <a:cubicBezTo>
                  <a:pt x="595578" y="1039153"/>
                  <a:pt x="596512" y="1027007"/>
                  <a:pt x="596512" y="1016729"/>
                </a:cubicBezTo>
              </a:path>
            </a:pathLst>
          </a:custGeom>
          <a:solidFill>
            <a:srgbClr val="FDBD87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5A1B60-9443-42DA-9712-F5EBD5808310}"/>
              </a:ext>
            </a:extLst>
          </p:cNvPr>
          <p:cNvSpPr/>
          <p:nvPr userDrawn="1"/>
        </p:nvSpPr>
        <p:spPr>
          <a:xfrm>
            <a:off x="524027" y="1454657"/>
            <a:ext cx="531375" cy="390124"/>
          </a:xfrm>
          <a:custGeom>
            <a:avLst/>
            <a:gdLst>
              <a:gd name="connsiteX0" fmla="*/ 443808 w 700749"/>
              <a:gd name="connsiteY0" fmla="*/ 5858 h 541912"/>
              <a:gd name="connsiteX1" fmla="*/ 487721 w 700749"/>
              <a:gd name="connsiteY1" fmla="*/ 18004 h 541912"/>
              <a:gd name="connsiteX2" fmla="*/ 590498 w 700749"/>
              <a:gd name="connsiteY2" fmla="*/ 111437 h 541912"/>
              <a:gd name="connsiteX3" fmla="*/ 673654 w 700749"/>
              <a:gd name="connsiteY3" fmla="*/ 253456 h 541912"/>
              <a:gd name="connsiteX4" fmla="*/ 698881 w 700749"/>
              <a:gd name="connsiteY4" fmla="*/ 340349 h 541912"/>
              <a:gd name="connsiteX5" fmla="*/ 697012 w 700749"/>
              <a:gd name="connsiteY5" fmla="*/ 355298 h 541912"/>
              <a:gd name="connsiteX6" fmla="*/ 641886 w 700749"/>
              <a:gd name="connsiteY6" fmla="*/ 347823 h 541912"/>
              <a:gd name="connsiteX7" fmla="*/ 468100 w 700749"/>
              <a:gd name="connsiteY7" fmla="*/ 365576 h 541912"/>
              <a:gd name="connsiteX8" fmla="*/ 298986 w 700749"/>
              <a:gd name="connsiteY8" fmla="*/ 452469 h 541912"/>
              <a:gd name="connsiteX9" fmla="*/ 226108 w 700749"/>
              <a:gd name="connsiteY9" fmla="*/ 485170 h 541912"/>
              <a:gd name="connsiteX10" fmla="*/ 133610 w 700749"/>
              <a:gd name="connsiteY10" fmla="*/ 516003 h 541912"/>
              <a:gd name="connsiteX11" fmla="*/ 106514 w 700749"/>
              <a:gd name="connsiteY11" fmla="*/ 514135 h 541912"/>
              <a:gd name="connsiteX12" fmla="*/ 58863 w 700749"/>
              <a:gd name="connsiteY12" fmla="*/ 533756 h 541912"/>
              <a:gd name="connsiteX13" fmla="*/ 49520 w 700749"/>
              <a:gd name="connsiteY13" fmla="*/ 546836 h 541912"/>
              <a:gd name="connsiteX14" fmla="*/ 12146 w 700749"/>
              <a:gd name="connsiteY14" fmla="*/ 456206 h 541912"/>
              <a:gd name="connsiteX15" fmla="*/ 0 w 700749"/>
              <a:gd name="connsiteY15" fmla="*/ 402949 h 541912"/>
              <a:gd name="connsiteX16" fmla="*/ 0 w 700749"/>
              <a:gd name="connsiteY16" fmla="*/ 362773 h 541912"/>
              <a:gd name="connsiteX17" fmla="*/ 42979 w 700749"/>
              <a:gd name="connsiteY17" fmla="*/ 170300 h 541912"/>
              <a:gd name="connsiteX18" fmla="*/ 141084 w 700749"/>
              <a:gd name="connsiteY18" fmla="*/ 58180 h 541912"/>
              <a:gd name="connsiteX19" fmla="*/ 289643 w 700749"/>
              <a:gd name="connsiteY19" fmla="*/ 10529 h 541912"/>
              <a:gd name="connsiteX20" fmla="*/ 443808 w 700749"/>
              <a:gd name="connsiteY20" fmla="*/ 5858 h 54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0749" h="541912">
                <a:moveTo>
                  <a:pt x="443808" y="5858"/>
                </a:moveTo>
                <a:cubicBezTo>
                  <a:pt x="458757" y="9595"/>
                  <a:pt x="473707" y="13332"/>
                  <a:pt x="487721" y="18004"/>
                </a:cubicBezTo>
                <a:cubicBezTo>
                  <a:pt x="535372" y="33888"/>
                  <a:pt x="567140" y="68458"/>
                  <a:pt x="590498" y="111437"/>
                </a:cubicBezTo>
                <a:cubicBezTo>
                  <a:pt x="615725" y="160023"/>
                  <a:pt x="644689" y="207674"/>
                  <a:pt x="673654" y="253456"/>
                </a:cubicBezTo>
                <a:cubicBezTo>
                  <a:pt x="691406" y="281486"/>
                  <a:pt x="695143" y="304844"/>
                  <a:pt x="698881" y="340349"/>
                </a:cubicBezTo>
                <a:cubicBezTo>
                  <a:pt x="699815" y="345955"/>
                  <a:pt x="704487" y="357167"/>
                  <a:pt x="697012" y="355298"/>
                </a:cubicBezTo>
                <a:cubicBezTo>
                  <a:pt x="685800" y="352495"/>
                  <a:pt x="654967" y="348758"/>
                  <a:pt x="641886" y="347823"/>
                </a:cubicBezTo>
                <a:cubicBezTo>
                  <a:pt x="600776" y="344086"/>
                  <a:pt x="521357" y="344086"/>
                  <a:pt x="468100" y="365576"/>
                </a:cubicBezTo>
                <a:cubicBezTo>
                  <a:pt x="408303" y="390803"/>
                  <a:pt x="358784" y="427242"/>
                  <a:pt x="298986" y="452469"/>
                </a:cubicBezTo>
                <a:cubicBezTo>
                  <a:pt x="276562" y="461812"/>
                  <a:pt x="249467" y="477696"/>
                  <a:pt x="226108" y="485170"/>
                </a:cubicBezTo>
                <a:cubicBezTo>
                  <a:pt x="196210" y="499185"/>
                  <a:pt x="164442" y="505726"/>
                  <a:pt x="133610" y="516003"/>
                </a:cubicBezTo>
                <a:cubicBezTo>
                  <a:pt x="126135" y="516938"/>
                  <a:pt x="113989" y="515069"/>
                  <a:pt x="106514" y="514135"/>
                </a:cubicBezTo>
                <a:cubicBezTo>
                  <a:pt x="86893" y="512266"/>
                  <a:pt x="71944" y="518806"/>
                  <a:pt x="58863" y="533756"/>
                </a:cubicBezTo>
                <a:cubicBezTo>
                  <a:pt x="54191" y="536559"/>
                  <a:pt x="54191" y="540296"/>
                  <a:pt x="49520" y="546836"/>
                </a:cubicBezTo>
                <a:cubicBezTo>
                  <a:pt x="34570" y="518806"/>
                  <a:pt x="22424" y="485170"/>
                  <a:pt x="12146" y="456206"/>
                </a:cubicBezTo>
                <a:cubicBezTo>
                  <a:pt x="7475" y="443125"/>
                  <a:pt x="0" y="421636"/>
                  <a:pt x="0" y="402949"/>
                </a:cubicBezTo>
                <a:cubicBezTo>
                  <a:pt x="0" y="389868"/>
                  <a:pt x="0" y="375853"/>
                  <a:pt x="0" y="362773"/>
                </a:cubicBezTo>
                <a:cubicBezTo>
                  <a:pt x="3737" y="297369"/>
                  <a:pt x="21490" y="231966"/>
                  <a:pt x="42979" y="170300"/>
                </a:cubicBezTo>
                <a:cubicBezTo>
                  <a:pt x="59797" y="120781"/>
                  <a:pt x="94368" y="82473"/>
                  <a:pt x="141084" y="58180"/>
                </a:cubicBezTo>
                <a:cubicBezTo>
                  <a:pt x="187801" y="33888"/>
                  <a:pt x="238255" y="19873"/>
                  <a:pt x="289643" y="10529"/>
                </a:cubicBezTo>
                <a:cubicBezTo>
                  <a:pt x="340097" y="3055"/>
                  <a:pt x="392420" y="-6289"/>
                  <a:pt x="443808" y="5858"/>
                </a:cubicBezTo>
                <a:close/>
              </a:path>
            </a:pathLst>
          </a:custGeom>
          <a:solidFill>
            <a:schemeClr val="accent4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04FBAC6-8ACC-4C47-A47C-87A4B1C384EC}"/>
              </a:ext>
            </a:extLst>
          </p:cNvPr>
          <p:cNvSpPr/>
          <p:nvPr userDrawn="1"/>
        </p:nvSpPr>
        <p:spPr>
          <a:xfrm>
            <a:off x="651779" y="1813868"/>
            <a:ext cx="417429" cy="373711"/>
          </a:xfrm>
          <a:custGeom>
            <a:avLst/>
            <a:gdLst>
              <a:gd name="connsiteX0" fmla="*/ 423532 w 457115"/>
              <a:gd name="connsiteY0" fmla="*/ 813 h 409241"/>
              <a:gd name="connsiteX1" fmla="*/ 420585 w 457115"/>
              <a:gd name="connsiteY1" fmla="*/ 3851 h 409241"/>
              <a:gd name="connsiteX2" fmla="*/ 377128 w 457115"/>
              <a:gd name="connsiteY2" fmla="*/ 17847 h 409241"/>
              <a:gd name="connsiteX3" fmla="*/ 235705 w 457115"/>
              <a:gd name="connsiteY3" fmla="*/ 47310 h 409241"/>
              <a:gd name="connsiteX4" fmla="*/ 159101 w 457115"/>
              <a:gd name="connsiteY4" fmla="*/ 63514 h 409241"/>
              <a:gd name="connsiteX5" fmla="*/ 100175 w 457115"/>
              <a:gd name="connsiteY5" fmla="*/ 77509 h 409241"/>
              <a:gd name="connsiteX6" fmla="*/ 101346 w 457115"/>
              <a:gd name="connsiteY6" fmla="*/ 81608 h 409241"/>
              <a:gd name="connsiteX7" fmla="*/ 3684 w 457115"/>
              <a:gd name="connsiteY7" fmla="*/ 49519 h 409241"/>
              <a:gd name="connsiteX8" fmla="*/ 8103 w 457115"/>
              <a:gd name="connsiteY8" fmla="*/ 59094 h 409241"/>
              <a:gd name="connsiteX9" fmla="*/ 103859 w 457115"/>
              <a:gd name="connsiteY9" fmla="*/ 90768 h 409241"/>
              <a:gd name="connsiteX10" fmla="*/ 103920 w 457115"/>
              <a:gd name="connsiteY10" fmla="*/ 90616 h 409241"/>
              <a:gd name="connsiteX11" fmla="*/ 104595 w 457115"/>
              <a:gd name="connsiteY11" fmla="*/ 92977 h 409241"/>
              <a:gd name="connsiteX12" fmla="*/ 122272 w 457115"/>
              <a:gd name="connsiteY12" fmla="*/ 130542 h 409241"/>
              <a:gd name="connsiteX13" fmla="*/ 136267 w 457115"/>
              <a:gd name="connsiteY13" fmla="*/ 199044 h 409241"/>
              <a:gd name="connsiteX14" fmla="*/ 100911 w 457115"/>
              <a:gd name="connsiteY14" fmla="*/ 267546 h 409241"/>
              <a:gd name="connsiteX15" fmla="*/ 90500 w 457115"/>
              <a:gd name="connsiteY15" fmla="*/ 280880 h 409241"/>
              <a:gd name="connsiteX16" fmla="*/ 0 w 457115"/>
              <a:gd name="connsiteY16" fmla="*/ 233662 h 409241"/>
              <a:gd name="connsiteX17" fmla="*/ 2946 w 457115"/>
              <a:gd name="connsiteY17" fmla="*/ 243974 h 409241"/>
              <a:gd name="connsiteX18" fmla="*/ 85385 w 457115"/>
              <a:gd name="connsiteY18" fmla="*/ 287430 h 409241"/>
              <a:gd name="connsiteX19" fmla="*/ 85167 w 457115"/>
              <a:gd name="connsiteY19" fmla="*/ 287710 h 409241"/>
              <a:gd name="connsiteX20" fmla="*/ 92073 w 457115"/>
              <a:gd name="connsiteY20" fmla="*/ 302902 h 409241"/>
              <a:gd name="connsiteX21" fmla="*/ 245280 w 457115"/>
              <a:gd name="connsiteY21" fmla="*/ 392027 h 409241"/>
              <a:gd name="connsiteX22" fmla="*/ 341035 w 457115"/>
              <a:gd name="connsiteY22" fmla="*/ 408233 h 409241"/>
              <a:gd name="connsiteX23" fmla="*/ 426478 w 457115"/>
              <a:gd name="connsiteY23" fmla="*/ 312478 h 409241"/>
              <a:gd name="connsiteX24" fmla="*/ 455941 w 457115"/>
              <a:gd name="connsiteY24" fmla="*/ 174737 h 409241"/>
              <a:gd name="connsiteX25" fmla="*/ 452259 w 457115"/>
              <a:gd name="connsiteY25" fmla="*/ 77509 h 409241"/>
              <a:gd name="connsiteX26" fmla="*/ 444892 w 457115"/>
              <a:gd name="connsiteY26" fmla="*/ 38471 h 409241"/>
              <a:gd name="connsiteX27" fmla="*/ 428688 w 457115"/>
              <a:gd name="connsiteY27" fmla="*/ 6061 h 409241"/>
              <a:gd name="connsiteX28" fmla="*/ 423532 w 457115"/>
              <a:gd name="connsiteY28" fmla="*/ 813 h 40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7115" h="409241">
                <a:moveTo>
                  <a:pt x="423532" y="813"/>
                </a:moveTo>
                <a:cubicBezTo>
                  <a:pt x="421506" y="-568"/>
                  <a:pt x="419849" y="-568"/>
                  <a:pt x="420585" y="3851"/>
                </a:cubicBezTo>
                <a:cubicBezTo>
                  <a:pt x="418376" y="6061"/>
                  <a:pt x="385967" y="16373"/>
                  <a:pt x="377128" y="17847"/>
                </a:cubicBezTo>
                <a:cubicBezTo>
                  <a:pt x="315992" y="29632"/>
                  <a:pt x="296104" y="34051"/>
                  <a:pt x="235705" y="47310"/>
                </a:cubicBezTo>
                <a:cubicBezTo>
                  <a:pt x="207715" y="53202"/>
                  <a:pt x="187091" y="59095"/>
                  <a:pt x="159101" y="63514"/>
                </a:cubicBezTo>
                <a:cubicBezTo>
                  <a:pt x="142160" y="66460"/>
                  <a:pt x="101648" y="70879"/>
                  <a:pt x="100175" y="77509"/>
                </a:cubicBezTo>
                <a:lnTo>
                  <a:pt x="101346" y="81608"/>
                </a:lnTo>
                <a:lnTo>
                  <a:pt x="3684" y="49519"/>
                </a:lnTo>
                <a:lnTo>
                  <a:pt x="8103" y="59094"/>
                </a:lnTo>
                <a:lnTo>
                  <a:pt x="103859" y="90768"/>
                </a:lnTo>
                <a:lnTo>
                  <a:pt x="103920" y="90616"/>
                </a:lnTo>
                <a:lnTo>
                  <a:pt x="104595" y="92977"/>
                </a:lnTo>
                <a:cubicBezTo>
                  <a:pt x="114906" y="109918"/>
                  <a:pt x="115643" y="115074"/>
                  <a:pt x="122272" y="130542"/>
                </a:cubicBezTo>
                <a:cubicBezTo>
                  <a:pt x="128165" y="146748"/>
                  <a:pt x="137003" y="182103"/>
                  <a:pt x="136267" y="199044"/>
                </a:cubicBezTo>
                <a:cubicBezTo>
                  <a:pt x="134057" y="229980"/>
                  <a:pt x="119326" y="243239"/>
                  <a:pt x="100911" y="267546"/>
                </a:cubicBezTo>
                <a:lnTo>
                  <a:pt x="90500" y="280880"/>
                </a:lnTo>
                <a:lnTo>
                  <a:pt x="0" y="233662"/>
                </a:lnTo>
                <a:lnTo>
                  <a:pt x="2946" y="243974"/>
                </a:lnTo>
                <a:lnTo>
                  <a:pt x="85385" y="287430"/>
                </a:lnTo>
                <a:lnTo>
                  <a:pt x="85167" y="287710"/>
                </a:lnTo>
                <a:cubicBezTo>
                  <a:pt x="82496" y="292958"/>
                  <a:pt x="83601" y="297377"/>
                  <a:pt x="92073" y="302902"/>
                </a:cubicBezTo>
                <a:cubicBezTo>
                  <a:pt x="141423" y="335311"/>
                  <a:pt x="192984" y="363301"/>
                  <a:pt x="245280" y="392027"/>
                </a:cubicBezTo>
                <a:cubicBezTo>
                  <a:pt x="269587" y="405286"/>
                  <a:pt x="310836" y="411915"/>
                  <a:pt x="341035" y="408233"/>
                </a:cubicBezTo>
                <a:cubicBezTo>
                  <a:pt x="361660" y="390555"/>
                  <a:pt x="410274" y="352989"/>
                  <a:pt x="426478" y="312478"/>
                </a:cubicBezTo>
                <a:cubicBezTo>
                  <a:pt x="436791" y="285961"/>
                  <a:pt x="455205" y="193888"/>
                  <a:pt x="455941" y="174737"/>
                </a:cubicBezTo>
                <a:cubicBezTo>
                  <a:pt x="458151" y="142328"/>
                  <a:pt x="457414" y="109918"/>
                  <a:pt x="452259" y="77509"/>
                </a:cubicBezTo>
                <a:cubicBezTo>
                  <a:pt x="450049" y="61304"/>
                  <a:pt x="449312" y="53939"/>
                  <a:pt x="444892" y="38471"/>
                </a:cubicBezTo>
                <a:cubicBezTo>
                  <a:pt x="443420" y="32578"/>
                  <a:pt x="433844" y="11217"/>
                  <a:pt x="428688" y="6061"/>
                </a:cubicBezTo>
                <a:cubicBezTo>
                  <a:pt x="427951" y="4956"/>
                  <a:pt x="425557" y="2194"/>
                  <a:pt x="423532" y="8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6B5CDEA-270F-469C-AEA0-1211E082A36F}"/>
              </a:ext>
            </a:extLst>
          </p:cNvPr>
          <p:cNvSpPr/>
          <p:nvPr userDrawn="1"/>
        </p:nvSpPr>
        <p:spPr>
          <a:xfrm>
            <a:off x="628910" y="1805276"/>
            <a:ext cx="60537" cy="87442"/>
          </a:xfrm>
          <a:custGeom>
            <a:avLst/>
            <a:gdLst>
              <a:gd name="connsiteX0" fmla="*/ 92499 w 84089"/>
              <a:gd name="connsiteY0" fmla="*/ 0 h 121463"/>
              <a:gd name="connsiteX1" fmla="*/ 92499 w 84089"/>
              <a:gd name="connsiteY1" fmla="*/ 96236 h 121463"/>
              <a:gd name="connsiteX2" fmla="*/ 72878 w 84089"/>
              <a:gd name="connsiteY2" fmla="*/ 128004 h 121463"/>
              <a:gd name="connsiteX3" fmla="*/ 41111 w 84089"/>
              <a:gd name="connsiteY3" fmla="*/ 76615 h 121463"/>
              <a:gd name="connsiteX4" fmla="*/ 0 w 84089"/>
              <a:gd name="connsiteY4" fmla="*/ 31767 h 121463"/>
              <a:gd name="connsiteX5" fmla="*/ 92499 w 84089"/>
              <a:gd name="connsiteY5" fmla="*/ 0 h 12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089" h="121463">
                <a:moveTo>
                  <a:pt x="92499" y="0"/>
                </a:moveTo>
                <a:cubicBezTo>
                  <a:pt x="92499" y="31767"/>
                  <a:pt x="92499" y="63535"/>
                  <a:pt x="92499" y="96236"/>
                </a:cubicBezTo>
                <a:cubicBezTo>
                  <a:pt x="92499" y="128004"/>
                  <a:pt x="88762" y="128004"/>
                  <a:pt x="72878" y="128004"/>
                </a:cubicBezTo>
                <a:cubicBezTo>
                  <a:pt x="60732" y="126135"/>
                  <a:pt x="43914" y="81287"/>
                  <a:pt x="41111" y="76615"/>
                </a:cubicBezTo>
                <a:cubicBezTo>
                  <a:pt x="29899" y="58863"/>
                  <a:pt x="17752" y="42979"/>
                  <a:pt x="0" y="31767"/>
                </a:cubicBezTo>
                <a:cubicBezTo>
                  <a:pt x="30833" y="20555"/>
                  <a:pt x="61666" y="10278"/>
                  <a:pt x="92499" y="0"/>
                </a:cubicBezTo>
                <a:close/>
              </a:path>
            </a:pathLst>
          </a:custGeom>
          <a:solidFill>
            <a:srgbClr val="9A6217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092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41534806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572756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0215-9762-4978-8DF8-3AD9766D1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DEA18-B80A-41F0-81F5-C8F6296A2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1A16D-2EFF-4E40-8FFD-5FED62C51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94A8D-CA4B-460A-AC8F-8C56B18C9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339D-3B36-4958-9FCD-6A15DF6303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631055-2701-4123-AD61-BD6F674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F4F75-5ED1-4328-A7A8-A071A108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8603-B6D2-49AC-A5DF-395BA71EF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3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9C81-1199-4829-B4EF-5673F5400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2F8E4C-6746-4CCB-B448-B66093D75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922F2-8902-4F30-BB25-884FB0BCD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AC29A-57A7-4427-AF8F-AB1D1C14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339D-3B36-4958-9FCD-6A15DF6303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F1292-3308-433B-804B-FE80CFAB7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4625C-C64E-4D21-B35E-39E208EB4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8603-B6D2-49AC-A5DF-395BA71EF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7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593E4B-4D32-41C5-BD80-2F1C2ED4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5FA20-1DB5-4B6F-9E41-3B518641E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7D80E-5A8A-41A4-8A35-30DD6C35CE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1339D-3B36-4958-9FCD-6A15DF6303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0A680-A429-4EAE-8C4F-3E1BD9A35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4C57D-93A7-44F8-A1AC-EFDFB630C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E8603-B6D2-49AC-A5DF-395BA71EF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0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5" r:id="rId12"/>
    <p:sldLayoutId id="2147483727" r:id="rId13"/>
    <p:sldLayoutId id="21474837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16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18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90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id.wikipedia.org/w/index.php?title=Kagermann&amp;action=edit&amp;redlink=1" TargetMode="Externa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ctyoungeyes.com/the-best-parental-control-software-for-2020/" TargetMode="External"/><Relationship Id="rId2" Type="http://schemas.openxmlformats.org/officeDocument/2006/relationships/hyperlink" Target="http://www.pusatgratis.com/tutorial/cara-mengaktifkan-parental-control-untuk-membatasi-penggunaan-program-oleh-user-lain.html#:~:text=Parental%20Control%20adalah%20salah%20satu,game%20di%20saat%20jam%20belajar." TargetMode="Externa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AADA4A-E748-44F1-A147-9CAA9EC95967}"/>
              </a:ext>
            </a:extLst>
          </p:cNvPr>
          <p:cNvSpPr/>
          <p:nvPr/>
        </p:nvSpPr>
        <p:spPr>
          <a:xfrm>
            <a:off x="4904349" y="505913"/>
            <a:ext cx="6383216" cy="4024765"/>
          </a:xfrm>
          <a:custGeom>
            <a:avLst/>
            <a:gdLst>
              <a:gd name="connsiteX0" fmla="*/ 208475 w 6383216"/>
              <a:gd name="connsiteY0" fmla="*/ 0 h 4024765"/>
              <a:gd name="connsiteX1" fmla="*/ 6174741 w 6383216"/>
              <a:gd name="connsiteY1" fmla="*/ 0 h 4024765"/>
              <a:gd name="connsiteX2" fmla="*/ 6383216 w 6383216"/>
              <a:gd name="connsiteY2" fmla="*/ 208475 h 4024765"/>
              <a:gd name="connsiteX3" fmla="*/ 6383216 w 6383216"/>
              <a:gd name="connsiteY3" fmla="*/ 3205223 h 4024765"/>
              <a:gd name="connsiteX4" fmla="*/ 6174741 w 6383216"/>
              <a:gd name="connsiteY4" fmla="*/ 3413698 h 4024765"/>
              <a:gd name="connsiteX5" fmla="*/ 1145932 w 6383216"/>
              <a:gd name="connsiteY5" fmla="*/ 3413698 h 4024765"/>
              <a:gd name="connsiteX6" fmla="*/ 1145932 w 6383216"/>
              <a:gd name="connsiteY6" fmla="*/ 4024765 h 4024765"/>
              <a:gd name="connsiteX7" fmla="*/ 556953 w 6383216"/>
              <a:gd name="connsiteY7" fmla="*/ 3413698 h 4024765"/>
              <a:gd name="connsiteX8" fmla="*/ 208475 w 6383216"/>
              <a:gd name="connsiteY8" fmla="*/ 3413698 h 4024765"/>
              <a:gd name="connsiteX9" fmla="*/ 0 w 6383216"/>
              <a:gd name="connsiteY9" fmla="*/ 3205223 h 4024765"/>
              <a:gd name="connsiteX10" fmla="*/ 0 w 6383216"/>
              <a:gd name="connsiteY10" fmla="*/ 208475 h 4024765"/>
              <a:gd name="connsiteX11" fmla="*/ 208475 w 6383216"/>
              <a:gd name="connsiteY11" fmla="*/ 0 h 402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83216" h="4024765">
                <a:moveTo>
                  <a:pt x="208475" y="0"/>
                </a:moveTo>
                <a:lnTo>
                  <a:pt x="6174741" y="0"/>
                </a:lnTo>
                <a:cubicBezTo>
                  <a:pt x="6289879" y="0"/>
                  <a:pt x="6383216" y="93337"/>
                  <a:pt x="6383216" y="208475"/>
                </a:cubicBezTo>
                <a:lnTo>
                  <a:pt x="6383216" y="3205223"/>
                </a:lnTo>
                <a:cubicBezTo>
                  <a:pt x="6383216" y="3320361"/>
                  <a:pt x="6289879" y="3413698"/>
                  <a:pt x="6174741" y="3413698"/>
                </a:cubicBezTo>
                <a:lnTo>
                  <a:pt x="1145932" y="3413698"/>
                </a:lnTo>
                <a:lnTo>
                  <a:pt x="1145932" y="4024765"/>
                </a:lnTo>
                <a:lnTo>
                  <a:pt x="556953" y="3413698"/>
                </a:lnTo>
                <a:lnTo>
                  <a:pt x="208475" y="3413698"/>
                </a:lnTo>
                <a:cubicBezTo>
                  <a:pt x="93337" y="3413698"/>
                  <a:pt x="0" y="3320361"/>
                  <a:pt x="0" y="3205223"/>
                </a:cubicBezTo>
                <a:lnTo>
                  <a:pt x="0" y="208475"/>
                </a:lnTo>
                <a:cubicBezTo>
                  <a:pt x="0" y="93337"/>
                  <a:pt x="93337" y="0"/>
                  <a:pt x="208475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7E600C2F-19E3-4F36-B26A-E35A8B76E05E}"/>
              </a:ext>
            </a:extLst>
          </p:cNvPr>
          <p:cNvSpPr/>
          <p:nvPr/>
        </p:nvSpPr>
        <p:spPr>
          <a:xfrm>
            <a:off x="413238" y="1477108"/>
            <a:ext cx="45719" cy="457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FDCBFD-7A04-49C5-86FE-B1C805950987}"/>
              </a:ext>
            </a:extLst>
          </p:cNvPr>
          <p:cNvGrpSpPr/>
          <p:nvPr/>
        </p:nvGrpSpPr>
        <p:grpSpPr>
          <a:xfrm>
            <a:off x="10471639" y="79129"/>
            <a:ext cx="1294229" cy="1333111"/>
            <a:chOff x="10805747" y="202223"/>
            <a:chExt cx="819444" cy="84406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E53CC4-C9EE-4B2B-A6EB-1DD153731869}"/>
                </a:ext>
              </a:extLst>
            </p:cNvPr>
            <p:cNvSpPr/>
            <p:nvPr/>
          </p:nvSpPr>
          <p:spPr>
            <a:xfrm>
              <a:off x="10805747" y="202223"/>
              <a:ext cx="819444" cy="8440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8CAE9AE-7944-4D7F-A908-D988D51FB0C3}"/>
                </a:ext>
              </a:extLst>
            </p:cNvPr>
            <p:cNvSpPr/>
            <p:nvPr/>
          </p:nvSpPr>
          <p:spPr>
            <a:xfrm>
              <a:off x="10949940" y="314845"/>
              <a:ext cx="675250" cy="624505"/>
            </a:xfrm>
            <a:custGeom>
              <a:avLst/>
              <a:gdLst/>
              <a:ahLst/>
              <a:cxnLst/>
              <a:rect l="l" t="t" r="r" b="b"/>
              <a:pathLst>
                <a:path w="115863" h="107156">
                  <a:moveTo>
                    <a:pt x="106040" y="0"/>
                  </a:moveTo>
                  <a:lnTo>
                    <a:pt x="115863" y="15627"/>
                  </a:lnTo>
                  <a:cubicBezTo>
                    <a:pt x="107677" y="19050"/>
                    <a:pt x="101650" y="24148"/>
                    <a:pt x="97780" y="30919"/>
                  </a:cubicBezTo>
                  <a:cubicBezTo>
                    <a:pt x="93911" y="37691"/>
                    <a:pt x="91753" y="47551"/>
                    <a:pt x="91306" y="60499"/>
                  </a:cubicBezTo>
                  <a:lnTo>
                    <a:pt x="112291" y="60499"/>
                  </a:lnTo>
                  <a:lnTo>
                    <a:pt x="112291" y="107156"/>
                  </a:lnTo>
                  <a:lnTo>
                    <a:pt x="69205" y="107156"/>
                  </a:lnTo>
                  <a:lnTo>
                    <a:pt x="69205" y="70321"/>
                  </a:lnTo>
                  <a:cubicBezTo>
                    <a:pt x="69205" y="50378"/>
                    <a:pt x="71587" y="35942"/>
                    <a:pt x="76349" y="27012"/>
                  </a:cubicBezTo>
                  <a:cubicBezTo>
                    <a:pt x="82600" y="15106"/>
                    <a:pt x="92497" y="6102"/>
                    <a:pt x="106040" y="0"/>
                  </a:cubicBezTo>
                  <a:close/>
                  <a:moveTo>
                    <a:pt x="36835" y="0"/>
                  </a:moveTo>
                  <a:lnTo>
                    <a:pt x="46658" y="15627"/>
                  </a:lnTo>
                  <a:cubicBezTo>
                    <a:pt x="38472" y="19050"/>
                    <a:pt x="32445" y="24148"/>
                    <a:pt x="28575" y="30919"/>
                  </a:cubicBezTo>
                  <a:cubicBezTo>
                    <a:pt x="24706" y="37691"/>
                    <a:pt x="22548" y="47551"/>
                    <a:pt x="22101" y="60499"/>
                  </a:cubicBezTo>
                  <a:lnTo>
                    <a:pt x="43086" y="60499"/>
                  </a:lnTo>
                  <a:lnTo>
                    <a:pt x="43086" y="107156"/>
                  </a:lnTo>
                  <a:lnTo>
                    <a:pt x="0" y="107156"/>
                  </a:lnTo>
                  <a:lnTo>
                    <a:pt x="0" y="70321"/>
                  </a:lnTo>
                  <a:cubicBezTo>
                    <a:pt x="0" y="50378"/>
                    <a:pt x="2382" y="35942"/>
                    <a:pt x="7144" y="27012"/>
                  </a:cubicBezTo>
                  <a:cubicBezTo>
                    <a:pt x="13395" y="15106"/>
                    <a:pt x="23292" y="6102"/>
                    <a:pt x="36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55CB021-3973-44D7-8D0E-8E6425F68EDB}"/>
              </a:ext>
            </a:extLst>
          </p:cNvPr>
          <p:cNvSpPr txBox="1"/>
          <p:nvPr/>
        </p:nvSpPr>
        <p:spPr>
          <a:xfrm>
            <a:off x="5015347" y="1615159"/>
            <a:ext cx="617912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Peningkatan</a:t>
            </a:r>
            <a:r>
              <a:rPr kumimoji="0" lang="en-GB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</a:t>
            </a:r>
            <a:r>
              <a:rPr kumimoji="0" lang="en-GB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Kendali</a:t>
            </a:r>
            <a:r>
              <a:rPr kumimoji="0" lang="en-GB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Orang </a:t>
            </a:r>
            <a:r>
              <a:rPr kumimoji="0" lang="en-GB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Tua</a:t>
            </a:r>
            <a:r>
              <a:rPr kumimoji="0" lang="en-GB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Pada </a:t>
            </a:r>
            <a:r>
              <a:rPr kumimoji="0" lang="en-GB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Penggunaan</a:t>
            </a:r>
            <a:r>
              <a:rPr kumimoji="0" lang="en-GB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</a:t>
            </a:r>
            <a:r>
              <a:rPr kumimoji="0" lang="en-GB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Gawai</a:t>
            </a:r>
            <a:r>
              <a:rPr kumimoji="0" lang="en-GB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&amp; Internet 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Oleh Anak-</a:t>
            </a:r>
            <a:r>
              <a:rPr kumimoji="0" lang="en-GB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anak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0BBB8D-6658-4E87-90CE-8C48351F4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2" y="6012613"/>
            <a:ext cx="2545265" cy="688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4B0D46-4C2A-4193-9898-8C181D196613}"/>
              </a:ext>
            </a:extLst>
          </p:cNvPr>
          <p:cNvSpPr txBox="1"/>
          <p:nvPr/>
        </p:nvSpPr>
        <p:spPr>
          <a:xfrm>
            <a:off x="7527636" y="4202545"/>
            <a:ext cx="3666837" cy="92333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Elan </a:t>
            </a:r>
            <a:r>
              <a:rPr lang="en-US" b="1" dirty="0" err="1">
                <a:solidFill>
                  <a:schemeClr val="bg1"/>
                </a:solidFill>
              </a:rPr>
              <a:t>Suherlan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M.Si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Sri </a:t>
            </a:r>
            <a:r>
              <a:rPr lang="en-US" b="1" dirty="0" err="1">
                <a:solidFill>
                  <a:schemeClr val="bg1"/>
                </a:solidFill>
              </a:rPr>
              <a:t>Puji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Utami</a:t>
            </a:r>
            <a:r>
              <a:rPr lang="en-US" b="1" dirty="0">
                <a:solidFill>
                  <a:schemeClr val="bg1"/>
                </a:solidFill>
              </a:rPr>
              <a:t> A, MT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Irwandi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Zein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Lc</a:t>
            </a:r>
            <a:r>
              <a:rPr lang="en-US" b="1" dirty="0">
                <a:solidFill>
                  <a:schemeClr val="bg1"/>
                </a:solidFill>
              </a:rPr>
              <a:t>., MA</a:t>
            </a:r>
          </a:p>
        </p:txBody>
      </p:sp>
    </p:spTree>
    <p:extLst>
      <p:ext uri="{BB962C8B-B14F-4D97-AF65-F5344CB8AC3E}">
        <p14:creationId xmlns:p14="http://schemas.microsoft.com/office/powerpoint/2010/main" val="130237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3E9F-B797-42E3-BD68-99E412AF1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69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Platform </a:t>
            </a:r>
            <a:r>
              <a:rPr lang="en-US" dirty="0" err="1"/>
              <a:t>Medsos</a:t>
            </a:r>
            <a:r>
              <a:rPr lang="en-US" dirty="0"/>
              <a:t> paling </a:t>
            </a:r>
            <a:r>
              <a:rPr lang="en-US" dirty="0" err="1"/>
              <a:t>aktif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6F3C85-7B17-4404-ABA8-31DD2384F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2" y="1052052"/>
            <a:ext cx="10038736" cy="5646789"/>
          </a:xfrm>
        </p:spPr>
      </p:pic>
    </p:spTree>
    <p:extLst>
      <p:ext uri="{BB962C8B-B14F-4D97-AF65-F5344CB8AC3E}">
        <p14:creationId xmlns:p14="http://schemas.microsoft.com/office/powerpoint/2010/main" val="3848704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8370E15-407A-4F5C-BF0E-2A982723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2" y="0"/>
            <a:ext cx="5471247" cy="760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1C868-91BA-404B-AFC5-C1F61A71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2FD6F-8C5E-40D1-9816-DB7411627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25207-5031-444A-B9FF-2E9D99BAD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2205"/>
            <a:ext cx="12192000" cy="5475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00FCDB-FB76-444F-8CDC-404770D18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98" y="1683089"/>
            <a:ext cx="12192000" cy="5444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C0F0CE-2FC5-43CF-9DAE-41C5D6211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032794"/>
            <a:ext cx="12192000" cy="543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50490-0EC3-4DD6-91C7-C7ED87027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402" y="2431711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9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1EDC-CCE0-49B9-9C34-C19A2FB8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47F7FA-B4B7-4E36-8C9A-07E3469FE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1027906"/>
            <a:ext cx="5692054" cy="5692054"/>
          </a:xfrm>
          <a:prstGeom prst="rect">
            <a:avLst/>
          </a:prstGeom>
        </p:spPr>
      </p:pic>
      <p:pic>
        <p:nvPicPr>
          <p:cNvPr id="1032" name="Picture 8" descr="Keterangan foto tidak tersedia.">
            <a:extLst>
              <a:ext uri="{FF2B5EF4-FFF2-40B4-BE49-F238E27FC236}">
                <a16:creationId xmlns:a16="http://schemas.microsoft.com/office/drawing/2014/main" id="{E784E8E4-F062-4FA5-880E-64F7110DF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54" y="365125"/>
            <a:ext cx="2182993" cy="255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a Unik Lindungi Diri dari Penularan Virus Corona">
            <a:extLst>
              <a:ext uri="{FF2B5EF4-FFF2-40B4-BE49-F238E27FC236}">
                <a16:creationId xmlns:a16="http://schemas.microsoft.com/office/drawing/2014/main" id="{3531E216-D213-4075-92BC-9BCF420590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365" y="2644674"/>
            <a:ext cx="3444317" cy="194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a Unik Lindungi Diri dari Penularan Virus Corona">
            <a:extLst>
              <a:ext uri="{FF2B5EF4-FFF2-40B4-BE49-F238E27FC236}">
                <a16:creationId xmlns:a16="http://schemas.microsoft.com/office/drawing/2014/main" id="{6A775174-046B-4E7B-B9E0-5A5F33083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46" y="4848882"/>
            <a:ext cx="3082348" cy="173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8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F452A-0221-4E9E-9343-B6B4CDFB9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Work From Home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631BB1-5EB9-4AE2-A1E9-3DC21E106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2" y="1118869"/>
            <a:ext cx="4762500" cy="28956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C471C-F4E6-480F-992F-E82850CF0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1027907"/>
            <a:ext cx="6508173" cy="3926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91C4B1-60DE-4181-96A5-9C3BE12C5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5" y="198437"/>
            <a:ext cx="3267075" cy="1400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61D449-1ACA-4D85-9D01-04B3DF536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8" y="4148137"/>
            <a:ext cx="3994083" cy="2246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9E54E4-E276-461A-957A-A2AD5D274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75" y="2759075"/>
            <a:ext cx="66675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F5FB0-2C39-4937-9CE9-7D8BFD20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From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D5A87-CEDF-455F-ABBD-F624AF60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5C33F-124D-4640-B394-291F8932E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352" y="90488"/>
            <a:ext cx="7042107" cy="6858000"/>
          </a:xfrm>
          <a:prstGeom prst="rect">
            <a:avLst/>
          </a:prstGeom>
        </p:spPr>
      </p:pic>
      <p:pic>
        <p:nvPicPr>
          <p:cNvPr id="2050" name="Picture 2" descr="Belajar dari Rumah, Konsep yang Ternyata tak Mudah | Republika Online">
            <a:extLst>
              <a:ext uri="{FF2B5EF4-FFF2-40B4-BE49-F238E27FC236}">
                <a16:creationId xmlns:a16="http://schemas.microsoft.com/office/drawing/2014/main" id="{2598B795-FA65-410E-934A-174BFE0D6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83" y="2327564"/>
            <a:ext cx="4829704" cy="32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B711B40-3C3B-4D3A-BC6A-E7F23B956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2" y="2599604"/>
            <a:ext cx="4892387" cy="326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950C9E4-B8FE-4A6A-B89B-0E25340BE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405" y="1483592"/>
            <a:ext cx="762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03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A6E21-B8EB-4E50-B64C-96E4576F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8952F5-5964-4A58-8EDF-E1CBC3709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41" y="905909"/>
            <a:ext cx="8380449" cy="5586966"/>
          </a:xfrm>
        </p:spPr>
      </p:pic>
    </p:spTree>
    <p:extLst>
      <p:ext uri="{BB962C8B-B14F-4D97-AF65-F5344CB8AC3E}">
        <p14:creationId xmlns:p14="http://schemas.microsoft.com/office/powerpoint/2010/main" val="380492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A591-A35D-4ED8-86D7-05B924C0E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sisi</a:t>
            </a:r>
            <a:r>
              <a:rPr lang="en-US" dirty="0"/>
              <a:t>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BECFF-C83E-4F62-9477-56FF40F6C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F3735-5636-4C26-A400-4BC1DD426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1445146"/>
            <a:ext cx="6742890" cy="5112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81ED58-4C2C-45EF-8A60-D734FE3ED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575" y="0"/>
            <a:ext cx="9067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9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1C1F88C-A467-4DA3-806B-917FF38D84E8}"/>
              </a:ext>
            </a:extLst>
          </p:cNvPr>
          <p:cNvSpPr txBox="1">
            <a:spLocks/>
          </p:cNvSpPr>
          <p:nvPr/>
        </p:nvSpPr>
        <p:spPr>
          <a:xfrm>
            <a:off x="3106020" y="425459"/>
            <a:ext cx="8455936" cy="83017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1" u="none" strike="noStrike" kern="1200" cap="none" spc="0" normalizeH="0" baseline="0" noProof="0" dirty="0" err="1">
                <a:ln w="10160">
                  <a:solidFill>
                    <a:srgbClr val="37915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+mj-cs"/>
              </a:rPr>
              <a:t>Bahan</a:t>
            </a:r>
            <a:r>
              <a:rPr kumimoji="0" lang="en-US" altLang="ko-KR" sz="5400" b="1" i="1" u="none" strike="noStrike" kern="1200" cap="none" spc="0" normalizeH="0" baseline="0" noProof="0" dirty="0">
                <a:ln w="10160">
                  <a:solidFill>
                    <a:srgbClr val="37915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cs typeface="+mj-cs"/>
              </a:rPr>
              <a:t> Kajian</a:t>
            </a:r>
            <a:endParaRPr kumimoji="0" lang="ko-KR" altLang="en-US" sz="5400" b="1" i="1" u="none" strike="noStrike" kern="1200" cap="none" spc="0" normalizeH="0" baseline="0" noProof="0" dirty="0">
              <a:ln w="10160">
                <a:solidFill>
                  <a:srgbClr val="37915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C8A190-1010-44B5-99EF-C96E51887C5E}"/>
              </a:ext>
            </a:extLst>
          </p:cNvPr>
          <p:cNvSpPr txBox="1"/>
          <p:nvPr/>
        </p:nvSpPr>
        <p:spPr>
          <a:xfrm>
            <a:off x="2461416" y="2598003"/>
            <a:ext cx="7588104" cy="830997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Apakah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permasalahan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belajar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anak-anak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sudah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teratasi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17637-9FB0-484E-92D5-AA0EB7B0A540}"/>
              </a:ext>
            </a:extLst>
          </p:cNvPr>
          <p:cNvSpPr txBox="1"/>
          <p:nvPr/>
        </p:nvSpPr>
        <p:spPr>
          <a:xfrm>
            <a:off x="10446139" y="2598003"/>
            <a:ext cx="1502063" cy="46166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YA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19E10F-E15A-4DDD-8BE5-BADC485EE334}"/>
              </a:ext>
            </a:extLst>
          </p:cNvPr>
          <p:cNvSpPr txBox="1"/>
          <p:nvPr/>
        </p:nvSpPr>
        <p:spPr>
          <a:xfrm>
            <a:off x="1894407" y="3916197"/>
            <a:ext cx="679988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Apakah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permasalahan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lain?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C529C-A133-4DD7-B713-927B07363B38}"/>
              </a:ext>
            </a:extLst>
          </p:cNvPr>
          <p:cNvSpPr txBox="1"/>
          <p:nvPr/>
        </p:nvSpPr>
        <p:spPr>
          <a:xfrm>
            <a:off x="8970371" y="3916197"/>
            <a:ext cx="2977831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YA,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efek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samping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pisau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sisi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15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F5946-010A-428A-A4AE-62EF0D422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2" y="662210"/>
            <a:ext cx="11957902" cy="524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07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02950E-8141-43E6-A26E-CDDBF3CB188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dirty="0" err="1"/>
              <a:t>Samping</a:t>
            </a:r>
            <a:r>
              <a:rPr lang="en-US" dirty="0"/>
              <a:t> </a:t>
            </a:r>
            <a:r>
              <a:rPr lang="en-US" dirty="0" err="1"/>
              <a:t>penggunaan</a:t>
            </a:r>
            <a:r>
              <a:rPr lang="en-US" dirty="0"/>
              <a:t> Gadget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91207" y="1314001"/>
            <a:ext cx="8138794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Adiksi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disfungsi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otak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manifestasi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biologic,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psikologik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social dan spiritual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misalnya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gangguan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kognitif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emosi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prilaku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Nurmiati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Amir, SPKJ) </a:t>
            </a:r>
          </a:p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.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24582" y="2358792"/>
            <a:ext cx="514725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Manifestasi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biologic → Computer vision Syndrome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3164" y="2975811"/>
            <a:ext cx="602691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Manifestasi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psikologic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emosi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emphatic, awareness,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agresif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cemas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konsentrasi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27848" y="3830000"/>
            <a:ext cx="4929616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Sosial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membatasi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komunikasi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757643" y="2672571"/>
            <a:ext cx="751104" cy="1441755"/>
            <a:chOff x="4661983" y="2106581"/>
            <a:chExt cx="497554" cy="745743"/>
          </a:xfrm>
          <a:solidFill>
            <a:schemeClr val="bg1">
              <a:lumMod val="85000"/>
            </a:schemeClr>
          </a:solidFill>
        </p:grpSpPr>
        <p:sp>
          <p:nvSpPr>
            <p:cNvPr id="52" name="Rounded Rectangle 51"/>
            <p:cNvSpPr/>
            <p:nvPr/>
          </p:nvSpPr>
          <p:spPr>
            <a:xfrm rot="3148397">
              <a:off x="4756549" y="2012015"/>
              <a:ext cx="265003" cy="45413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 rot="3148397">
              <a:off x="4786261" y="2266384"/>
              <a:ext cx="265003" cy="45413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 rot="3148397">
              <a:off x="4839828" y="2532616"/>
              <a:ext cx="251279" cy="38813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F9219D-576C-49FC-ACC0-98C79DED4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388" y="3252526"/>
            <a:ext cx="9716654" cy="340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2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31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62F2F-E2B6-4D43-A0A0-680CAC3A4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90" y="923636"/>
            <a:ext cx="8130283" cy="36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E8B3-9996-4E13-B6F0-3CB686C34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30F55-AD3A-4344-ABD2-6B12CDAB2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6C72D-BA4A-441F-9A01-5AB662998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653" y="0"/>
            <a:ext cx="952297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AB0AED-8D3C-4495-BBF4-C5624E1E7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799" y="2055813"/>
            <a:ext cx="12192000" cy="402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8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8140-3C99-4CBD-A181-8AFF74401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21568-0D6D-4788-96A9-87C8D6BFB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21834-17CD-4AF7-A98F-D2A036820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50"/>
            <a:ext cx="1057434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E15B0-99F8-4064-931C-35E38EF46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5400"/>
            <a:ext cx="12192000" cy="5619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68EB4E-C07C-4A56-9014-43CC60AE0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9613"/>
            <a:ext cx="12192000" cy="5268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5C1B9F-65A7-41D7-A2A7-75B07F228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536" y="1857478"/>
            <a:ext cx="10290464" cy="50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1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B2CB9-242A-40C1-878C-70A46320B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F56B8-D1BC-41DC-B4DA-A02714289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78C75-FBB1-46D8-90D5-10F5A7970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1005"/>
            <a:ext cx="10172700" cy="3475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BEBA22-2231-4B72-962A-86427E1F5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248" y="2229827"/>
            <a:ext cx="7158470" cy="42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7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5CD2-9940-451D-9920-79A83AB3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3D9F-1D5A-4E6E-8F54-F03D90C79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DB23A-351E-4192-987B-62025A23A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304800"/>
            <a:ext cx="117252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13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78E6-25CB-4795-A6E8-B5F665AEA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Kasus-kasus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di Indonesia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01ADB-5885-48D2-B543-A89DF8224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err="1"/>
              <a:t>Kerusakan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</a:p>
          <a:p>
            <a:pPr marL="514350" indent="-514350">
              <a:buAutoNum type="arabicPeriod"/>
            </a:pPr>
            <a:r>
              <a:rPr lang="en-US" dirty="0" err="1"/>
              <a:t>Perilaku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jiwa</a:t>
            </a:r>
            <a:endParaRPr lang="id-ID" dirty="0"/>
          </a:p>
          <a:p>
            <a:pPr marL="514350" indent="-514350">
              <a:buAutoNum type="arabicPeriod"/>
            </a:pPr>
            <a:r>
              <a:rPr lang="id-ID" dirty="0"/>
              <a:t>Kematian karena kelelahan</a:t>
            </a: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38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6838950" y="1181368"/>
            <a:ext cx="4624206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US" altLang="ko-KR" sz="4400" dirty="0">
                <a:solidFill>
                  <a:schemeClr val="bg1"/>
                </a:solidFill>
                <a:cs typeface="Arial" pitchFamily="34" charset="0"/>
              </a:rPr>
              <a:t>Peran Orang </a:t>
            </a:r>
            <a:r>
              <a:rPr lang="en-US" altLang="ko-KR" sz="4400" dirty="0" err="1">
                <a:solidFill>
                  <a:schemeClr val="bg1"/>
                </a:solidFill>
                <a:cs typeface="Arial" pitchFamily="34" charset="0"/>
              </a:rPr>
              <a:t>Tua</a:t>
            </a:r>
            <a:endParaRPr lang="ko-KR" altLang="en-US" sz="4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2E9094-67D8-4A7C-B3AF-095F1FFF635E}"/>
              </a:ext>
            </a:extLst>
          </p:cNvPr>
          <p:cNvSpPr/>
          <p:nvPr/>
        </p:nvSpPr>
        <p:spPr>
          <a:xfrm>
            <a:off x="10364857" y="424976"/>
            <a:ext cx="1528549" cy="2756848"/>
          </a:xfrm>
          <a:custGeom>
            <a:avLst/>
            <a:gdLst>
              <a:gd name="connsiteX0" fmla="*/ 0 w 1528549"/>
              <a:gd name="connsiteY0" fmla="*/ 0 h 2756848"/>
              <a:gd name="connsiteX1" fmla="*/ 1528549 w 1528549"/>
              <a:gd name="connsiteY1" fmla="*/ 0 h 2756848"/>
              <a:gd name="connsiteX2" fmla="*/ 1528549 w 1528549"/>
              <a:gd name="connsiteY2" fmla="*/ 2756848 h 2756848"/>
              <a:gd name="connsiteX3" fmla="*/ 0 w 1528549"/>
              <a:gd name="connsiteY3" fmla="*/ 2756848 h 2756848"/>
              <a:gd name="connsiteX4" fmla="*/ 0 w 1528549"/>
              <a:gd name="connsiteY4" fmla="*/ 2265528 h 2756848"/>
              <a:gd name="connsiteX5" fmla="*/ 191069 w 1528549"/>
              <a:gd name="connsiteY5" fmla="*/ 2265528 h 2756848"/>
              <a:gd name="connsiteX6" fmla="*/ 191069 w 1528549"/>
              <a:gd name="connsiteY6" fmla="*/ 2565779 h 2756848"/>
              <a:gd name="connsiteX7" fmla="*/ 1337480 w 1528549"/>
              <a:gd name="connsiteY7" fmla="*/ 2565779 h 2756848"/>
              <a:gd name="connsiteX8" fmla="*/ 1337480 w 1528549"/>
              <a:gd name="connsiteY8" fmla="*/ 191069 h 2756848"/>
              <a:gd name="connsiteX9" fmla="*/ 191069 w 1528549"/>
              <a:gd name="connsiteY9" fmla="*/ 191069 h 2756848"/>
              <a:gd name="connsiteX10" fmla="*/ 191069 w 1528549"/>
              <a:gd name="connsiteY10" fmla="*/ 460776 h 2756848"/>
              <a:gd name="connsiteX11" fmla="*/ 0 w 1528549"/>
              <a:gd name="connsiteY11" fmla="*/ 460776 h 275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8549" h="2756848">
                <a:moveTo>
                  <a:pt x="0" y="0"/>
                </a:moveTo>
                <a:lnTo>
                  <a:pt x="1528549" y="0"/>
                </a:lnTo>
                <a:lnTo>
                  <a:pt x="1528549" y="2756848"/>
                </a:lnTo>
                <a:lnTo>
                  <a:pt x="0" y="2756848"/>
                </a:lnTo>
                <a:lnTo>
                  <a:pt x="0" y="2265528"/>
                </a:lnTo>
                <a:lnTo>
                  <a:pt x="191069" y="2265528"/>
                </a:lnTo>
                <a:lnTo>
                  <a:pt x="191069" y="2565779"/>
                </a:lnTo>
                <a:lnTo>
                  <a:pt x="1337480" y="2565779"/>
                </a:lnTo>
                <a:lnTo>
                  <a:pt x="1337480" y="191069"/>
                </a:lnTo>
                <a:lnTo>
                  <a:pt x="191069" y="191069"/>
                </a:lnTo>
                <a:lnTo>
                  <a:pt x="191069" y="460776"/>
                </a:lnTo>
                <a:lnTo>
                  <a:pt x="0" y="4607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7F3AD5-0C8A-4EBF-BE92-8A26889AE918}"/>
              </a:ext>
            </a:extLst>
          </p:cNvPr>
          <p:cNvSpPr txBox="1">
            <a:spLocks/>
          </p:cNvSpPr>
          <p:nvPr/>
        </p:nvSpPr>
        <p:spPr>
          <a:xfrm>
            <a:off x="639618" y="1181368"/>
            <a:ext cx="5950527" cy="54408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Wajib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menjadi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pengontrol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bagi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penggunaan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gawai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dan internet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anak-anak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faham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tugasnya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sebagai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orang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tua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pengendali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/Parental Control</a:t>
            </a:r>
          </a:p>
          <a:p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Pengendali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terhadap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Konten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/Isi 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akses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internet pada gadget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anak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anak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Waktu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penggunaan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Akses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aplikasi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/software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dari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gadget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Pemantauan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lokasi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dan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aktivitas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penggunaan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gadget</a:t>
            </a:r>
          </a:p>
          <a:p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7B0B14-E1F8-4EA0-B121-9307C21D6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937" y="0"/>
            <a:ext cx="9170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71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2450" y="188884"/>
            <a:ext cx="11870241" cy="724247"/>
          </a:xfr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dirty="0"/>
              <a:t>7 </a:t>
            </a:r>
            <a:r>
              <a:rPr lang="en-US" dirty="0" err="1"/>
              <a:t>Prinsip</a:t>
            </a:r>
            <a:endParaRPr lang="en-US" dirty="0"/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515B8FC6-3B48-4948-9074-6C9782644DBC}"/>
              </a:ext>
            </a:extLst>
          </p:cNvPr>
          <p:cNvSpPr/>
          <p:nvPr/>
        </p:nvSpPr>
        <p:spPr>
          <a:xfrm rot="18900000" flipH="1">
            <a:off x="5487526" y="3645315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1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012D1D9-C4D3-416C-A4BF-1E0434D66EF8}"/>
              </a:ext>
            </a:extLst>
          </p:cNvPr>
          <p:cNvSpPr/>
          <p:nvPr/>
        </p:nvSpPr>
        <p:spPr>
          <a:xfrm rot="2700000">
            <a:off x="6659597" y="3613199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1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92AE1968-91D8-44B5-AE4B-F0D772C0C7E7}"/>
              </a:ext>
            </a:extLst>
          </p:cNvPr>
          <p:cNvSpPr/>
          <p:nvPr/>
        </p:nvSpPr>
        <p:spPr>
          <a:xfrm rot="21600000" flipH="1">
            <a:off x="6042114" y="3347370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E73D515A-2E6A-483D-B592-5F7219F866D5}"/>
              </a:ext>
            </a:extLst>
          </p:cNvPr>
          <p:cNvSpPr/>
          <p:nvPr/>
        </p:nvSpPr>
        <p:spPr>
          <a:xfrm rot="16200000" flipH="1">
            <a:off x="5320765" y="4239479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467E8DD9-E4A9-4F21-85ED-793E269E5623}"/>
              </a:ext>
            </a:extLst>
          </p:cNvPr>
          <p:cNvSpPr/>
          <p:nvPr/>
        </p:nvSpPr>
        <p:spPr>
          <a:xfrm rot="16200000" flipH="1">
            <a:off x="6892864" y="4242202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5BA741-25A6-406B-9509-41F851CC9984}"/>
              </a:ext>
            </a:extLst>
          </p:cNvPr>
          <p:cNvSpPr/>
          <p:nvPr/>
        </p:nvSpPr>
        <p:spPr>
          <a:xfrm>
            <a:off x="3957861" y="4230290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19F4F0-2606-439F-AD7B-B2ABC10C8D7C}"/>
              </a:ext>
            </a:extLst>
          </p:cNvPr>
          <p:cNvSpPr/>
          <p:nvPr/>
        </p:nvSpPr>
        <p:spPr>
          <a:xfrm>
            <a:off x="4454615" y="3047250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1353AF-17AB-4D1D-AE75-D392253C05AB}"/>
              </a:ext>
            </a:extLst>
          </p:cNvPr>
          <p:cNvSpPr/>
          <p:nvPr/>
        </p:nvSpPr>
        <p:spPr>
          <a:xfrm>
            <a:off x="5627120" y="2441515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0E7360-EB3D-42DE-865F-F9040670848F}"/>
              </a:ext>
            </a:extLst>
          </p:cNvPr>
          <p:cNvSpPr/>
          <p:nvPr/>
        </p:nvSpPr>
        <p:spPr>
          <a:xfrm>
            <a:off x="6830879" y="3047250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514B46-F31A-4FB4-9141-289E4BA6C91E}"/>
              </a:ext>
            </a:extLst>
          </p:cNvPr>
          <p:cNvSpPr/>
          <p:nvPr/>
        </p:nvSpPr>
        <p:spPr>
          <a:xfrm>
            <a:off x="7372323" y="4230290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rapezoid 10">
            <a:extLst>
              <a:ext uri="{FF2B5EF4-FFF2-40B4-BE49-F238E27FC236}">
                <a16:creationId xmlns:a16="http://schemas.microsoft.com/office/drawing/2014/main" id="{2C22FF9D-B654-4C5E-A68D-E8DFE26530C6}"/>
              </a:ext>
            </a:extLst>
          </p:cNvPr>
          <p:cNvSpPr/>
          <p:nvPr/>
        </p:nvSpPr>
        <p:spPr>
          <a:xfrm>
            <a:off x="7055516" y="3272159"/>
            <a:ext cx="465133" cy="464589"/>
          </a:xfrm>
          <a:custGeom>
            <a:avLst/>
            <a:gdLst/>
            <a:ahLst/>
            <a:cxnLst/>
            <a:rect l="l" t="t" r="r" b="b"/>
            <a:pathLst>
              <a:path w="3910377" h="3905794">
                <a:moveTo>
                  <a:pt x="1" y="3797782"/>
                </a:moveTo>
                <a:lnTo>
                  <a:pt x="3910377" y="3797782"/>
                </a:lnTo>
                <a:lnTo>
                  <a:pt x="3910377" y="3905794"/>
                </a:lnTo>
                <a:lnTo>
                  <a:pt x="1" y="3905794"/>
                </a:lnTo>
                <a:close/>
                <a:moveTo>
                  <a:pt x="1757257" y="3353296"/>
                </a:moveTo>
                <a:cubicBezTo>
                  <a:pt x="1690135" y="3353296"/>
                  <a:pt x="1635721" y="3407710"/>
                  <a:pt x="1635721" y="3474832"/>
                </a:cubicBezTo>
                <a:cubicBezTo>
                  <a:pt x="1635721" y="3541954"/>
                  <a:pt x="1690135" y="3596368"/>
                  <a:pt x="1757257" y="3596368"/>
                </a:cubicBezTo>
                <a:lnTo>
                  <a:pt x="2187409" y="3596368"/>
                </a:lnTo>
                <a:cubicBezTo>
                  <a:pt x="2254531" y="3596368"/>
                  <a:pt x="2308945" y="3541954"/>
                  <a:pt x="2308945" y="3474832"/>
                </a:cubicBezTo>
                <a:cubicBezTo>
                  <a:pt x="2308945" y="3407710"/>
                  <a:pt x="2254531" y="3353296"/>
                  <a:pt x="2187409" y="3353296"/>
                </a:cubicBezTo>
                <a:close/>
                <a:moveTo>
                  <a:pt x="492288" y="2449553"/>
                </a:moveTo>
                <a:lnTo>
                  <a:pt x="472244" y="2517369"/>
                </a:lnTo>
                <a:lnTo>
                  <a:pt x="3438134" y="2517369"/>
                </a:lnTo>
                <a:lnTo>
                  <a:pt x="3418090" y="2449553"/>
                </a:lnTo>
                <a:close/>
                <a:moveTo>
                  <a:pt x="432162" y="2249610"/>
                </a:moveTo>
                <a:lnTo>
                  <a:pt x="3478215" y="2249610"/>
                </a:lnTo>
                <a:lnTo>
                  <a:pt x="3910377" y="3711740"/>
                </a:lnTo>
                <a:lnTo>
                  <a:pt x="0" y="3711740"/>
                </a:lnTo>
                <a:close/>
                <a:moveTo>
                  <a:pt x="1637280" y="544956"/>
                </a:moveTo>
                <a:cubicBezTo>
                  <a:pt x="1626413" y="544956"/>
                  <a:pt x="1615547" y="549102"/>
                  <a:pt x="1607256" y="557393"/>
                </a:cubicBezTo>
                <a:lnTo>
                  <a:pt x="796281" y="1368368"/>
                </a:lnTo>
                <a:cubicBezTo>
                  <a:pt x="779699" y="1384950"/>
                  <a:pt x="779699" y="1411834"/>
                  <a:pt x="796281" y="1428415"/>
                </a:cubicBezTo>
                <a:lnTo>
                  <a:pt x="825565" y="1457699"/>
                </a:lnTo>
                <a:cubicBezTo>
                  <a:pt x="842147" y="1474281"/>
                  <a:pt x="869031" y="1474281"/>
                  <a:pt x="885612" y="1457699"/>
                </a:cubicBezTo>
                <a:lnTo>
                  <a:pt x="1696588" y="646724"/>
                </a:lnTo>
                <a:cubicBezTo>
                  <a:pt x="1713169" y="630143"/>
                  <a:pt x="1713169" y="603258"/>
                  <a:pt x="1696588" y="586677"/>
                </a:cubicBezTo>
                <a:lnTo>
                  <a:pt x="1667304" y="557393"/>
                </a:lnTo>
                <a:cubicBezTo>
                  <a:pt x="1659013" y="549102"/>
                  <a:pt x="1648146" y="544956"/>
                  <a:pt x="1637280" y="544956"/>
                </a:cubicBezTo>
                <a:close/>
                <a:moveTo>
                  <a:pt x="1372791" y="439020"/>
                </a:moveTo>
                <a:cubicBezTo>
                  <a:pt x="1361925" y="439020"/>
                  <a:pt x="1351058" y="443165"/>
                  <a:pt x="1342767" y="451456"/>
                </a:cubicBezTo>
                <a:lnTo>
                  <a:pt x="851745" y="942478"/>
                </a:lnTo>
                <a:cubicBezTo>
                  <a:pt x="835164" y="959060"/>
                  <a:pt x="835164" y="985944"/>
                  <a:pt x="851745" y="1002526"/>
                </a:cubicBezTo>
                <a:lnTo>
                  <a:pt x="881029" y="1031810"/>
                </a:lnTo>
                <a:cubicBezTo>
                  <a:pt x="897611" y="1048392"/>
                  <a:pt x="924495" y="1048392"/>
                  <a:pt x="941077" y="1031810"/>
                </a:cubicBezTo>
                <a:lnTo>
                  <a:pt x="1432099" y="540788"/>
                </a:lnTo>
                <a:cubicBezTo>
                  <a:pt x="1448681" y="524206"/>
                  <a:pt x="1448681" y="497322"/>
                  <a:pt x="1432099" y="480740"/>
                </a:cubicBezTo>
                <a:lnTo>
                  <a:pt x="1402815" y="451456"/>
                </a:lnTo>
                <a:cubicBezTo>
                  <a:pt x="1394524" y="443165"/>
                  <a:pt x="1383658" y="439020"/>
                  <a:pt x="1372791" y="439020"/>
                </a:cubicBezTo>
                <a:close/>
                <a:moveTo>
                  <a:pt x="864042" y="270000"/>
                </a:moveTo>
                <a:lnTo>
                  <a:pt x="2945402" y="270000"/>
                </a:lnTo>
                <a:cubicBezTo>
                  <a:pt x="3094522" y="270000"/>
                  <a:pt x="3215407" y="390885"/>
                  <a:pt x="3215407" y="540005"/>
                </a:cubicBezTo>
                <a:lnTo>
                  <a:pt x="3215407" y="1619995"/>
                </a:lnTo>
                <a:cubicBezTo>
                  <a:pt x="3215407" y="1769115"/>
                  <a:pt x="3094522" y="1890000"/>
                  <a:pt x="2945402" y="1890000"/>
                </a:cubicBezTo>
                <a:lnTo>
                  <a:pt x="864042" y="1890000"/>
                </a:lnTo>
                <a:cubicBezTo>
                  <a:pt x="714922" y="1890000"/>
                  <a:pt x="594037" y="1769115"/>
                  <a:pt x="594037" y="1619995"/>
                </a:cubicBezTo>
                <a:lnTo>
                  <a:pt x="594037" y="540005"/>
                </a:lnTo>
                <a:cubicBezTo>
                  <a:pt x="594037" y="390885"/>
                  <a:pt x="714922" y="270000"/>
                  <a:pt x="864042" y="270000"/>
                </a:cubicBezTo>
                <a:close/>
                <a:moveTo>
                  <a:pt x="804042" y="180000"/>
                </a:moveTo>
                <a:cubicBezTo>
                  <a:pt x="638353" y="180000"/>
                  <a:pt x="504036" y="314317"/>
                  <a:pt x="504036" y="480006"/>
                </a:cubicBezTo>
                <a:lnTo>
                  <a:pt x="504036" y="1679994"/>
                </a:lnTo>
                <a:cubicBezTo>
                  <a:pt x="504036" y="1845683"/>
                  <a:pt x="638353" y="1980000"/>
                  <a:pt x="804042" y="1980000"/>
                </a:cubicBezTo>
                <a:lnTo>
                  <a:pt x="3027043" y="1980000"/>
                </a:lnTo>
                <a:cubicBezTo>
                  <a:pt x="3192732" y="1980000"/>
                  <a:pt x="3327049" y="1845683"/>
                  <a:pt x="3327049" y="1679994"/>
                </a:cubicBezTo>
                <a:lnTo>
                  <a:pt x="3327049" y="480006"/>
                </a:lnTo>
                <a:cubicBezTo>
                  <a:pt x="3327049" y="314317"/>
                  <a:pt x="3192732" y="180000"/>
                  <a:pt x="3027043" y="180000"/>
                </a:cubicBezTo>
                <a:close/>
                <a:moveTo>
                  <a:pt x="684043" y="0"/>
                </a:moveTo>
                <a:lnTo>
                  <a:pt x="3190330" y="0"/>
                </a:lnTo>
                <a:cubicBezTo>
                  <a:pt x="3389156" y="0"/>
                  <a:pt x="3550337" y="161181"/>
                  <a:pt x="3550337" y="360007"/>
                </a:cubicBezTo>
                <a:lnTo>
                  <a:pt x="3550337" y="1799993"/>
                </a:lnTo>
                <a:cubicBezTo>
                  <a:pt x="3550337" y="1998819"/>
                  <a:pt x="3389156" y="2160000"/>
                  <a:pt x="3190330" y="2160000"/>
                </a:cubicBezTo>
                <a:lnTo>
                  <a:pt x="684043" y="2160000"/>
                </a:lnTo>
                <a:cubicBezTo>
                  <a:pt x="485217" y="2160000"/>
                  <a:pt x="324036" y="1998819"/>
                  <a:pt x="324036" y="1799993"/>
                </a:cubicBezTo>
                <a:lnTo>
                  <a:pt x="324036" y="360007"/>
                </a:lnTo>
                <a:cubicBezTo>
                  <a:pt x="324036" y="161181"/>
                  <a:pt x="485217" y="0"/>
                  <a:pt x="6840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D557F6-61AF-4340-9947-204E18DDF0F4}"/>
              </a:ext>
            </a:extLst>
          </p:cNvPr>
          <p:cNvGrpSpPr/>
          <p:nvPr/>
        </p:nvGrpSpPr>
        <p:grpSpPr>
          <a:xfrm>
            <a:off x="5537792" y="4093086"/>
            <a:ext cx="1093501" cy="1741554"/>
            <a:chOff x="6867874" y="3721883"/>
            <a:chExt cx="1093501" cy="1741553"/>
          </a:xfrm>
        </p:grpSpPr>
        <p:sp>
          <p:nvSpPr>
            <p:cNvPr id="30" name="Oval 7">
              <a:extLst>
                <a:ext uri="{FF2B5EF4-FFF2-40B4-BE49-F238E27FC236}">
                  <a16:creationId xmlns:a16="http://schemas.microsoft.com/office/drawing/2014/main" id="{7A351287-4ED8-45E3-BB55-A5127CC3BC5C}"/>
                </a:ext>
              </a:extLst>
            </p:cNvPr>
            <p:cNvSpPr/>
            <p:nvPr/>
          </p:nvSpPr>
          <p:spPr>
            <a:xfrm>
              <a:off x="6867874" y="3721883"/>
              <a:ext cx="1093501" cy="1741553"/>
            </a:xfrm>
            <a:custGeom>
              <a:avLst/>
              <a:gdLst/>
              <a:ahLst/>
              <a:cxnLst/>
              <a:rect l="l" t="t" r="r" b="b"/>
              <a:pathLst>
                <a:path w="1093501" h="1741553">
                  <a:moveTo>
                    <a:pt x="422037" y="0"/>
                  </a:moveTo>
                  <a:lnTo>
                    <a:pt x="422037" y="630979"/>
                  </a:lnTo>
                  <a:cubicBezTo>
                    <a:pt x="422037" y="680563"/>
                    <a:pt x="455258" y="722388"/>
                    <a:pt x="500795" y="734926"/>
                  </a:cubicBezTo>
                  <a:lnTo>
                    <a:pt x="500795" y="955639"/>
                  </a:lnTo>
                  <a:cubicBezTo>
                    <a:pt x="500795" y="982077"/>
                    <a:pt x="522227" y="1003509"/>
                    <a:pt x="548664" y="1003509"/>
                  </a:cubicBezTo>
                  <a:cubicBezTo>
                    <a:pt x="575102" y="1003509"/>
                    <a:pt x="596533" y="982077"/>
                    <a:pt x="596533" y="955639"/>
                  </a:cubicBezTo>
                  <a:lnTo>
                    <a:pt x="596533" y="735077"/>
                  </a:lnTo>
                  <a:cubicBezTo>
                    <a:pt x="642317" y="722690"/>
                    <a:pt x="675778" y="680742"/>
                    <a:pt x="675778" y="630979"/>
                  </a:cubicBezTo>
                  <a:lnTo>
                    <a:pt x="675778" y="658"/>
                  </a:lnTo>
                  <a:cubicBezTo>
                    <a:pt x="911634" y="31647"/>
                    <a:pt x="1093500" y="233580"/>
                    <a:pt x="1093500" y="477990"/>
                  </a:cubicBezTo>
                  <a:lnTo>
                    <a:pt x="1093500" y="780133"/>
                  </a:lnTo>
                  <a:lnTo>
                    <a:pt x="1093501" y="780133"/>
                  </a:lnTo>
                  <a:lnTo>
                    <a:pt x="1093501" y="1260843"/>
                  </a:lnTo>
                  <a:cubicBezTo>
                    <a:pt x="1093501" y="1526332"/>
                    <a:pt x="878279" y="1741553"/>
                    <a:pt x="612791" y="1741553"/>
                  </a:cubicBezTo>
                  <a:lnTo>
                    <a:pt x="480710" y="1741553"/>
                  </a:lnTo>
                  <a:cubicBezTo>
                    <a:pt x="215222" y="1741553"/>
                    <a:pt x="1" y="1526332"/>
                    <a:pt x="1" y="1260843"/>
                  </a:cubicBezTo>
                  <a:lnTo>
                    <a:pt x="1" y="787709"/>
                  </a:lnTo>
                  <a:lnTo>
                    <a:pt x="0" y="787709"/>
                  </a:lnTo>
                  <a:lnTo>
                    <a:pt x="0" y="477990"/>
                  </a:lnTo>
                  <a:cubicBezTo>
                    <a:pt x="0" y="232085"/>
                    <a:pt x="184097" y="29180"/>
                    <a:pt x="422037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Rounded Rectangle 108">
              <a:extLst>
                <a:ext uri="{FF2B5EF4-FFF2-40B4-BE49-F238E27FC236}">
                  <a16:creationId xmlns:a16="http://schemas.microsoft.com/office/drawing/2014/main" id="{94FA350F-F5D7-4D60-A490-4A8B68FE338F}"/>
                </a:ext>
              </a:extLst>
            </p:cNvPr>
            <p:cNvSpPr/>
            <p:nvPr/>
          </p:nvSpPr>
          <p:spPr>
            <a:xfrm>
              <a:off x="7309131" y="3809649"/>
              <a:ext cx="210986" cy="4572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2" name="Freeform 62">
            <a:extLst>
              <a:ext uri="{FF2B5EF4-FFF2-40B4-BE49-F238E27FC236}">
                <a16:creationId xmlns:a16="http://schemas.microsoft.com/office/drawing/2014/main" id="{D2FB96AD-1BCC-45F2-920E-ED2405C1407D}"/>
              </a:ext>
            </a:extLst>
          </p:cNvPr>
          <p:cNvSpPr/>
          <p:nvPr/>
        </p:nvSpPr>
        <p:spPr>
          <a:xfrm>
            <a:off x="5329341" y="4479874"/>
            <a:ext cx="1701248" cy="2306607"/>
          </a:xfrm>
          <a:custGeom>
            <a:avLst/>
            <a:gdLst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675180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675180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31366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294790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294790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13093"/>
              <a:gd name="connsiteY0" fmla="*/ 1053388 h 2070201"/>
              <a:gd name="connsiteX1" fmla="*/ 124358 w 1413093"/>
              <a:gd name="connsiteY1" fmla="*/ 1382572 h 2070201"/>
              <a:gd name="connsiteX2" fmla="*/ 292608 w 1413093"/>
              <a:gd name="connsiteY2" fmla="*/ 1741017 h 2070201"/>
              <a:gd name="connsiteX3" fmla="*/ 687628 w 1413093"/>
              <a:gd name="connsiteY3" fmla="*/ 2070201 h 2070201"/>
              <a:gd name="connsiteX4" fmla="*/ 1294790 w 1413093"/>
              <a:gd name="connsiteY4" fmla="*/ 2055571 h 2070201"/>
              <a:gd name="connsiteX5" fmla="*/ 1404518 w 1413093"/>
              <a:gd name="connsiteY5" fmla="*/ 1155801 h 2070201"/>
              <a:gd name="connsiteX6" fmla="*/ 1221638 w 1413093"/>
              <a:gd name="connsiteY6" fmla="*/ 768096 h 2070201"/>
              <a:gd name="connsiteX7" fmla="*/ 1177747 w 1413093"/>
              <a:gd name="connsiteY7" fmla="*/ 965606 h 2070201"/>
              <a:gd name="connsiteX8" fmla="*/ 1024128 w 1413093"/>
              <a:gd name="connsiteY8" fmla="*/ 694944 h 2070201"/>
              <a:gd name="connsiteX9" fmla="*/ 921715 w 1413093"/>
              <a:gd name="connsiteY9" fmla="*/ 929030 h 2070201"/>
              <a:gd name="connsiteX10" fmla="*/ 877824 w 1413093"/>
              <a:gd name="connsiteY10" fmla="*/ 629107 h 2070201"/>
              <a:gd name="connsiteX11" fmla="*/ 709574 w 1413093"/>
              <a:gd name="connsiteY11" fmla="*/ 936345 h 2070201"/>
              <a:gd name="connsiteX12" fmla="*/ 526694 w 1413093"/>
              <a:gd name="connsiteY12" fmla="*/ 0 h 2070201"/>
              <a:gd name="connsiteX13" fmla="*/ 468172 w 1413093"/>
              <a:gd name="connsiteY13" fmla="*/ 1338681 h 2070201"/>
              <a:gd name="connsiteX14" fmla="*/ 321868 w 1413093"/>
              <a:gd name="connsiteY14" fmla="*/ 1287475 h 2070201"/>
              <a:gd name="connsiteX15" fmla="*/ 0 w 1413093"/>
              <a:gd name="connsiteY15" fmla="*/ 1053388 h 2070201"/>
              <a:gd name="connsiteX0" fmla="*/ 0 w 1413093"/>
              <a:gd name="connsiteY0" fmla="*/ 1053388 h 2070201"/>
              <a:gd name="connsiteX1" fmla="*/ 124358 w 1413093"/>
              <a:gd name="connsiteY1" fmla="*/ 1382572 h 2070201"/>
              <a:gd name="connsiteX2" fmla="*/ 292608 w 1413093"/>
              <a:gd name="connsiteY2" fmla="*/ 1741017 h 2070201"/>
              <a:gd name="connsiteX3" fmla="*/ 687628 w 1413093"/>
              <a:gd name="connsiteY3" fmla="*/ 2070201 h 2070201"/>
              <a:gd name="connsiteX4" fmla="*/ 1294790 w 1413093"/>
              <a:gd name="connsiteY4" fmla="*/ 2055571 h 2070201"/>
              <a:gd name="connsiteX5" fmla="*/ 1404518 w 1413093"/>
              <a:gd name="connsiteY5" fmla="*/ 1155801 h 2070201"/>
              <a:gd name="connsiteX6" fmla="*/ 1221638 w 1413093"/>
              <a:gd name="connsiteY6" fmla="*/ 768096 h 2070201"/>
              <a:gd name="connsiteX7" fmla="*/ 1177747 w 1413093"/>
              <a:gd name="connsiteY7" fmla="*/ 965606 h 2070201"/>
              <a:gd name="connsiteX8" fmla="*/ 1024128 w 1413093"/>
              <a:gd name="connsiteY8" fmla="*/ 694944 h 2070201"/>
              <a:gd name="connsiteX9" fmla="*/ 921715 w 1413093"/>
              <a:gd name="connsiteY9" fmla="*/ 929030 h 2070201"/>
              <a:gd name="connsiteX10" fmla="*/ 877824 w 1413093"/>
              <a:gd name="connsiteY10" fmla="*/ 629107 h 2070201"/>
              <a:gd name="connsiteX11" fmla="*/ 709574 w 1413093"/>
              <a:gd name="connsiteY11" fmla="*/ 936345 h 2070201"/>
              <a:gd name="connsiteX12" fmla="*/ 526694 w 1413093"/>
              <a:gd name="connsiteY12" fmla="*/ 0 h 2070201"/>
              <a:gd name="connsiteX13" fmla="*/ 468172 w 1413093"/>
              <a:gd name="connsiteY13" fmla="*/ 1338681 h 2070201"/>
              <a:gd name="connsiteX14" fmla="*/ 321868 w 1413093"/>
              <a:gd name="connsiteY14" fmla="*/ 1287475 h 2070201"/>
              <a:gd name="connsiteX15" fmla="*/ 0 w 1413093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90042 w 1404608"/>
              <a:gd name="connsiteY10" fmla="*/ 599846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702259 w 1404608"/>
              <a:gd name="connsiteY12" fmla="*/ 629107 h 2070201"/>
              <a:gd name="connsiteX13" fmla="*/ 526694 w 1404608"/>
              <a:gd name="connsiteY13" fmla="*/ 0 h 2070201"/>
              <a:gd name="connsiteX14" fmla="*/ 468172 w 1404608"/>
              <a:gd name="connsiteY14" fmla="*/ 1338681 h 2070201"/>
              <a:gd name="connsiteX15" fmla="*/ 321868 w 1404608"/>
              <a:gd name="connsiteY15" fmla="*/ 1287475 h 2070201"/>
              <a:gd name="connsiteX16" fmla="*/ 0 w 1404608"/>
              <a:gd name="connsiteY16" fmla="*/ 1053388 h 2070201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8942 h 2075755"/>
              <a:gd name="connsiteX1" fmla="*/ 124358 w 1404608"/>
              <a:gd name="connsiteY1" fmla="*/ 1388126 h 2075755"/>
              <a:gd name="connsiteX2" fmla="*/ 292608 w 1404608"/>
              <a:gd name="connsiteY2" fmla="*/ 1746571 h 2075755"/>
              <a:gd name="connsiteX3" fmla="*/ 687628 w 1404608"/>
              <a:gd name="connsiteY3" fmla="*/ 2075755 h 2075755"/>
              <a:gd name="connsiteX4" fmla="*/ 1294790 w 1404608"/>
              <a:gd name="connsiteY4" fmla="*/ 2061125 h 2075755"/>
              <a:gd name="connsiteX5" fmla="*/ 1404518 w 1404608"/>
              <a:gd name="connsiteY5" fmla="*/ 1161355 h 2075755"/>
              <a:gd name="connsiteX6" fmla="*/ 1221638 w 1404608"/>
              <a:gd name="connsiteY6" fmla="*/ 773650 h 2075755"/>
              <a:gd name="connsiteX7" fmla="*/ 1177747 w 1404608"/>
              <a:gd name="connsiteY7" fmla="*/ 971160 h 2075755"/>
              <a:gd name="connsiteX8" fmla="*/ 980236 w 1404608"/>
              <a:gd name="connsiteY8" fmla="*/ 700498 h 2075755"/>
              <a:gd name="connsiteX9" fmla="*/ 921715 w 1404608"/>
              <a:gd name="connsiteY9" fmla="*/ 934584 h 2075755"/>
              <a:gd name="connsiteX10" fmla="*/ 738836 w 1404608"/>
              <a:gd name="connsiteY10" fmla="*/ 598085 h 2075755"/>
              <a:gd name="connsiteX11" fmla="*/ 709574 w 1404608"/>
              <a:gd name="connsiteY11" fmla="*/ 941899 h 2075755"/>
              <a:gd name="connsiteX12" fmla="*/ 526694 w 1404608"/>
              <a:gd name="connsiteY12" fmla="*/ 5554 h 2075755"/>
              <a:gd name="connsiteX13" fmla="*/ 468172 w 1404608"/>
              <a:gd name="connsiteY13" fmla="*/ 1344235 h 2075755"/>
              <a:gd name="connsiteX14" fmla="*/ 321868 w 1404608"/>
              <a:gd name="connsiteY14" fmla="*/ 1293029 h 2075755"/>
              <a:gd name="connsiteX15" fmla="*/ 0 w 1404608"/>
              <a:gd name="connsiteY15" fmla="*/ 1058942 h 2075755"/>
              <a:gd name="connsiteX0" fmla="*/ 0 w 1404608"/>
              <a:gd name="connsiteY0" fmla="*/ 1029958 h 2046771"/>
              <a:gd name="connsiteX1" fmla="*/ 124358 w 1404608"/>
              <a:gd name="connsiteY1" fmla="*/ 1359142 h 2046771"/>
              <a:gd name="connsiteX2" fmla="*/ 292608 w 1404608"/>
              <a:gd name="connsiteY2" fmla="*/ 1717587 h 2046771"/>
              <a:gd name="connsiteX3" fmla="*/ 687628 w 1404608"/>
              <a:gd name="connsiteY3" fmla="*/ 2046771 h 2046771"/>
              <a:gd name="connsiteX4" fmla="*/ 1294790 w 1404608"/>
              <a:gd name="connsiteY4" fmla="*/ 2032141 h 2046771"/>
              <a:gd name="connsiteX5" fmla="*/ 1404518 w 1404608"/>
              <a:gd name="connsiteY5" fmla="*/ 1132371 h 2046771"/>
              <a:gd name="connsiteX6" fmla="*/ 1221638 w 1404608"/>
              <a:gd name="connsiteY6" fmla="*/ 744666 h 2046771"/>
              <a:gd name="connsiteX7" fmla="*/ 1177747 w 1404608"/>
              <a:gd name="connsiteY7" fmla="*/ 942176 h 2046771"/>
              <a:gd name="connsiteX8" fmla="*/ 980236 w 1404608"/>
              <a:gd name="connsiteY8" fmla="*/ 671514 h 2046771"/>
              <a:gd name="connsiteX9" fmla="*/ 921715 w 1404608"/>
              <a:gd name="connsiteY9" fmla="*/ 905600 h 2046771"/>
              <a:gd name="connsiteX10" fmla="*/ 738836 w 1404608"/>
              <a:gd name="connsiteY10" fmla="*/ 569101 h 2046771"/>
              <a:gd name="connsiteX11" fmla="*/ 709574 w 1404608"/>
              <a:gd name="connsiteY11" fmla="*/ 912915 h 2046771"/>
              <a:gd name="connsiteX12" fmla="*/ 526694 w 1404608"/>
              <a:gd name="connsiteY12" fmla="*/ 5831 h 2046771"/>
              <a:gd name="connsiteX13" fmla="*/ 468172 w 1404608"/>
              <a:gd name="connsiteY13" fmla="*/ 1315251 h 2046771"/>
              <a:gd name="connsiteX14" fmla="*/ 321868 w 1404608"/>
              <a:gd name="connsiteY14" fmla="*/ 1264045 h 2046771"/>
              <a:gd name="connsiteX15" fmla="*/ 0 w 1404608"/>
              <a:gd name="connsiteY15" fmla="*/ 1029958 h 2046771"/>
              <a:gd name="connsiteX0" fmla="*/ 0 w 1404608"/>
              <a:gd name="connsiteY0" fmla="*/ 1024127 h 2040940"/>
              <a:gd name="connsiteX1" fmla="*/ 124358 w 1404608"/>
              <a:gd name="connsiteY1" fmla="*/ 1353311 h 2040940"/>
              <a:gd name="connsiteX2" fmla="*/ 292608 w 1404608"/>
              <a:gd name="connsiteY2" fmla="*/ 1711756 h 2040940"/>
              <a:gd name="connsiteX3" fmla="*/ 687628 w 1404608"/>
              <a:gd name="connsiteY3" fmla="*/ 2040940 h 2040940"/>
              <a:gd name="connsiteX4" fmla="*/ 1294790 w 1404608"/>
              <a:gd name="connsiteY4" fmla="*/ 2026310 h 2040940"/>
              <a:gd name="connsiteX5" fmla="*/ 1404518 w 1404608"/>
              <a:gd name="connsiteY5" fmla="*/ 1126540 h 2040940"/>
              <a:gd name="connsiteX6" fmla="*/ 1221638 w 1404608"/>
              <a:gd name="connsiteY6" fmla="*/ 738835 h 2040940"/>
              <a:gd name="connsiteX7" fmla="*/ 1177747 w 1404608"/>
              <a:gd name="connsiteY7" fmla="*/ 936345 h 2040940"/>
              <a:gd name="connsiteX8" fmla="*/ 980236 w 1404608"/>
              <a:gd name="connsiteY8" fmla="*/ 665683 h 2040940"/>
              <a:gd name="connsiteX9" fmla="*/ 921715 w 1404608"/>
              <a:gd name="connsiteY9" fmla="*/ 899769 h 2040940"/>
              <a:gd name="connsiteX10" fmla="*/ 738836 w 1404608"/>
              <a:gd name="connsiteY10" fmla="*/ 563270 h 2040940"/>
              <a:gd name="connsiteX11" fmla="*/ 709574 w 1404608"/>
              <a:gd name="connsiteY11" fmla="*/ 907084 h 2040940"/>
              <a:gd name="connsiteX12" fmla="*/ 526694 w 1404608"/>
              <a:gd name="connsiteY12" fmla="*/ 0 h 2040940"/>
              <a:gd name="connsiteX13" fmla="*/ 468172 w 1404608"/>
              <a:gd name="connsiteY13" fmla="*/ 1309420 h 2040940"/>
              <a:gd name="connsiteX14" fmla="*/ 321868 w 1404608"/>
              <a:gd name="connsiteY14" fmla="*/ 1258214 h 2040940"/>
              <a:gd name="connsiteX15" fmla="*/ 0 w 1404608"/>
              <a:gd name="connsiteY15" fmla="*/ 1024127 h 2040940"/>
              <a:gd name="connsiteX0" fmla="*/ 0 w 1404608"/>
              <a:gd name="connsiteY0" fmla="*/ 1024614 h 2041427"/>
              <a:gd name="connsiteX1" fmla="*/ 124358 w 1404608"/>
              <a:gd name="connsiteY1" fmla="*/ 1353798 h 2041427"/>
              <a:gd name="connsiteX2" fmla="*/ 292608 w 1404608"/>
              <a:gd name="connsiteY2" fmla="*/ 1712243 h 2041427"/>
              <a:gd name="connsiteX3" fmla="*/ 687628 w 1404608"/>
              <a:gd name="connsiteY3" fmla="*/ 2041427 h 2041427"/>
              <a:gd name="connsiteX4" fmla="*/ 1294790 w 1404608"/>
              <a:gd name="connsiteY4" fmla="*/ 2026797 h 2041427"/>
              <a:gd name="connsiteX5" fmla="*/ 1404518 w 1404608"/>
              <a:gd name="connsiteY5" fmla="*/ 1127027 h 2041427"/>
              <a:gd name="connsiteX6" fmla="*/ 1221638 w 1404608"/>
              <a:gd name="connsiteY6" fmla="*/ 739322 h 2041427"/>
              <a:gd name="connsiteX7" fmla="*/ 1177747 w 1404608"/>
              <a:gd name="connsiteY7" fmla="*/ 936832 h 2041427"/>
              <a:gd name="connsiteX8" fmla="*/ 980236 w 1404608"/>
              <a:gd name="connsiteY8" fmla="*/ 666170 h 2041427"/>
              <a:gd name="connsiteX9" fmla="*/ 921715 w 1404608"/>
              <a:gd name="connsiteY9" fmla="*/ 900256 h 2041427"/>
              <a:gd name="connsiteX10" fmla="*/ 738836 w 1404608"/>
              <a:gd name="connsiteY10" fmla="*/ 563757 h 2041427"/>
              <a:gd name="connsiteX11" fmla="*/ 709574 w 1404608"/>
              <a:gd name="connsiteY11" fmla="*/ 907571 h 2041427"/>
              <a:gd name="connsiteX12" fmla="*/ 526694 w 1404608"/>
              <a:gd name="connsiteY12" fmla="*/ 487 h 2041427"/>
              <a:gd name="connsiteX13" fmla="*/ 468172 w 1404608"/>
              <a:gd name="connsiteY13" fmla="*/ 1309907 h 2041427"/>
              <a:gd name="connsiteX14" fmla="*/ 321868 w 1404608"/>
              <a:gd name="connsiteY14" fmla="*/ 1258701 h 2041427"/>
              <a:gd name="connsiteX15" fmla="*/ 0 w 1404608"/>
              <a:gd name="connsiteY15" fmla="*/ 1024614 h 2041427"/>
              <a:gd name="connsiteX0" fmla="*/ 0 w 1404608"/>
              <a:gd name="connsiteY0" fmla="*/ 1024614 h 2041427"/>
              <a:gd name="connsiteX1" fmla="*/ 124358 w 1404608"/>
              <a:gd name="connsiteY1" fmla="*/ 1353798 h 2041427"/>
              <a:gd name="connsiteX2" fmla="*/ 292608 w 1404608"/>
              <a:gd name="connsiteY2" fmla="*/ 1712243 h 2041427"/>
              <a:gd name="connsiteX3" fmla="*/ 687628 w 1404608"/>
              <a:gd name="connsiteY3" fmla="*/ 2041427 h 2041427"/>
              <a:gd name="connsiteX4" fmla="*/ 1294790 w 1404608"/>
              <a:gd name="connsiteY4" fmla="*/ 2026797 h 2041427"/>
              <a:gd name="connsiteX5" fmla="*/ 1404518 w 1404608"/>
              <a:gd name="connsiteY5" fmla="*/ 1127027 h 2041427"/>
              <a:gd name="connsiteX6" fmla="*/ 1221638 w 1404608"/>
              <a:gd name="connsiteY6" fmla="*/ 739322 h 2041427"/>
              <a:gd name="connsiteX7" fmla="*/ 1177747 w 1404608"/>
              <a:gd name="connsiteY7" fmla="*/ 936832 h 2041427"/>
              <a:gd name="connsiteX8" fmla="*/ 980236 w 1404608"/>
              <a:gd name="connsiteY8" fmla="*/ 666170 h 2041427"/>
              <a:gd name="connsiteX9" fmla="*/ 921715 w 1404608"/>
              <a:gd name="connsiteY9" fmla="*/ 900256 h 2041427"/>
              <a:gd name="connsiteX10" fmla="*/ 738836 w 1404608"/>
              <a:gd name="connsiteY10" fmla="*/ 563757 h 2041427"/>
              <a:gd name="connsiteX11" fmla="*/ 709574 w 1404608"/>
              <a:gd name="connsiteY11" fmla="*/ 907571 h 2041427"/>
              <a:gd name="connsiteX12" fmla="*/ 526694 w 1404608"/>
              <a:gd name="connsiteY12" fmla="*/ 487 h 2041427"/>
              <a:gd name="connsiteX13" fmla="*/ 468172 w 1404608"/>
              <a:gd name="connsiteY13" fmla="*/ 1309907 h 2041427"/>
              <a:gd name="connsiteX14" fmla="*/ 321868 w 1404608"/>
              <a:gd name="connsiteY14" fmla="*/ 1258701 h 2041427"/>
              <a:gd name="connsiteX15" fmla="*/ 0 w 1404608"/>
              <a:gd name="connsiteY15" fmla="*/ 1024614 h 2041427"/>
              <a:gd name="connsiteX0" fmla="*/ 0 w 1404608"/>
              <a:gd name="connsiteY0" fmla="*/ 1024370 h 2041183"/>
              <a:gd name="connsiteX1" fmla="*/ 124358 w 1404608"/>
              <a:gd name="connsiteY1" fmla="*/ 1353554 h 2041183"/>
              <a:gd name="connsiteX2" fmla="*/ 292608 w 1404608"/>
              <a:gd name="connsiteY2" fmla="*/ 1711999 h 2041183"/>
              <a:gd name="connsiteX3" fmla="*/ 687628 w 1404608"/>
              <a:gd name="connsiteY3" fmla="*/ 2041183 h 2041183"/>
              <a:gd name="connsiteX4" fmla="*/ 1294790 w 1404608"/>
              <a:gd name="connsiteY4" fmla="*/ 2026553 h 2041183"/>
              <a:gd name="connsiteX5" fmla="*/ 1404518 w 1404608"/>
              <a:gd name="connsiteY5" fmla="*/ 1126783 h 2041183"/>
              <a:gd name="connsiteX6" fmla="*/ 1221638 w 1404608"/>
              <a:gd name="connsiteY6" fmla="*/ 739078 h 2041183"/>
              <a:gd name="connsiteX7" fmla="*/ 1177747 w 1404608"/>
              <a:gd name="connsiteY7" fmla="*/ 936588 h 2041183"/>
              <a:gd name="connsiteX8" fmla="*/ 980236 w 1404608"/>
              <a:gd name="connsiteY8" fmla="*/ 665926 h 2041183"/>
              <a:gd name="connsiteX9" fmla="*/ 921715 w 1404608"/>
              <a:gd name="connsiteY9" fmla="*/ 900012 h 2041183"/>
              <a:gd name="connsiteX10" fmla="*/ 738836 w 1404608"/>
              <a:gd name="connsiteY10" fmla="*/ 563513 h 2041183"/>
              <a:gd name="connsiteX11" fmla="*/ 709574 w 1404608"/>
              <a:gd name="connsiteY11" fmla="*/ 907327 h 2041183"/>
              <a:gd name="connsiteX12" fmla="*/ 526694 w 1404608"/>
              <a:gd name="connsiteY12" fmla="*/ 243 h 2041183"/>
              <a:gd name="connsiteX13" fmla="*/ 468172 w 1404608"/>
              <a:gd name="connsiteY13" fmla="*/ 1309663 h 2041183"/>
              <a:gd name="connsiteX14" fmla="*/ 321868 w 1404608"/>
              <a:gd name="connsiteY14" fmla="*/ 1258457 h 2041183"/>
              <a:gd name="connsiteX15" fmla="*/ 0 w 1404608"/>
              <a:gd name="connsiteY15" fmla="*/ 1024370 h 2041183"/>
              <a:gd name="connsiteX0" fmla="*/ 0 w 1404608"/>
              <a:gd name="connsiteY0" fmla="*/ 1024383 h 2041196"/>
              <a:gd name="connsiteX1" fmla="*/ 124358 w 1404608"/>
              <a:gd name="connsiteY1" fmla="*/ 1353567 h 2041196"/>
              <a:gd name="connsiteX2" fmla="*/ 292608 w 1404608"/>
              <a:gd name="connsiteY2" fmla="*/ 1712012 h 2041196"/>
              <a:gd name="connsiteX3" fmla="*/ 687628 w 1404608"/>
              <a:gd name="connsiteY3" fmla="*/ 2041196 h 2041196"/>
              <a:gd name="connsiteX4" fmla="*/ 1294790 w 1404608"/>
              <a:gd name="connsiteY4" fmla="*/ 2026566 h 2041196"/>
              <a:gd name="connsiteX5" fmla="*/ 1404518 w 1404608"/>
              <a:gd name="connsiteY5" fmla="*/ 1126796 h 2041196"/>
              <a:gd name="connsiteX6" fmla="*/ 1221638 w 1404608"/>
              <a:gd name="connsiteY6" fmla="*/ 739091 h 2041196"/>
              <a:gd name="connsiteX7" fmla="*/ 1177747 w 1404608"/>
              <a:gd name="connsiteY7" fmla="*/ 936601 h 2041196"/>
              <a:gd name="connsiteX8" fmla="*/ 980236 w 1404608"/>
              <a:gd name="connsiteY8" fmla="*/ 665939 h 2041196"/>
              <a:gd name="connsiteX9" fmla="*/ 921715 w 1404608"/>
              <a:gd name="connsiteY9" fmla="*/ 900025 h 2041196"/>
              <a:gd name="connsiteX10" fmla="*/ 738836 w 1404608"/>
              <a:gd name="connsiteY10" fmla="*/ 563526 h 2041196"/>
              <a:gd name="connsiteX11" fmla="*/ 709574 w 1404608"/>
              <a:gd name="connsiteY11" fmla="*/ 907340 h 2041196"/>
              <a:gd name="connsiteX12" fmla="*/ 526694 w 1404608"/>
              <a:gd name="connsiteY12" fmla="*/ 256 h 2041196"/>
              <a:gd name="connsiteX13" fmla="*/ 453541 w 1404608"/>
              <a:gd name="connsiteY13" fmla="*/ 1258469 h 2041196"/>
              <a:gd name="connsiteX14" fmla="*/ 321868 w 1404608"/>
              <a:gd name="connsiteY14" fmla="*/ 1258470 h 2041196"/>
              <a:gd name="connsiteX15" fmla="*/ 0 w 1404608"/>
              <a:gd name="connsiteY15" fmla="*/ 1024383 h 2041196"/>
              <a:gd name="connsiteX0" fmla="*/ 0 w 1404608"/>
              <a:gd name="connsiteY0" fmla="*/ 1024383 h 2041196"/>
              <a:gd name="connsiteX1" fmla="*/ 124358 w 1404608"/>
              <a:gd name="connsiteY1" fmla="*/ 1353567 h 2041196"/>
              <a:gd name="connsiteX2" fmla="*/ 292608 w 1404608"/>
              <a:gd name="connsiteY2" fmla="*/ 1712012 h 2041196"/>
              <a:gd name="connsiteX3" fmla="*/ 687628 w 1404608"/>
              <a:gd name="connsiteY3" fmla="*/ 2041196 h 2041196"/>
              <a:gd name="connsiteX4" fmla="*/ 1294790 w 1404608"/>
              <a:gd name="connsiteY4" fmla="*/ 2026566 h 2041196"/>
              <a:gd name="connsiteX5" fmla="*/ 1404518 w 1404608"/>
              <a:gd name="connsiteY5" fmla="*/ 1126796 h 2041196"/>
              <a:gd name="connsiteX6" fmla="*/ 1221638 w 1404608"/>
              <a:gd name="connsiteY6" fmla="*/ 739091 h 2041196"/>
              <a:gd name="connsiteX7" fmla="*/ 1177747 w 1404608"/>
              <a:gd name="connsiteY7" fmla="*/ 936601 h 2041196"/>
              <a:gd name="connsiteX8" fmla="*/ 980236 w 1404608"/>
              <a:gd name="connsiteY8" fmla="*/ 665939 h 2041196"/>
              <a:gd name="connsiteX9" fmla="*/ 921715 w 1404608"/>
              <a:gd name="connsiteY9" fmla="*/ 900025 h 2041196"/>
              <a:gd name="connsiteX10" fmla="*/ 738836 w 1404608"/>
              <a:gd name="connsiteY10" fmla="*/ 563526 h 2041196"/>
              <a:gd name="connsiteX11" fmla="*/ 709574 w 1404608"/>
              <a:gd name="connsiteY11" fmla="*/ 907340 h 2041196"/>
              <a:gd name="connsiteX12" fmla="*/ 526694 w 1404608"/>
              <a:gd name="connsiteY12" fmla="*/ 256 h 2041196"/>
              <a:gd name="connsiteX13" fmla="*/ 453541 w 1404608"/>
              <a:gd name="connsiteY13" fmla="*/ 1258469 h 2041196"/>
              <a:gd name="connsiteX14" fmla="*/ 321868 w 1404608"/>
              <a:gd name="connsiteY14" fmla="*/ 1258470 h 2041196"/>
              <a:gd name="connsiteX15" fmla="*/ 0 w 1404608"/>
              <a:gd name="connsiteY15" fmla="*/ 1024383 h 2041196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20463"/>
              <a:gd name="connsiteY0" fmla="*/ 957779 h 2041182"/>
              <a:gd name="connsiteX1" fmla="*/ 140213 w 1420463"/>
              <a:gd name="connsiteY1" fmla="*/ 1353553 h 2041182"/>
              <a:gd name="connsiteX2" fmla="*/ 308463 w 1420463"/>
              <a:gd name="connsiteY2" fmla="*/ 1711998 h 2041182"/>
              <a:gd name="connsiteX3" fmla="*/ 703483 w 1420463"/>
              <a:gd name="connsiteY3" fmla="*/ 2041182 h 2041182"/>
              <a:gd name="connsiteX4" fmla="*/ 1310645 w 1420463"/>
              <a:gd name="connsiteY4" fmla="*/ 2026552 h 2041182"/>
              <a:gd name="connsiteX5" fmla="*/ 1420373 w 1420463"/>
              <a:gd name="connsiteY5" fmla="*/ 1126782 h 2041182"/>
              <a:gd name="connsiteX6" fmla="*/ 1237493 w 1420463"/>
              <a:gd name="connsiteY6" fmla="*/ 739077 h 2041182"/>
              <a:gd name="connsiteX7" fmla="*/ 1193602 w 1420463"/>
              <a:gd name="connsiteY7" fmla="*/ 936587 h 2041182"/>
              <a:gd name="connsiteX8" fmla="*/ 996091 w 1420463"/>
              <a:gd name="connsiteY8" fmla="*/ 665925 h 2041182"/>
              <a:gd name="connsiteX9" fmla="*/ 937570 w 1420463"/>
              <a:gd name="connsiteY9" fmla="*/ 900011 h 2041182"/>
              <a:gd name="connsiteX10" fmla="*/ 754691 w 1420463"/>
              <a:gd name="connsiteY10" fmla="*/ 563512 h 2041182"/>
              <a:gd name="connsiteX11" fmla="*/ 725429 w 1420463"/>
              <a:gd name="connsiteY11" fmla="*/ 907326 h 2041182"/>
              <a:gd name="connsiteX12" fmla="*/ 542549 w 1420463"/>
              <a:gd name="connsiteY12" fmla="*/ 242 h 2041182"/>
              <a:gd name="connsiteX13" fmla="*/ 472567 w 1420463"/>
              <a:gd name="connsiteY13" fmla="*/ 1312361 h 2041182"/>
              <a:gd name="connsiteX14" fmla="*/ 337723 w 1420463"/>
              <a:gd name="connsiteY14" fmla="*/ 1258456 h 2041182"/>
              <a:gd name="connsiteX15" fmla="*/ 0 w 1420463"/>
              <a:gd name="connsiteY15" fmla="*/ 957779 h 2041182"/>
              <a:gd name="connsiteX0" fmla="*/ 0 w 1420463"/>
              <a:gd name="connsiteY0" fmla="*/ 957779 h 2041182"/>
              <a:gd name="connsiteX1" fmla="*/ 140213 w 1420463"/>
              <a:gd name="connsiteY1" fmla="*/ 1353553 h 2041182"/>
              <a:gd name="connsiteX2" fmla="*/ 308463 w 1420463"/>
              <a:gd name="connsiteY2" fmla="*/ 1711998 h 2041182"/>
              <a:gd name="connsiteX3" fmla="*/ 703483 w 1420463"/>
              <a:gd name="connsiteY3" fmla="*/ 2041182 h 2041182"/>
              <a:gd name="connsiteX4" fmla="*/ 1310645 w 1420463"/>
              <a:gd name="connsiteY4" fmla="*/ 2026552 h 2041182"/>
              <a:gd name="connsiteX5" fmla="*/ 1420373 w 1420463"/>
              <a:gd name="connsiteY5" fmla="*/ 1126782 h 2041182"/>
              <a:gd name="connsiteX6" fmla="*/ 1237493 w 1420463"/>
              <a:gd name="connsiteY6" fmla="*/ 739077 h 2041182"/>
              <a:gd name="connsiteX7" fmla="*/ 1193602 w 1420463"/>
              <a:gd name="connsiteY7" fmla="*/ 936587 h 2041182"/>
              <a:gd name="connsiteX8" fmla="*/ 996091 w 1420463"/>
              <a:gd name="connsiteY8" fmla="*/ 665925 h 2041182"/>
              <a:gd name="connsiteX9" fmla="*/ 937570 w 1420463"/>
              <a:gd name="connsiteY9" fmla="*/ 900011 h 2041182"/>
              <a:gd name="connsiteX10" fmla="*/ 754691 w 1420463"/>
              <a:gd name="connsiteY10" fmla="*/ 563512 h 2041182"/>
              <a:gd name="connsiteX11" fmla="*/ 725429 w 1420463"/>
              <a:gd name="connsiteY11" fmla="*/ 907326 h 2041182"/>
              <a:gd name="connsiteX12" fmla="*/ 542549 w 1420463"/>
              <a:gd name="connsiteY12" fmla="*/ 242 h 2041182"/>
              <a:gd name="connsiteX13" fmla="*/ 472567 w 1420463"/>
              <a:gd name="connsiteY13" fmla="*/ 1312361 h 2041182"/>
              <a:gd name="connsiteX14" fmla="*/ 337723 w 1420463"/>
              <a:gd name="connsiteY14" fmla="*/ 1258456 h 2041182"/>
              <a:gd name="connsiteX15" fmla="*/ 0 w 1420463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55410 w 1421182"/>
              <a:gd name="connsiteY10" fmla="*/ 563512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36384 w 1421182"/>
              <a:gd name="connsiteY10" fmla="*/ 563512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52597 w 1421182"/>
              <a:gd name="connsiteY6" fmla="*/ 669316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537 h 2040940"/>
              <a:gd name="connsiteX1" fmla="*/ 140932 w 1421182"/>
              <a:gd name="connsiteY1" fmla="*/ 1353311 h 2040940"/>
              <a:gd name="connsiteX2" fmla="*/ 309182 w 1421182"/>
              <a:gd name="connsiteY2" fmla="*/ 1711756 h 2040940"/>
              <a:gd name="connsiteX3" fmla="*/ 704202 w 1421182"/>
              <a:gd name="connsiteY3" fmla="*/ 2040940 h 2040940"/>
              <a:gd name="connsiteX4" fmla="*/ 1311364 w 1421182"/>
              <a:gd name="connsiteY4" fmla="*/ 2026310 h 2040940"/>
              <a:gd name="connsiteX5" fmla="*/ 1421092 w 1421182"/>
              <a:gd name="connsiteY5" fmla="*/ 1126540 h 2040940"/>
              <a:gd name="connsiteX6" fmla="*/ 1152597 w 1421182"/>
              <a:gd name="connsiteY6" fmla="*/ 669074 h 2040940"/>
              <a:gd name="connsiteX7" fmla="*/ 1168953 w 1421182"/>
              <a:gd name="connsiteY7" fmla="*/ 968054 h 2040940"/>
              <a:gd name="connsiteX8" fmla="*/ 927050 w 1421182"/>
              <a:gd name="connsiteY8" fmla="*/ 614948 h 2040940"/>
              <a:gd name="connsiteX9" fmla="*/ 957315 w 1421182"/>
              <a:gd name="connsiteY9" fmla="*/ 944162 h 2040940"/>
              <a:gd name="connsiteX10" fmla="*/ 711016 w 1421182"/>
              <a:gd name="connsiteY10" fmla="*/ 569612 h 2040940"/>
              <a:gd name="connsiteX11" fmla="*/ 729319 w 1421182"/>
              <a:gd name="connsiteY11" fmla="*/ 957819 h 2040940"/>
              <a:gd name="connsiteX12" fmla="*/ 543268 w 1421182"/>
              <a:gd name="connsiteY12" fmla="*/ 0 h 2040940"/>
              <a:gd name="connsiteX13" fmla="*/ 473286 w 1421182"/>
              <a:gd name="connsiteY13" fmla="*/ 1312119 h 2040940"/>
              <a:gd name="connsiteX14" fmla="*/ 338442 w 1421182"/>
              <a:gd name="connsiteY14" fmla="*/ 1258214 h 2040940"/>
              <a:gd name="connsiteX15" fmla="*/ 719 w 1421182"/>
              <a:gd name="connsiteY15" fmla="*/ 957537 h 2040940"/>
              <a:gd name="connsiteX0" fmla="*/ 719 w 1421182"/>
              <a:gd name="connsiteY0" fmla="*/ 957545 h 2040948"/>
              <a:gd name="connsiteX1" fmla="*/ 140932 w 1421182"/>
              <a:gd name="connsiteY1" fmla="*/ 1353319 h 2040948"/>
              <a:gd name="connsiteX2" fmla="*/ 309182 w 1421182"/>
              <a:gd name="connsiteY2" fmla="*/ 1711764 h 2040948"/>
              <a:gd name="connsiteX3" fmla="*/ 704202 w 1421182"/>
              <a:gd name="connsiteY3" fmla="*/ 2040948 h 2040948"/>
              <a:gd name="connsiteX4" fmla="*/ 1311364 w 1421182"/>
              <a:gd name="connsiteY4" fmla="*/ 2026318 h 2040948"/>
              <a:gd name="connsiteX5" fmla="*/ 1421092 w 1421182"/>
              <a:gd name="connsiteY5" fmla="*/ 1126548 h 2040948"/>
              <a:gd name="connsiteX6" fmla="*/ 1152597 w 1421182"/>
              <a:gd name="connsiteY6" fmla="*/ 669082 h 2040948"/>
              <a:gd name="connsiteX7" fmla="*/ 1168953 w 1421182"/>
              <a:gd name="connsiteY7" fmla="*/ 968062 h 2040948"/>
              <a:gd name="connsiteX8" fmla="*/ 927050 w 1421182"/>
              <a:gd name="connsiteY8" fmla="*/ 614956 h 2040948"/>
              <a:gd name="connsiteX9" fmla="*/ 957315 w 1421182"/>
              <a:gd name="connsiteY9" fmla="*/ 944170 h 2040948"/>
              <a:gd name="connsiteX10" fmla="*/ 711016 w 1421182"/>
              <a:gd name="connsiteY10" fmla="*/ 569620 h 2040948"/>
              <a:gd name="connsiteX11" fmla="*/ 729319 w 1421182"/>
              <a:gd name="connsiteY11" fmla="*/ 957827 h 2040948"/>
              <a:gd name="connsiteX12" fmla="*/ 543268 w 1421182"/>
              <a:gd name="connsiteY12" fmla="*/ 8 h 2040948"/>
              <a:gd name="connsiteX13" fmla="*/ 473286 w 1421182"/>
              <a:gd name="connsiteY13" fmla="*/ 1312127 h 2040948"/>
              <a:gd name="connsiteX14" fmla="*/ 338442 w 1421182"/>
              <a:gd name="connsiteY14" fmla="*/ 1258222 h 2040948"/>
              <a:gd name="connsiteX15" fmla="*/ 719 w 1421182"/>
              <a:gd name="connsiteY15" fmla="*/ 957545 h 2040948"/>
              <a:gd name="connsiteX0" fmla="*/ 719 w 1421182"/>
              <a:gd name="connsiteY0" fmla="*/ 957545 h 2040948"/>
              <a:gd name="connsiteX1" fmla="*/ 140932 w 1421182"/>
              <a:gd name="connsiteY1" fmla="*/ 1353319 h 2040948"/>
              <a:gd name="connsiteX2" fmla="*/ 309182 w 1421182"/>
              <a:gd name="connsiteY2" fmla="*/ 1711764 h 2040948"/>
              <a:gd name="connsiteX3" fmla="*/ 704202 w 1421182"/>
              <a:gd name="connsiteY3" fmla="*/ 2040948 h 2040948"/>
              <a:gd name="connsiteX4" fmla="*/ 1311364 w 1421182"/>
              <a:gd name="connsiteY4" fmla="*/ 2026318 h 2040948"/>
              <a:gd name="connsiteX5" fmla="*/ 1421092 w 1421182"/>
              <a:gd name="connsiteY5" fmla="*/ 1126548 h 2040948"/>
              <a:gd name="connsiteX6" fmla="*/ 1152597 w 1421182"/>
              <a:gd name="connsiteY6" fmla="*/ 669082 h 2040948"/>
              <a:gd name="connsiteX7" fmla="*/ 1168953 w 1421182"/>
              <a:gd name="connsiteY7" fmla="*/ 968062 h 2040948"/>
              <a:gd name="connsiteX8" fmla="*/ 927050 w 1421182"/>
              <a:gd name="connsiteY8" fmla="*/ 614956 h 2040948"/>
              <a:gd name="connsiteX9" fmla="*/ 957315 w 1421182"/>
              <a:gd name="connsiteY9" fmla="*/ 944170 h 2040948"/>
              <a:gd name="connsiteX10" fmla="*/ 711016 w 1421182"/>
              <a:gd name="connsiteY10" fmla="*/ 569620 h 2040948"/>
              <a:gd name="connsiteX11" fmla="*/ 729319 w 1421182"/>
              <a:gd name="connsiteY11" fmla="*/ 957827 h 2040948"/>
              <a:gd name="connsiteX12" fmla="*/ 543268 w 1421182"/>
              <a:gd name="connsiteY12" fmla="*/ 8 h 2040948"/>
              <a:gd name="connsiteX13" fmla="*/ 473286 w 1421182"/>
              <a:gd name="connsiteY13" fmla="*/ 1312127 h 2040948"/>
              <a:gd name="connsiteX14" fmla="*/ 338442 w 1421182"/>
              <a:gd name="connsiteY14" fmla="*/ 1258222 h 2040948"/>
              <a:gd name="connsiteX15" fmla="*/ 719 w 1421182"/>
              <a:gd name="connsiteY15" fmla="*/ 957545 h 2040948"/>
              <a:gd name="connsiteX0" fmla="*/ 719 w 1421182"/>
              <a:gd name="connsiteY0" fmla="*/ 957545 h 2026318"/>
              <a:gd name="connsiteX1" fmla="*/ 140932 w 1421182"/>
              <a:gd name="connsiteY1" fmla="*/ 1353319 h 2026318"/>
              <a:gd name="connsiteX2" fmla="*/ 309182 w 1421182"/>
              <a:gd name="connsiteY2" fmla="*/ 1711764 h 2026318"/>
              <a:gd name="connsiteX3" fmla="*/ 693290 w 1421182"/>
              <a:gd name="connsiteY3" fmla="*/ 2019121 h 2026318"/>
              <a:gd name="connsiteX4" fmla="*/ 1311364 w 1421182"/>
              <a:gd name="connsiteY4" fmla="*/ 2026318 h 2026318"/>
              <a:gd name="connsiteX5" fmla="*/ 1421092 w 1421182"/>
              <a:gd name="connsiteY5" fmla="*/ 1126548 h 2026318"/>
              <a:gd name="connsiteX6" fmla="*/ 1152597 w 1421182"/>
              <a:gd name="connsiteY6" fmla="*/ 669082 h 2026318"/>
              <a:gd name="connsiteX7" fmla="*/ 1168953 w 1421182"/>
              <a:gd name="connsiteY7" fmla="*/ 968062 h 2026318"/>
              <a:gd name="connsiteX8" fmla="*/ 927050 w 1421182"/>
              <a:gd name="connsiteY8" fmla="*/ 614956 h 2026318"/>
              <a:gd name="connsiteX9" fmla="*/ 957315 w 1421182"/>
              <a:gd name="connsiteY9" fmla="*/ 944170 h 2026318"/>
              <a:gd name="connsiteX10" fmla="*/ 711016 w 1421182"/>
              <a:gd name="connsiteY10" fmla="*/ 569620 h 2026318"/>
              <a:gd name="connsiteX11" fmla="*/ 729319 w 1421182"/>
              <a:gd name="connsiteY11" fmla="*/ 957827 h 2026318"/>
              <a:gd name="connsiteX12" fmla="*/ 543268 w 1421182"/>
              <a:gd name="connsiteY12" fmla="*/ 8 h 2026318"/>
              <a:gd name="connsiteX13" fmla="*/ 473286 w 1421182"/>
              <a:gd name="connsiteY13" fmla="*/ 1312127 h 2026318"/>
              <a:gd name="connsiteX14" fmla="*/ 338442 w 1421182"/>
              <a:gd name="connsiteY14" fmla="*/ 1258222 h 2026318"/>
              <a:gd name="connsiteX15" fmla="*/ 719 w 1421182"/>
              <a:gd name="connsiteY15" fmla="*/ 957545 h 2026318"/>
              <a:gd name="connsiteX0" fmla="*/ 719 w 1421182"/>
              <a:gd name="connsiteY0" fmla="*/ 957545 h 2295953"/>
              <a:gd name="connsiteX1" fmla="*/ 140932 w 1421182"/>
              <a:gd name="connsiteY1" fmla="*/ 1353319 h 2295953"/>
              <a:gd name="connsiteX2" fmla="*/ 309182 w 1421182"/>
              <a:gd name="connsiteY2" fmla="*/ 1711764 h 2295953"/>
              <a:gd name="connsiteX3" fmla="*/ 693290 w 1421182"/>
              <a:gd name="connsiteY3" fmla="*/ 2019121 h 2295953"/>
              <a:gd name="connsiteX4" fmla="*/ 722524 w 1421182"/>
              <a:gd name="connsiteY4" fmla="*/ 2295953 h 2295953"/>
              <a:gd name="connsiteX5" fmla="*/ 1311364 w 1421182"/>
              <a:gd name="connsiteY5" fmla="*/ 2026318 h 2295953"/>
              <a:gd name="connsiteX6" fmla="*/ 1421092 w 1421182"/>
              <a:gd name="connsiteY6" fmla="*/ 1126548 h 2295953"/>
              <a:gd name="connsiteX7" fmla="*/ 1152597 w 1421182"/>
              <a:gd name="connsiteY7" fmla="*/ 669082 h 2295953"/>
              <a:gd name="connsiteX8" fmla="*/ 1168953 w 1421182"/>
              <a:gd name="connsiteY8" fmla="*/ 968062 h 2295953"/>
              <a:gd name="connsiteX9" fmla="*/ 927050 w 1421182"/>
              <a:gd name="connsiteY9" fmla="*/ 614956 h 2295953"/>
              <a:gd name="connsiteX10" fmla="*/ 957315 w 1421182"/>
              <a:gd name="connsiteY10" fmla="*/ 944170 h 2295953"/>
              <a:gd name="connsiteX11" fmla="*/ 711016 w 1421182"/>
              <a:gd name="connsiteY11" fmla="*/ 569620 h 2295953"/>
              <a:gd name="connsiteX12" fmla="*/ 729319 w 1421182"/>
              <a:gd name="connsiteY12" fmla="*/ 957827 h 2295953"/>
              <a:gd name="connsiteX13" fmla="*/ 543268 w 1421182"/>
              <a:gd name="connsiteY13" fmla="*/ 8 h 2295953"/>
              <a:gd name="connsiteX14" fmla="*/ 473286 w 1421182"/>
              <a:gd name="connsiteY14" fmla="*/ 1312127 h 2295953"/>
              <a:gd name="connsiteX15" fmla="*/ 338442 w 1421182"/>
              <a:gd name="connsiteY15" fmla="*/ 1258222 h 2295953"/>
              <a:gd name="connsiteX16" fmla="*/ 719 w 1421182"/>
              <a:gd name="connsiteY16" fmla="*/ 957545 h 2295953"/>
              <a:gd name="connsiteX0" fmla="*/ 719 w 1421182"/>
              <a:gd name="connsiteY0" fmla="*/ 957545 h 2317397"/>
              <a:gd name="connsiteX1" fmla="*/ 140932 w 1421182"/>
              <a:gd name="connsiteY1" fmla="*/ 1353319 h 2317397"/>
              <a:gd name="connsiteX2" fmla="*/ 309182 w 1421182"/>
              <a:gd name="connsiteY2" fmla="*/ 1711764 h 2317397"/>
              <a:gd name="connsiteX3" fmla="*/ 693290 w 1421182"/>
              <a:gd name="connsiteY3" fmla="*/ 2019121 h 2317397"/>
              <a:gd name="connsiteX4" fmla="*/ 722524 w 1421182"/>
              <a:gd name="connsiteY4" fmla="*/ 2295953 h 2317397"/>
              <a:gd name="connsiteX5" fmla="*/ 1170733 w 1421182"/>
              <a:gd name="connsiteY5" fmla="*/ 2300858 h 2317397"/>
              <a:gd name="connsiteX6" fmla="*/ 1311364 w 1421182"/>
              <a:gd name="connsiteY6" fmla="*/ 2026318 h 2317397"/>
              <a:gd name="connsiteX7" fmla="*/ 1421092 w 1421182"/>
              <a:gd name="connsiteY7" fmla="*/ 1126548 h 2317397"/>
              <a:gd name="connsiteX8" fmla="*/ 1152597 w 1421182"/>
              <a:gd name="connsiteY8" fmla="*/ 669082 h 2317397"/>
              <a:gd name="connsiteX9" fmla="*/ 1168953 w 1421182"/>
              <a:gd name="connsiteY9" fmla="*/ 968062 h 2317397"/>
              <a:gd name="connsiteX10" fmla="*/ 927050 w 1421182"/>
              <a:gd name="connsiteY10" fmla="*/ 614956 h 2317397"/>
              <a:gd name="connsiteX11" fmla="*/ 957315 w 1421182"/>
              <a:gd name="connsiteY11" fmla="*/ 944170 h 2317397"/>
              <a:gd name="connsiteX12" fmla="*/ 711016 w 1421182"/>
              <a:gd name="connsiteY12" fmla="*/ 569620 h 2317397"/>
              <a:gd name="connsiteX13" fmla="*/ 729319 w 1421182"/>
              <a:gd name="connsiteY13" fmla="*/ 957827 h 2317397"/>
              <a:gd name="connsiteX14" fmla="*/ 543268 w 1421182"/>
              <a:gd name="connsiteY14" fmla="*/ 8 h 2317397"/>
              <a:gd name="connsiteX15" fmla="*/ 473286 w 1421182"/>
              <a:gd name="connsiteY15" fmla="*/ 1312127 h 2317397"/>
              <a:gd name="connsiteX16" fmla="*/ 338442 w 1421182"/>
              <a:gd name="connsiteY16" fmla="*/ 1258222 h 2317397"/>
              <a:gd name="connsiteX17" fmla="*/ 719 w 1421182"/>
              <a:gd name="connsiteY17" fmla="*/ 957545 h 2317397"/>
              <a:gd name="connsiteX0" fmla="*/ 719 w 1421182"/>
              <a:gd name="connsiteY0" fmla="*/ 957545 h 2317397"/>
              <a:gd name="connsiteX1" fmla="*/ 140932 w 1421182"/>
              <a:gd name="connsiteY1" fmla="*/ 1353319 h 2317397"/>
              <a:gd name="connsiteX2" fmla="*/ 309182 w 1421182"/>
              <a:gd name="connsiteY2" fmla="*/ 1711764 h 2317397"/>
              <a:gd name="connsiteX3" fmla="*/ 626141 w 1421182"/>
              <a:gd name="connsiteY3" fmla="*/ 1985150 h 2317397"/>
              <a:gd name="connsiteX4" fmla="*/ 722524 w 1421182"/>
              <a:gd name="connsiteY4" fmla="*/ 2295953 h 2317397"/>
              <a:gd name="connsiteX5" fmla="*/ 1170733 w 1421182"/>
              <a:gd name="connsiteY5" fmla="*/ 2300858 h 2317397"/>
              <a:gd name="connsiteX6" fmla="*/ 1311364 w 1421182"/>
              <a:gd name="connsiteY6" fmla="*/ 2026318 h 2317397"/>
              <a:gd name="connsiteX7" fmla="*/ 1421092 w 1421182"/>
              <a:gd name="connsiteY7" fmla="*/ 1126548 h 2317397"/>
              <a:gd name="connsiteX8" fmla="*/ 1152597 w 1421182"/>
              <a:gd name="connsiteY8" fmla="*/ 669082 h 2317397"/>
              <a:gd name="connsiteX9" fmla="*/ 1168953 w 1421182"/>
              <a:gd name="connsiteY9" fmla="*/ 968062 h 2317397"/>
              <a:gd name="connsiteX10" fmla="*/ 927050 w 1421182"/>
              <a:gd name="connsiteY10" fmla="*/ 614956 h 2317397"/>
              <a:gd name="connsiteX11" fmla="*/ 957315 w 1421182"/>
              <a:gd name="connsiteY11" fmla="*/ 944170 h 2317397"/>
              <a:gd name="connsiteX12" fmla="*/ 711016 w 1421182"/>
              <a:gd name="connsiteY12" fmla="*/ 569620 h 2317397"/>
              <a:gd name="connsiteX13" fmla="*/ 729319 w 1421182"/>
              <a:gd name="connsiteY13" fmla="*/ 957827 h 2317397"/>
              <a:gd name="connsiteX14" fmla="*/ 543268 w 1421182"/>
              <a:gd name="connsiteY14" fmla="*/ 8 h 2317397"/>
              <a:gd name="connsiteX15" fmla="*/ 473286 w 1421182"/>
              <a:gd name="connsiteY15" fmla="*/ 1312127 h 2317397"/>
              <a:gd name="connsiteX16" fmla="*/ 338442 w 1421182"/>
              <a:gd name="connsiteY16" fmla="*/ 1258222 h 2317397"/>
              <a:gd name="connsiteX17" fmla="*/ 719 w 1421182"/>
              <a:gd name="connsiteY17" fmla="*/ 957545 h 2317397"/>
              <a:gd name="connsiteX0" fmla="*/ 719 w 1421182"/>
              <a:gd name="connsiteY0" fmla="*/ 957545 h 2314785"/>
              <a:gd name="connsiteX1" fmla="*/ 140932 w 1421182"/>
              <a:gd name="connsiteY1" fmla="*/ 1353319 h 2314785"/>
              <a:gd name="connsiteX2" fmla="*/ 309182 w 1421182"/>
              <a:gd name="connsiteY2" fmla="*/ 1711764 h 2314785"/>
              <a:gd name="connsiteX3" fmla="*/ 626141 w 1421182"/>
              <a:gd name="connsiteY3" fmla="*/ 1985150 h 2314785"/>
              <a:gd name="connsiteX4" fmla="*/ 658780 w 1421182"/>
              <a:gd name="connsiteY4" fmla="*/ 2266927 h 2314785"/>
              <a:gd name="connsiteX5" fmla="*/ 1170733 w 1421182"/>
              <a:gd name="connsiteY5" fmla="*/ 2300858 h 2314785"/>
              <a:gd name="connsiteX6" fmla="*/ 1311364 w 1421182"/>
              <a:gd name="connsiteY6" fmla="*/ 2026318 h 2314785"/>
              <a:gd name="connsiteX7" fmla="*/ 1421092 w 1421182"/>
              <a:gd name="connsiteY7" fmla="*/ 1126548 h 2314785"/>
              <a:gd name="connsiteX8" fmla="*/ 1152597 w 1421182"/>
              <a:gd name="connsiteY8" fmla="*/ 669082 h 2314785"/>
              <a:gd name="connsiteX9" fmla="*/ 1168953 w 1421182"/>
              <a:gd name="connsiteY9" fmla="*/ 968062 h 2314785"/>
              <a:gd name="connsiteX10" fmla="*/ 927050 w 1421182"/>
              <a:gd name="connsiteY10" fmla="*/ 614956 h 2314785"/>
              <a:gd name="connsiteX11" fmla="*/ 957315 w 1421182"/>
              <a:gd name="connsiteY11" fmla="*/ 944170 h 2314785"/>
              <a:gd name="connsiteX12" fmla="*/ 711016 w 1421182"/>
              <a:gd name="connsiteY12" fmla="*/ 569620 h 2314785"/>
              <a:gd name="connsiteX13" fmla="*/ 729319 w 1421182"/>
              <a:gd name="connsiteY13" fmla="*/ 957827 h 2314785"/>
              <a:gd name="connsiteX14" fmla="*/ 543268 w 1421182"/>
              <a:gd name="connsiteY14" fmla="*/ 8 h 2314785"/>
              <a:gd name="connsiteX15" fmla="*/ 473286 w 1421182"/>
              <a:gd name="connsiteY15" fmla="*/ 1312127 h 2314785"/>
              <a:gd name="connsiteX16" fmla="*/ 338442 w 1421182"/>
              <a:gd name="connsiteY16" fmla="*/ 1258222 h 2314785"/>
              <a:gd name="connsiteX17" fmla="*/ 719 w 1421182"/>
              <a:gd name="connsiteY17" fmla="*/ 957545 h 2314785"/>
              <a:gd name="connsiteX0" fmla="*/ 719 w 1421182"/>
              <a:gd name="connsiteY0" fmla="*/ 957545 h 2323891"/>
              <a:gd name="connsiteX1" fmla="*/ 140932 w 1421182"/>
              <a:gd name="connsiteY1" fmla="*/ 1353319 h 2323891"/>
              <a:gd name="connsiteX2" fmla="*/ 309182 w 1421182"/>
              <a:gd name="connsiteY2" fmla="*/ 1711764 h 2323891"/>
              <a:gd name="connsiteX3" fmla="*/ 626141 w 1421182"/>
              <a:gd name="connsiteY3" fmla="*/ 1985150 h 2323891"/>
              <a:gd name="connsiteX4" fmla="*/ 658780 w 1421182"/>
              <a:gd name="connsiteY4" fmla="*/ 2266927 h 2323891"/>
              <a:gd name="connsiteX5" fmla="*/ 1170733 w 1421182"/>
              <a:gd name="connsiteY5" fmla="*/ 2300858 h 2323891"/>
              <a:gd name="connsiteX6" fmla="*/ 1311364 w 1421182"/>
              <a:gd name="connsiteY6" fmla="*/ 2026318 h 2323891"/>
              <a:gd name="connsiteX7" fmla="*/ 1421092 w 1421182"/>
              <a:gd name="connsiteY7" fmla="*/ 1126548 h 2323891"/>
              <a:gd name="connsiteX8" fmla="*/ 1152597 w 1421182"/>
              <a:gd name="connsiteY8" fmla="*/ 669082 h 2323891"/>
              <a:gd name="connsiteX9" fmla="*/ 1168953 w 1421182"/>
              <a:gd name="connsiteY9" fmla="*/ 968062 h 2323891"/>
              <a:gd name="connsiteX10" fmla="*/ 927050 w 1421182"/>
              <a:gd name="connsiteY10" fmla="*/ 614956 h 2323891"/>
              <a:gd name="connsiteX11" fmla="*/ 957315 w 1421182"/>
              <a:gd name="connsiteY11" fmla="*/ 944170 h 2323891"/>
              <a:gd name="connsiteX12" fmla="*/ 711016 w 1421182"/>
              <a:gd name="connsiteY12" fmla="*/ 569620 h 2323891"/>
              <a:gd name="connsiteX13" fmla="*/ 729319 w 1421182"/>
              <a:gd name="connsiteY13" fmla="*/ 957827 h 2323891"/>
              <a:gd name="connsiteX14" fmla="*/ 543268 w 1421182"/>
              <a:gd name="connsiteY14" fmla="*/ 8 h 2323891"/>
              <a:gd name="connsiteX15" fmla="*/ 473286 w 1421182"/>
              <a:gd name="connsiteY15" fmla="*/ 1312127 h 2323891"/>
              <a:gd name="connsiteX16" fmla="*/ 338442 w 1421182"/>
              <a:gd name="connsiteY16" fmla="*/ 1258222 h 2323891"/>
              <a:gd name="connsiteX17" fmla="*/ 719 w 1421182"/>
              <a:gd name="connsiteY17" fmla="*/ 957545 h 2323891"/>
              <a:gd name="connsiteX0" fmla="*/ 719 w 1421182"/>
              <a:gd name="connsiteY0" fmla="*/ 957545 h 2358736"/>
              <a:gd name="connsiteX1" fmla="*/ 140932 w 1421182"/>
              <a:gd name="connsiteY1" fmla="*/ 1353319 h 2358736"/>
              <a:gd name="connsiteX2" fmla="*/ 309182 w 1421182"/>
              <a:gd name="connsiteY2" fmla="*/ 1711764 h 2358736"/>
              <a:gd name="connsiteX3" fmla="*/ 626141 w 1421182"/>
              <a:gd name="connsiteY3" fmla="*/ 1985150 h 2358736"/>
              <a:gd name="connsiteX4" fmla="*/ 658780 w 1421182"/>
              <a:gd name="connsiteY4" fmla="*/ 2266927 h 2358736"/>
              <a:gd name="connsiteX5" fmla="*/ 1227989 w 1421182"/>
              <a:gd name="connsiteY5" fmla="*/ 2341644 h 2358736"/>
              <a:gd name="connsiteX6" fmla="*/ 1311364 w 1421182"/>
              <a:gd name="connsiteY6" fmla="*/ 2026318 h 2358736"/>
              <a:gd name="connsiteX7" fmla="*/ 1421092 w 1421182"/>
              <a:gd name="connsiteY7" fmla="*/ 1126548 h 2358736"/>
              <a:gd name="connsiteX8" fmla="*/ 1152597 w 1421182"/>
              <a:gd name="connsiteY8" fmla="*/ 669082 h 2358736"/>
              <a:gd name="connsiteX9" fmla="*/ 1168953 w 1421182"/>
              <a:gd name="connsiteY9" fmla="*/ 968062 h 2358736"/>
              <a:gd name="connsiteX10" fmla="*/ 927050 w 1421182"/>
              <a:gd name="connsiteY10" fmla="*/ 614956 h 2358736"/>
              <a:gd name="connsiteX11" fmla="*/ 957315 w 1421182"/>
              <a:gd name="connsiteY11" fmla="*/ 944170 h 2358736"/>
              <a:gd name="connsiteX12" fmla="*/ 711016 w 1421182"/>
              <a:gd name="connsiteY12" fmla="*/ 569620 h 2358736"/>
              <a:gd name="connsiteX13" fmla="*/ 729319 w 1421182"/>
              <a:gd name="connsiteY13" fmla="*/ 957827 h 2358736"/>
              <a:gd name="connsiteX14" fmla="*/ 543268 w 1421182"/>
              <a:gd name="connsiteY14" fmla="*/ 8 h 2358736"/>
              <a:gd name="connsiteX15" fmla="*/ 473286 w 1421182"/>
              <a:gd name="connsiteY15" fmla="*/ 1312127 h 2358736"/>
              <a:gd name="connsiteX16" fmla="*/ 338442 w 1421182"/>
              <a:gd name="connsiteY16" fmla="*/ 1258222 h 2358736"/>
              <a:gd name="connsiteX17" fmla="*/ 719 w 1421182"/>
              <a:gd name="connsiteY17" fmla="*/ 957545 h 2358736"/>
              <a:gd name="connsiteX0" fmla="*/ 719 w 1421182"/>
              <a:gd name="connsiteY0" fmla="*/ 957545 h 2341644"/>
              <a:gd name="connsiteX1" fmla="*/ 140932 w 1421182"/>
              <a:gd name="connsiteY1" fmla="*/ 1353319 h 2341644"/>
              <a:gd name="connsiteX2" fmla="*/ 309182 w 1421182"/>
              <a:gd name="connsiteY2" fmla="*/ 1711764 h 2341644"/>
              <a:gd name="connsiteX3" fmla="*/ 626141 w 1421182"/>
              <a:gd name="connsiteY3" fmla="*/ 1985150 h 2341644"/>
              <a:gd name="connsiteX4" fmla="*/ 658780 w 1421182"/>
              <a:gd name="connsiteY4" fmla="*/ 2266927 h 2341644"/>
              <a:gd name="connsiteX5" fmla="*/ 1227989 w 1421182"/>
              <a:gd name="connsiteY5" fmla="*/ 2341644 h 2341644"/>
              <a:gd name="connsiteX6" fmla="*/ 1311364 w 1421182"/>
              <a:gd name="connsiteY6" fmla="*/ 2026318 h 2341644"/>
              <a:gd name="connsiteX7" fmla="*/ 1421092 w 1421182"/>
              <a:gd name="connsiteY7" fmla="*/ 1126548 h 2341644"/>
              <a:gd name="connsiteX8" fmla="*/ 1152597 w 1421182"/>
              <a:gd name="connsiteY8" fmla="*/ 669082 h 2341644"/>
              <a:gd name="connsiteX9" fmla="*/ 1168953 w 1421182"/>
              <a:gd name="connsiteY9" fmla="*/ 968062 h 2341644"/>
              <a:gd name="connsiteX10" fmla="*/ 927050 w 1421182"/>
              <a:gd name="connsiteY10" fmla="*/ 614956 h 2341644"/>
              <a:gd name="connsiteX11" fmla="*/ 957315 w 1421182"/>
              <a:gd name="connsiteY11" fmla="*/ 944170 h 2341644"/>
              <a:gd name="connsiteX12" fmla="*/ 711016 w 1421182"/>
              <a:gd name="connsiteY12" fmla="*/ 569620 h 2341644"/>
              <a:gd name="connsiteX13" fmla="*/ 729319 w 1421182"/>
              <a:gd name="connsiteY13" fmla="*/ 957827 h 2341644"/>
              <a:gd name="connsiteX14" fmla="*/ 543268 w 1421182"/>
              <a:gd name="connsiteY14" fmla="*/ 8 h 2341644"/>
              <a:gd name="connsiteX15" fmla="*/ 473286 w 1421182"/>
              <a:gd name="connsiteY15" fmla="*/ 1312127 h 2341644"/>
              <a:gd name="connsiteX16" fmla="*/ 338442 w 1421182"/>
              <a:gd name="connsiteY16" fmla="*/ 1258222 h 2341644"/>
              <a:gd name="connsiteX17" fmla="*/ 719 w 1421182"/>
              <a:gd name="connsiteY17" fmla="*/ 957545 h 2341644"/>
              <a:gd name="connsiteX0" fmla="*/ 719 w 1421092"/>
              <a:gd name="connsiteY0" fmla="*/ 957545 h 2341644"/>
              <a:gd name="connsiteX1" fmla="*/ 140932 w 1421092"/>
              <a:gd name="connsiteY1" fmla="*/ 1353319 h 2341644"/>
              <a:gd name="connsiteX2" fmla="*/ 309182 w 1421092"/>
              <a:gd name="connsiteY2" fmla="*/ 1711764 h 2341644"/>
              <a:gd name="connsiteX3" fmla="*/ 626141 w 1421092"/>
              <a:gd name="connsiteY3" fmla="*/ 1985150 h 2341644"/>
              <a:gd name="connsiteX4" fmla="*/ 658780 w 1421092"/>
              <a:gd name="connsiteY4" fmla="*/ 2266927 h 2341644"/>
              <a:gd name="connsiteX5" fmla="*/ 1227989 w 1421092"/>
              <a:gd name="connsiteY5" fmla="*/ 2341644 h 2341644"/>
              <a:gd name="connsiteX6" fmla="*/ 1262460 w 1421092"/>
              <a:gd name="connsiteY6" fmla="*/ 1987074 h 2341644"/>
              <a:gd name="connsiteX7" fmla="*/ 1421092 w 1421092"/>
              <a:gd name="connsiteY7" fmla="*/ 1126548 h 2341644"/>
              <a:gd name="connsiteX8" fmla="*/ 1152597 w 1421092"/>
              <a:gd name="connsiteY8" fmla="*/ 669082 h 2341644"/>
              <a:gd name="connsiteX9" fmla="*/ 1168953 w 1421092"/>
              <a:gd name="connsiteY9" fmla="*/ 968062 h 2341644"/>
              <a:gd name="connsiteX10" fmla="*/ 927050 w 1421092"/>
              <a:gd name="connsiteY10" fmla="*/ 614956 h 2341644"/>
              <a:gd name="connsiteX11" fmla="*/ 957315 w 1421092"/>
              <a:gd name="connsiteY11" fmla="*/ 944170 h 2341644"/>
              <a:gd name="connsiteX12" fmla="*/ 711016 w 1421092"/>
              <a:gd name="connsiteY12" fmla="*/ 569620 h 2341644"/>
              <a:gd name="connsiteX13" fmla="*/ 729319 w 1421092"/>
              <a:gd name="connsiteY13" fmla="*/ 957827 h 2341644"/>
              <a:gd name="connsiteX14" fmla="*/ 543268 w 1421092"/>
              <a:gd name="connsiteY14" fmla="*/ 8 h 2341644"/>
              <a:gd name="connsiteX15" fmla="*/ 473286 w 1421092"/>
              <a:gd name="connsiteY15" fmla="*/ 1312127 h 2341644"/>
              <a:gd name="connsiteX16" fmla="*/ 338442 w 1421092"/>
              <a:gd name="connsiteY16" fmla="*/ 1258222 h 2341644"/>
              <a:gd name="connsiteX17" fmla="*/ 719 w 1421092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58780 w 1421109"/>
              <a:gd name="connsiteY4" fmla="*/ 2266927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58780 w 1421109"/>
              <a:gd name="connsiteY4" fmla="*/ 2266927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22941 w 1421109"/>
              <a:gd name="connsiteY4" fmla="*/ 2320778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622941 w 1421109"/>
              <a:gd name="connsiteY4" fmla="*/ 2320778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557331 w 1421109"/>
              <a:gd name="connsiteY4" fmla="*/ 2278453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601148 w 1421109"/>
              <a:gd name="connsiteY4" fmla="*/ 2297232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10754"/>
              <a:gd name="connsiteX1" fmla="*/ 140932 w 1421109"/>
              <a:gd name="connsiteY1" fmla="*/ 1353319 h 2310754"/>
              <a:gd name="connsiteX2" fmla="*/ 309182 w 1421109"/>
              <a:gd name="connsiteY2" fmla="*/ 1711764 h 2310754"/>
              <a:gd name="connsiteX3" fmla="*/ 548773 w 1421109"/>
              <a:gd name="connsiteY3" fmla="*/ 1936338 h 2310754"/>
              <a:gd name="connsiteX4" fmla="*/ 601148 w 1421109"/>
              <a:gd name="connsiteY4" fmla="*/ 2297232 h 2310754"/>
              <a:gd name="connsiteX5" fmla="*/ 1253027 w 1421109"/>
              <a:gd name="connsiteY5" fmla="*/ 2310347 h 2310754"/>
              <a:gd name="connsiteX6" fmla="*/ 1262460 w 1421109"/>
              <a:gd name="connsiteY6" fmla="*/ 1987074 h 2310754"/>
              <a:gd name="connsiteX7" fmla="*/ 1421092 w 1421109"/>
              <a:gd name="connsiteY7" fmla="*/ 1126548 h 2310754"/>
              <a:gd name="connsiteX8" fmla="*/ 1152597 w 1421109"/>
              <a:gd name="connsiteY8" fmla="*/ 669082 h 2310754"/>
              <a:gd name="connsiteX9" fmla="*/ 1168953 w 1421109"/>
              <a:gd name="connsiteY9" fmla="*/ 968062 h 2310754"/>
              <a:gd name="connsiteX10" fmla="*/ 927050 w 1421109"/>
              <a:gd name="connsiteY10" fmla="*/ 614956 h 2310754"/>
              <a:gd name="connsiteX11" fmla="*/ 957315 w 1421109"/>
              <a:gd name="connsiteY11" fmla="*/ 944170 h 2310754"/>
              <a:gd name="connsiteX12" fmla="*/ 711016 w 1421109"/>
              <a:gd name="connsiteY12" fmla="*/ 569620 h 2310754"/>
              <a:gd name="connsiteX13" fmla="*/ 729319 w 1421109"/>
              <a:gd name="connsiteY13" fmla="*/ 957827 h 2310754"/>
              <a:gd name="connsiteX14" fmla="*/ 543268 w 1421109"/>
              <a:gd name="connsiteY14" fmla="*/ 8 h 2310754"/>
              <a:gd name="connsiteX15" fmla="*/ 473286 w 1421109"/>
              <a:gd name="connsiteY15" fmla="*/ 1312127 h 2310754"/>
              <a:gd name="connsiteX16" fmla="*/ 338442 w 1421109"/>
              <a:gd name="connsiteY16" fmla="*/ 1258222 h 2310754"/>
              <a:gd name="connsiteX17" fmla="*/ 719 w 1421109"/>
              <a:gd name="connsiteY17" fmla="*/ 957545 h 2310754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601148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582370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582370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347"/>
              <a:gd name="connsiteX1" fmla="*/ 140932 w 1421109"/>
              <a:gd name="connsiteY1" fmla="*/ 1353319 h 2310347"/>
              <a:gd name="connsiteX2" fmla="*/ 309182 w 1421109"/>
              <a:gd name="connsiteY2" fmla="*/ 1711764 h 2310347"/>
              <a:gd name="connsiteX3" fmla="*/ 548773 w 1421109"/>
              <a:gd name="connsiteY3" fmla="*/ 1936338 h 2310347"/>
              <a:gd name="connsiteX4" fmla="*/ 582370 w 1421109"/>
              <a:gd name="connsiteY4" fmla="*/ 2297232 h 2310347"/>
              <a:gd name="connsiteX5" fmla="*/ 1253027 w 1421109"/>
              <a:gd name="connsiteY5" fmla="*/ 2310347 h 2310347"/>
              <a:gd name="connsiteX6" fmla="*/ 1262460 w 1421109"/>
              <a:gd name="connsiteY6" fmla="*/ 1987074 h 2310347"/>
              <a:gd name="connsiteX7" fmla="*/ 1421092 w 1421109"/>
              <a:gd name="connsiteY7" fmla="*/ 1126548 h 2310347"/>
              <a:gd name="connsiteX8" fmla="*/ 1152597 w 1421109"/>
              <a:gd name="connsiteY8" fmla="*/ 669082 h 2310347"/>
              <a:gd name="connsiteX9" fmla="*/ 1168953 w 1421109"/>
              <a:gd name="connsiteY9" fmla="*/ 968062 h 2310347"/>
              <a:gd name="connsiteX10" fmla="*/ 927050 w 1421109"/>
              <a:gd name="connsiteY10" fmla="*/ 614956 h 2310347"/>
              <a:gd name="connsiteX11" fmla="*/ 957315 w 1421109"/>
              <a:gd name="connsiteY11" fmla="*/ 944170 h 2310347"/>
              <a:gd name="connsiteX12" fmla="*/ 711016 w 1421109"/>
              <a:gd name="connsiteY12" fmla="*/ 569620 h 2310347"/>
              <a:gd name="connsiteX13" fmla="*/ 729319 w 1421109"/>
              <a:gd name="connsiteY13" fmla="*/ 957827 h 2310347"/>
              <a:gd name="connsiteX14" fmla="*/ 543268 w 1421109"/>
              <a:gd name="connsiteY14" fmla="*/ 8 h 2310347"/>
              <a:gd name="connsiteX15" fmla="*/ 473286 w 1421109"/>
              <a:gd name="connsiteY15" fmla="*/ 1312127 h 2310347"/>
              <a:gd name="connsiteX16" fmla="*/ 338442 w 1421109"/>
              <a:gd name="connsiteY16" fmla="*/ 1258222 h 2310347"/>
              <a:gd name="connsiteX17" fmla="*/ 719 w 1421109"/>
              <a:gd name="connsiteY17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52597 w 1423213"/>
              <a:gd name="connsiteY9" fmla="*/ 669082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52597 w 1423213"/>
              <a:gd name="connsiteY9" fmla="*/ 669082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86368 w 1423213"/>
              <a:gd name="connsiteY9" fmla="*/ 644961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86368 w 1423213"/>
              <a:gd name="connsiteY9" fmla="*/ 644961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6650"/>
              <a:gd name="connsiteY0" fmla="*/ 957545 h 2310347"/>
              <a:gd name="connsiteX1" fmla="*/ 140932 w 1426650"/>
              <a:gd name="connsiteY1" fmla="*/ 1353319 h 2310347"/>
              <a:gd name="connsiteX2" fmla="*/ 309182 w 1426650"/>
              <a:gd name="connsiteY2" fmla="*/ 1711764 h 2310347"/>
              <a:gd name="connsiteX3" fmla="*/ 548773 w 1426650"/>
              <a:gd name="connsiteY3" fmla="*/ 1936338 h 2310347"/>
              <a:gd name="connsiteX4" fmla="*/ 582370 w 1426650"/>
              <a:gd name="connsiteY4" fmla="*/ 2297232 h 2310347"/>
              <a:gd name="connsiteX5" fmla="*/ 1253027 w 1426650"/>
              <a:gd name="connsiteY5" fmla="*/ 2310347 h 2310347"/>
              <a:gd name="connsiteX6" fmla="*/ 1262460 w 1426650"/>
              <a:gd name="connsiteY6" fmla="*/ 1987074 h 2310347"/>
              <a:gd name="connsiteX7" fmla="*/ 1421092 w 1426650"/>
              <a:gd name="connsiteY7" fmla="*/ 1126548 h 2310347"/>
              <a:gd name="connsiteX8" fmla="*/ 1393246 w 1426650"/>
              <a:gd name="connsiteY8" fmla="*/ 734522 h 2310347"/>
              <a:gd name="connsiteX9" fmla="*/ 1186368 w 1426650"/>
              <a:gd name="connsiteY9" fmla="*/ 644961 h 2310347"/>
              <a:gd name="connsiteX10" fmla="*/ 1168953 w 1426650"/>
              <a:gd name="connsiteY10" fmla="*/ 968062 h 2310347"/>
              <a:gd name="connsiteX11" fmla="*/ 1156855 w 1426650"/>
              <a:gd name="connsiteY11" fmla="*/ 657333 h 2310347"/>
              <a:gd name="connsiteX12" fmla="*/ 927050 w 1426650"/>
              <a:gd name="connsiteY12" fmla="*/ 614956 h 2310347"/>
              <a:gd name="connsiteX13" fmla="*/ 957315 w 1426650"/>
              <a:gd name="connsiteY13" fmla="*/ 944170 h 2310347"/>
              <a:gd name="connsiteX14" fmla="*/ 711016 w 1426650"/>
              <a:gd name="connsiteY14" fmla="*/ 569620 h 2310347"/>
              <a:gd name="connsiteX15" fmla="*/ 729319 w 1426650"/>
              <a:gd name="connsiteY15" fmla="*/ 957827 h 2310347"/>
              <a:gd name="connsiteX16" fmla="*/ 543268 w 1426650"/>
              <a:gd name="connsiteY16" fmla="*/ 8 h 2310347"/>
              <a:gd name="connsiteX17" fmla="*/ 473286 w 1426650"/>
              <a:gd name="connsiteY17" fmla="*/ 1312127 h 2310347"/>
              <a:gd name="connsiteX18" fmla="*/ 338442 w 1426650"/>
              <a:gd name="connsiteY18" fmla="*/ 1258222 h 2310347"/>
              <a:gd name="connsiteX19" fmla="*/ 719 w 1426650"/>
              <a:gd name="connsiteY19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711016 w 1422362"/>
              <a:gd name="connsiteY14" fmla="*/ 569620 h 2310347"/>
              <a:gd name="connsiteX15" fmla="*/ 729319 w 1422362"/>
              <a:gd name="connsiteY15" fmla="*/ 957827 h 2310347"/>
              <a:gd name="connsiteX16" fmla="*/ 543268 w 1422362"/>
              <a:gd name="connsiteY16" fmla="*/ 8 h 2310347"/>
              <a:gd name="connsiteX17" fmla="*/ 473286 w 1422362"/>
              <a:gd name="connsiteY17" fmla="*/ 1312127 h 2310347"/>
              <a:gd name="connsiteX18" fmla="*/ 338442 w 1422362"/>
              <a:gd name="connsiteY18" fmla="*/ 1258222 h 2310347"/>
              <a:gd name="connsiteX19" fmla="*/ 719 w 1422362"/>
              <a:gd name="connsiteY19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1028697 h 2381499"/>
              <a:gd name="connsiteX1" fmla="*/ 140932 w 1422362"/>
              <a:gd name="connsiteY1" fmla="*/ 1424471 h 2381499"/>
              <a:gd name="connsiteX2" fmla="*/ 309182 w 1422362"/>
              <a:gd name="connsiteY2" fmla="*/ 1782916 h 2381499"/>
              <a:gd name="connsiteX3" fmla="*/ 548773 w 1422362"/>
              <a:gd name="connsiteY3" fmla="*/ 2007490 h 2381499"/>
              <a:gd name="connsiteX4" fmla="*/ 582370 w 1422362"/>
              <a:gd name="connsiteY4" fmla="*/ 2368384 h 2381499"/>
              <a:gd name="connsiteX5" fmla="*/ 1253027 w 1422362"/>
              <a:gd name="connsiteY5" fmla="*/ 2381499 h 2381499"/>
              <a:gd name="connsiteX6" fmla="*/ 1262460 w 1422362"/>
              <a:gd name="connsiteY6" fmla="*/ 2058226 h 2381499"/>
              <a:gd name="connsiteX7" fmla="*/ 1421092 w 1422362"/>
              <a:gd name="connsiteY7" fmla="*/ 1197700 h 2381499"/>
              <a:gd name="connsiteX8" fmla="*/ 1369124 w 1422362"/>
              <a:gd name="connsiteY8" fmla="*/ 771904 h 2381499"/>
              <a:gd name="connsiteX9" fmla="*/ 1176719 w 1422362"/>
              <a:gd name="connsiteY9" fmla="*/ 740235 h 2381499"/>
              <a:gd name="connsiteX10" fmla="*/ 1168953 w 1422362"/>
              <a:gd name="connsiteY10" fmla="*/ 1039214 h 2381499"/>
              <a:gd name="connsiteX11" fmla="*/ 1156855 w 1422362"/>
              <a:gd name="connsiteY11" fmla="*/ 728485 h 2381499"/>
              <a:gd name="connsiteX12" fmla="*/ 927050 w 1422362"/>
              <a:gd name="connsiteY12" fmla="*/ 686108 h 2381499"/>
              <a:gd name="connsiteX13" fmla="*/ 957315 w 1422362"/>
              <a:gd name="connsiteY13" fmla="*/ 1015322 h 2381499"/>
              <a:gd name="connsiteX14" fmla="*/ 905990 w 1422362"/>
              <a:gd name="connsiteY14" fmla="*/ 685066 h 2381499"/>
              <a:gd name="connsiteX15" fmla="*/ 711016 w 1422362"/>
              <a:gd name="connsiteY15" fmla="*/ 640772 h 2381499"/>
              <a:gd name="connsiteX16" fmla="*/ 729319 w 1422362"/>
              <a:gd name="connsiteY16" fmla="*/ 1028979 h 2381499"/>
              <a:gd name="connsiteX17" fmla="*/ 543268 w 1422362"/>
              <a:gd name="connsiteY17" fmla="*/ 71160 h 2381499"/>
              <a:gd name="connsiteX18" fmla="*/ 471802 w 1422362"/>
              <a:gd name="connsiteY18" fmla="*/ 217109 h 2381499"/>
              <a:gd name="connsiteX19" fmla="*/ 473286 w 1422362"/>
              <a:gd name="connsiteY19" fmla="*/ 1383279 h 2381499"/>
              <a:gd name="connsiteX20" fmla="*/ 338442 w 1422362"/>
              <a:gd name="connsiteY20" fmla="*/ 1329374 h 2381499"/>
              <a:gd name="connsiteX21" fmla="*/ 719 w 1422362"/>
              <a:gd name="connsiteY21" fmla="*/ 1028697 h 2381499"/>
              <a:gd name="connsiteX0" fmla="*/ 719 w 1422362"/>
              <a:gd name="connsiteY0" fmla="*/ 1028697 h 2381499"/>
              <a:gd name="connsiteX1" fmla="*/ 140932 w 1422362"/>
              <a:gd name="connsiteY1" fmla="*/ 1424471 h 2381499"/>
              <a:gd name="connsiteX2" fmla="*/ 309182 w 1422362"/>
              <a:gd name="connsiteY2" fmla="*/ 1782916 h 2381499"/>
              <a:gd name="connsiteX3" fmla="*/ 548773 w 1422362"/>
              <a:gd name="connsiteY3" fmla="*/ 2007490 h 2381499"/>
              <a:gd name="connsiteX4" fmla="*/ 582370 w 1422362"/>
              <a:gd name="connsiteY4" fmla="*/ 2368384 h 2381499"/>
              <a:gd name="connsiteX5" fmla="*/ 1253027 w 1422362"/>
              <a:gd name="connsiteY5" fmla="*/ 2381499 h 2381499"/>
              <a:gd name="connsiteX6" fmla="*/ 1262460 w 1422362"/>
              <a:gd name="connsiteY6" fmla="*/ 2058226 h 2381499"/>
              <a:gd name="connsiteX7" fmla="*/ 1421092 w 1422362"/>
              <a:gd name="connsiteY7" fmla="*/ 1197700 h 2381499"/>
              <a:gd name="connsiteX8" fmla="*/ 1369124 w 1422362"/>
              <a:gd name="connsiteY8" fmla="*/ 771904 h 2381499"/>
              <a:gd name="connsiteX9" fmla="*/ 1176719 w 1422362"/>
              <a:gd name="connsiteY9" fmla="*/ 740235 h 2381499"/>
              <a:gd name="connsiteX10" fmla="*/ 1168953 w 1422362"/>
              <a:gd name="connsiteY10" fmla="*/ 1039214 h 2381499"/>
              <a:gd name="connsiteX11" fmla="*/ 1156855 w 1422362"/>
              <a:gd name="connsiteY11" fmla="*/ 728485 h 2381499"/>
              <a:gd name="connsiteX12" fmla="*/ 927050 w 1422362"/>
              <a:gd name="connsiteY12" fmla="*/ 686108 h 2381499"/>
              <a:gd name="connsiteX13" fmla="*/ 957315 w 1422362"/>
              <a:gd name="connsiteY13" fmla="*/ 1015322 h 2381499"/>
              <a:gd name="connsiteX14" fmla="*/ 905990 w 1422362"/>
              <a:gd name="connsiteY14" fmla="*/ 685066 h 2381499"/>
              <a:gd name="connsiteX15" fmla="*/ 711016 w 1422362"/>
              <a:gd name="connsiteY15" fmla="*/ 640772 h 2381499"/>
              <a:gd name="connsiteX16" fmla="*/ 729319 w 1422362"/>
              <a:gd name="connsiteY16" fmla="*/ 1028979 h 2381499"/>
              <a:gd name="connsiteX17" fmla="*/ 543268 w 1422362"/>
              <a:gd name="connsiteY17" fmla="*/ 71160 h 2381499"/>
              <a:gd name="connsiteX18" fmla="*/ 471802 w 1422362"/>
              <a:gd name="connsiteY18" fmla="*/ 217109 h 2381499"/>
              <a:gd name="connsiteX19" fmla="*/ 473286 w 1422362"/>
              <a:gd name="connsiteY19" fmla="*/ 1383279 h 2381499"/>
              <a:gd name="connsiteX20" fmla="*/ 338442 w 1422362"/>
              <a:gd name="connsiteY20" fmla="*/ 1329374 h 2381499"/>
              <a:gd name="connsiteX21" fmla="*/ 719 w 1422362"/>
              <a:gd name="connsiteY21" fmla="*/ 1028697 h 2381499"/>
              <a:gd name="connsiteX0" fmla="*/ 719 w 1422362"/>
              <a:gd name="connsiteY0" fmla="*/ 1025260 h 2378062"/>
              <a:gd name="connsiteX1" fmla="*/ 140932 w 1422362"/>
              <a:gd name="connsiteY1" fmla="*/ 1421034 h 2378062"/>
              <a:gd name="connsiteX2" fmla="*/ 309182 w 1422362"/>
              <a:gd name="connsiteY2" fmla="*/ 1779479 h 2378062"/>
              <a:gd name="connsiteX3" fmla="*/ 548773 w 1422362"/>
              <a:gd name="connsiteY3" fmla="*/ 2004053 h 2378062"/>
              <a:gd name="connsiteX4" fmla="*/ 582370 w 1422362"/>
              <a:gd name="connsiteY4" fmla="*/ 2364947 h 2378062"/>
              <a:gd name="connsiteX5" fmla="*/ 1253027 w 1422362"/>
              <a:gd name="connsiteY5" fmla="*/ 2378062 h 2378062"/>
              <a:gd name="connsiteX6" fmla="*/ 1262460 w 1422362"/>
              <a:gd name="connsiteY6" fmla="*/ 2054789 h 2378062"/>
              <a:gd name="connsiteX7" fmla="*/ 1421092 w 1422362"/>
              <a:gd name="connsiteY7" fmla="*/ 1194263 h 2378062"/>
              <a:gd name="connsiteX8" fmla="*/ 1369124 w 1422362"/>
              <a:gd name="connsiteY8" fmla="*/ 768467 h 2378062"/>
              <a:gd name="connsiteX9" fmla="*/ 1176719 w 1422362"/>
              <a:gd name="connsiteY9" fmla="*/ 736798 h 2378062"/>
              <a:gd name="connsiteX10" fmla="*/ 1168953 w 1422362"/>
              <a:gd name="connsiteY10" fmla="*/ 1035777 h 2378062"/>
              <a:gd name="connsiteX11" fmla="*/ 1156855 w 1422362"/>
              <a:gd name="connsiteY11" fmla="*/ 725048 h 2378062"/>
              <a:gd name="connsiteX12" fmla="*/ 927050 w 1422362"/>
              <a:gd name="connsiteY12" fmla="*/ 682671 h 2378062"/>
              <a:gd name="connsiteX13" fmla="*/ 957315 w 1422362"/>
              <a:gd name="connsiteY13" fmla="*/ 1011885 h 2378062"/>
              <a:gd name="connsiteX14" fmla="*/ 905990 w 1422362"/>
              <a:gd name="connsiteY14" fmla="*/ 681629 h 2378062"/>
              <a:gd name="connsiteX15" fmla="*/ 711016 w 1422362"/>
              <a:gd name="connsiteY15" fmla="*/ 637335 h 2378062"/>
              <a:gd name="connsiteX16" fmla="*/ 729319 w 1422362"/>
              <a:gd name="connsiteY16" fmla="*/ 1025542 h 2378062"/>
              <a:gd name="connsiteX17" fmla="*/ 543268 w 1422362"/>
              <a:gd name="connsiteY17" fmla="*/ 67723 h 2378062"/>
              <a:gd name="connsiteX18" fmla="*/ 471802 w 1422362"/>
              <a:gd name="connsiteY18" fmla="*/ 213672 h 2378062"/>
              <a:gd name="connsiteX19" fmla="*/ 473286 w 1422362"/>
              <a:gd name="connsiteY19" fmla="*/ 1379842 h 2378062"/>
              <a:gd name="connsiteX20" fmla="*/ 338442 w 1422362"/>
              <a:gd name="connsiteY20" fmla="*/ 1325937 h 2378062"/>
              <a:gd name="connsiteX21" fmla="*/ 719 w 1422362"/>
              <a:gd name="connsiteY21" fmla="*/ 1025260 h 2378062"/>
              <a:gd name="connsiteX0" fmla="*/ 719 w 1422362"/>
              <a:gd name="connsiteY0" fmla="*/ 1011512 h 2364314"/>
              <a:gd name="connsiteX1" fmla="*/ 140932 w 1422362"/>
              <a:gd name="connsiteY1" fmla="*/ 1407286 h 2364314"/>
              <a:gd name="connsiteX2" fmla="*/ 309182 w 1422362"/>
              <a:gd name="connsiteY2" fmla="*/ 1765731 h 2364314"/>
              <a:gd name="connsiteX3" fmla="*/ 548773 w 1422362"/>
              <a:gd name="connsiteY3" fmla="*/ 1990305 h 2364314"/>
              <a:gd name="connsiteX4" fmla="*/ 582370 w 1422362"/>
              <a:gd name="connsiteY4" fmla="*/ 2351199 h 2364314"/>
              <a:gd name="connsiteX5" fmla="*/ 1253027 w 1422362"/>
              <a:gd name="connsiteY5" fmla="*/ 2364314 h 2364314"/>
              <a:gd name="connsiteX6" fmla="*/ 1262460 w 1422362"/>
              <a:gd name="connsiteY6" fmla="*/ 2041041 h 2364314"/>
              <a:gd name="connsiteX7" fmla="*/ 1421092 w 1422362"/>
              <a:gd name="connsiteY7" fmla="*/ 1180515 h 2364314"/>
              <a:gd name="connsiteX8" fmla="*/ 1369124 w 1422362"/>
              <a:gd name="connsiteY8" fmla="*/ 754719 h 2364314"/>
              <a:gd name="connsiteX9" fmla="*/ 1176719 w 1422362"/>
              <a:gd name="connsiteY9" fmla="*/ 723050 h 2364314"/>
              <a:gd name="connsiteX10" fmla="*/ 1168953 w 1422362"/>
              <a:gd name="connsiteY10" fmla="*/ 1022029 h 2364314"/>
              <a:gd name="connsiteX11" fmla="*/ 1156855 w 1422362"/>
              <a:gd name="connsiteY11" fmla="*/ 711300 h 2364314"/>
              <a:gd name="connsiteX12" fmla="*/ 927050 w 1422362"/>
              <a:gd name="connsiteY12" fmla="*/ 668923 h 2364314"/>
              <a:gd name="connsiteX13" fmla="*/ 957315 w 1422362"/>
              <a:gd name="connsiteY13" fmla="*/ 998137 h 2364314"/>
              <a:gd name="connsiteX14" fmla="*/ 905990 w 1422362"/>
              <a:gd name="connsiteY14" fmla="*/ 667881 h 2364314"/>
              <a:gd name="connsiteX15" fmla="*/ 711016 w 1422362"/>
              <a:gd name="connsiteY15" fmla="*/ 623587 h 2364314"/>
              <a:gd name="connsiteX16" fmla="*/ 729319 w 1422362"/>
              <a:gd name="connsiteY16" fmla="*/ 1011794 h 2364314"/>
              <a:gd name="connsiteX17" fmla="*/ 630106 w 1422362"/>
              <a:gd name="connsiteY17" fmla="*/ 73272 h 2364314"/>
              <a:gd name="connsiteX18" fmla="*/ 471802 w 1422362"/>
              <a:gd name="connsiteY18" fmla="*/ 199924 h 2364314"/>
              <a:gd name="connsiteX19" fmla="*/ 473286 w 1422362"/>
              <a:gd name="connsiteY19" fmla="*/ 1366094 h 2364314"/>
              <a:gd name="connsiteX20" fmla="*/ 338442 w 1422362"/>
              <a:gd name="connsiteY20" fmla="*/ 1312189 h 2364314"/>
              <a:gd name="connsiteX21" fmla="*/ 719 w 1422362"/>
              <a:gd name="connsiteY21" fmla="*/ 1011512 h 2364314"/>
              <a:gd name="connsiteX0" fmla="*/ 719 w 1422362"/>
              <a:gd name="connsiteY0" fmla="*/ 938672 h 2291474"/>
              <a:gd name="connsiteX1" fmla="*/ 140932 w 1422362"/>
              <a:gd name="connsiteY1" fmla="*/ 1334446 h 2291474"/>
              <a:gd name="connsiteX2" fmla="*/ 309182 w 1422362"/>
              <a:gd name="connsiteY2" fmla="*/ 1692891 h 2291474"/>
              <a:gd name="connsiteX3" fmla="*/ 548773 w 1422362"/>
              <a:gd name="connsiteY3" fmla="*/ 1917465 h 2291474"/>
              <a:gd name="connsiteX4" fmla="*/ 582370 w 1422362"/>
              <a:gd name="connsiteY4" fmla="*/ 2278359 h 2291474"/>
              <a:gd name="connsiteX5" fmla="*/ 1253027 w 1422362"/>
              <a:gd name="connsiteY5" fmla="*/ 2291474 h 2291474"/>
              <a:gd name="connsiteX6" fmla="*/ 1262460 w 1422362"/>
              <a:gd name="connsiteY6" fmla="*/ 1968201 h 2291474"/>
              <a:gd name="connsiteX7" fmla="*/ 1421092 w 1422362"/>
              <a:gd name="connsiteY7" fmla="*/ 1107675 h 2291474"/>
              <a:gd name="connsiteX8" fmla="*/ 1369124 w 1422362"/>
              <a:gd name="connsiteY8" fmla="*/ 681879 h 2291474"/>
              <a:gd name="connsiteX9" fmla="*/ 1176719 w 1422362"/>
              <a:gd name="connsiteY9" fmla="*/ 650210 h 2291474"/>
              <a:gd name="connsiteX10" fmla="*/ 1168953 w 1422362"/>
              <a:gd name="connsiteY10" fmla="*/ 949189 h 2291474"/>
              <a:gd name="connsiteX11" fmla="*/ 1156855 w 1422362"/>
              <a:gd name="connsiteY11" fmla="*/ 638460 h 2291474"/>
              <a:gd name="connsiteX12" fmla="*/ 927050 w 1422362"/>
              <a:gd name="connsiteY12" fmla="*/ 596083 h 2291474"/>
              <a:gd name="connsiteX13" fmla="*/ 957315 w 1422362"/>
              <a:gd name="connsiteY13" fmla="*/ 925297 h 2291474"/>
              <a:gd name="connsiteX14" fmla="*/ 905990 w 1422362"/>
              <a:gd name="connsiteY14" fmla="*/ 595041 h 2291474"/>
              <a:gd name="connsiteX15" fmla="*/ 711016 w 1422362"/>
              <a:gd name="connsiteY15" fmla="*/ 550747 h 2291474"/>
              <a:gd name="connsiteX16" fmla="*/ 729319 w 1422362"/>
              <a:gd name="connsiteY16" fmla="*/ 938954 h 2291474"/>
              <a:gd name="connsiteX17" fmla="*/ 673525 w 1422362"/>
              <a:gd name="connsiteY17" fmla="*/ 130688 h 2291474"/>
              <a:gd name="connsiteX18" fmla="*/ 471802 w 1422362"/>
              <a:gd name="connsiteY18" fmla="*/ 127084 h 2291474"/>
              <a:gd name="connsiteX19" fmla="*/ 473286 w 1422362"/>
              <a:gd name="connsiteY19" fmla="*/ 1293254 h 2291474"/>
              <a:gd name="connsiteX20" fmla="*/ 338442 w 1422362"/>
              <a:gd name="connsiteY20" fmla="*/ 1239349 h 2291474"/>
              <a:gd name="connsiteX21" fmla="*/ 719 w 1422362"/>
              <a:gd name="connsiteY21" fmla="*/ 938672 h 2291474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14198 h 2267000"/>
              <a:gd name="connsiteX1" fmla="*/ 140932 w 1422362"/>
              <a:gd name="connsiteY1" fmla="*/ 1309972 h 2267000"/>
              <a:gd name="connsiteX2" fmla="*/ 309182 w 1422362"/>
              <a:gd name="connsiteY2" fmla="*/ 1668417 h 2267000"/>
              <a:gd name="connsiteX3" fmla="*/ 548773 w 1422362"/>
              <a:gd name="connsiteY3" fmla="*/ 1892991 h 2267000"/>
              <a:gd name="connsiteX4" fmla="*/ 582370 w 1422362"/>
              <a:gd name="connsiteY4" fmla="*/ 2253885 h 2267000"/>
              <a:gd name="connsiteX5" fmla="*/ 1253027 w 1422362"/>
              <a:gd name="connsiteY5" fmla="*/ 2267000 h 2267000"/>
              <a:gd name="connsiteX6" fmla="*/ 1262460 w 1422362"/>
              <a:gd name="connsiteY6" fmla="*/ 1943727 h 2267000"/>
              <a:gd name="connsiteX7" fmla="*/ 1421092 w 1422362"/>
              <a:gd name="connsiteY7" fmla="*/ 1083201 h 2267000"/>
              <a:gd name="connsiteX8" fmla="*/ 1369124 w 1422362"/>
              <a:gd name="connsiteY8" fmla="*/ 657405 h 2267000"/>
              <a:gd name="connsiteX9" fmla="*/ 1176719 w 1422362"/>
              <a:gd name="connsiteY9" fmla="*/ 625736 h 2267000"/>
              <a:gd name="connsiteX10" fmla="*/ 1168953 w 1422362"/>
              <a:gd name="connsiteY10" fmla="*/ 924715 h 2267000"/>
              <a:gd name="connsiteX11" fmla="*/ 1156855 w 1422362"/>
              <a:gd name="connsiteY11" fmla="*/ 613986 h 2267000"/>
              <a:gd name="connsiteX12" fmla="*/ 927050 w 1422362"/>
              <a:gd name="connsiteY12" fmla="*/ 571609 h 2267000"/>
              <a:gd name="connsiteX13" fmla="*/ 957315 w 1422362"/>
              <a:gd name="connsiteY13" fmla="*/ 900823 h 2267000"/>
              <a:gd name="connsiteX14" fmla="*/ 905990 w 1422362"/>
              <a:gd name="connsiteY14" fmla="*/ 570567 h 2267000"/>
              <a:gd name="connsiteX15" fmla="*/ 711016 w 1422362"/>
              <a:gd name="connsiteY15" fmla="*/ 526273 h 2267000"/>
              <a:gd name="connsiteX16" fmla="*/ 714846 w 1422362"/>
              <a:gd name="connsiteY16" fmla="*/ 914480 h 2267000"/>
              <a:gd name="connsiteX17" fmla="*/ 673525 w 1422362"/>
              <a:gd name="connsiteY17" fmla="*/ 106214 h 2267000"/>
              <a:gd name="connsiteX18" fmla="*/ 486275 w 1422362"/>
              <a:gd name="connsiteY18" fmla="*/ 174974 h 2267000"/>
              <a:gd name="connsiteX19" fmla="*/ 473286 w 1422362"/>
              <a:gd name="connsiteY19" fmla="*/ 1268780 h 2267000"/>
              <a:gd name="connsiteX20" fmla="*/ 338442 w 1422362"/>
              <a:gd name="connsiteY20" fmla="*/ 1214875 h 2267000"/>
              <a:gd name="connsiteX21" fmla="*/ 719 w 1422362"/>
              <a:gd name="connsiteY21" fmla="*/ 914198 h 2267000"/>
              <a:gd name="connsiteX0" fmla="*/ 719 w 1422362"/>
              <a:gd name="connsiteY0" fmla="*/ 897709 h 2250511"/>
              <a:gd name="connsiteX1" fmla="*/ 140932 w 1422362"/>
              <a:gd name="connsiteY1" fmla="*/ 1293483 h 2250511"/>
              <a:gd name="connsiteX2" fmla="*/ 309182 w 1422362"/>
              <a:gd name="connsiteY2" fmla="*/ 1651928 h 2250511"/>
              <a:gd name="connsiteX3" fmla="*/ 548773 w 1422362"/>
              <a:gd name="connsiteY3" fmla="*/ 1876502 h 2250511"/>
              <a:gd name="connsiteX4" fmla="*/ 582370 w 1422362"/>
              <a:gd name="connsiteY4" fmla="*/ 2237396 h 2250511"/>
              <a:gd name="connsiteX5" fmla="*/ 1253027 w 1422362"/>
              <a:gd name="connsiteY5" fmla="*/ 2250511 h 2250511"/>
              <a:gd name="connsiteX6" fmla="*/ 1262460 w 1422362"/>
              <a:gd name="connsiteY6" fmla="*/ 1927238 h 2250511"/>
              <a:gd name="connsiteX7" fmla="*/ 1421092 w 1422362"/>
              <a:gd name="connsiteY7" fmla="*/ 1066712 h 2250511"/>
              <a:gd name="connsiteX8" fmla="*/ 1369124 w 1422362"/>
              <a:gd name="connsiteY8" fmla="*/ 640916 h 2250511"/>
              <a:gd name="connsiteX9" fmla="*/ 1176719 w 1422362"/>
              <a:gd name="connsiteY9" fmla="*/ 609247 h 2250511"/>
              <a:gd name="connsiteX10" fmla="*/ 1168953 w 1422362"/>
              <a:gd name="connsiteY10" fmla="*/ 908226 h 2250511"/>
              <a:gd name="connsiteX11" fmla="*/ 1156855 w 1422362"/>
              <a:gd name="connsiteY11" fmla="*/ 597497 h 2250511"/>
              <a:gd name="connsiteX12" fmla="*/ 927050 w 1422362"/>
              <a:gd name="connsiteY12" fmla="*/ 555120 h 2250511"/>
              <a:gd name="connsiteX13" fmla="*/ 957315 w 1422362"/>
              <a:gd name="connsiteY13" fmla="*/ 884334 h 2250511"/>
              <a:gd name="connsiteX14" fmla="*/ 905990 w 1422362"/>
              <a:gd name="connsiteY14" fmla="*/ 554078 h 2250511"/>
              <a:gd name="connsiteX15" fmla="*/ 711016 w 1422362"/>
              <a:gd name="connsiteY15" fmla="*/ 509784 h 2250511"/>
              <a:gd name="connsiteX16" fmla="*/ 714846 w 1422362"/>
              <a:gd name="connsiteY16" fmla="*/ 897991 h 2250511"/>
              <a:gd name="connsiteX17" fmla="*/ 683174 w 1422362"/>
              <a:gd name="connsiteY17" fmla="*/ 118671 h 2250511"/>
              <a:gd name="connsiteX18" fmla="*/ 486275 w 1422362"/>
              <a:gd name="connsiteY18" fmla="*/ 158485 h 2250511"/>
              <a:gd name="connsiteX19" fmla="*/ 473286 w 1422362"/>
              <a:gd name="connsiteY19" fmla="*/ 1252291 h 2250511"/>
              <a:gd name="connsiteX20" fmla="*/ 338442 w 1422362"/>
              <a:gd name="connsiteY20" fmla="*/ 1198386 h 2250511"/>
              <a:gd name="connsiteX21" fmla="*/ 719 w 1422362"/>
              <a:gd name="connsiteY21" fmla="*/ 897709 h 2250511"/>
              <a:gd name="connsiteX0" fmla="*/ 719 w 1422362"/>
              <a:gd name="connsiteY0" fmla="*/ 897709 h 2250511"/>
              <a:gd name="connsiteX1" fmla="*/ 140932 w 1422362"/>
              <a:gd name="connsiteY1" fmla="*/ 1293483 h 2250511"/>
              <a:gd name="connsiteX2" fmla="*/ 309182 w 1422362"/>
              <a:gd name="connsiteY2" fmla="*/ 1651928 h 2250511"/>
              <a:gd name="connsiteX3" fmla="*/ 548773 w 1422362"/>
              <a:gd name="connsiteY3" fmla="*/ 1876502 h 2250511"/>
              <a:gd name="connsiteX4" fmla="*/ 582370 w 1422362"/>
              <a:gd name="connsiteY4" fmla="*/ 2237396 h 2250511"/>
              <a:gd name="connsiteX5" fmla="*/ 1253027 w 1422362"/>
              <a:gd name="connsiteY5" fmla="*/ 2250511 h 2250511"/>
              <a:gd name="connsiteX6" fmla="*/ 1262460 w 1422362"/>
              <a:gd name="connsiteY6" fmla="*/ 1927238 h 2250511"/>
              <a:gd name="connsiteX7" fmla="*/ 1421092 w 1422362"/>
              <a:gd name="connsiteY7" fmla="*/ 1066712 h 2250511"/>
              <a:gd name="connsiteX8" fmla="*/ 1369124 w 1422362"/>
              <a:gd name="connsiteY8" fmla="*/ 640916 h 2250511"/>
              <a:gd name="connsiteX9" fmla="*/ 1176719 w 1422362"/>
              <a:gd name="connsiteY9" fmla="*/ 609247 h 2250511"/>
              <a:gd name="connsiteX10" fmla="*/ 1168953 w 1422362"/>
              <a:gd name="connsiteY10" fmla="*/ 908226 h 2250511"/>
              <a:gd name="connsiteX11" fmla="*/ 1156855 w 1422362"/>
              <a:gd name="connsiteY11" fmla="*/ 597497 h 2250511"/>
              <a:gd name="connsiteX12" fmla="*/ 927050 w 1422362"/>
              <a:gd name="connsiteY12" fmla="*/ 555120 h 2250511"/>
              <a:gd name="connsiteX13" fmla="*/ 957315 w 1422362"/>
              <a:gd name="connsiteY13" fmla="*/ 884334 h 2250511"/>
              <a:gd name="connsiteX14" fmla="*/ 905990 w 1422362"/>
              <a:gd name="connsiteY14" fmla="*/ 554078 h 2250511"/>
              <a:gd name="connsiteX15" fmla="*/ 711016 w 1422362"/>
              <a:gd name="connsiteY15" fmla="*/ 509784 h 2250511"/>
              <a:gd name="connsiteX16" fmla="*/ 714846 w 1422362"/>
              <a:gd name="connsiteY16" fmla="*/ 897991 h 2250511"/>
              <a:gd name="connsiteX17" fmla="*/ 683174 w 1422362"/>
              <a:gd name="connsiteY17" fmla="*/ 118671 h 2250511"/>
              <a:gd name="connsiteX18" fmla="*/ 486275 w 1422362"/>
              <a:gd name="connsiteY18" fmla="*/ 158485 h 2250511"/>
              <a:gd name="connsiteX19" fmla="*/ 473286 w 1422362"/>
              <a:gd name="connsiteY19" fmla="*/ 1252291 h 2250511"/>
              <a:gd name="connsiteX20" fmla="*/ 338442 w 1422362"/>
              <a:gd name="connsiteY20" fmla="*/ 1198386 h 2250511"/>
              <a:gd name="connsiteX21" fmla="*/ 719 w 1422362"/>
              <a:gd name="connsiteY21" fmla="*/ 897709 h 2250511"/>
              <a:gd name="connsiteX0" fmla="*/ 719 w 1422362"/>
              <a:gd name="connsiteY0" fmla="*/ 904644 h 2257446"/>
              <a:gd name="connsiteX1" fmla="*/ 140932 w 1422362"/>
              <a:gd name="connsiteY1" fmla="*/ 1300418 h 2257446"/>
              <a:gd name="connsiteX2" fmla="*/ 309182 w 1422362"/>
              <a:gd name="connsiteY2" fmla="*/ 1658863 h 2257446"/>
              <a:gd name="connsiteX3" fmla="*/ 548773 w 1422362"/>
              <a:gd name="connsiteY3" fmla="*/ 1883437 h 2257446"/>
              <a:gd name="connsiteX4" fmla="*/ 582370 w 1422362"/>
              <a:gd name="connsiteY4" fmla="*/ 2244331 h 2257446"/>
              <a:gd name="connsiteX5" fmla="*/ 1253027 w 1422362"/>
              <a:gd name="connsiteY5" fmla="*/ 2257446 h 2257446"/>
              <a:gd name="connsiteX6" fmla="*/ 1262460 w 1422362"/>
              <a:gd name="connsiteY6" fmla="*/ 1934173 h 2257446"/>
              <a:gd name="connsiteX7" fmla="*/ 1421092 w 1422362"/>
              <a:gd name="connsiteY7" fmla="*/ 1073647 h 2257446"/>
              <a:gd name="connsiteX8" fmla="*/ 1369124 w 1422362"/>
              <a:gd name="connsiteY8" fmla="*/ 647851 h 2257446"/>
              <a:gd name="connsiteX9" fmla="*/ 1176719 w 1422362"/>
              <a:gd name="connsiteY9" fmla="*/ 616182 h 2257446"/>
              <a:gd name="connsiteX10" fmla="*/ 1168953 w 1422362"/>
              <a:gd name="connsiteY10" fmla="*/ 915161 h 2257446"/>
              <a:gd name="connsiteX11" fmla="*/ 1156855 w 1422362"/>
              <a:gd name="connsiteY11" fmla="*/ 604432 h 2257446"/>
              <a:gd name="connsiteX12" fmla="*/ 927050 w 1422362"/>
              <a:gd name="connsiteY12" fmla="*/ 562055 h 2257446"/>
              <a:gd name="connsiteX13" fmla="*/ 957315 w 1422362"/>
              <a:gd name="connsiteY13" fmla="*/ 891269 h 2257446"/>
              <a:gd name="connsiteX14" fmla="*/ 905990 w 1422362"/>
              <a:gd name="connsiteY14" fmla="*/ 561013 h 2257446"/>
              <a:gd name="connsiteX15" fmla="*/ 711016 w 1422362"/>
              <a:gd name="connsiteY15" fmla="*/ 516719 h 2257446"/>
              <a:gd name="connsiteX16" fmla="*/ 714846 w 1422362"/>
              <a:gd name="connsiteY16" fmla="*/ 904926 h 2257446"/>
              <a:gd name="connsiteX17" fmla="*/ 683174 w 1422362"/>
              <a:gd name="connsiteY17" fmla="*/ 125606 h 2257446"/>
              <a:gd name="connsiteX18" fmla="*/ 486275 w 1422362"/>
              <a:gd name="connsiteY18" fmla="*/ 165420 h 2257446"/>
              <a:gd name="connsiteX19" fmla="*/ 473286 w 1422362"/>
              <a:gd name="connsiteY19" fmla="*/ 1259226 h 2257446"/>
              <a:gd name="connsiteX20" fmla="*/ 338442 w 1422362"/>
              <a:gd name="connsiteY20" fmla="*/ 1205321 h 2257446"/>
              <a:gd name="connsiteX21" fmla="*/ 719 w 1422362"/>
              <a:gd name="connsiteY21" fmla="*/ 904644 h 2257446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73286 w 1422362"/>
              <a:gd name="connsiteY19" fmla="*/ 1255537 h 2253757"/>
              <a:gd name="connsiteX20" fmla="*/ 338442 w 1422362"/>
              <a:gd name="connsiteY20" fmla="*/ 1201632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38442 w 1422362"/>
              <a:gd name="connsiteY20" fmla="*/ 1201632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436 w 1494443"/>
              <a:gd name="connsiteY0" fmla="*/ 886482 h 2253757"/>
              <a:gd name="connsiteX1" fmla="*/ 213013 w 1494443"/>
              <a:gd name="connsiteY1" fmla="*/ 1296729 h 2253757"/>
              <a:gd name="connsiteX2" fmla="*/ 381263 w 1494443"/>
              <a:gd name="connsiteY2" fmla="*/ 1655174 h 2253757"/>
              <a:gd name="connsiteX3" fmla="*/ 620854 w 1494443"/>
              <a:gd name="connsiteY3" fmla="*/ 1879748 h 2253757"/>
              <a:gd name="connsiteX4" fmla="*/ 654451 w 1494443"/>
              <a:gd name="connsiteY4" fmla="*/ 2240642 h 2253757"/>
              <a:gd name="connsiteX5" fmla="*/ 1325108 w 1494443"/>
              <a:gd name="connsiteY5" fmla="*/ 2253757 h 2253757"/>
              <a:gd name="connsiteX6" fmla="*/ 1334541 w 1494443"/>
              <a:gd name="connsiteY6" fmla="*/ 1930484 h 2253757"/>
              <a:gd name="connsiteX7" fmla="*/ 1493173 w 1494443"/>
              <a:gd name="connsiteY7" fmla="*/ 1069958 h 2253757"/>
              <a:gd name="connsiteX8" fmla="*/ 1441205 w 1494443"/>
              <a:gd name="connsiteY8" fmla="*/ 644162 h 2253757"/>
              <a:gd name="connsiteX9" fmla="*/ 1248800 w 1494443"/>
              <a:gd name="connsiteY9" fmla="*/ 612493 h 2253757"/>
              <a:gd name="connsiteX10" fmla="*/ 1241034 w 1494443"/>
              <a:gd name="connsiteY10" fmla="*/ 911472 h 2253757"/>
              <a:gd name="connsiteX11" fmla="*/ 1228936 w 1494443"/>
              <a:gd name="connsiteY11" fmla="*/ 600743 h 2253757"/>
              <a:gd name="connsiteX12" fmla="*/ 999131 w 1494443"/>
              <a:gd name="connsiteY12" fmla="*/ 558366 h 2253757"/>
              <a:gd name="connsiteX13" fmla="*/ 1029396 w 1494443"/>
              <a:gd name="connsiteY13" fmla="*/ 887580 h 2253757"/>
              <a:gd name="connsiteX14" fmla="*/ 978071 w 1494443"/>
              <a:gd name="connsiteY14" fmla="*/ 557324 h 2253757"/>
              <a:gd name="connsiteX15" fmla="*/ 783097 w 1494443"/>
              <a:gd name="connsiteY15" fmla="*/ 513030 h 2253757"/>
              <a:gd name="connsiteX16" fmla="*/ 786927 w 1494443"/>
              <a:gd name="connsiteY16" fmla="*/ 901237 h 2253757"/>
              <a:gd name="connsiteX17" fmla="*/ 755255 w 1494443"/>
              <a:gd name="connsiteY17" fmla="*/ 121917 h 2253757"/>
              <a:gd name="connsiteX18" fmla="*/ 558356 w 1494443"/>
              <a:gd name="connsiteY18" fmla="*/ 161731 h 2253757"/>
              <a:gd name="connsiteX19" fmla="*/ 535718 w 1494443"/>
              <a:gd name="connsiteY19" fmla="*/ 1183173 h 2253757"/>
              <a:gd name="connsiteX20" fmla="*/ 376753 w 1494443"/>
              <a:gd name="connsiteY20" fmla="*/ 1148565 h 2253757"/>
              <a:gd name="connsiteX21" fmla="*/ 436 w 1494443"/>
              <a:gd name="connsiteY21" fmla="*/ 886482 h 2253757"/>
              <a:gd name="connsiteX0" fmla="*/ 436 w 1494443"/>
              <a:gd name="connsiteY0" fmla="*/ 886482 h 2253757"/>
              <a:gd name="connsiteX1" fmla="*/ 213013 w 1494443"/>
              <a:gd name="connsiteY1" fmla="*/ 1296729 h 2253757"/>
              <a:gd name="connsiteX2" fmla="*/ 381263 w 1494443"/>
              <a:gd name="connsiteY2" fmla="*/ 1655174 h 2253757"/>
              <a:gd name="connsiteX3" fmla="*/ 620854 w 1494443"/>
              <a:gd name="connsiteY3" fmla="*/ 1879748 h 2253757"/>
              <a:gd name="connsiteX4" fmla="*/ 654451 w 1494443"/>
              <a:gd name="connsiteY4" fmla="*/ 2240642 h 2253757"/>
              <a:gd name="connsiteX5" fmla="*/ 1325108 w 1494443"/>
              <a:gd name="connsiteY5" fmla="*/ 2253757 h 2253757"/>
              <a:gd name="connsiteX6" fmla="*/ 1334541 w 1494443"/>
              <a:gd name="connsiteY6" fmla="*/ 1930484 h 2253757"/>
              <a:gd name="connsiteX7" fmla="*/ 1493173 w 1494443"/>
              <a:gd name="connsiteY7" fmla="*/ 1069958 h 2253757"/>
              <a:gd name="connsiteX8" fmla="*/ 1441205 w 1494443"/>
              <a:gd name="connsiteY8" fmla="*/ 644162 h 2253757"/>
              <a:gd name="connsiteX9" fmla="*/ 1248800 w 1494443"/>
              <a:gd name="connsiteY9" fmla="*/ 612493 h 2253757"/>
              <a:gd name="connsiteX10" fmla="*/ 1241034 w 1494443"/>
              <a:gd name="connsiteY10" fmla="*/ 911472 h 2253757"/>
              <a:gd name="connsiteX11" fmla="*/ 1228936 w 1494443"/>
              <a:gd name="connsiteY11" fmla="*/ 600743 h 2253757"/>
              <a:gd name="connsiteX12" fmla="*/ 999131 w 1494443"/>
              <a:gd name="connsiteY12" fmla="*/ 558366 h 2253757"/>
              <a:gd name="connsiteX13" fmla="*/ 1029396 w 1494443"/>
              <a:gd name="connsiteY13" fmla="*/ 887580 h 2253757"/>
              <a:gd name="connsiteX14" fmla="*/ 978071 w 1494443"/>
              <a:gd name="connsiteY14" fmla="*/ 557324 h 2253757"/>
              <a:gd name="connsiteX15" fmla="*/ 783097 w 1494443"/>
              <a:gd name="connsiteY15" fmla="*/ 513030 h 2253757"/>
              <a:gd name="connsiteX16" fmla="*/ 786927 w 1494443"/>
              <a:gd name="connsiteY16" fmla="*/ 901237 h 2253757"/>
              <a:gd name="connsiteX17" fmla="*/ 755255 w 1494443"/>
              <a:gd name="connsiteY17" fmla="*/ 121917 h 2253757"/>
              <a:gd name="connsiteX18" fmla="*/ 558356 w 1494443"/>
              <a:gd name="connsiteY18" fmla="*/ 161731 h 2253757"/>
              <a:gd name="connsiteX19" fmla="*/ 535718 w 1494443"/>
              <a:gd name="connsiteY19" fmla="*/ 1183173 h 2253757"/>
              <a:gd name="connsiteX20" fmla="*/ 376753 w 1494443"/>
              <a:gd name="connsiteY20" fmla="*/ 1148565 h 2253757"/>
              <a:gd name="connsiteX21" fmla="*/ 436 w 1494443"/>
              <a:gd name="connsiteY21" fmla="*/ 886482 h 2253757"/>
              <a:gd name="connsiteX0" fmla="*/ 0 w 1494007"/>
              <a:gd name="connsiteY0" fmla="*/ 886482 h 2253757"/>
              <a:gd name="connsiteX1" fmla="*/ 212577 w 1494007"/>
              <a:gd name="connsiteY1" fmla="*/ 1296729 h 2253757"/>
              <a:gd name="connsiteX2" fmla="*/ 380827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380827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115210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147622"/>
              <a:gd name="connsiteX1" fmla="*/ 202929 w 1494007"/>
              <a:gd name="connsiteY1" fmla="*/ 1320850 h 2147622"/>
              <a:gd name="connsiteX2" fmla="*/ 438719 w 1494007"/>
              <a:gd name="connsiteY2" fmla="*/ 1655174 h 2147622"/>
              <a:gd name="connsiteX3" fmla="*/ 620418 w 1494007"/>
              <a:gd name="connsiteY3" fmla="*/ 1879748 h 2147622"/>
              <a:gd name="connsiteX4" fmla="*/ 654015 w 1494007"/>
              <a:gd name="connsiteY4" fmla="*/ 2115210 h 2147622"/>
              <a:gd name="connsiteX5" fmla="*/ 1339145 w 1494007"/>
              <a:gd name="connsiteY5" fmla="*/ 2147622 h 2147622"/>
              <a:gd name="connsiteX6" fmla="*/ 1334105 w 1494007"/>
              <a:gd name="connsiteY6" fmla="*/ 1930484 h 2147622"/>
              <a:gd name="connsiteX7" fmla="*/ 1492737 w 1494007"/>
              <a:gd name="connsiteY7" fmla="*/ 1069958 h 2147622"/>
              <a:gd name="connsiteX8" fmla="*/ 1440769 w 1494007"/>
              <a:gd name="connsiteY8" fmla="*/ 644162 h 2147622"/>
              <a:gd name="connsiteX9" fmla="*/ 1248364 w 1494007"/>
              <a:gd name="connsiteY9" fmla="*/ 612493 h 2147622"/>
              <a:gd name="connsiteX10" fmla="*/ 1240598 w 1494007"/>
              <a:gd name="connsiteY10" fmla="*/ 911472 h 2147622"/>
              <a:gd name="connsiteX11" fmla="*/ 1228500 w 1494007"/>
              <a:gd name="connsiteY11" fmla="*/ 600743 h 2147622"/>
              <a:gd name="connsiteX12" fmla="*/ 998695 w 1494007"/>
              <a:gd name="connsiteY12" fmla="*/ 558366 h 2147622"/>
              <a:gd name="connsiteX13" fmla="*/ 1028960 w 1494007"/>
              <a:gd name="connsiteY13" fmla="*/ 887580 h 2147622"/>
              <a:gd name="connsiteX14" fmla="*/ 977635 w 1494007"/>
              <a:gd name="connsiteY14" fmla="*/ 557324 h 2147622"/>
              <a:gd name="connsiteX15" fmla="*/ 782661 w 1494007"/>
              <a:gd name="connsiteY15" fmla="*/ 513030 h 2147622"/>
              <a:gd name="connsiteX16" fmla="*/ 786491 w 1494007"/>
              <a:gd name="connsiteY16" fmla="*/ 901237 h 2147622"/>
              <a:gd name="connsiteX17" fmla="*/ 754819 w 1494007"/>
              <a:gd name="connsiteY17" fmla="*/ 121917 h 2147622"/>
              <a:gd name="connsiteX18" fmla="*/ 557920 w 1494007"/>
              <a:gd name="connsiteY18" fmla="*/ 161731 h 2147622"/>
              <a:gd name="connsiteX19" fmla="*/ 535282 w 1494007"/>
              <a:gd name="connsiteY19" fmla="*/ 1183173 h 2147622"/>
              <a:gd name="connsiteX20" fmla="*/ 376317 w 1494007"/>
              <a:gd name="connsiteY20" fmla="*/ 1148565 h 2147622"/>
              <a:gd name="connsiteX21" fmla="*/ 0 w 1494007"/>
              <a:gd name="connsiteY21" fmla="*/ 886482 h 2147622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95614 w 1494007"/>
              <a:gd name="connsiteY20" fmla="*/ 1153389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95614 w 1494007"/>
              <a:gd name="connsiteY20" fmla="*/ 1153389 h 2123500"/>
              <a:gd name="connsiteX21" fmla="*/ 0 w 1494007"/>
              <a:gd name="connsiteY21" fmla="*/ 886482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33149"/>
              <a:gd name="connsiteX1" fmla="*/ 227051 w 1518129"/>
              <a:gd name="connsiteY1" fmla="*/ 1320850 h 2133149"/>
              <a:gd name="connsiteX2" fmla="*/ 462841 w 1518129"/>
              <a:gd name="connsiteY2" fmla="*/ 1655174 h 2133149"/>
              <a:gd name="connsiteX3" fmla="*/ 644540 w 1518129"/>
              <a:gd name="connsiteY3" fmla="*/ 1879748 h 2133149"/>
              <a:gd name="connsiteX4" fmla="*/ 678137 w 1518129"/>
              <a:gd name="connsiteY4" fmla="*/ 2115210 h 2133149"/>
              <a:gd name="connsiteX5" fmla="*/ 1348794 w 1518129"/>
              <a:gd name="connsiteY5" fmla="*/ 2133149 h 2133149"/>
              <a:gd name="connsiteX6" fmla="*/ 1358227 w 1518129"/>
              <a:gd name="connsiteY6" fmla="*/ 1930484 h 2133149"/>
              <a:gd name="connsiteX7" fmla="*/ 1516859 w 1518129"/>
              <a:gd name="connsiteY7" fmla="*/ 1069958 h 2133149"/>
              <a:gd name="connsiteX8" fmla="*/ 1464891 w 1518129"/>
              <a:gd name="connsiteY8" fmla="*/ 644162 h 2133149"/>
              <a:gd name="connsiteX9" fmla="*/ 1272486 w 1518129"/>
              <a:gd name="connsiteY9" fmla="*/ 612493 h 2133149"/>
              <a:gd name="connsiteX10" fmla="*/ 1264720 w 1518129"/>
              <a:gd name="connsiteY10" fmla="*/ 911472 h 2133149"/>
              <a:gd name="connsiteX11" fmla="*/ 1252622 w 1518129"/>
              <a:gd name="connsiteY11" fmla="*/ 600743 h 2133149"/>
              <a:gd name="connsiteX12" fmla="*/ 1022817 w 1518129"/>
              <a:gd name="connsiteY12" fmla="*/ 558366 h 2133149"/>
              <a:gd name="connsiteX13" fmla="*/ 1053082 w 1518129"/>
              <a:gd name="connsiteY13" fmla="*/ 887580 h 2133149"/>
              <a:gd name="connsiteX14" fmla="*/ 1001757 w 1518129"/>
              <a:gd name="connsiteY14" fmla="*/ 557324 h 2133149"/>
              <a:gd name="connsiteX15" fmla="*/ 806783 w 1518129"/>
              <a:gd name="connsiteY15" fmla="*/ 513030 h 2133149"/>
              <a:gd name="connsiteX16" fmla="*/ 810613 w 1518129"/>
              <a:gd name="connsiteY16" fmla="*/ 901237 h 2133149"/>
              <a:gd name="connsiteX17" fmla="*/ 778941 w 1518129"/>
              <a:gd name="connsiteY17" fmla="*/ 121917 h 2133149"/>
              <a:gd name="connsiteX18" fmla="*/ 582042 w 1518129"/>
              <a:gd name="connsiteY18" fmla="*/ 161731 h 2133149"/>
              <a:gd name="connsiteX19" fmla="*/ 554580 w 1518129"/>
              <a:gd name="connsiteY19" fmla="*/ 1197645 h 2133149"/>
              <a:gd name="connsiteX20" fmla="*/ 419736 w 1518129"/>
              <a:gd name="connsiteY20" fmla="*/ 1153389 h 2133149"/>
              <a:gd name="connsiteX21" fmla="*/ 0 w 1518129"/>
              <a:gd name="connsiteY21" fmla="*/ 891306 h 2133149"/>
              <a:gd name="connsiteX0" fmla="*/ 0 w 1518129"/>
              <a:gd name="connsiteY0" fmla="*/ 891306 h 2115210"/>
              <a:gd name="connsiteX1" fmla="*/ 227051 w 1518129"/>
              <a:gd name="connsiteY1" fmla="*/ 1320850 h 2115210"/>
              <a:gd name="connsiteX2" fmla="*/ 462841 w 1518129"/>
              <a:gd name="connsiteY2" fmla="*/ 1655174 h 2115210"/>
              <a:gd name="connsiteX3" fmla="*/ 644540 w 1518129"/>
              <a:gd name="connsiteY3" fmla="*/ 1879748 h 2115210"/>
              <a:gd name="connsiteX4" fmla="*/ 678137 w 1518129"/>
              <a:gd name="connsiteY4" fmla="*/ 2115210 h 2115210"/>
              <a:gd name="connsiteX5" fmla="*/ 1339145 w 1518129"/>
              <a:gd name="connsiteY5" fmla="*/ 2113852 h 2115210"/>
              <a:gd name="connsiteX6" fmla="*/ 1358227 w 1518129"/>
              <a:gd name="connsiteY6" fmla="*/ 1930484 h 2115210"/>
              <a:gd name="connsiteX7" fmla="*/ 1516859 w 1518129"/>
              <a:gd name="connsiteY7" fmla="*/ 1069958 h 2115210"/>
              <a:gd name="connsiteX8" fmla="*/ 1464891 w 1518129"/>
              <a:gd name="connsiteY8" fmla="*/ 644162 h 2115210"/>
              <a:gd name="connsiteX9" fmla="*/ 1272486 w 1518129"/>
              <a:gd name="connsiteY9" fmla="*/ 612493 h 2115210"/>
              <a:gd name="connsiteX10" fmla="*/ 1264720 w 1518129"/>
              <a:gd name="connsiteY10" fmla="*/ 911472 h 2115210"/>
              <a:gd name="connsiteX11" fmla="*/ 1252622 w 1518129"/>
              <a:gd name="connsiteY11" fmla="*/ 600743 h 2115210"/>
              <a:gd name="connsiteX12" fmla="*/ 1022817 w 1518129"/>
              <a:gd name="connsiteY12" fmla="*/ 558366 h 2115210"/>
              <a:gd name="connsiteX13" fmla="*/ 1053082 w 1518129"/>
              <a:gd name="connsiteY13" fmla="*/ 887580 h 2115210"/>
              <a:gd name="connsiteX14" fmla="*/ 1001757 w 1518129"/>
              <a:gd name="connsiteY14" fmla="*/ 557324 h 2115210"/>
              <a:gd name="connsiteX15" fmla="*/ 806783 w 1518129"/>
              <a:gd name="connsiteY15" fmla="*/ 513030 h 2115210"/>
              <a:gd name="connsiteX16" fmla="*/ 810613 w 1518129"/>
              <a:gd name="connsiteY16" fmla="*/ 901237 h 2115210"/>
              <a:gd name="connsiteX17" fmla="*/ 778941 w 1518129"/>
              <a:gd name="connsiteY17" fmla="*/ 121917 h 2115210"/>
              <a:gd name="connsiteX18" fmla="*/ 582042 w 1518129"/>
              <a:gd name="connsiteY18" fmla="*/ 161731 h 2115210"/>
              <a:gd name="connsiteX19" fmla="*/ 554580 w 1518129"/>
              <a:gd name="connsiteY19" fmla="*/ 1197645 h 2115210"/>
              <a:gd name="connsiteX20" fmla="*/ 419736 w 1518129"/>
              <a:gd name="connsiteY20" fmla="*/ 1153389 h 2115210"/>
              <a:gd name="connsiteX21" fmla="*/ 0 w 1518129"/>
              <a:gd name="connsiteY21" fmla="*/ 891306 h 2115210"/>
              <a:gd name="connsiteX0" fmla="*/ 0 w 1518129"/>
              <a:gd name="connsiteY0" fmla="*/ 891306 h 2174861"/>
              <a:gd name="connsiteX1" fmla="*/ 227051 w 1518129"/>
              <a:gd name="connsiteY1" fmla="*/ 1320850 h 2174861"/>
              <a:gd name="connsiteX2" fmla="*/ 462841 w 1518129"/>
              <a:gd name="connsiteY2" fmla="*/ 1655174 h 2174861"/>
              <a:gd name="connsiteX3" fmla="*/ 644540 w 1518129"/>
              <a:gd name="connsiteY3" fmla="*/ 1879748 h 2174861"/>
              <a:gd name="connsiteX4" fmla="*/ 678137 w 1518129"/>
              <a:gd name="connsiteY4" fmla="*/ 2115210 h 2174861"/>
              <a:gd name="connsiteX5" fmla="*/ 1339145 w 1518129"/>
              <a:gd name="connsiteY5" fmla="*/ 2174859 h 2174861"/>
              <a:gd name="connsiteX6" fmla="*/ 1358227 w 1518129"/>
              <a:gd name="connsiteY6" fmla="*/ 1930484 h 2174861"/>
              <a:gd name="connsiteX7" fmla="*/ 1516859 w 1518129"/>
              <a:gd name="connsiteY7" fmla="*/ 1069958 h 2174861"/>
              <a:gd name="connsiteX8" fmla="*/ 1464891 w 1518129"/>
              <a:gd name="connsiteY8" fmla="*/ 644162 h 2174861"/>
              <a:gd name="connsiteX9" fmla="*/ 1272486 w 1518129"/>
              <a:gd name="connsiteY9" fmla="*/ 612493 h 2174861"/>
              <a:gd name="connsiteX10" fmla="*/ 1264720 w 1518129"/>
              <a:gd name="connsiteY10" fmla="*/ 911472 h 2174861"/>
              <a:gd name="connsiteX11" fmla="*/ 1252622 w 1518129"/>
              <a:gd name="connsiteY11" fmla="*/ 600743 h 2174861"/>
              <a:gd name="connsiteX12" fmla="*/ 1022817 w 1518129"/>
              <a:gd name="connsiteY12" fmla="*/ 558366 h 2174861"/>
              <a:gd name="connsiteX13" fmla="*/ 1053082 w 1518129"/>
              <a:gd name="connsiteY13" fmla="*/ 887580 h 2174861"/>
              <a:gd name="connsiteX14" fmla="*/ 1001757 w 1518129"/>
              <a:gd name="connsiteY14" fmla="*/ 557324 h 2174861"/>
              <a:gd name="connsiteX15" fmla="*/ 806783 w 1518129"/>
              <a:gd name="connsiteY15" fmla="*/ 513030 h 2174861"/>
              <a:gd name="connsiteX16" fmla="*/ 810613 w 1518129"/>
              <a:gd name="connsiteY16" fmla="*/ 901237 h 2174861"/>
              <a:gd name="connsiteX17" fmla="*/ 778941 w 1518129"/>
              <a:gd name="connsiteY17" fmla="*/ 121917 h 2174861"/>
              <a:gd name="connsiteX18" fmla="*/ 582042 w 1518129"/>
              <a:gd name="connsiteY18" fmla="*/ 161731 h 2174861"/>
              <a:gd name="connsiteX19" fmla="*/ 554580 w 1518129"/>
              <a:gd name="connsiteY19" fmla="*/ 1197645 h 2174861"/>
              <a:gd name="connsiteX20" fmla="*/ 419736 w 1518129"/>
              <a:gd name="connsiteY20" fmla="*/ 1153389 h 2174861"/>
              <a:gd name="connsiteX21" fmla="*/ 0 w 1518129"/>
              <a:gd name="connsiteY21" fmla="*/ 891306 h 2174861"/>
              <a:gd name="connsiteX0" fmla="*/ 0 w 1518129"/>
              <a:gd name="connsiteY0" fmla="*/ 891306 h 2116848"/>
              <a:gd name="connsiteX1" fmla="*/ 227051 w 1518129"/>
              <a:gd name="connsiteY1" fmla="*/ 1320850 h 2116848"/>
              <a:gd name="connsiteX2" fmla="*/ 462841 w 1518129"/>
              <a:gd name="connsiteY2" fmla="*/ 1655174 h 2116848"/>
              <a:gd name="connsiteX3" fmla="*/ 644540 w 1518129"/>
              <a:gd name="connsiteY3" fmla="*/ 1879748 h 2116848"/>
              <a:gd name="connsiteX4" fmla="*/ 678137 w 1518129"/>
              <a:gd name="connsiteY4" fmla="*/ 2115210 h 2116848"/>
              <a:gd name="connsiteX5" fmla="*/ 1358227 w 1518129"/>
              <a:gd name="connsiteY5" fmla="*/ 1930484 h 2116848"/>
              <a:gd name="connsiteX6" fmla="*/ 1516859 w 1518129"/>
              <a:gd name="connsiteY6" fmla="*/ 1069958 h 2116848"/>
              <a:gd name="connsiteX7" fmla="*/ 1464891 w 1518129"/>
              <a:gd name="connsiteY7" fmla="*/ 644162 h 2116848"/>
              <a:gd name="connsiteX8" fmla="*/ 1272486 w 1518129"/>
              <a:gd name="connsiteY8" fmla="*/ 612493 h 2116848"/>
              <a:gd name="connsiteX9" fmla="*/ 1264720 w 1518129"/>
              <a:gd name="connsiteY9" fmla="*/ 911472 h 2116848"/>
              <a:gd name="connsiteX10" fmla="*/ 1252622 w 1518129"/>
              <a:gd name="connsiteY10" fmla="*/ 600743 h 2116848"/>
              <a:gd name="connsiteX11" fmla="*/ 1022817 w 1518129"/>
              <a:gd name="connsiteY11" fmla="*/ 558366 h 2116848"/>
              <a:gd name="connsiteX12" fmla="*/ 1053082 w 1518129"/>
              <a:gd name="connsiteY12" fmla="*/ 887580 h 2116848"/>
              <a:gd name="connsiteX13" fmla="*/ 1001757 w 1518129"/>
              <a:gd name="connsiteY13" fmla="*/ 557324 h 2116848"/>
              <a:gd name="connsiteX14" fmla="*/ 806783 w 1518129"/>
              <a:gd name="connsiteY14" fmla="*/ 513030 h 2116848"/>
              <a:gd name="connsiteX15" fmla="*/ 810613 w 1518129"/>
              <a:gd name="connsiteY15" fmla="*/ 901237 h 2116848"/>
              <a:gd name="connsiteX16" fmla="*/ 778941 w 1518129"/>
              <a:gd name="connsiteY16" fmla="*/ 121917 h 2116848"/>
              <a:gd name="connsiteX17" fmla="*/ 582042 w 1518129"/>
              <a:gd name="connsiteY17" fmla="*/ 161731 h 2116848"/>
              <a:gd name="connsiteX18" fmla="*/ 554580 w 1518129"/>
              <a:gd name="connsiteY18" fmla="*/ 1197645 h 2116848"/>
              <a:gd name="connsiteX19" fmla="*/ 419736 w 1518129"/>
              <a:gd name="connsiteY19" fmla="*/ 1153389 h 2116848"/>
              <a:gd name="connsiteX20" fmla="*/ 0 w 1518129"/>
              <a:gd name="connsiteY20" fmla="*/ 891306 h 2116848"/>
              <a:gd name="connsiteX0" fmla="*/ 0 w 1518129"/>
              <a:gd name="connsiteY0" fmla="*/ 891306 h 1987766"/>
              <a:gd name="connsiteX1" fmla="*/ 227051 w 1518129"/>
              <a:gd name="connsiteY1" fmla="*/ 1320850 h 1987766"/>
              <a:gd name="connsiteX2" fmla="*/ 462841 w 1518129"/>
              <a:gd name="connsiteY2" fmla="*/ 1655174 h 1987766"/>
              <a:gd name="connsiteX3" fmla="*/ 644540 w 1518129"/>
              <a:gd name="connsiteY3" fmla="*/ 1879748 h 1987766"/>
              <a:gd name="connsiteX4" fmla="*/ 1358227 w 1518129"/>
              <a:gd name="connsiteY4" fmla="*/ 1930484 h 1987766"/>
              <a:gd name="connsiteX5" fmla="*/ 1516859 w 1518129"/>
              <a:gd name="connsiteY5" fmla="*/ 1069958 h 1987766"/>
              <a:gd name="connsiteX6" fmla="*/ 1464891 w 1518129"/>
              <a:gd name="connsiteY6" fmla="*/ 644162 h 1987766"/>
              <a:gd name="connsiteX7" fmla="*/ 1272486 w 1518129"/>
              <a:gd name="connsiteY7" fmla="*/ 612493 h 1987766"/>
              <a:gd name="connsiteX8" fmla="*/ 1264720 w 1518129"/>
              <a:gd name="connsiteY8" fmla="*/ 911472 h 1987766"/>
              <a:gd name="connsiteX9" fmla="*/ 1252622 w 1518129"/>
              <a:gd name="connsiteY9" fmla="*/ 600743 h 1987766"/>
              <a:gd name="connsiteX10" fmla="*/ 1022817 w 1518129"/>
              <a:gd name="connsiteY10" fmla="*/ 558366 h 1987766"/>
              <a:gd name="connsiteX11" fmla="*/ 1053082 w 1518129"/>
              <a:gd name="connsiteY11" fmla="*/ 887580 h 1987766"/>
              <a:gd name="connsiteX12" fmla="*/ 1001757 w 1518129"/>
              <a:gd name="connsiteY12" fmla="*/ 557324 h 1987766"/>
              <a:gd name="connsiteX13" fmla="*/ 806783 w 1518129"/>
              <a:gd name="connsiteY13" fmla="*/ 513030 h 1987766"/>
              <a:gd name="connsiteX14" fmla="*/ 810613 w 1518129"/>
              <a:gd name="connsiteY14" fmla="*/ 901237 h 1987766"/>
              <a:gd name="connsiteX15" fmla="*/ 778941 w 1518129"/>
              <a:gd name="connsiteY15" fmla="*/ 121917 h 1987766"/>
              <a:gd name="connsiteX16" fmla="*/ 582042 w 1518129"/>
              <a:gd name="connsiteY16" fmla="*/ 161731 h 1987766"/>
              <a:gd name="connsiteX17" fmla="*/ 554580 w 1518129"/>
              <a:gd name="connsiteY17" fmla="*/ 1197645 h 1987766"/>
              <a:gd name="connsiteX18" fmla="*/ 419736 w 1518129"/>
              <a:gd name="connsiteY18" fmla="*/ 1153389 h 1987766"/>
              <a:gd name="connsiteX19" fmla="*/ 0 w 1518129"/>
              <a:gd name="connsiteY19" fmla="*/ 891306 h 1987766"/>
              <a:gd name="connsiteX0" fmla="*/ 0 w 1518129"/>
              <a:gd name="connsiteY0" fmla="*/ 891306 h 1934599"/>
              <a:gd name="connsiteX1" fmla="*/ 227051 w 1518129"/>
              <a:gd name="connsiteY1" fmla="*/ 1320850 h 1934599"/>
              <a:gd name="connsiteX2" fmla="*/ 462841 w 1518129"/>
              <a:gd name="connsiteY2" fmla="*/ 1655174 h 1934599"/>
              <a:gd name="connsiteX3" fmla="*/ 644540 w 1518129"/>
              <a:gd name="connsiteY3" fmla="*/ 1879748 h 1934599"/>
              <a:gd name="connsiteX4" fmla="*/ 1358227 w 1518129"/>
              <a:gd name="connsiteY4" fmla="*/ 1930484 h 1934599"/>
              <a:gd name="connsiteX5" fmla="*/ 1516859 w 1518129"/>
              <a:gd name="connsiteY5" fmla="*/ 1069958 h 1934599"/>
              <a:gd name="connsiteX6" fmla="*/ 1464891 w 1518129"/>
              <a:gd name="connsiteY6" fmla="*/ 644162 h 1934599"/>
              <a:gd name="connsiteX7" fmla="*/ 1272486 w 1518129"/>
              <a:gd name="connsiteY7" fmla="*/ 612493 h 1934599"/>
              <a:gd name="connsiteX8" fmla="*/ 1264720 w 1518129"/>
              <a:gd name="connsiteY8" fmla="*/ 911472 h 1934599"/>
              <a:gd name="connsiteX9" fmla="*/ 1252622 w 1518129"/>
              <a:gd name="connsiteY9" fmla="*/ 600743 h 1934599"/>
              <a:gd name="connsiteX10" fmla="*/ 1022817 w 1518129"/>
              <a:gd name="connsiteY10" fmla="*/ 558366 h 1934599"/>
              <a:gd name="connsiteX11" fmla="*/ 1053082 w 1518129"/>
              <a:gd name="connsiteY11" fmla="*/ 887580 h 1934599"/>
              <a:gd name="connsiteX12" fmla="*/ 1001757 w 1518129"/>
              <a:gd name="connsiteY12" fmla="*/ 557324 h 1934599"/>
              <a:gd name="connsiteX13" fmla="*/ 806783 w 1518129"/>
              <a:gd name="connsiteY13" fmla="*/ 513030 h 1934599"/>
              <a:gd name="connsiteX14" fmla="*/ 810613 w 1518129"/>
              <a:gd name="connsiteY14" fmla="*/ 901237 h 1934599"/>
              <a:gd name="connsiteX15" fmla="*/ 778941 w 1518129"/>
              <a:gd name="connsiteY15" fmla="*/ 121917 h 1934599"/>
              <a:gd name="connsiteX16" fmla="*/ 582042 w 1518129"/>
              <a:gd name="connsiteY16" fmla="*/ 161731 h 1934599"/>
              <a:gd name="connsiteX17" fmla="*/ 554580 w 1518129"/>
              <a:gd name="connsiteY17" fmla="*/ 1197645 h 1934599"/>
              <a:gd name="connsiteX18" fmla="*/ 419736 w 1518129"/>
              <a:gd name="connsiteY18" fmla="*/ 1153389 h 1934599"/>
              <a:gd name="connsiteX19" fmla="*/ 0 w 1518129"/>
              <a:gd name="connsiteY19" fmla="*/ 891306 h 1934599"/>
              <a:gd name="connsiteX0" fmla="*/ 0 w 1518129"/>
              <a:gd name="connsiteY0" fmla="*/ 891306 h 1914832"/>
              <a:gd name="connsiteX1" fmla="*/ 227051 w 1518129"/>
              <a:gd name="connsiteY1" fmla="*/ 1320850 h 1914832"/>
              <a:gd name="connsiteX2" fmla="*/ 462841 w 1518129"/>
              <a:gd name="connsiteY2" fmla="*/ 1655174 h 1914832"/>
              <a:gd name="connsiteX3" fmla="*/ 644540 w 1518129"/>
              <a:gd name="connsiteY3" fmla="*/ 1879748 h 1914832"/>
              <a:gd name="connsiteX4" fmla="*/ 1366786 w 1518129"/>
              <a:gd name="connsiteY4" fmla="*/ 1904807 h 1914832"/>
              <a:gd name="connsiteX5" fmla="*/ 1516859 w 1518129"/>
              <a:gd name="connsiteY5" fmla="*/ 1069958 h 1914832"/>
              <a:gd name="connsiteX6" fmla="*/ 1464891 w 1518129"/>
              <a:gd name="connsiteY6" fmla="*/ 644162 h 1914832"/>
              <a:gd name="connsiteX7" fmla="*/ 1272486 w 1518129"/>
              <a:gd name="connsiteY7" fmla="*/ 612493 h 1914832"/>
              <a:gd name="connsiteX8" fmla="*/ 1264720 w 1518129"/>
              <a:gd name="connsiteY8" fmla="*/ 911472 h 1914832"/>
              <a:gd name="connsiteX9" fmla="*/ 1252622 w 1518129"/>
              <a:gd name="connsiteY9" fmla="*/ 600743 h 1914832"/>
              <a:gd name="connsiteX10" fmla="*/ 1022817 w 1518129"/>
              <a:gd name="connsiteY10" fmla="*/ 558366 h 1914832"/>
              <a:gd name="connsiteX11" fmla="*/ 1053082 w 1518129"/>
              <a:gd name="connsiteY11" fmla="*/ 887580 h 1914832"/>
              <a:gd name="connsiteX12" fmla="*/ 1001757 w 1518129"/>
              <a:gd name="connsiteY12" fmla="*/ 557324 h 1914832"/>
              <a:gd name="connsiteX13" fmla="*/ 806783 w 1518129"/>
              <a:gd name="connsiteY13" fmla="*/ 513030 h 1914832"/>
              <a:gd name="connsiteX14" fmla="*/ 810613 w 1518129"/>
              <a:gd name="connsiteY14" fmla="*/ 901237 h 1914832"/>
              <a:gd name="connsiteX15" fmla="*/ 778941 w 1518129"/>
              <a:gd name="connsiteY15" fmla="*/ 121917 h 1914832"/>
              <a:gd name="connsiteX16" fmla="*/ 582042 w 1518129"/>
              <a:gd name="connsiteY16" fmla="*/ 161731 h 1914832"/>
              <a:gd name="connsiteX17" fmla="*/ 554580 w 1518129"/>
              <a:gd name="connsiteY17" fmla="*/ 1197645 h 1914832"/>
              <a:gd name="connsiteX18" fmla="*/ 419736 w 1518129"/>
              <a:gd name="connsiteY18" fmla="*/ 1153389 h 1914832"/>
              <a:gd name="connsiteX19" fmla="*/ 0 w 1518129"/>
              <a:gd name="connsiteY19" fmla="*/ 891306 h 1914832"/>
              <a:gd name="connsiteX0" fmla="*/ 0 w 1518129"/>
              <a:gd name="connsiteY0" fmla="*/ 891306 h 1910129"/>
              <a:gd name="connsiteX1" fmla="*/ 227051 w 1518129"/>
              <a:gd name="connsiteY1" fmla="*/ 1320850 h 1910129"/>
              <a:gd name="connsiteX2" fmla="*/ 462841 w 1518129"/>
              <a:gd name="connsiteY2" fmla="*/ 1655174 h 1910129"/>
              <a:gd name="connsiteX3" fmla="*/ 644540 w 1518129"/>
              <a:gd name="connsiteY3" fmla="*/ 1879748 h 1910129"/>
              <a:gd name="connsiteX4" fmla="*/ 1366786 w 1518129"/>
              <a:gd name="connsiteY4" fmla="*/ 1904807 h 1910129"/>
              <a:gd name="connsiteX5" fmla="*/ 1516859 w 1518129"/>
              <a:gd name="connsiteY5" fmla="*/ 1069958 h 1910129"/>
              <a:gd name="connsiteX6" fmla="*/ 1464891 w 1518129"/>
              <a:gd name="connsiteY6" fmla="*/ 644162 h 1910129"/>
              <a:gd name="connsiteX7" fmla="*/ 1272486 w 1518129"/>
              <a:gd name="connsiteY7" fmla="*/ 612493 h 1910129"/>
              <a:gd name="connsiteX8" fmla="*/ 1264720 w 1518129"/>
              <a:gd name="connsiteY8" fmla="*/ 911472 h 1910129"/>
              <a:gd name="connsiteX9" fmla="*/ 1252622 w 1518129"/>
              <a:gd name="connsiteY9" fmla="*/ 600743 h 1910129"/>
              <a:gd name="connsiteX10" fmla="*/ 1022817 w 1518129"/>
              <a:gd name="connsiteY10" fmla="*/ 558366 h 1910129"/>
              <a:gd name="connsiteX11" fmla="*/ 1053082 w 1518129"/>
              <a:gd name="connsiteY11" fmla="*/ 887580 h 1910129"/>
              <a:gd name="connsiteX12" fmla="*/ 1001757 w 1518129"/>
              <a:gd name="connsiteY12" fmla="*/ 557324 h 1910129"/>
              <a:gd name="connsiteX13" fmla="*/ 806783 w 1518129"/>
              <a:gd name="connsiteY13" fmla="*/ 513030 h 1910129"/>
              <a:gd name="connsiteX14" fmla="*/ 810613 w 1518129"/>
              <a:gd name="connsiteY14" fmla="*/ 901237 h 1910129"/>
              <a:gd name="connsiteX15" fmla="*/ 778941 w 1518129"/>
              <a:gd name="connsiteY15" fmla="*/ 121917 h 1910129"/>
              <a:gd name="connsiteX16" fmla="*/ 582042 w 1518129"/>
              <a:gd name="connsiteY16" fmla="*/ 161731 h 1910129"/>
              <a:gd name="connsiteX17" fmla="*/ 554580 w 1518129"/>
              <a:gd name="connsiteY17" fmla="*/ 1197645 h 1910129"/>
              <a:gd name="connsiteX18" fmla="*/ 419736 w 1518129"/>
              <a:gd name="connsiteY18" fmla="*/ 1153389 h 1910129"/>
              <a:gd name="connsiteX19" fmla="*/ 0 w 1518129"/>
              <a:gd name="connsiteY19" fmla="*/ 891306 h 1910129"/>
              <a:gd name="connsiteX0" fmla="*/ 0 w 1518129"/>
              <a:gd name="connsiteY0" fmla="*/ 891306 h 1907268"/>
              <a:gd name="connsiteX1" fmla="*/ 227051 w 1518129"/>
              <a:gd name="connsiteY1" fmla="*/ 1320850 h 1907268"/>
              <a:gd name="connsiteX2" fmla="*/ 462841 w 1518129"/>
              <a:gd name="connsiteY2" fmla="*/ 1655174 h 1907268"/>
              <a:gd name="connsiteX3" fmla="*/ 644540 w 1518129"/>
              <a:gd name="connsiteY3" fmla="*/ 1879748 h 1907268"/>
              <a:gd name="connsiteX4" fmla="*/ 1366786 w 1518129"/>
              <a:gd name="connsiteY4" fmla="*/ 1899100 h 1907268"/>
              <a:gd name="connsiteX5" fmla="*/ 1516859 w 1518129"/>
              <a:gd name="connsiteY5" fmla="*/ 1069958 h 1907268"/>
              <a:gd name="connsiteX6" fmla="*/ 1464891 w 1518129"/>
              <a:gd name="connsiteY6" fmla="*/ 644162 h 1907268"/>
              <a:gd name="connsiteX7" fmla="*/ 1272486 w 1518129"/>
              <a:gd name="connsiteY7" fmla="*/ 612493 h 1907268"/>
              <a:gd name="connsiteX8" fmla="*/ 1264720 w 1518129"/>
              <a:gd name="connsiteY8" fmla="*/ 911472 h 1907268"/>
              <a:gd name="connsiteX9" fmla="*/ 1252622 w 1518129"/>
              <a:gd name="connsiteY9" fmla="*/ 600743 h 1907268"/>
              <a:gd name="connsiteX10" fmla="*/ 1022817 w 1518129"/>
              <a:gd name="connsiteY10" fmla="*/ 558366 h 1907268"/>
              <a:gd name="connsiteX11" fmla="*/ 1053082 w 1518129"/>
              <a:gd name="connsiteY11" fmla="*/ 887580 h 1907268"/>
              <a:gd name="connsiteX12" fmla="*/ 1001757 w 1518129"/>
              <a:gd name="connsiteY12" fmla="*/ 557324 h 1907268"/>
              <a:gd name="connsiteX13" fmla="*/ 806783 w 1518129"/>
              <a:gd name="connsiteY13" fmla="*/ 513030 h 1907268"/>
              <a:gd name="connsiteX14" fmla="*/ 810613 w 1518129"/>
              <a:gd name="connsiteY14" fmla="*/ 901237 h 1907268"/>
              <a:gd name="connsiteX15" fmla="*/ 778941 w 1518129"/>
              <a:gd name="connsiteY15" fmla="*/ 121917 h 1907268"/>
              <a:gd name="connsiteX16" fmla="*/ 582042 w 1518129"/>
              <a:gd name="connsiteY16" fmla="*/ 161731 h 1907268"/>
              <a:gd name="connsiteX17" fmla="*/ 554580 w 1518129"/>
              <a:gd name="connsiteY17" fmla="*/ 1197645 h 1907268"/>
              <a:gd name="connsiteX18" fmla="*/ 419736 w 1518129"/>
              <a:gd name="connsiteY18" fmla="*/ 1153389 h 1907268"/>
              <a:gd name="connsiteX19" fmla="*/ 0 w 1518129"/>
              <a:gd name="connsiteY19" fmla="*/ 891306 h 1907268"/>
              <a:gd name="connsiteX0" fmla="*/ 0 w 1518129"/>
              <a:gd name="connsiteY0" fmla="*/ 891306 h 1907268"/>
              <a:gd name="connsiteX1" fmla="*/ 227051 w 1518129"/>
              <a:gd name="connsiteY1" fmla="*/ 1320850 h 1907268"/>
              <a:gd name="connsiteX2" fmla="*/ 462841 w 1518129"/>
              <a:gd name="connsiteY2" fmla="*/ 1655174 h 1907268"/>
              <a:gd name="connsiteX3" fmla="*/ 644540 w 1518129"/>
              <a:gd name="connsiteY3" fmla="*/ 1879748 h 1907268"/>
              <a:gd name="connsiteX4" fmla="*/ 1366786 w 1518129"/>
              <a:gd name="connsiteY4" fmla="*/ 1899100 h 1907268"/>
              <a:gd name="connsiteX5" fmla="*/ 1516859 w 1518129"/>
              <a:gd name="connsiteY5" fmla="*/ 1069958 h 1907268"/>
              <a:gd name="connsiteX6" fmla="*/ 1464891 w 1518129"/>
              <a:gd name="connsiteY6" fmla="*/ 644162 h 1907268"/>
              <a:gd name="connsiteX7" fmla="*/ 1272486 w 1518129"/>
              <a:gd name="connsiteY7" fmla="*/ 612493 h 1907268"/>
              <a:gd name="connsiteX8" fmla="*/ 1264720 w 1518129"/>
              <a:gd name="connsiteY8" fmla="*/ 911472 h 1907268"/>
              <a:gd name="connsiteX9" fmla="*/ 1252622 w 1518129"/>
              <a:gd name="connsiteY9" fmla="*/ 600743 h 1907268"/>
              <a:gd name="connsiteX10" fmla="*/ 1022817 w 1518129"/>
              <a:gd name="connsiteY10" fmla="*/ 558366 h 1907268"/>
              <a:gd name="connsiteX11" fmla="*/ 1053082 w 1518129"/>
              <a:gd name="connsiteY11" fmla="*/ 887580 h 1907268"/>
              <a:gd name="connsiteX12" fmla="*/ 1001757 w 1518129"/>
              <a:gd name="connsiteY12" fmla="*/ 557324 h 1907268"/>
              <a:gd name="connsiteX13" fmla="*/ 806783 w 1518129"/>
              <a:gd name="connsiteY13" fmla="*/ 513030 h 1907268"/>
              <a:gd name="connsiteX14" fmla="*/ 810613 w 1518129"/>
              <a:gd name="connsiteY14" fmla="*/ 901237 h 1907268"/>
              <a:gd name="connsiteX15" fmla="*/ 778941 w 1518129"/>
              <a:gd name="connsiteY15" fmla="*/ 121917 h 1907268"/>
              <a:gd name="connsiteX16" fmla="*/ 582042 w 1518129"/>
              <a:gd name="connsiteY16" fmla="*/ 161731 h 1907268"/>
              <a:gd name="connsiteX17" fmla="*/ 554580 w 1518129"/>
              <a:gd name="connsiteY17" fmla="*/ 1197645 h 1907268"/>
              <a:gd name="connsiteX18" fmla="*/ 419736 w 1518129"/>
              <a:gd name="connsiteY18" fmla="*/ 1153389 h 1907268"/>
              <a:gd name="connsiteX19" fmla="*/ 0 w 1518129"/>
              <a:gd name="connsiteY19" fmla="*/ 891306 h 1907268"/>
              <a:gd name="connsiteX0" fmla="*/ 0 w 1518129"/>
              <a:gd name="connsiteY0" fmla="*/ 891306 h 1910576"/>
              <a:gd name="connsiteX1" fmla="*/ 227051 w 1518129"/>
              <a:gd name="connsiteY1" fmla="*/ 1320850 h 1910576"/>
              <a:gd name="connsiteX2" fmla="*/ 462841 w 1518129"/>
              <a:gd name="connsiteY2" fmla="*/ 1655174 h 1910576"/>
              <a:gd name="connsiteX3" fmla="*/ 655952 w 1518129"/>
              <a:gd name="connsiteY3" fmla="*/ 1885455 h 1910576"/>
              <a:gd name="connsiteX4" fmla="*/ 1366786 w 1518129"/>
              <a:gd name="connsiteY4" fmla="*/ 1899100 h 1910576"/>
              <a:gd name="connsiteX5" fmla="*/ 1516859 w 1518129"/>
              <a:gd name="connsiteY5" fmla="*/ 1069958 h 1910576"/>
              <a:gd name="connsiteX6" fmla="*/ 1464891 w 1518129"/>
              <a:gd name="connsiteY6" fmla="*/ 644162 h 1910576"/>
              <a:gd name="connsiteX7" fmla="*/ 1272486 w 1518129"/>
              <a:gd name="connsiteY7" fmla="*/ 612493 h 1910576"/>
              <a:gd name="connsiteX8" fmla="*/ 1264720 w 1518129"/>
              <a:gd name="connsiteY8" fmla="*/ 911472 h 1910576"/>
              <a:gd name="connsiteX9" fmla="*/ 1252622 w 1518129"/>
              <a:gd name="connsiteY9" fmla="*/ 600743 h 1910576"/>
              <a:gd name="connsiteX10" fmla="*/ 1022817 w 1518129"/>
              <a:gd name="connsiteY10" fmla="*/ 558366 h 1910576"/>
              <a:gd name="connsiteX11" fmla="*/ 1053082 w 1518129"/>
              <a:gd name="connsiteY11" fmla="*/ 887580 h 1910576"/>
              <a:gd name="connsiteX12" fmla="*/ 1001757 w 1518129"/>
              <a:gd name="connsiteY12" fmla="*/ 557324 h 1910576"/>
              <a:gd name="connsiteX13" fmla="*/ 806783 w 1518129"/>
              <a:gd name="connsiteY13" fmla="*/ 513030 h 1910576"/>
              <a:gd name="connsiteX14" fmla="*/ 810613 w 1518129"/>
              <a:gd name="connsiteY14" fmla="*/ 901237 h 1910576"/>
              <a:gd name="connsiteX15" fmla="*/ 778941 w 1518129"/>
              <a:gd name="connsiteY15" fmla="*/ 121917 h 1910576"/>
              <a:gd name="connsiteX16" fmla="*/ 582042 w 1518129"/>
              <a:gd name="connsiteY16" fmla="*/ 161731 h 1910576"/>
              <a:gd name="connsiteX17" fmla="*/ 554580 w 1518129"/>
              <a:gd name="connsiteY17" fmla="*/ 1197645 h 1910576"/>
              <a:gd name="connsiteX18" fmla="*/ 419736 w 1518129"/>
              <a:gd name="connsiteY18" fmla="*/ 1153389 h 1910576"/>
              <a:gd name="connsiteX19" fmla="*/ 0 w 1518129"/>
              <a:gd name="connsiteY19" fmla="*/ 891306 h 1910576"/>
              <a:gd name="connsiteX0" fmla="*/ 0 w 1518129"/>
              <a:gd name="connsiteY0" fmla="*/ 891306 h 1918220"/>
              <a:gd name="connsiteX1" fmla="*/ 227051 w 1518129"/>
              <a:gd name="connsiteY1" fmla="*/ 1320850 h 1918220"/>
              <a:gd name="connsiteX2" fmla="*/ 462841 w 1518129"/>
              <a:gd name="connsiteY2" fmla="*/ 1655174 h 1918220"/>
              <a:gd name="connsiteX3" fmla="*/ 670217 w 1518129"/>
              <a:gd name="connsiteY3" fmla="*/ 1896868 h 1918220"/>
              <a:gd name="connsiteX4" fmla="*/ 1366786 w 1518129"/>
              <a:gd name="connsiteY4" fmla="*/ 1899100 h 1918220"/>
              <a:gd name="connsiteX5" fmla="*/ 1516859 w 1518129"/>
              <a:gd name="connsiteY5" fmla="*/ 1069958 h 1918220"/>
              <a:gd name="connsiteX6" fmla="*/ 1464891 w 1518129"/>
              <a:gd name="connsiteY6" fmla="*/ 644162 h 1918220"/>
              <a:gd name="connsiteX7" fmla="*/ 1272486 w 1518129"/>
              <a:gd name="connsiteY7" fmla="*/ 612493 h 1918220"/>
              <a:gd name="connsiteX8" fmla="*/ 1264720 w 1518129"/>
              <a:gd name="connsiteY8" fmla="*/ 911472 h 1918220"/>
              <a:gd name="connsiteX9" fmla="*/ 1252622 w 1518129"/>
              <a:gd name="connsiteY9" fmla="*/ 600743 h 1918220"/>
              <a:gd name="connsiteX10" fmla="*/ 1022817 w 1518129"/>
              <a:gd name="connsiteY10" fmla="*/ 558366 h 1918220"/>
              <a:gd name="connsiteX11" fmla="*/ 1053082 w 1518129"/>
              <a:gd name="connsiteY11" fmla="*/ 887580 h 1918220"/>
              <a:gd name="connsiteX12" fmla="*/ 1001757 w 1518129"/>
              <a:gd name="connsiteY12" fmla="*/ 557324 h 1918220"/>
              <a:gd name="connsiteX13" fmla="*/ 806783 w 1518129"/>
              <a:gd name="connsiteY13" fmla="*/ 513030 h 1918220"/>
              <a:gd name="connsiteX14" fmla="*/ 810613 w 1518129"/>
              <a:gd name="connsiteY14" fmla="*/ 901237 h 1918220"/>
              <a:gd name="connsiteX15" fmla="*/ 778941 w 1518129"/>
              <a:gd name="connsiteY15" fmla="*/ 121917 h 1918220"/>
              <a:gd name="connsiteX16" fmla="*/ 582042 w 1518129"/>
              <a:gd name="connsiteY16" fmla="*/ 161731 h 1918220"/>
              <a:gd name="connsiteX17" fmla="*/ 554580 w 1518129"/>
              <a:gd name="connsiteY17" fmla="*/ 1197645 h 1918220"/>
              <a:gd name="connsiteX18" fmla="*/ 419736 w 1518129"/>
              <a:gd name="connsiteY18" fmla="*/ 1153389 h 1918220"/>
              <a:gd name="connsiteX19" fmla="*/ 0 w 1518129"/>
              <a:gd name="connsiteY19" fmla="*/ 891306 h 1918220"/>
              <a:gd name="connsiteX0" fmla="*/ 0 w 1518129"/>
              <a:gd name="connsiteY0" fmla="*/ 891306 h 1901925"/>
              <a:gd name="connsiteX1" fmla="*/ 227051 w 1518129"/>
              <a:gd name="connsiteY1" fmla="*/ 1320850 h 1901925"/>
              <a:gd name="connsiteX2" fmla="*/ 462841 w 1518129"/>
              <a:gd name="connsiteY2" fmla="*/ 1655174 h 1901925"/>
              <a:gd name="connsiteX3" fmla="*/ 670217 w 1518129"/>
              <a:gd name="connsiteY3" fmla="*/ 1896868 h 1901925"/>
              <a:gd name="connsiteX4" fmla="*/ 1366786 w 1518129"/>
              <a:gd name="connsiteY4" fmla="*/ 1899100 h 1901925"/>
              <a:gd name="connsiteX5" fmla="*/ 1516859 w 1518129"/>
              <a:gd name="connsiteY5" fmla="*/ 1069958 h 1901925"/>
              <a:gd name="connsiteX6" fmla="*/ 1464891 w 1518129"/>
              <a:gd name="connsiteY6" fmla="*/ 644162 h 1901925"/>
              <a:gd name="connsiteX7" fmla="*/ 1272486 w 1518129"/>
              <a:gd name="connsiteY7" fmla="*/ 612493 h 1901925"/>
              <a:gd name="connsiteX8" fmla="*/ 1264720 w 1518129"/>
              <a:gd name="connsiteY8" fmla="*/ 911472 h 1901925"/>
              <a:gd name="connsiteX9" fmla="*/ 1252622 w 1518129"/>
              <a:gd name="connsiteY9" fmla="*/ 600743 h 1901925"/>
              <a:gd name="connsiteX10" fmla="*/ 1022817 w 1518129"/>
              <a:gd name="connsiteY10" fmla="*/ 558366 h 1901925"/>
              <a:gd name="connsiteX11" fmla="*/ 1053082 w 1518129"/>
              <a:gd name="connsiteY11" fmla="*/ 887580 h 1901925"/>
              <a:gd name="connsiteX12" fmla="*/ 1001757 w 1518129"/>
              <a:gd name="connsiteY12" fmla="*/ 557324 h 1901925"/>
              <a:gd name="connsiteX13" fmla="*/ 806783 w 1518129"/>
              <a:gd name="connsiteY13" fmla="*/ 513030 h 1901925"/>
              <a:gd name="connsiteX14" fmla="*/ 810613 w 1518129"/>
              <a:gd name="connsiteY14" fmla="*/ 901237 h 1901925"/>
              <a:gd name="connsiteX15" fmla="*/ 778941 w 1518129"/>
              <a:gd name="connsiteY15" fmla="*/ 121917 h 1901925"/>
              <a:gd name="connsiteX16" fmla="*/ 582042 w 1518129"/>
              <a:gd name="connsiteY16" fmla="*/ 161731 h 1901925"/>
              <a:gd name="connsiteX17" fmla="*/ 554580 w 1518129"/>
              <a:gd name="connsiteY17" fmla="*/ 1197645 h 1901925"/>
              <a:gd name="connsiteX18" fmla="*/ 419736 w 1518129"/>
              <a:gd name="connsiteY18" fmla="*/ 1153389 h 1901925"/>
              <a:gd name="connsiteX19" fmla="*/ 0 w 1518129"/>
              <a:gd name="connsiteY19" fmla="*/ 891306 h 1901925"/>
              <a:gd name="connsiteX0" fmla="*/ 0 w 1518129"/>
              <a:gd name="connsiteY0" fmla="*/ 891306 h 1901925"/>
              <a:gd name="connsiteX1" fmla="*/ 227051 w 1518129"/>
              <a:gd name="connsiteY1" fmla="*/ 1320850 h 1901925"/>
              <a:gd name="connsiteX2" fmla="*/ 462841 w 1518129"/>
              <a:gd name="connsiteY2" fmla="*/ 1655174 h 1901925"/>
              <a:gd name="connsiteX3" fmla="*/ 670217 w 1518129"/>
              <a:gd name="connsiteY3" fmla="*/ 1896868 h 1901925"/>
              <a:gd name="connsiteX4" fmla="*/ 1366786 w 1518129"/>
              <a:gd name="connsiteY4" fmla="*/ 1899100 h 1901925"/>
              <a:gd name="connsiteX5" fmla="*/ 1516859 w 1518129"/>
              <a:gd name="connsiteY5" fmla="*/ 1069958 h 1901925"/>
              <a:gd name="connsiteX6" fmla="*/ 1464891 w 1518129"/>
              <a:gd name="connsiteY6" fmla="*/ 644162 h 1901925"/>
              <a:gd name="connsiteX7" fmla="*/ 1272486 w 1518129"/>
              <a:gd name="connsiteY7" fmla="*/ 612493 h 1901925"/>
              <a:gd name="connsiteX8" fmla="*/ 1264720 w 1518129"/>
              <a:gd name="connsiteY8" fmla="*/ 911472 h 1901925"/>
              <a:gd name="connsiteX9" fmla="*/ 1252622 w 1518129"/>
              <a:gd name="connsiteY9" fmla="*/ 600743 h 1901925"/>
              <a:gd name="connsiteX10" fmla="*/ 1022817 w 1518129"/>
              <a:gd name="connsiteY10" fmla="*/ 558366 h 1901925"/>
              <a:gd name="connsiteX11" fmla="*/ 1053082 w 1518129"/>
              <a:gd name="connsiteY11" fmla="*/ 887580 h 1901925"/>
              <a:gd name="connsiteX12" fmla="*/ 1001757 w 1518129"/>
              <a:gd name="connsiteY12" fmla="*/ 557324 h 1901925"/>
              <a:gd name="connsiteX13" fmla="*/ 806783 w 1518129"/>
              <a:gd name="connsiteY13" fmla="*/ 513030 h 1901925"/>
              <a:gd name="connsiteX14" fmla="*/ 810613 w 1518129"/>
              <a:gd name="connsiteY14" fmla="*/ 901237 h 1901925"/>
              <a:gd name="connsiteX15" fmla="*/ 778941 w 1518129"/>
              <a:gd name="connsiteY15" fmla="*/ 121917 h 1901925"/>
              <a:gd name="connsiteX16" fmla="*/ 582042 w 1518129"/>
              <a:gd name="connsiteY16" fmla="*/ 161731 h 1901925"/>
              <a:gd name="connsiteX17" fmla="*/ 554580 w 1518129"/>
              <a:gd name="connsiteY17" fmla="*/ 1197645 h 1901925"/>
              <a:gd name="connsiteX18" fmla="*/ 419736 w 1518129"/>
              <a:gd name="connsiteY18" fmla="*/ 1153389 h 1901925"/>
              <a:gd name="connsiteX19" fmla="*/ 0 w 1518129"/>
              <a:gd name="connsiteY19" fmla="*/ 891306 h 1901925"/>
              <a:gd name="connsiteX0" fmla="*/ 0 w 1518129"/>
              <a:gd name="connsiteY0" fmla="*/ 891306 h 1900789"/>
              <a:gd name="connsiteX1" fmla="*/ 227051 w 1518129"/>
              <a:gd name="connsiteY1" fmla="*/ 1320850 h 1900789"/>
              <a:gd name="connsiteX2" fmla="*/ 462841 w 1518129"/>
              <a:gd name="connsiteY2" fmla="*/ 1655174 h 1900789"/>
              <a:gd name="connsiteX3" fmla="*/ 670217 w 1518129"/>
              <a:gd name="connsiteY3" fmla="*/ 1896868 h 1900789"/>
              <a:gd name="connsiteX4" fmla="*/ 1366786 w 1518129"/>
              <a:gd name="connsiteY4" fmla="*/ 1899100 h 1900789"/>
              <a:gd name="connsiteX5" fmla="*/ 1516859 w 1518129"/>
              <a:gd name="connsiteY5" fmla="*/ 1069958 h 1900789"/>
              <a:gd name="connsiteX6" fmla="*/ 1464891 w 1518129"/>
              <a:gd name="connsiteY6" fmla="*/ 644162 h 1900789"/>
              <a:gd name="connsiteX7" fmla="*/ 1272486 w 1518129"/>
              <a:gd name="connsiteY7" fmla="*/ 612493 h 1900789"/>
              <a:gd name="connsiteX8" fmla="*/ 1264720 w 1518129"/>
              <a:gd name="connsiteY8" fmla="*/ 911472 h 1900789"/>
              <a:gd name="connsiteX9" fmla="*/ 1252622 w 1518129"/>
              <a:gd name="connsiteY9" fmla="*/ 600743 h 1900789"/>
              <a:gd name="connsiteX10" fmla="*/ 1022817 w 1518129"/>
              <a:gd name="connsiteY10" fmla="*/ 558366 h 1900789"/>
              <a:gd name="connsiteX11" fmla="*/ 1053082 w 1518129"/>
              <a:gd name="connsiteY11" fmla="*/ 887580 h 1900789"/>
              <a:gd name="connsiteX12" fmla="*/ 1001757 w 1518129"/>
              <a:gd name="connsiteY12" fmla="*/ 557324 h 1900789"/>
              <a:gd name="connsiteX13" fmla="*/ 806783 w 1518129"/>
              <a:gd name="connsiteY13" fmla="*/ 513030 h 1900789"/>
              <a:gd name="connsiteX14" fmla="*/ 810613 w 1518129"/>
              <a:gd name="connsiteY14" fmla="*/ 901237 h 1900789"/>
              <a:gd name="connsiteX15" fmla="*/ 778941 w 1518129"/>
              <a:gd name="connsiteY15" fmla="*/ 121917 h 1900789"/>
              <a:gd name="connsiteX16" fmla="*/ 582042 w 1518129"/>
              <a:gd name="connsiteY16" fmla="*/ 161731 h 1900789"/>
              <a:gd name="connsiteX17" fmla="*/ 554580 w 1518129"/>
              <a:gd name="connsiteY17" fmla="*/ 1197645 h 1900789"/>
              <a:gd name="connsiteX18" fmla="*/ 419736 w 1518129"/>
              <a:gd name="connsiteY18" fmla="*/ 1153389 h 1900789"/>
              <a:gd name="connsiteX19" fmla="*/ 0 w 1518129"/>
              <a:gd name="connsiteY19" fmla="*/ 891306 h 1900789"/>
              <a:gd name="connsiteX0" fmla="*/ 0 w 1518129"/>
              <a:gd name="connsiteY0" fmla="*/ 891306 h 1899182"/>
              <a:gd name="connsiteX1" fmla="*/ 227051 w 1518129"/>
              <a:gd name="connsiteY1" fmla="*/ 1320850 h 1899182"/>
              <a:gd name="connsiteX2" fmla="*/ 462841 w 1518129"/>
              <a:gd name="connsiteY2" fmla="*/ 1655174 h 1899182"/>
              <a:gd name="connsiteX3" fmla="*/ 670217 w 1518129"/>
              <a:gd name="connsiteY3" fmla="*/ 1896868 h 1899182"/>
              <a:gd name="connsiteX4" fmla="*/ 1366786 w 1518129"/>
              <a:gd name="connsiteY4" fmla="*/ 1899100 h 1899182"/>
              <a:gd name="connsiteX5" fmla="*/ 1516859 w 1518129"/>
              <a:gd name="connsiteY5" fmla="*/ 1069958 h 1899182"/>
              <a:gd name="connsiteX6" fmla="*/ 1464891 w 1518129"/>
              <a:gd name="connsiteY6" fmla="*/ 644162 h 1899182"/>
              <a:gd name="connsiteX7" fmla="*/ 1272486 w 1518129"/>
              <a:gd name="connsiteY7" fmla="*/ 612493 h 1899182"/>
              <a:gd name="connsiteX8" fmla="*/ 1264720 w 1518129"/>
              <a:gd name="connsiteY8" fmla="*/ 911472 h 1899182"/>
              <a:gd name="connsiteX9" fmla="*/ 1252622 w 1518129"/>
              <a:gd name="connsiteY9" fmla="*/ 600743 h 1899182"/>
              <a:gd name="connsiteX10" fmla="*/ 1022817 w 1518129"/>
              <a:gd name="connsiteY10" fmla="*/ 558366 h 1899182"/>
              <a:gd name="connsiteX11" fmla="*/ 1053082 w 1518129"/>
              <a:gd name="connsiteY11" fmla="*/ 887580 h 1899182"/>
              <a:gd name="connsiteX12" fmla="*/ 1001757 w 1518129"/>
              <a:gd name="connsiteY12" fmla="*/ 557324 h 1899182"/>
              <a:gd name="connsiteX13" fmla="*/ 806783 w 1518129"/>
              <a:gd name="connsiteY13" fmla="*/ 513030 h 1899182"/>
              <a:gd name="connsiteX14" fmla="*/ 810613 w 1518129"/>
              <a:gd name="connsiteY14" fmla="*/ 901237 h 1899182"/>
              <a:gd name="connsiteX15" fmla="*/ 778941 w 1518129"/>
              <a:gd name="connsiteY15" fmla="*/ 121917 h 1899182"/>
              <a:gd name="connsiteX16" fmla="*/ 582042 w 1518129"/>
              <a:gd name="connsiteY16" fmla="*/ 161731 h 1899182"/>
              <a:gd name="connsiteX17" fmla="*/ 554580 w 1518129"/>
              <a:gd name="connsiteY17" fmla="*/ 1197645 h 1899182"/>
              <a:gd name="connsiteX18" fmla="*/ 419736 w 1518129"/>
              <a:gd name="connsiteY18" fmla="*/ 1153389 h 1899182"/>
              <a:gd name="connsiteX19" fmla="*/ 0 w 1518129"/>
              <a:gd name="connsiteY19" fmla="*/ 891306 h 1899182"/>
              <a:gd name="connsiteX0" fmla="*/ 0 w 1518129"/>
              <a:gd name="connsiteY0" fmla="*/ 891306 h 1898397"/>
              <a:gd name="connsiteX1" fmla="*/ 227051 w 1518129"/>
              <a:gd name="connsiteY1" fmla="*/ 1320850 h 1898397"/>
              <a:gd name="connsiteX2" fmla="*/ 462841 w 1518129"/>
              <a:gd name="connsiteY2" fmla="*/ 1655174 h 1898397"/>
              <a:gd name="connsiteX3" fmla="*/ 670217 w 1518129"/>
              <a:gd name="connsiteY3" fmla="*/ 1896868 h 1898397"/>
              <a:gd name="connsiteX4" fmla="*/ 1366786 w 1518129"/>
              <a:gd name="connsiteY4" fmla="*/ 1893394 h 1898397"/>
              <a:gd name="connsiteX5" fmla="*/ 1516859 w 1518129"/>
              <a:gd name="connsiteY5" fmla="*/ 1069958 h 1898397"/>
              <a:gd name="connsiteX6" fmla="*/ 1464891 w 1518129"/>
              <a:gd name="connsiteY6" fmla="*/ 644162 h 1898397"/>
              <a:gd name="connsiteX7" fmla="*/ 1272486 w 1518129"/>
              <a:gd name="connsiteY7" fmla="*/ 612493 h 1898397"/>
              <a:gd name="connsiteX8" fmla="*/ 1264720 w 1518129"/>
              <a:gd name="connsiteY8" fmla="*/ 911472 h 1898397"/>
              <a:gd name="connsiteX9" fmla="*/ 1252622 w 1518129"/>
              <a:gd name="connsiteY9" fmla="*/ 600743 h 1898397"/>
              <a:gd name="connsiteX10" fmla="*/ 1022817 w 1518129"/>
              <a:gd name="connsiteY10" fmla="*/ 558366 h 1898397"/>
              <a:gd name="connsiteX11" fmla="*/ 1053082 w 1518129"/>
              <a:gd name="connsiteY11" fmla="*/ 887580 h 1898397"/>
              <a:gd name="connsiteX12" fmla="*/ 1001757 w 1518129"/>
              <a:gd name="connsiteY12" fmla="*/ 557324 h 1898397"/>
              <a:gd name="connsiteX13" fmla="*/ 806783 w 1518129"/>
              <a:gd name="connsiteY13" fmla="*/ 513030 h 1898397"/>
              <a:gd name="connsiteX14" fmla="*/ 810613 w 1518129"/>
              <a:gd name="connsiteY14" fmla="*/ 901237 h 1898397"/>
              <a:gd name="connsiteX15" fmla="*/ 778941 w 1518129"/>
              <a:gd name="connsiteY15" fmla="*/ 121917 h 1898397"/>
              <a:gd name="connsiteX16" fmla="*/ 582042 w 1518129"/>
              <a:gd name="connsiteY16" fmla="*/ 161731 h 1898397"/>
              <a:gd name="connsiteX17" fmla="*/ 554580 w 1518129"/>
              <a:gd name="connsiteY17" fmla="*/ 1197645 h 1898397"/>
              <a:gd name="connsiteX18" fmla="*/ 419736 w 1518129"/>
              <a:gd name="connsiteY18" fmla="*/ 1153389 h 1898397"/>
              <a:gd name="connsiteX19" fmla="*/ 0 w 1518129"/>
              <a:gd name="connsiteY19" fmla="*/ 891306 h 1898397"/>
              <a:gd name="connsiteX0" fmla="*/ 0 w 1518129"/>
              <a:gd name="connsiteY0" fmla="*/ 891306 h 2061944"/>
              <a:gd name="connsiteX1" fmla="*/ 227051 w 1518129"/>
              <a:gd name="connsiteY1" fmla="*/ 1320850 h 2061944"/>
              <a:gd name="connsiteX2" fmla="*/ 462841 w 1518129"/>
              <a:gd name="connsiteY2" fmla="*/ 1655174 h 2061944"/>
              <a:gd name="connsiteX3" fmla="*/ 704940 w 1518129"/>
              <a:gd name="connsiteY3" fmla="*/ 2061799 h 2061944"/>
              <a:gd name="connsiteX4" fmla="*/ 1366786 w 1518129"/>
              <a:gd name="connsiteY4" fmla="*/ 1893394 h 2061944"/>
              <a:gd name="connsiteX5" fmla="*/ 1516859 w 1518129"/>
              <a:gd name="connsiteY5" fmla="*/ 1069958 h 2061944"/>
              <a:gd name="connsiteX6" fmla="*/ 1464891 w 1518129"/>
              <a:gd name="connsiteY6" fmla="*/ 644162 h 2061944"/>
              <a:gd name="connsiteX7" fmla="*/ 1272486 w 1518129"/>
              <a:gd name="connsiteY7" fmla="*/ 612493 h 2061944"/>
              <a:gd name="connsiteX8" fmla="*/ 1264720 w 1518129"/>
              <a:gd name="connsiteY8" fmla="*/ 911472 h 2061944"/>
              <a:gd name="connsiteX9" fmla="*/ 1252622 w 1518129"/>
              <a:gd name="connsiteY9" fmla="*/ 600743 h 2061944"/>
              <a:gd name="connsiteX10" fmla="*/ 1022817 w 1518129"/>
              <a:gd name="connsiteY10" fmla="*/ 558366 h 2061944"/>
              <a:gd name="connsiteX11" fmla="*/ 1053082 w 1518129"/>
              <a:gd name="connsiteY11" fmla="*/ 887580 h 2061944"/>
              <a:gd name="connsiteX12" fmla="*/ 1001757 w 1518129"/>
              <a:gd name="connsiteY12" fmla="*/ 557324 h 2061944"/>
              <a:gd name="connsiteX13" fmla="*/ 806783 w 1518129"/>
              <a:gd name="connsiteY13" fmla="*/ 513030 h 2061944"/>
              <a:gd name="connsiteX14" fmla="*/ 810613 w 1518129"/>
              <a:gd name="connsiteY14" fmla="*/ 901237 h 2061944"/>
              <a:gd name="connsiteX15" fmla="*/ 778941 w 1518129"/>
              <a:gd name="connsiteY15" fmla="*/ 121917 h 2061944"/>
              <a:gd name="connsiteX16" fmla="*/ 582042 w 1518129"/>
              <a:gd name="connsiteY16" fmla="*/ 161731 h 2061944"/>
              <a:gd name="connsiteX17" fmla="*/ 554580 w 1518129"/>
              <a:gd name="connsiteY17" fmla="*/ 1197645 h 2061944"/>
              <a:gd name="connsiteX18" fmla="*/ 419736 w 1518129"/>
              <a:gd name="connsiteY18" fmla="*/ 1153389 h 2061944"/>
              <a:gd name="connsiteX19" fmla="*/ 0 w 1518129"/>
              <a:gd name="connsiteY19" fmla="*/ 891306 h 2061944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58325"/>
              <a:gd name="connsiteX1" fmla="*/ 227051 w 1518129"/>
              <a:gd name="connsiteY1" fmla="*/ 1320850 h 2058325"/>
              <a:gd name="connsiteX2" fmla="*/ 462841 w 1518129"/>
              <a:gd name="connsiteY2" fmla="*/ 1655174 h 2058325"/>
              <a:gd name="connsiteX3" fmla="*/ 661537 w 1518129"/>
              <a:gd name="connsiteY3" fmla="*/ 2053119 h 2058325"/>
              <a:gd name="connsiteX4" fmla="*/ 1358105 w 1518129"/>
              <a:gd name="connsiteY4" fmla="*/ 2058325 h 2058325"/>
              <a:gd name="connsiteX5" fmla="*/ 1516859 w 1518129"/>
              <a:gd name="connsiteY5" fmla="*/ 1069958 h 2058325"/>
              <a:gd name="connsiteX6" fmla="*/ 1464891 w 1518129"/>
              <a:gd name="connsiteY6" fmla="*/ 644162 h 2058325"/>
              <a:gd name="connsiteX7" fmla="*/ 1272486 w 1518129"/>
              <a:gd name="connsiteY7" fmla="*/ 612493 h 2058325"/>
              <a:gd name="connsiteX8" fmla="*/ 1264720 w 1518129"/>
              <a:gd name="connsiteY8" fmla="*/ 911472 h 2058325"/>
              <a:gd name="connsiteX9" fmla="*/ 1252622 w 1518129"/>
              <a:gd name="connsiteY9" fmla="*/ 600743 h 2058325"/>
              <a:gd name="connsiteX10" fmla="*/ 1022817 w 1518129"/>
              <a:gd name="connsiteY10" fmla="*/ 558366 h 2058325"/>
              <a:gd name="connsiteX11" fmla="*/ 1053082 w 1518129"/>
              <a:gd name="connsiteY11" fmla="*/ 887580 h 2058325"/>
              <a:gd name="connsiteX12" fmla="*/ 1001757 w 1518129"/>
              <a:gd name="connsiteY12" fmla="*/ 557324 h 2058325"/>
              <a:gd name="connsiteX13" fmla="*/ 806783 w 1518129"/>
              <a:gd name="connsiteY13" fmla="*/ 513030 h 2058325"/>
              <a:gd name="connsiteX14" fmla="*/ 810613 w 1518129"/>
              <a:gd name="connsiteY14" fmla="*/ 901237 h 2058325"/>
              <a:gd name="connsiteX15" fmla="*/ 778941 w 1518129"/>
              <a:gd name="connsiteY15" fmla="*/ 121917 h 2058325"/>
              <a:gd name="connsiteX16" fmla="*/ 582042 w 1518129"/>
              <a:gd name="connsiteY16" fmla="*/ 161731 h 2058325"/>
              <a:gd name="connsiteX17" fmla="*/ 554580 w 1518129"/>
              <a:gd name="connsiteY17" fmla="*/ 1197645 h 2058325"/>
              <a:gd name="connsiteX18" fmla="*/ 419736 w 1518129"/>
              <a:gd name="connsiteY18" fmla="*/ 1153389 h 2058325"/>
              <a:gd name="connsiteX19" fmla="*/ 0 w 1518129"/>
              <a:gd name="connsiteY19" fmla="*/ 891306 h 2058325"/>
              <a:gd name="connsiteX0" fmla="*/ 0 w 1518129"/>
              <a:gd name="connsiteY0" fmla="*/ 891306 h 2058325"/>
              <a:gd name="connsiteX1" fmla="*/ 227051 w 1518129"/>
              <a:gd name="connsiteY1" fmla="*/ 1320850 h 2058325"/>
              <a:gd name="connsiteX2" fmla="*/ 462841 w 1518129"/>
              <a:gd name="connsiteY2" fmla="*/ 1707258 h 2058325"/>
              <a:gd name="connsiteX3" fmla="*/ 661537 w 1518129"/>
              <a:gd name="connsiteY3" fmla="*/ 2053119 h 2058325"/>
              <a:gd name="connsiteX4" fmla="*/ 1358105 w 1518129"/>
              <a:gd name="connsiteY4" fmla="*/ 2058325 h 2058325"/>
              <a:gd name="connsiteX5" fmla="*/ 1516859 w 1518129"/>
              <a:gd name="connsiteY5" fmla="*/ 1069958 h 2058325"/>
              <a:gd name="connsiteX6" fmla="*/ 1464891 w 1518129"/>
              <a:gd name="connsiteY6" fmla="*/ 644162 h 2058325"/>
              <a:gd name="connsiteX7" fmla="*/ 1272486 w 1518129"/>
              <a:gd name="connsiteY7" fmla="*/ 612493 h 2058325"/>
              <a:gd name="connsiteX8" fmla="*/ 1264720 w 1518129"/>
              <a:gd name="connsiteY8" fmla="*/ 911472 h 2058325"/>
              <a:gd name="connsiteX9" fmla="*/ 1252622 w 1518129"/>
              <a:gd name="connsiteY9" fmla="*/ 600743 h 2058325"/>
              <a:gd name="connsiteX10" fmla="*/ 1022817 w 1518129"/>
              <a:gd name="connsiteY10" fmla="*/ 558366 h 2058325"/>
              <a:gd name="connsiteX11" fmla="*/ 1053082 w 1518129"/>
              <a:gd name="connsiteY11" fmla="*/ 887580 h 2058325"/>
              <a:gd name="connsiteX12" fmla="*/ 1001757 w 1518129"/>
              <a:gd name="connsiteY12" fmla="*/ 557324 h 2058325"/>
              <a:gd name="connsiteX13" fmla="*/ 806783 w 1518129"/>
              <a:gd name="connsiteY13" fmla="*/ 513030 h 2058325"/>
              <a:gd name="connsiteX14" fmla="*/ 810613 w 1518129"/>
              <a:gd name="connsiteY14" fmla="*/ 901237 h 2058325"/>
              <a:gd name="connsiteX15" fmla="*/ 778941 w 1518129"/>
              <a:gd name="connsiteY15" fmla="*/ 121917 h 2058325"/>
              <a:gd name="connsiteX16" fmla="*/ 582042 w 1518129"/>
              <a:gd name="connsiteY16" fmla="*/ 161731 h 2058325"/>
              <a:gd name="connsiteX17" fmla="*/ 554580 w 1518129"/>
              <a:gd name="connsiteY17" fmla="*/ 1197645 h 2058325"/>
              <a:gd name="connsiteX18" fmla="*/ 419736 w 1518129"/>
              <a:gd name="connsiteY18" fmla="*/ 1153389 h 2058325"/>
              <a:gd name="connsiteX19" fmla="*/ 0 w 1518129"/>
              <a:gd name="connsiteY19" fmla="*/ 891306 h 20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18129" h="2058325">
                <a:moveTo>
                  <a:pt x="0" y="891306"/>
                </a:moveTo>
                <a:cubicBezTo>
                  <a:pt x="124742" y="1042097"/>
                  <a:pt x="180313" y="1188925"/>
                  <a:pt x="227051" y="1320850"/>
                </a:cubicBezTo>
                <a:cubicBezTo>
                  <a:pt x="283134" y="1440332"/>
                  <a:pt x="360533" y="1558830"/>
                  <a:pt x="462841" y="1707258"/>
                </a:cubicBezTo>
                <a:cubicBezTo>
                  <a:pt x="565096" y="1853074"/>
                  <a:pt x="560763" y="1906764"/>
                  <a:pt x="661537" y="2053119"/>
                </a:cubicBezTo>
                <a:cubicBezTo>
                  <a:pt x="864977" y="2059061"/>
                  <a:pt x="1062335" y="2054157"/>
                  <a:pt x="1358105" y="2058325"/>
                </a:cubicBezTo>
                <a:cubicBezTo>
                  <a:pt x="1487137" y="1727973"/>
                  <a:pt x="1516858" y="1179685"/>
                  <a:pt x="1516859" y="1069958"/>
                </a:cubicBezTo>
                <a:cubicBezTo>
                  <a:pt x="1522576" y="857179"/>
                  <a:pt x="1509640" y="720406"/>
                  <a:pt x="1464891" y="644162"/>
                </a:cubicBezTo>
                <a:cubicBezTo>
                  <a:pt x="1396021" y="572742"/>
                  <a:pt x="1370976" y="579197"/>
                  <a:pt x="1272486" y="612493"/>
                </a:cubicBezTo>
                <a:cubicBezTo>
                  <a:pt x="1306205" y="707004"/>
                  <a:pt x="1275123" y="829781"/>
                  <a:pt x="1264720" y="911472"/>
                </a:cubicBezTo>
                <a:cubicBezTo>
                  <a:pt x="1250153" y="907906"/>
                  <a:pt x="1292939" y="659594"/>
                  <a:pt x="1252622" y="600743"/>
                </a:cubicBezTo>
                <a:cubicBezTo>
                  <a:pt x="1202656" y="541892"/>
                  <a:pt x="1107533" y="508148"/>
                  <a:pt x="1022817" y="558366"/>
                </a:cubicBezTo>
                <a:cubicBezTo>
                  <a:pt x="1086811" y="668103"/>
                  <a:pt x="1058849" y="793697"/>
                  <a:pt x="1053082" y="887580"/>
                </a:cubicBezTo>
                <a:cubicBezTo>
                  <a:pt x="1041532" y="883386"/>
                  <a:pt x="1071753" y="653519"/>
                  <a:pt x="1001757" y="557324"/>
                </a:cubicBezTo>
                <a:cubicBezTo>
                  <a:pt x="946234" y="504548"/>
                  <a:pt x="915026" y="504758"/>
                  <a:pt x="806783" y="513030"/>
                </a:cubicBezTo>
                <a:cubicBezTo>
                  <a:pt x="816055" y="653003"/>
                  <a:pt x="822837" y="732256"/>
                  <a:pt x="810613" y="901237"/>
                </a:cubicBezTo>
                <a:cubicBezTo>
                  <a:pt x="782414" y="451352"/>
                  <a:pt x="784675" y="276900"/>
                  <a:pt x="778941" y="121917"/>
                </a:cubicBezTo>
                <a:cubicBezTo>
                  <a:pt x="774616" y="-32693"/>
                  <a:pt x="569584" y="-61779"/>
                  <a:pt x="582042" y="161731"/>
                </a:cubicBezTo>
                <a:cubicBezTo>
                  <a:pt x="570378" y="380417"/>
                  <a:pt x="623442" y="1132875"/>
                  <a:pt x="554580" y="1197645"/>
                </a:cubicBezTo>
                <a:cubicBezTo>
                  <a:pt x="495024" y="1230412"/>
                  <a:pt x="496393" y="1222363"/>
                  <a:pt x="419736" y="1153389"/>
                </a:cubicBezTo>
                <a:cubicBezTo>
                  <a:pt x="331744" y="1046414"/>
                  <a:pt x="197603" y="767201"/>
                  <a:pt x="0" y="8913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Rounded Rectangle 12">
            <a:extLst>
              <a:ext uri="{FF2B5EF4-FFF2-40B4-BE49-F238E27FC236}">
                <a16:creationId xmlns:a16="http://schemas.microsoft.com/office/drawing/2014/main" id="{CC8E4C2F-A0B0-49CD-B216-B920D1E0C1F6}"/>
              </a:ext>
            </a:extLst>
          </p:cNvPr>
          <p:cNvSpPr>
            <a:spLocks noChangeAspect="1"/>
          </p:cNvSpPr>
          <p:nvPr/>
        </p:nvSpPr>
        <p:spPr>
          <a:xfrm>
            <a:off x="4257525" y="4497046"/>
            <a:ext cx="353173" cy="420869"/>
          </a:xfrm>
          <a:custGeom>
            <a:avLst/>
            <a:gdLst/>
            <a:ahLst/>
            <a:cxnLst/>
            <a:rect l="l" t="t" r="r" b="b"/>
            <a:pathLst>
              <a:path w="3312367" h="3947283">
                <a:moveTo>
                  <a:pt x="2537615" y="3705909"/>
                </a:moveTo>
                <a:cubicBezTo>
                  <a:pt x="2512344" y="3705909"/>
                  <a:pt x="2491857" y="3726396"/>
                  <a:pt x="2491857" y="3751667"/>
                </a:cubicBezTo>
                <a:cubicBezTo>
                  <a:pt x="2491857" y="3776938"/>
                  <a:pt x="2512344" y="3797425"/>
                  <a:pt x="2537615" y="3797425"/>
                </a:cubicBezTo>
                <a:lnTo>
                  <a:pt x="2762175" y="3797425"/>
                </a:lnTo>
                <a:cubicBezTo>
                  <a:pt x="2787446" y="3797425"/>
                  <a:pt x="2807933" y="3776938"/>
                  <a:pt x="2807933" y="3751667"/>
                </a:cubicBezTo>
                <a:cubicBezTo>
                  <a:pt x="2807933" y="3726396"/>
                  <a:pt x="2787446" y="3705909"/>
                  <a:pt x="2762175" y="3705909"/>
                </a:cubicBezTo>
                <a:close/>
                <a:moveTo>
                  <a:pt x="1141114" y="3408594"/>
                </a:moveTo>
                <a:cubicBezTo>
                  <a:pt x="1097903" y="3408594"/>
                  <a:pt x="1062874" y="3443623"/>
                  <a:pt x="1062874" y="3486834"/>
                </a:cubicBezTo>
                <a:cubicBezTo>
                  <a:pt x="1062874" y="3530045"/>
                  <a:pt x="1097903" y="3565073"/>
                  <a:pt x="1141114" y="3565073"/>
                </a:cubicBezTo>
                <a:lnTo>
                  <a:pt x="1525078" y="3565074"/>
                </a:lnTo>
                <a:cubicBezTo>
                  <a:pt x="1568289" y="3565074"/>
                  <a:pt x="1603318" y="3530045"/>
                  <a:pt x="1603318" y="3486834"/>
                </a:cubicBezTo>
                <a:lnTo>
                  <a:pt x="1603319" y="3486834"/>
                </a:lnTo>
                <a:cubicBezTo>
                  <a:pt x="1603319" y="3443623"/>
                  <a:pt x="1568290" y="3408594"/>
                  <a:pt x="1525079" y="3408594"/>
                </a:cubicBezTo>
                <a:close/>
                <a:moveTo>
                  <a:pt x="2129393" y="1705414"/>
                </a:moveTo>
                <a:lnTo>
                  <a:pt x="2129393" y="3580170"/>
                </a:lnTo>
                <a:lnTo>
                  <a:pt x="3126216" y="3580170"/>
                </a:lnTo>
                <a:lnTo>
                  <a:pt x="3126216" y="1705414"/>
                </a:lnTo>
                <a:close/>
                <a:moveTo>
                  <a:pt x="2481193" y="1533789"/>
                </a:moveTo>
                <a:cubicBezTo>
                  <a:pt x="2462682" y="1533789"/>
                  <a:pt x="2447676" y="1548795"/>
                  <a:pt x="2447676" y="1567306"/>
                </a:cubicBezTo>
                <a:lnTo>
                  <a:pt x="2447676" y="1572258"/>
                </a:lnTo>
                <a:cubicBezTo>
                  <a:pt x="2447676" y="1590769"/>
                  <a:pt x="2462682" y="1605775"/>
                  <a:pt x="2481193" y="1605775"/>
                </a:cubicBezTo>
                <a:lnTo>
                  <a:pt x="2774415" y="1605775"/>
                </a:lnTo>
                <a:cubicBezTo>
                  <a:pt x="2792926" y="1605775"/>
                  <a:pt x="2807932" y="1590769"/>
                  <a:pt x="2807932" y="1572258"/>
                </a:cubicBezTo>
                <a:lnTo>
                  <a:pt x="2807932" y="1567306"/>
                </a:lnTo>
                <a:cubicBezTo>
                  <a:pt x="2807932" y="1548795"/>
                  <a:pt x="2792926" y="1533789"/>
                  <a:pt x="2774415" y="1533789"/>
                </a:cubicBezTo>
                <a:close/>
                <a:moveTo>
                  <a:pt x="2113478" y="1418392"/>
                </a:moveTo>
                <a:lnTo>
                  <a:pt x="3142130" y="1418392"/>
                </a:lnTo>
                <a:cubicBezTo>
                  <a:pt x="3236149" y="1418392"/>
                  <a:pt x="3312367" y="1494610"/>
                  <a:pt x="3312367" y="1588629"/>
                </a:cubicBezTo>
                <a:lnTo>
                  <a:pt x="3312367" y="3777046"/>
                </a:lnTo>
                <a:cubicBezTo>
                  <a:pt x="3312367" y="3871065"/>
                  <a:pt x="3236149" y="3947283"/>
                  <a:pt x="3142130" y="3947283"/>
                </a:cubicBezTo>
                <a:lnTo>
                  <a:pt x="2113478" y="3947283"/>
                </a:lnTo>
                <a:cubicBezTo>
                  <a:pt x="2019459" y="3947283"/>
                  <a:pt x="1943241" y="3871065"/>
                  <a:pt x="1943241" y="3777046"/>
                </a:cubicBezTo>
                <a:lnTo>
                  <a:pt x="1943241" y="1588629"/>
                </a:lnTo>
                <a:cubicBezTo>
                  <a:pt x="1943241" y="1494610"/>
                  <a:pt x="2019459" y="1418392"/>
                  <a:pt x="2113478" y="1418392"/>
                </a:cubicBezTo>
                <a:close/>
                <a:moveTo>
                  <a:pt x="1006317" y="157391"/>
                </a:moveTo>
                <a:cubicBezTo>
                  <a:pt x="987806" y="157391"/>
                  <a:pt x="972800" y="172397"/>
                  <a:pt x="972800" y="190908"/>
                </a:cubicBezTo>
                <a:lnTo>
                  <a:pt x="972800" y="195860"/>
                </a:lnTo>
                <a:cubicBezTo>
                  <a:pt x="972800" y="214371"/>
                  <a:pt x="987806" y="229377"/>
                  <a:pt x="1006317" y="229377"/>
                </a:cubicBezTo>
                <a:lnTo>
                  <a:pt x="1659876" y="229377"/>
                </a:lnTo>
                <a:cubicBezTo>
                  <a:pt x="1678387" y="229377"/>
                  <a:pt x="1693393" y="214371"/>
                  <a:pt x="1693393" y="195860"/>
                </a:cubicBezTo>
                <a:lnTo>
                  <a:pt x="1693393" y="190908"/>
                </a:lnTo>
                <a:cubicBezTo>
                  <a:pt x="1693393" y="172397"/>
                  <a:pt x="1678387" y="157391"/>
                  <a:pt x="1659876" y="157391"/>
                </a:cubicBezTo>
                <a:close/>
                <a:moveTo>
                  <a:pt x="264780" y="0"/>
                </a:moveTo>
                <a:lnTo>
                  <a:pt x="2401413" y="0"/>
                </a:lnTo>
                <a:cubicBezTo>
                  <a:pt x="2547647" y="0"/>
                  <a:pt x="2666193" y="118546"/>
                  <a:pt x="2666193" y="264780"/>
                </a:cubicBezTo>
                <a:lnTo>
                  <a:pt x="2666193" y="1345374"/>
                </a:lnTo>
                <a:lnTo>
                  <a:pt x="2369517" y="1345374"/>
                </a:lnTo>
                <a:lnTo>
                  <a:pt x="2369517" y="366783"/>
                </a:lnTo>
                <a:lnTo>
                  <a:pt x="296676" y="366783"/>
                </a:lnTo>
                <a:lnTo>
                  <a:pt x="296676" y="3219873"/>
                </a:lnTo>
                <a:lnTo>
                  <a:pt x="1867527" y="3219873"/>
                </a:lnTo>
                <a:lnTo>
                  <a:pt x="1867527" y="3778374"/>
                </a:lnTo>
                <a:lnTo>
                  <a:pt x="264780" y="3778374"/>
                </a:lnTo>
                <a:cubicBezTo>
                  <a:pt x="118546" y="3778374"/>
                  <a:pt x="0" y="3659828"/>
                  <a:pt x="0" y="3513594"/>
                </a:cubicBezTo>
                <a:lnTo>
                  <a:pt x="0" y="264780"/>
                </a:lnTo>
                <a:cubicBezTo>
                  <a:pt x="0" y="118546"/>
                  <a:pt x="118546" y="0"/>
                  <a:pt x="2647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ounded Rectangle 8">
            <a:extLst>
              <a:ext uri="{FF2B5EF4-FFF2-40B4-BE49-F238E27FC236}">
                <a16:creationId xmlns:a16="http://schemas.microsoft.com/office/drawing/2014/main" id="{211EAA99-14F8-4515-8797-6176359AC84A}"/>
              </a:ext>
            </a:extLst>
          </p:cNvPr>
          <p:cNvSpPr>
            <a:spLocks noChangeAspect="1"/>
          </p:cNvSpPr>
          <p:nvPr/>
        </p:nvSpPr>
        <p:spPr>
          <a:xfrm>
            <a:off x="5864571" y="2730724"/>
            <a:ext cx="520370" cy="335989"/>
          </a:xfrm>
          <a:custGeom>
            <a:avLst/>
            <a:gdLst/>
            <a:ahLst/>
            <a:cxnLst/>
            <a:rect l="l" t="t" r="r" b="b"/>
            <a:pathLst>
              <a:path w="3903331" h="2520264">
                <a:moveTo>
                  <a:pt x="979557" y="2088232"/>
                </a:moveTo>
                <a:lnTo>
                  <a:pt x="1699637" y="2088232"/>
                </a:lnTo>
                <a:lnTo>
                  <a:pt x="1699637" y="2376264"/>
                </a:lnTo>
                <a:lnTo>
                  <a:pt x="2183836" y="2376264"/>
                </a:lnTo>
                <a:cubicBezTo>
                  <a:pt x="2223601" y="2376264"/>
                  <a:pt x="2255836" y="2408499"/>
                  <a:pt x="2255836" y="2448264"/>
                </a:cubicBezTo>
                <a:lnTo>
                  <a:pt x="2255836" y="2520264"/>
                </a:lnTo>
                <a:lnTo>
                  <a:pt x="423358" y="2520264"/>
                </a:lnTo>
                <a:lnTo>
                  <a:pt x="423358" y="2448264"/>
                </a:lnTo>
                <a:cubicBezTo>
                  <a:pt x="423358" y="2408499"/>
                  <a:pt x="455593" y="2376264"/>
                  <a:pt x="495358" y="2376264"/>
                </a:cubicBezTo>
                <a:lnTo>
                  <a:pt x="979557" y="2376264"/>
                </a:lnTo>
                <a:close/>
                <a:moveTo>
                  <a:pt x="3399275" y="1789990"/>
                </a:moveTo>
                <a:cubicBezTo>
                  <a:pt x="3458928" y="1789990"/>
                  <a:pt x="3507287" y="1838349"/>
                  <a:pt x="3507287" y="1898002"/>
                </a:cubicBezTo>
                <a:cubicBezTo>
                  <a:pt x="3507287" y="1957655"/>
                  <a:pt x="3458928" y="2006014"/>
                  <a:pt x="3399275" y="2006014"/>
                </a:cubicBezTo>
                <a:cubicBezTo>
                  <a:pt x="3339622" y="2006014"/>
                  <a:pt x="3291263" y="1957655"/>
                  <a:pt x="3291263" y="1898002"/>
                </a:cubicBezTo>
                <a:cubicBezTo>
                  <a:pt x="3291263" y="1838349"/>
                  <a:pt x="3339622" y="1789990"/>
                  <a:pt x="3399275" y="1789990"/>
                </a:cubicBezTo>
                <a:close/>
                <a:moveTo>
                  <a:pt x="1339597" y="1746047"/>
                </a:moveTo>
                <a:cubicBezTo>
                  <a:pt x="1279944" y="1746047"/>
                  <a:pt x="1231585" y="1794406"/>
                  <a:pt x="1231585" y="1854059"/>
                </a:cubicBezTo>
                <a:cubicBezTo>
                  <a:pt x="1231585" y="1913712"/>
                  <a:pt x="1279944" y="1962071"/>
                  <a:pt x="1339597" y="1962071"/>
                </a:cubicBezTo>
                <a:cubicBezTo>
                  <a:pt x="1399250" y="1962071"/>
                  <a:pt x="1447609" y="1913712"/>
                  <a:pt x="1447609" y="1854059"/>
                </a:cubicBezTo>
                <a:cubicBezTo>
                  <a:pt x="1447609" y="1794406"/>
                  <a:pt x="1399250" y="1746047"/>
                  <a:pt x="1339597" y="1746047"/>
                </a:cubicBezTo>
                <a:close/>
                <a:moveTo>
                  <a:pt x="3399275" y="1692573"/>
                </a:moveTo>
                <a:cubicBezTo>
                  <a:pt x="3285820" y="1692573"/>
                  <a:pt x="3193846" y="1784547"/>
                  <a:pt x="3193846" y="1898002"/>
                </a:cubicBezTo>
                <a:cubicBezTo>
                  <a:pt x="3193846" y="2011457"/>
                  <a:pt x="3285820" y="2103431"/>
                  <a:pt x="3399275" y="2103431"/>
                </a:cubicBezTo>
                <a:cubicBezTo>
                  <a:pt x="3512730" y="2103431"/>
                  <a:pt x="3604704" y="2011457"/>
                  <a:pt x="3604704" y="1898002"/>
                </a:cubicBezTo>
                <a:cubicBezTo>
                  <a:pt x="3604704" y="1784547"/>
                  <a:pt x="3512730" y="1692573"/>
                  <a:pt x="3399275" y="1692573"/>
                </a:cubicBezTo>
                <a:close/>
                <a:moveTo>
                  <a:pt x="3118980" y="1080112"/>
                </a:moveTo>
                <a:cubicBezTo>
                  <a:pt x="3074938" y="1080112"/>
                  <a:pt x="3039235" y="1115815"/>
                  <a:pt x="3039235" y="1159857"/>
                </a:cubicBezTo>
                <a:lnTo>
                  <a:pt x="3039235" y="1180387"/>
                </a:lnTo>
                <a:cubicBezTo>
                  <a:pt x="3039235" y="1224429"/>
                  <a:pt x="3074938" y="1260132"/>
                  <a:pt x="3118980" y="1260132"/>
                </a:cubicBezTo>
                <a:lnTo>
                  <a:pt x="3679570" y="1260132"/>
                </a:lnTo>
                <a:cubicBezTo>
                  <a:pt x="3723612" y="1260132"/>
                  <a:pt x="3759315" y="1224429"/>
                  <a:pt x="3759315" y="1180387"/>
                </a:cubicBezTo>
                <a:lnTo>
                  <a:pt x="3759315" y="1159857"/>
                </a:lnTo>
                <a:cubicBezTo>
                  <a:pt x="3759315" y="1115815"/>
                  <a:pt x="3723612" y="1080112"/>
                  <a:pt x="3679570" y="1080112"/>
                </a:cubicBezTo>
                <a:close/>
                <a:moveTo>
                  <a:pt x="3118980" y="782689"/>
                </a:moveTo>
                <a:cubicBezTo>
                  <a:pt x="3074938" y="782689"/>
                  <a:pt x="3039235" y="818392"/>
                  <a:pt x="3039235" y="862434"/>
                </a:cubicBezTo>
                <a:lnTo>
                  <a:pt x="3039235" y="882964"/>
                </a:lnTo>
                <a:cubicBezTo>
                  <a:pt x="3039235" y="927006"/>
                  <a:pt x="3074938" y="962709"/>
                  <a:pt x="3118980" y="962709"/>
                </a:cubicBezTo>
                <a:lnTo>
                  <a:pt x="3679570" y="962709"/>
                </a:lnTo>
                <a:cubicBezTo>
                  <a:pt x="3723612" y="962709"/>
                  <a:pt x="3759315" y="927006"/>
                  <a:pt x="3759315" y="882964"/>
                </a:cubicBezTo>
                <a:lnTo>
                  <a:pt x="3759315" y="862434"/>
                </a:lnTo>
                <a:cubicBezTo>
                  <a:pt x="3759315" y="818392"/>
                  <a:pt x="3723612" y="782689"/>
                  <a:pt x="3679570" y="782689"/>
                </a:cubicBezTo>
                <a:close/>
                <a:moveTo>
                  <a:pt x="3118980" y="485267"/>
                </a:moveTo>
                <a:cubicBezTo>
                  <a:pt x="3074938" y="485267"/>
                  <a:pt x="3039235" y="520970"/>
                  <a:pt x="3039235" y="565012"/>
                </a:cubicBezTo>
                <a:lnTo>
                  <a:pt x="3039235" y="585542"/>
                </a:lnTo>
                <a:cubicBezTo>
                  <a:pt x="3039235" y="629584"/>
                  <a:pt x="3074938" y="665287"/>
                  <a:pt x="3118980" y="665287"/>
                </a:cubicBezTo>
                <a:lnTo>
                  <a:pt x="3679570" y="665287"/>
                </a:lnTo>
                <a:cubicBezTo>
                  <a:pt x="3723612" y="665287"/>
                  <a:pt x="3759315" y="629584"/>
                  <a:pt x="3759315" y="585542"/>
                </a:cubicBezTo>
                <a:lnTo>
                  <a:pt x="3759315" y="565012"/>
                </a:lnTo>
                <a:cubicBezTo>
                  <a:pt x="3759315" y="520970"/>
                  <a:pt x="3723612" y="485267"/>
                  <a:pt x="3679570" y="485267"/>
                </a:cubicBezTo>
                <a:close/>
                <a:moveTo>
                  <a:pt x="3118980" y="187845"/>
                </a:moveTo>
                <a:cubicBezTo>
                  <a:pt x="3074938" y="187845"/>
                  <a:pt x="3039235" y="223548"/>
                  <a:pt x="3039235" y="267590"/>
                </a:cubicBezTo>
                <a:lnTo>
                  <a:pt x="3039235" y="288120"/>
                </a:lnTo>
                <a:cubicBezTo>
                  <a:pt x="3039235" y="332162"/>
                  <a:pt x="3074938" y="367865"/>
                  <a:pt x="3118980" y="367865"/>
                </a:cubicBezTo>
                <a:lnTo>
                  <a:pt x="3679570" y="367865"/>
                </a:lnTo>
                <a:cubicBezTo>
                  <a:pt x="3723612" y="367865"/>
                  <a:pt x="3759315" y="332162"/>
                  <a:pt x="3759315" y="288120"/>
                </a:cubicBezTo>
                <a:lnTo>
                  <a:pt x="3759315" y="267590"/>
                </a:lnTo>
                <a:cubicBezTo>
                  <a:pt x="3759315" y="223548"/>
                  <a:pt x="3723612" y="187845"/>
                  <a:pt x="3679570" y="187845"/>
                </a:cubicBezTo>
                <a:close/>
                <a:moveTo>
                  <a:pt x="331244" y="170684"/>
                </a:moveTo>
                <a:cubicBezTo>
                  <a:pt x="243611" y="170684"/>
                  <a:pt x="172570" y="241725"/>
                  <a:pt x="172570" y="329358"/>
                </a:cubicBezTo>
                <a:lnTo>
                  <a:pt x="172570" y="1516738"/>
                </a:lnTo>
                <a:cubicBezTo>
                  <a:pt x="172570" y="1604371"/>
                  <a:pt x="243611" y="1675412"/>
                  <a:pt x="331244" y="1675412"/>
                </a:cubicBezTo>
                <a:lnTo>
                  <a:pt x="2347950" y="1675412"/>
                </a:lnTo>
                <a:cubicBezTo>
                  <a:pt x="2435583" y="1675412"/>
                  <a:pt x="2506624" y="1604371"/>
                  <a:pt x="2506624" y="1516738"/>
                </a:cubicBezTo>
                <a:lnTo>
                  <a:pt x="2506624" y="329358"/>
                </a:lnTo>
                <a:cubicBezTo>
                  <a:pt x="2506624" y="241725"/>
                  <a:pt x="2435583" y="170684"/>
                  <a:pt x="2347950" y="170684"/>
                </a:cubicBezTo>
                <a:close/>
                <a:moveTo>
                  <a:pt x="3020709" y="0"/>
                </a:moveTo>
                <a:lnTo>
                  <a:pt x="3777841" y="0"/>
                </a:lnTo>
                <a:cubicBezTo>
                  <a:pt x="3847147" y="0"/>
                  <a:pt x="3903331" y="56184"/>
                  <a:pt x="3903331" y="125490"/>
                </a:cubicBezTo>
                <a:lnTo>
                  <a:pt x="3903331" y="2394774"/>
                </a:lnTo>
                <a:cubicBezTo>
                  <a:pt x="3903331" y="2464080"/>
                  <a:pt x="3847147" y="2520264"/>
                  <a:pt x="3777841" y="2520264"/>
                </a:cubicBezTo>
                <a:lnTo>
                  <a:pt x="3020709" y="2520264"/>
                </a:lnTo>
                <a:cubicBezTo>
                  <a:pt x="2951403" y="2520264"/>
                  <a:pt x="2895219" y="2464080"/>
                  <a:pt x="2895219" y="2394774"/>
                </a:cubicBezTo>
                <a:lnTo>
                  <a:pt x="2895219" y="125490"/>
                </a:lnTo>
                <a:cubicBezTo>
                  <a:pt x="2895219" y="56184"/>
                  <a:pt x="2951403" y="0"/>
                  <a:pt x="3020709" y="0"/>
                </a:cubicBezTo>
                <a:close/>
                <a:moveTo>
                  <a:pt x="243661" y="0"/>
                </a:moveTo>
                <a:lnTo>
                  <a:pt x="2435534" y="0"/>
                </a:lnTo>
                <a:cubicBezTo>
                  <a:pt x="2570104" y="0"/>
                  <a:pt x="2679195" y="109091"/>
                  <a:pt x="2679195" y="243661"/>
                </a:cubicBezTo>
                <a:lnTo>
                  <a:pt x="2679195" y="1772563"/>
                </a:lnTo>
                <a:cubicBezTo>
                  <a:pt x="2679195" y="1907133"/>
                  <a:pt x="2570104" y="2016224"/>
                  <a:pt x="2435534" y="2016224"/>
                </a:cubicBezTo>
                <a:lnTo>
                  <a:pt x="243661" y="2016224"/>
                </a:lnTo>
                <a:cubicBezTo>
                  <a:pt x="109091" y="2016224"/>
                  <a:pt x="0" y="1907133"/>
                  <a:pt x="0" y="1772563"/>
                </a:cubicBezTo>
                <a:lnTo>
                  <a:pt x="0" y="243661"/>
                </a:lnTo>
                <a:cubicBezTo>
                  <a:pt x="0" y="109091"/>
                  <a:pt x="109091" y="0"/>
                  <a:pt x="2436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Rounded Rectangle 1">
            <a:extLst>
              <a:ext uri="{FF2B5EF4-FFF2-40B4-BE49-F238E27FC236}">
                <a16:creationId xmlns:a16="http://schemas.microsoft.com/office/drawing/2014/main" id="{D0FE886D-BAE4-4E63-AB26-BB8F375A51E0}"/>
              </a:ext>
            </a:extLst>
          </p:cNvPr>
          <p:cNvSpPr>
            <a:spLocks/>
          </p:cNvSpPr>
          <p:nvPr/>
        </p:nvSpPr>
        <p:spPr>
          <a:xfrm>
            <a:off x="4736206" y="3332872"/>
            <a:ext cx="379221" cy="379221"/>
          </a:xfrm>
          <a:custGeom>
            <a:avLst/>
            <a:gdLst/>
            <a:ahLst/>
            <a:cxnLst/>
            <a:rect l="l" t="t" r="r" b="b"/>
            <a:pathLst>
              <a:path w="3888432" h="3902714">
                <a:moveTo>
                  <a:pt x="1113894" y="3227140"/>
                </a:moveTo>
                <a:lnTo>
                  <a:pt x="2774538" y="3227140"/>
                </a:lnTo>
                <a:cubicBezTo>
                  <a:pt x="2813020" y="3227140"/>
                  <a:pt x="2844216" y="3258336"/>
                  <a:pt x="2844216" y="3296818"/>
                </a:cubicBezTo>
                <a:lnTo>
                  <a:pt x="2844216" y="3337462"/>
                </a:lnTo>
                <a:cubicBezTo>
                  <a:pt x="2844216" y="3375944"/>
                  <a:pt x="2813020" y="3407140"/>
                  <a:pt x="2774538" y="3407140"/>
                </a:cubicBezTo>
                <a:lnTo>
                  <a:pt x="1113894" y="3407140"/>
                </a:lnTo>
                <a:cubicBezTo>
                  <a:pt x="1075412" y="3407140"/>
                  <a:pt x="1044216" y="3375944"/>
                  <a:pt x="1044216" y="3337462"/>
                </a:cubicBezTo>
                <a:lnTo>
                  <a:pt x="1044216" y="3296818"/>
                </a:lnTo>
                <a:cubicBezTo>
                  <a:pt x="1044216" y="3258336"/>
                  <a:pt x="1075412" y="3227140"/>
                  <a:pt x="1113894" y="3227140"/>
                </a:cubicBezTo>
                <a:close/>
                <a:moveTo>
                  <a:pt x="1111898" y="2923315"/>
                </a:moveTo>
                <a:lnTo>
                  <a:pt x="2772542" y="2923315"/>
                </a:lnTo>
                <a:cubicBezTo>
                  <a:pt x="2811024" y="2923315"/>
                  <a:pt x="2842220" y="2954511"/>
                  <a:pt x="2842220" y="2992993"/>
                </a:cubicBezTo>
                <a:lnTo>
                  <a:pt x="2842220" y="3033637"/>
                </a:lnTo>
                <a:cubicBezTo>
                  <a:pt x="2842220" y="3072119"/>
                  <a:pt x="2811024" y="3103315"/>
                  <a:pt x="2772542" y="3103315"/>
                </a:cubicBezTo>
                <a:lnTo>
                  <a:pt x="1111898" y="3103315"/>
                </a:lnTo>
                <a:cubicBezTo>
                  <a:pt x="1073416" y="3103315"/>
                  <a:pt x="1042220" y="3072119"/>
                  <a:pt x="1042220" y="3033637"/>
                </a:cubicBezTo>
                <a:lnTo>
                  <a:pt x="1042220" y="2992993"/>
                </a:lnTo>
                <a:cubicBezTo>
                  <a:pt x="1042220" y="2954511"/>
                  <a:pt x="1073416" y="2923315"/>
                  <a:pt x="1111898" y="2923315"/>
                </a:cubicBezTo>
                <a:close/>
                <a:moveTo>
                  <a:pt x="495275" y="2664296"/>
                </a:moveTo>
                <a:lnTo>
                  <a:pt x="853982" y="2664296"/>
                </a:lnTo>
                <a:lnTo>
                  <a:pt x="853982" y="3560524"/>
                </a:lnTo>
                <a:lnTo>
                  <a:pt x="3006222" y="3560524"/>
                </a:lnTo>
                <a:lnTo>
                  <a:pt x="3006222" y="2664296"/>
                </a:lnTo>
                <a:lnTo>
                  <a:pt x="3364929" y="2664296"/>
                </a:lnTo>
                <a:lnTo>
                  <a:pt x="3364929" y="3902714"/>
                </a:lnTo>
                <a:lnTo>
                  <a:pt x="495275" y="3902714"/>
                </a:lnTo>
                <a:close/>
                <a:moveTo>
                  <a:pt x="1113894" y="2619490"/>
                </a:moveTo>
                <a:lnTo>
                  <a:pt x="2774538" y="2619490"/>
                </a:lnTo>
                <a:cubicBezTo>
                  <a:pt x="2813020" y="2619490"/>
                  <a:pt x="2844216" y="2650686"/>
                  <a:pt x="2844216" y="2689168"/>
                </a:cubicBezTo>
                <a:lnTo>
                  <a:pt x="2844216" y="2729812"/>
                </a:lnTo>
                <a:cubicBezTo>
                  <a:pt x="2844216" y="2768294"/>
                  <a:pt x="2813020" y="2799490"/>
                  <a:pt x="2774538" y="2799490"/>
                </a:cubicBezTo>
                <a:lnTo>
                  <a:pt x="1113894" y="2799490"/>
                </a:lnTo>
                <a:cubicBezTo>
                  <a:pt x="1075412" y="2799490"/>
                  <a:pt x="1044216" y="2768294"/>
                  <a:pt x="1044216" y="2729812"/>
                </a:cubicBezTo>
                <a:lnTo>
                  <a:pt x="1044216" y="2689168"/>
                </a:lnTo>
                <a:cubicBezTo>
                  <a:pt x="1044216" y="2650686"/>
                  <a:pt x="1075412" y="2619490"/>
                  <a:pt x="1113894" y="2619490"/>
                </a:cubicBezTo>
                <a:close/>
                <a:moveTo>
                  <a:pt x="3183220" y="1512740"/>
                </a:moveTo>
                <a:cubicBezTo>
                  <a:pt x="3130821" y="1512740"/>
                  <a:pt x="3088344" y="1555217"/>
                  <a:pt x="3088344" y="1607616"/>
                </a:cubicBezTo>
                <a:lnTo>
                  <a:pt x="3088344" y="1777903"/>
                </a:lnTo>
                <a:cubicBezTo>
                  <a:pt x="3088344" y="1830302"/>
                  <a:pt x="3130821" y="1872779"/>
                  <a:pt x="3183220" y="1872779"/>
                </a:cubicBezTo>
                <a:lnTo>
                  <a:pt x="3334111" y="1872779"/>
                </a:lnTo>
                <a:cubicBezTo>
                  <a:pt x="3386510" y="1872779"/>
                  <a:pt x="3428987" y="1830302"/>
                  <a:pt x="3428987" y="1777903"/>
                </a:cubicBezTo>
                <a:lnTo>
                  <a:pt x="3428987" y="1607616"/>
                </a:lnTo>
                <a:cubicBezTo>
                  <a:pt x="3428987" y="1555217"/>
                  <a:pt x="3386510" y="1512740"/>
                  <a:pt x="3334111" y="1512740"/>
                </a:cubicBezTo>
                <a:close/>
                <a:moveTo>
                  <a:pt x="317370" y="1192161"/>
                </a:moveTo>
                <a:lnTo>
                  <a:pt x="3571062" y="1192161"/>
                </a:lnTo>
                <a:cubicBezTo>
                  <a:pt x="3746341" y="1192161"/>
                  <a:pt x="3888432" y="1369515"/>
                  <a:pt x="3888432" y="1588294"/>
                </a:cubicBezTo>
                <a:lnTo>
                  <a:pt x="3888432" y="3172779"/>
                </a:lnTo>
                <a:cubicBezTo>
                  <a:pt x="3888432" y="3391558"/>
                  <a:pt x="3746341" y="3568912"/>
                  <a:pt x="3571062" y="3568912"/>
                </a:cubicBezTo>
                <a:lnTo>
                  <a:pt x="3484959" y="3568912"/>
                </a:lnTo>
                <a:lnTo>
                  <a:pt x="3484959" y="2490370"/>
                </a:lnTo>
                <a:lnTo>
                  <a:pt x="388615" y="2490370"/>
                </a:lnTo>
                <a:lnTo>
                  <a:pt x="388615" y="3568912"/>
                </a:lnTo>
                <a:lnTo>
                  <a:pt x="317370" y="3568912"/>
                </a:lnTo>
                <a:cubicBezTo>
                  <a:pt x="142091" y="3568912"/>
                  <a:pt x="0" y="3391558"/>
                  <a:pt x="0" y="3172779"/>
                </a:cubicBezTo>
                <a:lnTo>
                  <a:pt x="0" y="1588294"/>
                </a:lnTo>
                <a:cubicBezTo>
                  <a:pt x="0" y="1369515"/>
                  <a:pt x="142091" y="1192161"/>
                  <a:pt x="317370" y="1192161"/>
                </a:cubicBezTo>
                <a:close/>
                <a:moveTo>
                  <a:pt x="3010811" y="792088"/>
                </a:moveTo>
                <a:lnTo>
                  <a:pt x="3369518" y="792088"/>
                </a:lnTo>
                <a:lnTo>
                  <a:pt x="3369518" y="1080119"/>
                </a:lnTo>
                <a:lnTo>
                  <a:pt x="3010811" y="1080119"/>
                </a:lnTo>
                <a:close/>
                <a:moveTo>
                  <a:pt x="2700857" y="0"/>
                </a:moveTo>
                <a:lnTo>
                  <a:pt x="3329483" y="698376"/>
                </a:lnTo>
                <a:lnTo>
                  <a:pt x="2700857" y="698376"/>
                </a:lnTo>
                <a:close/>
                <a:moveTo>
                  <a:pt x="499864" y="0"/>
                </a:moveTo>
                <a:lnTo>
                  <a:pt x="2592288" y="0"/>
                </a:lnTo>
                <a:lnTo>
                  <a:pt x="2592288" y="298450"/>
                </a:lnTo>
                <a:lnTo>
                  <a:pt x="858571" y="298450"/>
                </a:lnTo>
                <a:lnTo>
                  <a:pt x="858571" y="1080119"/>
                </a:lnTo>
                <a:lnTo>
                  <a:pt x="499864" y="10801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A1B079C5-4D49-46E6-BECC-5078DEF82E25}"/>
              </a:ext>
            </a:extLst>
          </p:cNvPr>
          <p:cNvSpPr>
            <a:spLocks noChangeAspect="1"/>
          </p:cNvSpPr>
          <p:nvPr/>
        </p:nvSpPr>
        <p:spPr>
          <a:xfrm>
            <a:off x="7577213" y="4409106"/>
            <a:ext cx="504622" cy="494190"/>
          </a:xfrm>
          <a:custGeom>
            <a:avLst/>
            <a:gdLst/>
            <a:ahLst/>
            <a:cxnLst/>
            <a:rect l="l" t="t" r="r" b="b"/>
            <a:pathLst>
              <a:path w="4018294" h="3935229">
                <a:moveTo>
                  <a:pt x="1686498" y="3459340"/>
                </a:moveTo>
                <a:cubicBezTo>
                  <a:pt x="1659539" y="3459340"/>
                  <a:pt x="1637685" y="3481194"/>
                  <a:pt x="1637685" y="3508153"/>
                </a:cubicBezTo>
                <a:lnTo>
                  <a:pt x="1637685" y="3703399"/>
                </a:lnTo>
                <a:cubicBezTo>
                  <a:pt x="1637685" y="3730358"/>
                  <a:pt x="1659539" y="3752212"/>
                  <a:pt x="1686498" y="3752212"/>
                </a:cubicBezTo>
                <a:lnTo>
                  <a:pt x="2782130" y="3752212"/>
                </a:lnTo>
                <a:cubicBezTo>
                  <a:pt x="2809089" y="3752212"/>
                  <a:pt x="2830943" y="3730358"/>
                  <a:pt x="2830943" y="3703399"/>
                </a:cubicBezTo>
                <a:lnTo>
                  <a:pt x="2830943" y="3508153"/>
                </a:lnTo>
                <a:cubicBezTo>
                  <a:pt x="2830943" y="3481194"/>
                  <a:pt x="2809089" y="3459340"/>
                  <a:pt x="2782130" y="3459340"/>
                </a:cubicBezTo>
                <a:close/>
                <a:moveTo>
                  <a:pt x="1249864" y="3459340"/>
                </a:moveTo>
                <a:cubicBezTo>
                  <a:pt x="1222905" y="3459340"/>
                  <a:pt x="1201051" y="3481194"/>
                  <a:pt x="1201051" y="3508153"/>
                </a:cubicBezTo>
                <a:lnTo>
                  <a:pt x="1201051" y="3703399"/>
                </a:lnTo>
                <a:cubicBezTo>
                  <a:pt x="1201051" y="3730358"/>
                  <a:pt x="1222905" y="3752212"/>
                  <a:pt x="1249864" y="3752212"/>
                </a:cubicBezTo>
                <a:lnTo>
                  <a:pt x="1445110" y="3752212"/>
                </a:lnTo>
                <a:cubicBezTo>
                  <a:pt x="1472069" y="3752212"/>
                  <a:pt x="1493923" y="3730358"/>
                  <a:pt x="1493923" y="3703399"/>
                </a:cubicBezTo>
                <a:lnTo>
                  <a:pt x="1493923" y="3508153"/>
                </a:lnTo>
                <a:cubicBezTo>
                  <a:pt x="1493923" y="3481194"/>
                  <a:pt x="1472069" y="3459340"/>
                  <a:pt x="1445110" y="3459340"/>
                </a:cubicBezTo>
                <a:close/>
                <a:moveTo>
                  <a:pt x="818798" y="3459340"/>
                </a:moveTo>
                <a:cubicBezTo>
                  <a:pt x="791839" y="3459340"/>
                  <a:pt x="769985" y="3481194"/>
                  <a:pt x="769985" y="3508153"/>
                </a:cubicBezTo>
                <a:lnTo>
                  <a:pt x="769985" y="3703399"/>
                </a:lnTo>
                <a:cubicBezTo>
                  <a:pt x="769985" y="3730358"/>
                  <a:pt x="791839" y="3752212"/>
                  <a:pt x="818798" y="3752212"/>
                </a:cubicBezTo>
                <a:lnTo>
                  <a:pt x="1014044" y="3752212"/>
                </a:lnTo>
                <a:cubicBezTo>
                  <a:pt x="1041003" y="3752212"/>
                  <a:pt x="1062857" y="3730358"/>
                  <a:pt x="1062857" y="3703399"/>
                </a:cubicBezTo>
                <a:lnTo>
                  <a:pt x="1062857" y="3508153"/>
                </a:lnTo>
                <a:cubicBezTo>
                  <a:pt x="1062857" y="3481194"/>
                  <a:pt x="1041003" y="3459340"/>
                  <a:pt x="1014044" y="3459340"/>
                </a:cubicBezTo>
                <a:close/>
                <a:moveTo>
                  <a:pt x="370964" y="3459340"/>
                </a:moveTo>
                <a:cubicBezTo>
                  <a:pt x="344005" y="3459340"/>
                  <a:pt x="322151" y="3481194"/>
                  <a:pt x="322151" y="3508153"/>
                </a:cubicBezTo>
                <a:lnTo>
                  <a:pt x="322151" y="3703399"/>
                </a:lnTo>
                <a:cubicBezTo>
                  <a:pt x="322151" y="3730358"/>
                  <a:pt x="344005" y="3752212"/>
                  <a:pt x="370964" y="3752212"/>
                </a:cubicBezTo>
                <a:lnTo>
                  <a:pt x="566210" y="3752212"/>
                </a:lnTo>
                <a:cubicBezTo>
                  <a:pt x="593169" y="3752212"/>
                  <a:pt x="615023" y="3730358"/>
                  <a:pt x="615023" y="3703399"/>
                </a:cubicBezTo>
                <a:lnTo>
                  <a:pt x="615023" y="3508153"/>
                </a:lnTo>
                <a:cubicBezTo>
                  <a:pt x="615023" y="3481194"/>
                  <a:pt x="593169" y="3459340"/>
                  <a:pt x="566210" y="3459340"/>
                </a:cubicBezTo>
                <a:close/>
                <a:moveTo>
                  <a:pt x="3457259" y="3005009"/>
                </a:moveTo>
                <a:cubicBezTo>
                  <a:pt x="3430300" y="3005009"/>
                  <a:pt x="3408446" y="3026863"/>
                  <a:pt x="3408446" y="3053822"/>
                </a:cubicBezTo>
                <a:lnTo>
                  <a:pt x="3408446" y="3459340"/>
                </a:lnTo>
                <a:lnTo>
                  <a:pt x="3034791" y="3459340"/>
                </a:lnTo>
                <a:cubicBezTo>
                  <a:pt x="3007832" y="3459340"/>
                  <a:pt x="2985978" y="3481194"/>
                  <a:pt x="2985978" y="3508153"/>
                </a:cubicBezTo>
                <a:lnTo>
                  <a:pt x="2985978" y="3703399"/>
                </a:lnTo>
                <a:cubicBezTo>
                  <a:pt x="2985978" y="3730358"/>
                  <a:pt x="3007832" y="3752212"/>
                  <a:pt x="3034791" y="3752212"/>
                </a:cubicBezTo>
                <a:lnTo>
                  <a:pt x="3457259" y="3752212"/>
                </a:lnTo>
                <a:lnTo>
                  <a:pt x="3514594" y="3752212"/>
                </a:lnTo>
                <a:lnTo>
                  <a:pt x="3652505" y="3752212"/>
                </a:lnTo>
                <a:cubicBezTo>
                  <a:pt x="3679464" y="3752212"/>
                  <a:pt x="3701318" y="3730358"/>
                  <a:pt x="3701318" y="3703399"/>
                </a:cubicBezTo>
                <a:lnTo>
                  <a:pt x="3701318" y="3556963"/>
                </a:lnTo>
                <a:lnTo>
                  <a:pt x="3701318" y="3508153"/>
                </a:lnTo>
                <a:lnTo>
                  <a:pt x="3701318" y="3053822"/>
                </a:lnTo>
                <a:cubicBezTo>
                  <a:pt x="3701318" y="3026863"/>
                  <a:pt x="3679464" y="3005009"/>
                  <a:pt x="3652505" y="3005009"/>
                </a:cubicBezTo>
                <a:close/>
                <a:moveTo>
                  <a:pt x="3009426" y="3005009"/>
                </a:moveTo>
                <a:cubicBezTo>
                  <a:pt x="2982467" y="3005009"/>
                  <a:pt x="2960613" y="3026863"/>
                  <a:pt x="2960613" y="3053822"/>
                </a:cubicBezTo>
                <a:lnTo>
                  <a:pt x="2960613" y="3249068"/>
                </a:lnTo>
                <a:cubicBezTo>
                  <a:pt x="2960613" y="3276027"/>
                  <a:pt x="2982467" y="3297881"/>
                  <a:pt x="3009426" y="3297881"/>
                </a:cubicBezTo>
                <a:lnTo>
                  <a:pt x="3204672" y="3297881"/>
                </a:lnTo>
                <a:cubicBezTo>
                  <a:pt x="3231631" y="3297881"/>
                  <a:pt x="3253485" y="3276027"/>
                  <a:pt x="3253485" y="3249068"/>
                </a:cubicBezTo>
                <a:lnTo>
                  <a:pt x="3253485" y="3053822"/>
                </a:lnTo>
                <a:cubicBezTo>
                  <a:pt x="3253485" y="3026863"/>
                  <a:pt x="3231631" y="3005009"/>
                  <a:pt x="3204672" y="3005009"/>
                </a:cubicBezTo>
                <a:close/>
                <a:moveTo>
                  <a:pt x="2578359" y="3005009"/>
                </a:moveTo>
                <a:cubicBezTo>
                  <a:pt x="2551400" y="3005009"/>
                  <a:pt x="2529546" y="3026863"/>
                  <a:pt x="2529546" y="3053822"/>
                </a:cubicBezTo>
                <a:lnTo>
                  <a:pt x="2529546" y="3249068"/>
                </a:lnTo>
                <a:cubicBezTo>
                  <a:pt x="2529546" y="3276027"/>
                  <a:pt x="2551400" y="3297881"/>
                  <a:pt x="2578359" y="3297881"/>
                </a:cubicBezTo>
                <a:lnTo>
                  <a:pt x="2773605" y="3297881"/>
                </a:lnTo>
                <a:cubicBezTo>
                  <a:pt x="2800564" y="3297881"/>
                  <a:pt x="2822418" y="3276027"/>
                  <a:pt x="2822418" y="3249068"/>
                </a:cubicBezTo>
                <a:lnTo>
                  <a:pt x="2822418" y="3053822"/>
                </a:lnTo>
                <a:cubicBezTo>
                  <a:pt x="2822418" y="3026863"/>
                  <a:pt x="2800564" y="3005009"/>
                  <a:pt x="2773605" y="3005009"/>
                </a:cubicBezTo>
                <a:close/>
                <a:moveTo>
                  <a:pt x="2130526" y="3005009"/>
                </a:moveTo>
                <a:cubicBezTo>
                  <a:pt x="2103567" y="3005009"/>
                  <a:pt x="2081713" y="3026863"/>
                  <a:pt x="2081713" y="3053822"/>
                </a:cubicBezTo>
                <a:lnTo>
                  <a:pt x="2081713" y="3249068"/>
                </a:lnTo>
                <a:cubicBezTo>
                  <a:pt x="2081713" y="3276027"/>
                  <a:pt x="2103567" y="3297881"/>
                  <a:pt x="2130526" y="3297881"/>
                </a:cubicBezTo>
                <a:lnTo>
                  <a:pt x="2325772" y="3297881"/>
                </a:lnTo>
                <a:cubicBezTo>
                  <a:pt x="2352731" y="3297881"/>
                  <a:pt x="2374585" y="3276027"/>
                  <a:pt x="2374585" y="3249068"/>
                </a:cubicBezTo>
                <a:lnTo>
                  <a:pt x="2374585" y="3053822"/>
                </a:lnTo>
                <a:cubicBezTo>
                  <a:pt x="2374585" y="3026863"/>
                  <a:pt x="2352731" y="3005009"/>
                  <a:pt x="2325772" y="3005009"/>
                </a:cubicBezTo>
                <a:close/>
                <a:moveTo>
                  <a:pt x="1697697" y="3005009"/>
                </a:moveTo>
                <a:cubicBezTo>
                  <a:pt x="1670738" y="3005009"/>
                  <a:pt x="1648884" y="3026863"/>
                  <a:pt x="1648884" y="3053822"/>
                </a:cubicBezTo>
                <a:lnTo>
                  <a:pt x="1648884" y="3249068"/>
                </a:lnTo>
                <a:cubicBezTo>
                  <a:pt x="1648884" y="3276027"/>
                  <a:pt x="1670738" y="3297881"/>
                  <a:pt x="1697697" y="3297881"/>
                </a:cubicBezTo>
                <a:lnTo>
                  <a:pt x="1892943" y="3297881"/>
                </a:lnTo>
                <a:cubicBezTo>
                  <a:pt x="1919902" y="3297881"/>
                  <a:pt x="1941756" y="3276027"/>
                  <a:pt x="1941756" y="3249068"/>
                </a:cubicBezTo>
                <a:lnTo>
                  <a:pt x="1941756" y="3053822"/>
                </a:lnTo>
                <a:cubicBezTo>
                  <a:pt x="1941756" y="3026863"/>
                  <a:pt x="1919902" y="3005009"/>
                  <a:pt x="1892943" y="3005009"/>
                </a:cubicBezTo>
                <a:close/>
                <a:moveTo>
                  <a:pt x="1249864" y="3005009"/>
                </a:moveTo>
                <a:cubicBezTo>
                  <a:pt x="1222905" y="3005009"/>
                  <a:pt x="1201051" y="3026863"/>
                  <a:pt x="1201051" y="3053822"/>
                </a:cubicBezTo>
                <a:lnTo>
                  <a:pt x="1201051" y="3249068"/>
                </a:lnTo>
                <a:cubicBezTo>
                  <a:pt x="1201051" y="3276027"/>
                  <a:pt x="1222905" y="3297881"/>
                  <a:pt x="1249864" y="3297881"/>
                </a:cubicBezTo>
                <a:lnTo>
                  <a:pt x="1445110" y="3297881"/>
                </a:lnTo>
                <a:cubicBezTo>
                  <a:pt x="1472069" y="3297881"/>
                  <a:pt x="1493923" y="3276027"/>
                  <a:pt x="1493923" y="3249068"/>
                </a:cubicBezTo>
                <a:lnTo>
                  <a:pt x="1493923" y="3053822"/>
                </a:lnTo>
                <a:cubicBezTo>
                  <a:pt x="1493923" y="3026863"/>
                  <a:pt x="1472069" y="3005009"/>
                  <a:pt x="1445110" y="3005009"/>
                </a:cubicBezTo>
                <a:close/>
                <a:moveTo>
                  <a:pt x="818798" y="3005009"/>
                </a:moveTo>
                <a:cubicBezTo>
                  <a:pt x="791839" y="3005009"/>
                  <a:pt x="769985" y="3026863"/>
                  <a:pt x="769985" y="3053822"/>
                </a:cubicBezTo>
                <a:lnTo>
                  <a:pt x="769985" y="3249068"/>
                </a:lnTo>
                <a:cubicBezTo>
                  <a:pt x="769985" y="3276027"/>
                  <a:pt x="791839" y="3297881"/>
                  <a:pt x="818798" y="3297881"/>
                </a:cubicBezTo>
                <a:lnTo>
                  <a:pt x="1014044" y="3297881"/>
                </a:lnTo>
                <a:cubicBezTo>
                  <a:pt x="1041003" y="3297881"/>
                  <a:pt x="1062857" y="3276027"/>
                  <a:pt x="1062857" y="3249068"/>
                </a:cubicBezTo>
                <a:lnTo>
                  <a:pt x="1062857" y="3053822"/>
                </a:lnTo>
                <a:cubicBezTo>
                  <a:pt x="1062857" y="3026863"/>
                  <a:pt x="1041003" y="3005009"/>
                  <a:pt x="1014044" y="3005009"/>
                </a:cubicBezTo>
                <a:close/>
                <a:moveTo>
                  <a:pt x="370964" y="3005009"/>
                </a:moveTo>
                <a:cubicBezTo>
                  <a:pt x="344005" y="3005009"/>
                  <a:pt x="322151" y="3026863"/>
                  <a:pt x="322151" y="3053822"/>
                </a:cubicBezTo>
                <a:lnTo>
                  <a:pt x="322151" y="3249068"/>
                </a:lnTo>
                <a:cubicBezTo>
                  <a:pt x="322151" y="3276027"/>
                  <a:pt x="344005" y="3297881"/>
                  <a:pt x="370964" y="3297881"/>
                </a:cubicBezTo>
                <a:lnTo>
                  <a:pt x="566210" y="3297881"/>
                </a:lnTo>
                <a:cubicBezTo>
                  <a:pt x="593169" y="3297881"/>
                  <a:pt x="615023" y="3276027"/>
                  <a:pt x="615023" y="3249068"/>
                </a:cubicBezTo>
                <a:lnTo>
                  <a:pt x="615023" y="3053822"/>
                </a:lnTo>
                <a:cubicBezTo>
                  <a:pt x="615023" y="3026863"/>
                  <a:pt x="593169" y="3005009"/>
                  <a:pt x="566210" y="3005009"/>
                </a:cubicBezTo>
                <a:close/>
                <a:moveTo>
                  <a:pt x="3465784" y="2504205"/>
                </a:moveTo>
                <a:cubicBezTo>
                  <a:pt x="3438825" y="2504205"/>
                  <a:pt x="3416971" y="2526059"/>
                  <a:pt x="3416971" y="2553018"/>
                </a:cubicBezTo>
                <a:lnTo>
                  <a:pt x="3416971" y="2748264"/>
                </a:lnTo>
                <a:cubicBezTo>
                  <a:pt x="3416971" y="2775223"/>
                  <a:pt x="3438825" y="2797077"/>
                  <a:pt x="3465784" y="2797077"/>
                </a:cubicBezTo>
                <a:lnTo>
                  <a:pt x="3661030" y="2797077"/>
                </a:lnTo>
                <a:cubicBezTo>
                  <a:pt x="3687989" y="2797077"/>
                  <a:pt x="3709843" y="2775223"/>
                  <a:pt x="3709843" y="2748264"/>
                </a:cubicBezTo>
                <a:lnTo>
                  <a:pt x="3709843" y="2553018"/>
                </a:lnTo>
                <a:cubicBezTo>
                  <a:pt x="3709843" y="2526059"/>
                  <a:pt x="3687989" y="2504205"/>
                  <a:pt x="3661030" y="2504205"/>
                </a:cubicBezTo>
                <a:close/>
                <a:moveTo>
                  <a:pt x="3017950" y="2504205"/>
                </a:moveTo>
                <a:cubicBezTo>
                  <a:pt x="2990991" y="2504205"/>
                  <a:pt x="2969137" y="2526059"/>
                  <a:pt x="2969137" y="2553018"/>
                </a:cubicBezTo>
                <a:lnTo>
                  <a:pt x="2969137" y="2748264"/>
                </a:lnTo>
                <a:cubicBezTo>
                  <a:pt x="2969137" y="2775223"/>
                  <a:pt x="2990991" y="2797077"/>
                  <a:pt x="3017950" y="2797077"/>
                </a:cubicBezTo>
                <a:lnTo>
                  <a:pt x="3213196" y="2797077"/>
                </a:lnTo>
                <a:cubicBezTo>
                  <a:pt x="3240155" y="2797077"/>
                  <a:pt x="3262009" y="2775223"/>
                  <a:pt x="3262009" y="2748264"/>
                </a:cubicBezTo>
                <a:lnTo>
                  <a:pt x="3262009" y="2553018"/>
                </a:lnTo>
                <a:cubicBezTo>
                  <a:pt x="3262009" y="2526059"/>
                  <a:pt x="3240155" y="2504205"/>
                  <a:pt x="3213196" y="2504205"/>
                </a:cubicBezTo>
                <a:close/>
                <a:moveTo>
                  <a:pt x="2586884" y="2504205"/>
                </a:moveTo>
                <a:cubicBezTo>
                  <a:pt x="2559925" y="2504205"/>
                  <a:pt x="2538071" y="2526059"/>
                  <a:pt x="2538071" y="2553018"/>
                </a:cubicBezTo>
                <a:lnTo>
                  <a:pt x="2538071" y="2748264"/>
                </a:lnTo>
                <a:cubicBezTo>
                  <a:pt x="2538071" y="2775223"/>
                  <a:pt x="2559925" y="2797077"/>
                  <a:pt x="2586884" y="2797077"/>
                </a:cubicBezTo>
                <a:lnTo>
                  <a:pt x="2782130" y="2797077"/>
                </a:lnTo>
                <a:cubicBezTo>
                  <a:pt x="2809089" y="2797077"/>
                  <a:pt x="2830943" y="2775223"/>
                  <a:pt x="2830943" y="2748264"/>
                </a:cubicBezTo>
                <a:lnTo>
                  <a:pt x="2830943" y="2553018"/>
                </a:lnTo>
                <a:cubicBezTo>
                  <a:pt x="2830943" y="2526059"/>
                  <a:pt x="2809089" y="2504205"/>
                  <a:pt x="2782130" y="2504205"/>
                </a:cubicBezTo>
                <a:close/>
                <a:moveTo>
                  <a:pt x="2139051" y="2504205"/>
                </a:moveTo>
                <a:cubicBezTo>
                  <a:pt x="2112092" y="2504205"/>
                  <a:pt x="2090238" y="2526059"/>
                  <a:pt x="2090238" y="2553018"/>
                </a:cubicBezTo>
                <a:lnTo>
                  <a:pt x="2090238" y="2748264"/>
                </a:lnTo>
                <a:cubicBezTo>
                  <a:pt x="2090238" y="2775223"/>
                  <a:pt x="2112092" y="2797077"/>
                  <a:pt x="2139051" y="2797077"/>
                </a:cubicBezTo>
                <a:lnTo>
                  <a:pt x="2334297" y="2797077"/>
                </a:lnTo>
                <a:cubicBezTo>
                  <a:pt x="2361256" y="2797077"/>
                  <a:pt x="2383110" y="2775223"/>
                  <a:pt x="2383110" y="2748264"/>
                </a:cubicBezTo>
                <a:lnTo>
                  <a:pt x="2383110" y="2553018"/>
                </a:lnTo>
                <a:cubicBezTo>
                  <a:pt x="2383110" y="2526059"/>
                  <a:pt x="2361256" y="2504205"/>
                  <a:pt x="2334297" y="2504205"/>
                </a:cubicBezTo>
                <a:close/>
                <a:moveTo>
                  <a:pt x="1706222" y="2504205"/>
                </a:moveTo>
                <a:cubicBezTo>
                  <a:pt x="1679263" y="2504205"/>
                  <a:pt x="1657409" y="2526059"/>
                  <a:pt x="1657409" y="2553018"/>
                </a:cubicBezTo>
                <a:lnTo>
                  <a:pt x="1657409" y="2748264"/>
                </a:lnTo>
                <a:cubicBezTo>
                  <a:pt x="1657409" y="2775223"/>
                  <a:pt x="1679263" y="2797077"/>
                  <a:pt x="1706222" y="2797077"/>
                </a:cubicBezTo>
                <a:lnTo>
                  <a:pt x="1901468" y="2797077"/>
                </a:lnTo>
                <a:cubicBezTo>
                  <a:pt x="1928427" y="2797077"/>
                  <a:pt x="1950281" y="2775223"/>
                  <a:pt x="1950281" y="2748264"/>
                </a:cubicBezTo>
                <a:lnTo>
                  <a:pt x="1950281" y="2553018"/>
                </a:lnTo>
                <a:cubicBezTo>
                  <a:pt x="1950281" y="2526059"/>
                  <a:pt x="1928427" y="2504205"/>
                  <a:pt x="1901468" y="2504205"/>
                </a:cubicBezTo>
                <a:close/>
                <a:moveTo>
                  <a:pt x="1258389" y="2504205"/>
                </a:moveTo>
                <a:cubicBezTo>
                  <a:pt x="1231430" y="2504205"/>
                  <a:pt x="1209576" y="2526059"/>
                  <a:pt x="1209576" y="2553018"/>
                </a:cubicBezTo>
                <a:lnTo>
                  <a:pt x="1209576" y="2748264"/>
                </a:lnTo>
                <a:cubicBezTo>
                  <a:pt x="1209576" y="2775223"/>
                  <a:pt x="1231430" y="2797077"/>
                  <a:pt x="1258389" y="2797077"/>
                </a:cubicBezTo>
                <a:lnTo>
                  <a:pt x="1453635" y="2797077"/>
                </a:lnTo>
                <a:cubicBezTo>
                  <a:pt x="1480594" y="2797077"/>
                  <a:pt x="1502448" y="2775223"/>
                  <a:pt x="1502448" y="2748264"/>
                </a:cubicBezTo>
                <a:lnTo>
                  <a:pt x="1502448" y="2553018"/>
                </a:lnTo>
                <a:cubicBezTo>
                  <a:pt x="1502448" y="2526059"/>
                  <a:pt x="1480594" y="2504205"/>
                  <a:pt x="1453635" y="2504205"/>
                </a:cubicBezTo>
                <a:close/>
                <a:moveTo>
                  <a:pt x="827323" y="2504205"/>
                </a:moveTo>
                <a:cubicBezTo>
                  <a:pt x="800364" y="2504205"/>
                  <a:pt x="778510" y="2526059"/>
                  <a:pt x="778510" y="2553018"/>
                </a:cubicBezTo>
                <a:lnTo>
                  <a:pt x="778510" y="2748264"/>
                </a:lnTo>
                <a:cubicBezTo>
                  <a:pt x="778510" y="2775223"/>
                  <a:pt x="800364" y="2797077"/>
                  <a:pt x="827323" y="2797077"/>
                </a:cubicBezTo>
                <a:lnTo>
                  <a:pt x="1022569" y="2797077"/>
                </a:lnTo>
                <a:cubicBezTo>
                  <a:pt x="1049528" y="2797077"/>
                  <a:pt x="1071382" y="2775223"/>
                  <a:pt x="1071382" y="2748264"/>
                </a:cubicBezTo>
                <a:lnTo>
                  <a:pt x="1071382" y="2553018"/>
                </a:lnTo>
                <a:cubicBezTo>
                  <a:pt x="1071382" y="2526059"/>
                  <a:pt x="1049528" y="2504205"/>
                  <a:pt x="1022569" y="2504205"/>
                </a:cubicBezTo>
                <a:close/>
                <a:moveTo>
                  <a:pt x="379489" y="2504205"/>
                </a:moveTo>
                <a:cubicBezTo>
                  <a:pt x="352530" y="2504205"/>
                  <a:pt x="330676" y="2526059"/>
                  <a:pt x="330676" y="2553018"/>
                </a:cubicBezTo>
                <a:lnTo>
                  <a:pt x="330676" y="2748264"/>
                </a:lnTo>
                <a:cubicBezTo>
                  <a:pt x="330676" y="2775223"/>
                  <a:pt x="352530" y="2797077"/>
                  <a:pt x="379489" y="2797077"/>
                </a:cubicBezTo>
                <a:lnTo>
                  <a:pt x="574735" y="2797077"/>
                </a:lnTo>
                <a:cubicBezTo>
                  <a:pt x="601694" y="2797077"/>
                  <a:pt x="623548" y="2775223"/>
                  <a:pt x="623548" y="2748264"/>
                </a:cubicBezTo>
                <a:lnTo>
                  <a:pt x="623548" y="2553018"/>
                </a:lnTo>
                <a:cubicBezTo>
                  <a:pt x="623548" y="2526059"/>
                  <a:pt x="601694" y="2504205"/>
                  <a:pt x="574735" y="2504205"/>
                </a:cubicBezTo>
                <a:close/>
                <a:moveTo>
                  <a:pt x="3457259" y="2006115"/>
                </a:moveTo>
                <a:cubicBezTo>
                  <a:pt x="3430300" y="2006115"/>
                  <a:pt x="3408446" y="2027969"/>
                  <a:pt x="3408446" y="2054928"/>
                </a:cubicBezTo>
                <a:lnTo>
                  <a:pt x="3408446" y="2250174"/>
                </a:lnTo>
                <a:cubicBezTo>
                  <a:pt x="3408446" y="2277133"/>
                  <a:pt x="3430300" y="2298987"/>
                  <a:pt x="3457259" y="2298987"/>
                </a:cubicBezTo>
                <a:lnTo>
                  <a:pt x="3652505" y="2298987"/>
                </a:lnTo>
                <a:cubicBezTo>
                  <a:pt x="3679464" y="2298987"/>
                  <a:pt x="3701318" y="2277133"/>
                  <a:pt x="3701318" y="2250174"/>
                </a:cubicBezTo>
                <a:lnTo>
                  <a:pt x="3701318" y="2054928"/>
                </a:lnTo>
                <a:cubicBezTo>
                  <a:pt x="3701318" y="2027969"/>
                  <a:pt x="3679464" y="2006115"/>
                  <a:pt x="3652505" y="2006115"/>
                </a:cubicBezTo>
                <a:close/>
                <a:moveTo>
                  <a:pt x="3009426" y="2006115"/>
                </a:moveTo>
                <a:cubicBezTo>
                  <a:pt x="2982467" y="2006115"/>
                  <a:pt x="2960613" y="2027969"/>
                  <a:pt x="2960613" y="2054928"/>
                </a:cubicBezTo>
                <a:lnTo>
                  <a:pt x="2960613" y="2250174"/>
                </a:lnTo>
                <a:cubicBezTo>
                  <a:pt x="2960613" y="2277133"/>
                  <a:pt x="2982467" y="2298987"/>
                  <a:pt x="3009426" y="2298987"/>
                </a:cubicBezTo>
                <a:lnTo>
                  <a:pt x="3204672" y="2298987"/>
                </a:lnTo>
                <a:cubicBezTo>
                  <a:pt x="3231631" y="2298987"/>
                  <a:pt x="3253485" y="2277133"/>
                  <a:pt x="3253485" y="2250174"/>
                </a:cubicBezTo>
                <a:lnTo>
                  <a:pt x="3253485" y="2054928"/>
                </a:lnTo>
                <a:cubicBezTo>
                  <a:pt x="3253485" y="2027969"/>
                  <a:pt x="3231631" y="2006115"/>
                  <a:pt x="3204672" y="2006115"/>
                </a:cubicBezTo>
                <a:close/>
                <a:moveTo>
                  <a:pt x="2578359" y="2006115"/>
                </a:moveTo>
                <a:cubicBezTo>
                  <a:pt x="2551400" y="2006115"/>
                  <a:pt x="2529546" y="2027969"/>
                  <a:pt x="2529546" y="2054928"/>
                </a:cubicBezTo>
                <a:lnTo>
                  <a:pt x="2529546" y="2250174"/>
                </a:lnTo>
                <a:cubicBezTo>
                  <a:pt x="2529546" y="2277133"/>
                  <a:pt x="2551400" y="2298987"/>
                  <a:pt x="2578359" y="2298987"/>
                </a:cubicBezTo>
                <a:lnTo>
                  <a:pt x="2773605" y="2298987"/>
                </a:lnTo>
                <a:cubicBezTo>
                  <a:pt x="2800564" y="2298987"/>
                  <a:pt x="2822418" y="2277133"/>
                  <a:pt x="2822418" y="2250174"/>
                </a:cubicBezTo>
                <a:lnTo>
                  <a:pt x="2822418" y="2054928"/>
                </a:lnTo>
                <a:cubicBezTo>
                  <a:pt x="2822418" y="2027969"/>
                  <a:pt x="2800564" y="2006115"/>
                  <a:pt x="2773605" y="2006115"/>
                </a:cubicBezTo>
                <a:close/>
                <a:moveTo>
                  <a:pt x="2130526" y="2006115"/>
                </a:moveTo>
                <a:cubicBezTo>
                  <a:pt x="2103567" y="2006115"/>
                  <a:pt x="2081713" y="2027969"/>
                  <a:pt x="2081713" y="2054928"/>
                </a:cubicBezTo>
                <a:lnTo>
                  <a:pt x="2081713" y="2250174"/>
                </a:lnTo>
                <a:cubicBezTo>
                  <a:pt x="2081713" y="2277133"/>
                  <a:pt x="2103567" y="2298987"/>
                  <a:pt x="2130526" y="2298987"/>
                </a:cubicBezTo>
                <a:lnTo>
                  <a:pt x="2325772" y="2298987"/>
                </a:lnTo>
                <a:cubicBezTo>
                  <a:pt x="2352731" y="2298987"/>
                  <a:pt x="2374585" y="2277133"/>
                  <a:pt x="2374585" y="2250174"/>
                </a:cubicBezTo>
                <a:lnTo>
                  <a:pt x="2374585" y="2054928"/>
                </a:lnTo>
                <a:cubicBezTo>
                  <a:pt x="2374585" y="2027969"/>
                  <a:pt x="2352731" y="2006115"/>
                  <a:pt x="2325772" y="2006115"/>
                </a:cubicBezTo>
                <a:close/>
                <a:moveTo>
                  <a:pt x="1697697" y="2006115"/>
                </a:moveTo>
                <a:cubicBezTo>
                  <a:pt x="1670738" y="2006115"/>
                  <a:pt x="1648884" y="2027969"/>
                  <a:pt x="1648884" y="2054928"/>
                </a:cubicBezTo>
                <a:lnTo>
                  <a:pt x="1648884" y="2250174"/>
                </a:lnTo>
                <a:cubicBezTo>
                  <a:pt x="1648884" y="2277133"/>
                  <a:pt x="1670738" y="2298987"/>
                  <a:pt x="1697697" y="2298987"/>
                </a:cubicBezTo>
                <a:lnTo>
                  <a:pt x="1892943" y="2298987"/>
                </a:lnTo>
                <a:cubicBezTo>
                  <a:pt x="1919902" y="2298987"/>
                  <a:pt x="1941756" y="2277133"/>
                  <a:pt x="1941756" y="2250174"/>
                </a:cubicBezTo>
                <a:lnTo>
                  <a:pt x="1941756" y="2054928"/>
                </a:lnTo>
                <a:cubicBezTo>
                  <a:pt x="1941756" y="2027969"/>
                  <a:pt x="1919902" y="2006115"/>
                  <a:pt x="1892943" y="2006115"/>
                </a:cubicBezTo>
                <a:close/>
                <a:moveTo>
                  <a:pt x="1249864" y="2006115"/>
                </a:moveTo>
                <a:cubicBezTo>
                  <a:pt x="1222905" y="2006115"/>
                  <a:pt x="1201051" y="2027969"/>
                  <a:pt x="1201051" y="2054928"/>
                </a:cubicBezTo>
                <a:lnTo>
                  <a:pt x="1201051" y="2250174"/>
                </a:lnTo>
                <a:cubicBezTo>
                  <a:pt x="1201051" y="2277133"/>
                  <a:pt x="1222905" y="2298987"/>
                  <a:pt x="1249864" y="2298987"/>
                </a:cubicBezTo>
                <a:lnTo>
                  <a:pt x="1445110" y="2298987"/>
                </a:lnTo>
                <a:cubicBezTo>
                  <a:pt x="1472069" y="2298987"/>
                  <a:pt x="1493923" y="2277133"/>
                  <a:pt x="1493923" y="2250174"/>
                </a:cubicBezTo>
                <a:lnTo>
                  <a:pt x="1493923" y="2054928"/>
                </a:lnTo>
                <a:cubicBezTo>
                  <a:pt x="1493923" y="2027969"/>
                  <a:pt x="1472069" y="2006115"/>
                  <a:pt x="1445110" y="2006115"/>
                </a:cubicBezTo>
                <a:close/>
                <a:moveTo>
                  <a:pt x="818798" y="2006115"/>
                </a:moveTo>
                <a:cubicBezTo>
                  <a:pt x="791839" y="2006115"/>
                  <a:pt x="769985" y="2027969"/>
                  <a:pt x="769985" y="2054928"/>
                </a:cubicBezTo>
                <a:lnTo>
                  <a:pt x="769985" y="2250174"/>
                </a:lnTo>
                <a:cubicBezTo>
                  <a:pt x="769985" y="2277133"/>
                  <a:pt x="791839" y="2298987"/>
                  <a:pt x="818798" y="2298987"/>
                </a:cubicBezTo>
                <a:lnTo>
                  <a:pt x="1014044" y="2298987"/>
                </a:lnTo>
                <a:cubicBezTo>
                  <a:pt x="1041003" y="2298987"/>
                  <a:pt x="1062857" y="2277133"/>
                  <a:pt x="1062857" y="2250174"/>
                </a:cubicBezTo>
                <a:lnTo>
                  <a:pt x="1062857" y="2054928"/>
                </a:lnTo>
                <a:cubicBezTo>
                  <a:pt x="1062857" y="2027969"/>
                  <a:pt x="1041003" y="2006115"/>
                  <a:pt x="1014044" y="2006115"/>
                </a:cubicBezTo>
                <a:close/>
                <a:moveTo>
                  <a:pt x="370964" y="2006115"/>
                </a:moveTo>
                <a:cubicBezTo>
                  <a:pt x="344005" y="2006115"/>
                  <a:pt x="322151" y="2027969"/>
                  <a:pt x="322151" y="2054928"/>
                </a:cubicBezTo>
                <a:lnTo>
                  <a:pt x="322151" y="2250174"/>
                </a:lnTo>
                <a:cubicBezTo>
                  <a:pt x="322151" y="2277133"/>
                  <a:pt x="344005" y="2298987"/>
                  <a:pt x="370964" y="2298987"/>
                </a:cubicBezTo>
                <a:lnTo>
                  <a:pt x="566210" y="2298987"/>
                </a:lnTo>
                <a:cubicBezTo>
                  <a:pt x="593169" y="2298987"/>
                  <a:pt x="615023" y="2277133"/>
                  <a:pt x="615023" y="2250174"/>
                </a:cubicBezTo>
                <a:lnTo>
                  <a:pt x="615023" y="2054928"/>
                </a:lnTo>
                <a:cubicBezTo>
                  <a:pt x="615023" y="2027969"/>
                  <a:pt x="593169" y="2006115"/>
                  <a:pt x="566210" y="2006115"/>
                </a:cubicBezTo>
                <a:close/>
                <a:moveTo>
                  <a:pt x="661014" y="956103"/>
                </a:moveTo>
                <a:lnTo>
                  <a:pt x="1309087" y="956103"/>
                </a:lnTo>
                <a:lnTo>
                  <a:pt x="1309087" y="1251488"/>
                </a:lnTo>
                <a:lnTo>
                  <a:pt x="1308807" y="1251488"/>
                </a:lnTo>
                <a:cubicBezTo>
                  <a:pt x="1309091" y="1366682"/>
                  <a:pt x="1247916" y="1473290"/>
                  <a:pt x="1148320" y="1531386"/>
                </a:cubicBezTo>
                <a:cubicBezTo>
                  <a:pt x="1048099" y="1589847"/>
                  <a:pt x="924270" y="1590261"/>
                  <a:pt x="823660" y="1532473"/>
                </a:cubicBezTo>
                <a:cubicBezTo>
                  <a:pt x="723050" y="1474685"/>
                  <a:pt x="661015" y="1367514"/>
                  <a:pt x="661015" y="1251489"/>
                </a:cubicBezTo>
                <a:lnTo>
                  <a:pt x="661315" y="1251488"/>
                </a:lnTo>
                <a:lnTo>
                  <a:pt x="661014" y="1251488"/>
                </a:lnTo>
                <a:close/>
                <a:moveTo>
                  <a:pt x="2203871" y="14577"/>
                </a:moveTo>
                <a:lnTo>
                  <a:pt x="2361705" y="14577"/>
                </a:lnTo>
                <a:lnTo>
                  <a:pt x="2361705" y="227644"/>
                </a:lnTo>
                <a:lnTo>
                  <a:pt x="2362254" y="227644"/>
                </a:lnTo>
                <a:lnTo>
                  <a:pt x="2362254" y="759406"/>
                </a:lnTo>
                <a:cubicBezTo>
                  <a:pt x="2362254" y="858375"/>
                  <a:pt x="2442485" y="938606"/>
                  <a:pt x="2541454" y="938606"/>
                </a:cubicBezTo>
                <a:lnTo>
                  <a:pt x="3187508" y="938606"/>
                </a:lnTo>
                <a:lnTo>
                  <a:pt x="3187508" y="939163"/>
                </a:lnTo>
                <a:lnTo>
                  <a:pt x="3342076" y="939163"/>
                </a:lnTo>
                <a:cubicBezTo>
                  <a:pt x="3528151" y="939163"/>
                  <a:pt x="3678994" y="1090006"/>
                  <a:pt x="3678994" y="1276081"/>
                </a:cubicBezTo>
                <a:lnTo>
                  <a:pt x="3678994" y="1774989"/>
                </a:lnTo>
                <a:lnTo>
                  <a:pt x="4018294" y="1774989"/>
                </a:lnTo>
                <a:lnTo>
                  <a:pt x="4018294" y="3935229"/>
                </a:lnTo>
                <a:lnTo>
                  <a:pt x="0" y="3935229"/>
                </a:lnTo>
                <a:lnTo>
                  <a:pt x="0" y="1774989"/>
                </a:lnTo>
                <a:lnTo>
                  <a:pt x="3521276" y="1774989"/>
                </a:lnTo>
                <a:lnTo>
                  <a:pt x="3521276" y="1276081"/>
                </a:lnTo>
                <a:cubicBezTo>
                  <a:pt x="3521276" y="1177112"/>
                  <a:pt x="3441045" y="1096881"/>
                  <a:pt x="3342076" y="1096881"/>
                </a:cubicBezTo>
                <a:lnTo>
                  <a:pt x="2696022" y="1096881"/>
                </a:lnTo>
                <a:lnTo>
                  <a:pt x="2696022" y="1096324"/>
                </a:lnTo>
                <a:lnTo>
                  <a:pt x="2541454" y="1096324"/>
                </a:lnTo>
                <a:cubicBezTo>
                  <a:pt x="2355379" y="1096324"/>
                  <a:pt x="2204536" y="945481"/>
                  <a:pt x="2204536" y="759406"/>
                </a:cubicBezTo>
                <a:lnTo>
                  <a:pt x="2204536" y="227645"/>
                </a:lnTo>
                <a:lnTo>
                  <a:pt x="2203871" y="227645"/>
                </a:lnTo>
                <a:close/>
                <a:moveTo>
                  <a:pt x="913050" y="0"/>
                </a:moveTo>
                <a:lnTo>
                  <a:pt x="1057050" y="0"/>
                </a:lnTo>
                <a:lnTo>
                  <a:pt x="1057050" y="569505"/>
                </a:lnTo>
                <a:cubicBezTo>
                  <a:pt x="1088315" y="573585"/>
                  <a:pt x="1118287" y="585198"/>
                  <a:pt x="1146441" y="601369"/>
                </a:cubicBezTo>
                <a:cubicBezTo>
                  <a:pt x="1247051" y="659157"/>
                  <a:pt x="1309086" y="766328"/>
                  <a:pt x="1309086" y="882353"/>
                </a:cubicBezTo>
                <a:lnTo>
                  <a:pt x="1021050" y="883318"/>
                </a:lnTo>
                <a:lnTo>
                  <a:pt x="1021050" y="612000"/>
                </a:lnTo>
                <a:lnTo>
                  <a:pt x="949050" y="612000"/>
                </a:lnTo>
                <a:lnTo>
                  <a:pt x="949050" y="883559"/>
                </a:lnTo>
                <a:cubicBezTo>
                  <a:pt x="853040" y="883880"/>
                  <a:pt x="757031" y="884202"/>
                  <a:pt x="661021" y="884523"/>
                </a:cubicBezTo>
                <a:cubicBezTo>
                  <a:pt x="660244" y="768500"/>
                  <a:pt x="721560" y="660917"/>
                  <a:pt x="821781" y="602456"/>
                </a:cubicBezTo>
                <a:cubicBezTo>
                  <a:pt x="850465" y="585724"/>
                  <a:pt x="881083" y="573747"/>
                  <a:pt x="913050" y="5695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183762-55B4-4FB2-8918-AD9D0C5892B9}"/>
              </a:ext>
            </a:extLst>
          </p:cNvPr>
          <p:cNvGrpSpPr/>
          <p:nvPr/>
        </p:nvGrpSpPr>
        <p:grpSpPr>
          <a:xfrm>
            <a:off x="256007" y="5124140"/>
            <a:ext cx="5176741" cy="1042153"/>
            <a:chOff x="256007" y="5124140"/>
            <a:chExt cx="5176741" cy="104215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7E980E-5619-46BF-81D3-7031D7B2EE43}"/>
                </a:ext>
              </a:extLst>
            </p:cNvPr>
            <p:cNvSpPr txBox="1"/>
            <p:nvPr/>
          </p:nvSpPr>
          <p:spPr>
            <a:xfrm>
              <a:off x="256007" y="5124140"/>
              <a:ext cx="3033498" cy="33855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1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31A41CE-F1AE-44BC-B183-06BF0D021AA7}"/>
                </a:ext>
              </a:extLst>
            </p:cNvPr>
            <p:cNvSpPr txBox="1"/>
            <p:nvPr/>
          </p:nvSpPr>
          <p:spPr>
            <a:xfrm>
              <a:off x="256007" y="5519962"/>
              <a:ext cx="5176741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Teknologi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pada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dasarnya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bersifat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netral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dimana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yang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dapat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memberi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warna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adalah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manusia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yang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menggunakannya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Condensed" panose="020B0502040204020203" pitchFamily="34" charset="0"/>
                <a:cs typeface="Arial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15D306-BADD-4EA7-9539-52BC564F0700}"/>
              </a:ext>
            </a:extLst>
          </p:cNvPr>
          <p:cNvGrpSpPr/>
          <p:nvPr/>
        </p:nvGrpSpPr>
        <p:grpSpPr>
          <a:xfrm>
            <a:off x="284723" y="2807264"/>
            <a:ext cx="3507482" cy="2035368"/>
            <a:chOff x="256007" y="2739825"/>
            <a:chExt cx="3507482" cy="203536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BA7DC2-672B-47EB-BB20-4771B6155563}"/>
                </a:ext>
              </a:extLst>
            </p:cNvPr>
            <p:cNvSpPr txBox="1"/>
            <p:nvPr/>
          </p:nvSpPr>
          <p:spPr>
            <a:xfrm>
              <a:off x="256007" y="2739825"/>
              <a:ext cx="3033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2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B5E3514-9441-4AC3-AEF0-D4F0AF7F609A}"/>
                </a:ext>
              </a:extLst>
            </p:cNvPr>
            <p:cNvSpPr txBox="1"/>
            <p:nvPr/>
          </p:nvSpPr>
          <p:spPr>
            <a:xfrm>
              <a:off x="256007" y="3020867"/>
              <a:ext cx="3507482" cy="175432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Teknologi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bagi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anak-anak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selayaknya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pupuk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bagi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tanaman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terlampau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banyak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akan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membunuh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tanaman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tersebut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terlalu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sedikit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tidak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akan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mampu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membuat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tanaman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tersebut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berkembang</a:t>
              </a: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, harus ada takaran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yang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tepat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Condensed" panose="020B0502040204020203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A1E9249-C7D9-4A38-B44F-F2D118928DFF}"/>
              </a:ext>
            </a:extLst>
          </p:cNvPr>
          <p:cNvGrpSpPr/>
          <p:nvPr/>
        </p:nvGrpSpPr>
        <p:grpSpPr>
          <a:xfrm>
            <a:off x="341707" y="920076"/>
            <a:ext cx="5176741" cy="1766459"/>
            <a:chOff x="802308" y="910398"/>
            <a:chExt cx="5176741" cy="176645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9D431FD-97E5-4107-9A06-541153ADD4D9}"/>
                </a:ext>
              </a:extLst>
            </p:cNvPr>
            <p:cNvSpPr txBox="1"/>
            <p:nvPr/>
          </p:nvSpPr>
          <p:spPr>
            <a:xfrm>
              <a:off x="802308" y="1199529"/>
              <a:ext cx="5176741" cy="14773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Anak-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anak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hidup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dalam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4 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empat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)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lingkungan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aktif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yaitu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: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rumah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, </a:t>
              </a: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sekolah, tempat publik, dan dunia</a:t>
              </a: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siber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–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dimana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yang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bisa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dikendalikan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atau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dikontrol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orang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tua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adalah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Ketika sang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anak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berada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di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keluarga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,</a:t>
              </a: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sehingga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harus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dialokasikan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waktu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khusus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terhadapnya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Condensed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A9597D7-76DA-40B4-877E-E30E005AC95F}"/>
                </a:ext>
              </a:extLst>
            </p:cNvPr>
            <p:cNvSpPr txBox="1"/>
            <p:nvPr/>
          </p:nvSpPr>
          <p:spPr>
            <a:xfrm>
              <a:off x="802308" y="910398"/>
              <a:ext cx="3033498" cy="33855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3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CDEB9A4-07F5-4974-AA25-08C84644EE16}"/>
              </a:ext>
            </a:extLst>
          </p:cNvPr>
          <p:cNvGrpSpPr/>
          <p:nvPr/>
        </p:nvGrpSpPr>
        <p:grpSpPr>
          <a:xfrm>
            <a:off x="6706065" y="946245"/>
            <a:ext cx="5356626" cy="1749551"/>
            <a:chOff x="6706065" y="946245"/>
            <a:chExt cx="5356626" cy="174955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B4669B-F640-4013-B893-64742132FDA2}"/>
                </a:ext>
              </a:extLst>
            </p:cNvPr>
            <p:cNvSpPr txBox="1"/>
            <p:nvPr/>
          </p:nvSpPr>
          <p:spPr>
            <a:xfrm>
              <a:off x="6713597" y="1218468"/>
              <a:ext cx="5349094" cy="147732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Pandangan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anak-anak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terhadap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teknologi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sangat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berbeda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dengan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cs typeface="+mn-cs"/>
              </a:endParaRP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perspektif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orang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tua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terhadapnya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sehingga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harus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sedikit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berhati-hati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dengan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“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kekhawatiran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yang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berlebihan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”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atau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“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ketidakacuhan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yang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nir-kendali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” –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pendampingan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dan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komunikasi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adalah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kunci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dari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segalanya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Condensed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5C9330E-684E-44D3-A90D-B5D888BEC43F}"/>
                </a:ext>
              </a:extLst>
            </p:cNvPr>
            <p:cNvSpPr txBox="1"/>
            <p:nvPr/>
          </p:nvSpPr>
          <p:spPr>
            <a:xfrm>
              <a:off x="6706065" y="946245"/>
              <a:ext cx="3033498" cy="338554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4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7263AB4-D7C9-4294-BB2D-480F9965F7D5}"/>
              </a:ext>
            </a:extLst>
          </p:cNvPr>
          <p:cNvGrpSpPr/>
          <p:nvPr/>
        </p:nvGrpSpPr>
        <p:grpSpPr>
          <a:xfrm>
            <a:off x="8325990" y="2749752"/>
            <a:ext cx="3610003" cy="2923877"/>
            <a:chOff x="8325990" y="2749752"/>
            <a:chExt cx="3610003" cy="292387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BE9936-99D0-449E-97D0-EF00D3603CED}"/>
                </a:ext>
              </a:extLst>
            </p:cNvPr>
            <p:cNvSpPr txBox="1"/>
            <p:nvPr/>
          </p:nvSpPr>
          <p:spPr>
            <a:xfrm>
              <a:off x="8325990" y="3088306"/>
              <a:ext cx="3610003" cy="258532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Pendekatan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menutup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akses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atau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blokir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terhadap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dunia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siber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terbukti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tidak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efektif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karena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hanya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bersifat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sementara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dan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tidak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esensial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mengingat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kunci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utama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keberhasilan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melindungi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anak-anak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dari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segala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jenis keterbukaan di era globalisasi ini </a:t>
              </a: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terletak pada kemampuan orang tua</a:t>
              </a: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dalam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menanamkan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kemampuan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“self censorship”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bagi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anak-anaknya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.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Arial" pitchFamily="34" charset="0"/>
                </a:rPr>
                <a:t>.  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Condensed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08D9165-BC27-4340-81C9-F82B7189EE53}"/>
                </a:ext>
              </a:extLst>
            </p:cNvPr>
            <p:cNvSpPr txBox="1"/>
            <p:nvPr/>
          </p:nvSpPr>
          <p:spPr>
            <a:xfrm>
              <a:off x="8325990" y="2749752"/>
              <a:ext cx="3033498" cy="33855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5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3839724-63F0-41EC-B273-2A64DA0B0F44}"/>
              </a:ext>
            </a:extLst>
          </p:cNvPr>
          <p:cNvGrpSpPr/>
          <p:nvPr/>
        </p:nvGrpSpPr>
        <p:grpSpPr>
          <a:xfrm>
            <a:off x="188107" y="3771473"/>
            <a:ext cx="4851618" cy="2427402"/>
            <a:chOff x="12272903" y="6143934"/>
            <a:chExt cx="4564206" cy="2427402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E5E6EF7-5ABE-49C0-9612-0D5955239EB8}"/>
                </a:ext>
              </a:extLst>
            </p:cNvPr>
            <p:cNvSpPr txBox="1"/>
            <p:nvPr/>
          </p:nvSpPr>
          <p:spPr>
            <a:xfrm>
              <a:off x="12272903" y="6143934"/>
              <a:ext cx="3033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6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35A485C-45A9-4EBC-8B84-C0EBCF006077}"/>
                </a:ext>
              </a:extLst>
            </p:cNvPr>
            <p:cNvSpPr txBox="1"/>
            <p:nvPr/>
          </p:nvSpPr>
          <p:spPr>
            <a:xfrm>
              <a:off x="12337010" y="6817010"/>
              <a:ext cx="4500099" cy="175432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Seperti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halnya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pada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waktu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dahulu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kedua orang tua sangat senang dan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bersemangat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menyambut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kelahiran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sang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buah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hati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ini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saat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ini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orang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tua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pun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harus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senang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dan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bersemangat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dalam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menghadapi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masa-masa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bersejarah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ini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ketika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sang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anak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sedang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senang-senangnya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bermain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dengan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alat-alat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elektronik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dan internet).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Condensed" panose="020B0502040204020203" pitchFamily="34" charset="0"/>
                <a:cs typeface="Arial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F7EC1A-C71F-48EB-9ABA-04A9624FC5AF}"/>
              </a:ext>
            </a:extLst>
          </p:cNvPr>
          <p:cNvGrpSpPr/>
          <p:nvPr/>
        </p:nvGrpSpPr>
        <p:grpSpPr>
          <a:xfrm>
            <a:off x="217672" y="1203543"/>
            <a:ext cx="5176741" cy="2464980"/>
            <a:chOff x="6074865" y="5155017"/>
            <a:chExt cx="5176741" cy="246498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35CC918-F866-4092-8EF9-2BD33093A0DF}"/>
                </a:ext>
              </a:extLst>
            </p:cNvPr>
            <p:cNvSpPr txBox="1"/>
            <p:nvPr/>
          </p:nvSpPr>
          <p:spPr>
            <a:xfrm>
              <a:off x="6074865" y="5588672"/>
              <a:ext cx="5176741" cy="203132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Tidak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akan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ada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pihak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lain yang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perduli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dan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akan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berbuat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sesuatu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untuk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mendidik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dan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mengajarkan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hal-hal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yang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baik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kepada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sang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anak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kecuali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orang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tua-nya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sendiri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sehingga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sang </a:t>
              </a: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ayah dan ibu harus sadar benar akan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peranannya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sebagai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guru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terbaik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dan</a:t>
              </a:r>
            </a:p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terefektif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bagi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anak-anak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–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dengan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catatan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semua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pendekatannya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dilakukan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dengan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kesabaran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dan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kasih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sayang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 yang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mendalam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cs typeface="+mn-cs"/>
                </a:rPr>
                <a:t>.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Condensed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C43A2B6-8536-459C-B80D-007D41531802}"/>
                </a:ext>
              </a:extLst>
            </p:cNvPr>
            <p:cNvSpPr txBox="1"/>
            <p:nvPr/>
          </p:nvSpPr>
          <p:spPr>
            <a:xfrm>
              <a:off x="6074865" y="5155017"/>
              <a:ext cx="3033498" cy="33855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7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53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42CD5-E887-4BC0-A447-2C9BD87CCF6D}"/>
              </a:ext>
            </a:extLst>
          </p:cNvPr>
          <p:cNvSpPr txBox="1"/>
          <p:nvPr/>
        </p:nvSpPr>
        <p:spPr>
          <a:xfrm>
            <a:off x="4271455" y="0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10 Langkah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7394B8-D000-46B0-9445-98439961DF22}"/>
              </a:ext>
            </a:extLst>
          </p:cNvPr>
          <p:cNvSpPr txBox="1"/>
          <p:nvPr/>
        </p:nvSpPr>
        <p:spPr>
          <a:xfrm>
            <a:off x="4484627" y="923330"/>
            <a:ext cx="7420706" cy="56323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marR="0" lvl="0" indent="-34290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Dampingi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mereka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sesekali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ketika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sedang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“browsing”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atau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menjelajah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dunia maya di rumah, sambil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berkomunikasi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secara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informal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membahas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berbagai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hal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yang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diakses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untuk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menanamkan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pengalaman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romantisme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”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hubungan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orang tua-anak di benak sanubari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sang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anak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. </a:t>
            </a:r>
          </a:p>
          <a:p>
            <a:pPr marL="342900" marR="0" lvl="0" indent="-34290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Light" panose="020B0502040204020203" pitchFamily="34" charset="0"/>
            </a:endParaRPr>
          </a:p>
          <a:p>
            <a:pPr marL="342900" marR="0" lvl="0" indent="-34290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Jadilah teman atau “anggota” dalam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komunitas jejaring media sosial anak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anda (baik secara formal maupun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informal,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tergantung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karakteristik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sang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anak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sehingga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dapat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dipahami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pertumbuhan, pola pikir, perilaku, dan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pandangan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mereka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mengenai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berbagai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hal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. </a:t>
            </a:r>
          </a:p>
          <a:p>
            <a:pPr marL="342900" marR="0" lvl="0" indent="-34290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Light" panose="020B0502040204020203" pitchFamily="34" charset="0"/>
            </a:endParaRPr>
          </a:p>
          <a:p>
            <a:pPr marL="342900" marR="0" lvl="0" indent="-34290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Milikilah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nomor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telepon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teman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yang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memiliki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profesi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sebagai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seorang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psikolog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untuk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membantu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orang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tua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dalam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menjawab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berbagai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permasalahan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atau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pertanyaan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mendadak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” yang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disampaikan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oleh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anak-anak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, agar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jawabannya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tidak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mengurangi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kualitas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relasi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antara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orang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tua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dan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anak-anaknya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.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681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42CD5-E887-4BC0-A447-2C9BD87CCF6D}"/>
              </a:ext>
            </a:extLst>
          </p:cNvPr>
          <p:cNvSpPr txBox="1"/>
          <p:nvPr/>
        </p:nvSpPr>
        <p:spPr>
          <a:xfrm>
            <a:off x="4229892" y="0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10 Langkah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7394B8-D000-46B0-9445-98439961DF22}"/>
              </a:ext>
            </a:extLst>
          </p:cNvPr>
          <p:cNvSpPr txBox="1"/>
          <p:nvPr/>
        </p:nvSpPr>
        <p:spPr>
          <a:xfrm>
            <a:off x="4463845" y="948690"/>
            <a:ext cx="7420706" cy="59093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l">
              <a:buAutoNum type="arabicPeriod" startAt="4"/>
            </a:pP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Kendalikan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secara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bijaksana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uang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saku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atau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uang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jajan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anak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dengan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cara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menyeimbangkannya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dengan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keberadaan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komputer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yang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terhubung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internet di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rumah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(mana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lebih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baik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,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membiarkan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anak-anak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pergi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ke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warung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internet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atau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mengaksesnya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dari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komputer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/notebook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rumah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? –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sambil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menginstal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sejumlah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software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untuk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membantu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mengawasi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dan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mengendalikan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). </a:t>
            </a:r>
          </a:p>
          <a:p>
            <a:pPr marL="342900" indent="-342900" algn="l">
              <a:buAutoNum type="arabicPeriod" startAt="4"/>
            </a:pPr>
            <a:endParaRPr lang="en-US" sz="1800" b="0" i="0" u="none" strike="noStrike" baseline="0" dirty="0">
              <a:latin typeface="Bahnschrift SemiLight" panose="020B0502040204020203" pitchFamily="34" charset="0"/>
            </a:endParaRPr>
          </a:p>
          <a:p>
            <a:pPr marL="342900" indent="-342900" algn="l">
              <a:buAutoNum type="arabicPeriod" startAt="4"/>
            </a:pPr>
            <a:r>
              <a:rPr lang="da-DK" sz="1800" b="0" i="0" u="none" strike="noStrike" baseline="0" dirty="0">
                <a:latin typeface="Bahnschrift SemiLight" panose="020B0502040204020203" pitchFamily="34" charset="0"/>
              </a:rPr>
              <a:t>Beri pendidikan seks kepada anak  anak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sedini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mungkin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,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tentu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saja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nn-NO" sz="1800" b="0" i="0" u="none" strike="noStrike" baseline="0" dirty="0">
                <a:latin typeface="Bahnschrift SemiLight" panose="020B0502040204020203" pitchFamily="34" charset="0"/>
              </a:rPr>
              <a:t>dengan bahasa dan konteks yang disesuaikan dengan usia sang anak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sesuai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perkembangannya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atau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pertumbuhannya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. </a:t>
            </a:r>
          </a:p>
          <a:p>
            <a:pPr marL="342900" indent="-342900" algn="l">
              <a:buAutoNum type="arabicPeriod" startAt="4"/>
            </a:pPr>
            <a:endParaRPr lang="en-US" sz="1800" b="0" i="0" u="none" strike="noStrike" baseline="0" dirty="0">
              <a:latin typeface="Bahnschrift SemiLight" panose="020B0502040204020203" pitchFamily="34" charset="0"/>
            </a:endParaRPr>
          </a:p>
          <a:p>
            <a:pPr marL="342900" indent="-342900" algn="l">
              <a:buAutoNum type="arabicPeriod" startAt="4"/>
            </a:pP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Salurkan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bakat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atau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hobby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anak-anak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sesuai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dengan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talentanya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melalui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sv-SE" sz="1800" b="0" i="0" u="none" strike="noStrike" baseline="0" dirty="0">
                <a:latin typeface="Bahnschrift SemiLight" panose="020B0502040204020203" pitchFamily="34" charset="0"/>
              </a:rPr>
              <a:t>berbagai cara yang memungkinkan di 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dunia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siber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,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sehingga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mereka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akan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lebih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banyak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“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kecanduan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”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terhadap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hal-hal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positif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dan “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tidak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ada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waktu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”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menghadapi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godaan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untuk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melakukan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hal-hal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negatif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. </a:t>
            </a:r>
          </a:p>
          <a:p>
            <a:pPr marL="342900" indent="-342900" algn="l">
              <a:buAutoNum type="arabicPeriod" startAt="4"/>
            </a:pPr>
            <a:endParaRPr lang="en-US" sz="1800" b="0" i="0" u="none" strike="noStrike" baseline="0" dirty="0">
              <a:latin typeface="Bahnschrift SemiLight" panose="020B0502040204020203" pitchFamily="34" charset="0"/>
            </a:endParaRPr>
          </a:p>
          <a:p>
            <a:pPr marL="342900" indent="-342900" algn="l">
              <a:buAutoNum type="arabicPeriod" startAt="4"/>
            </a:pP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Tingkatkan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frekuensi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dan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kualitas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berkomunikasi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dengan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sang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anak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, </a:t>
            </a:r>
            <a:r>
              <a:rPr lang="sv-SE" sz="1800" b="0" i="0" u="none" strike="noStrike" baseline="0" dirty="0">
                <a:latin typeface="Bahnschrift SemiLight" panose="020B0502040204020203" pitchFamily="34" charset="0"/>
              </a:rPr>
              <a:t>terutama terkait dengan berbagai hal yang sedang menjadi tren di dunia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maya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(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bukan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untuk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membahas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kontennya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,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tetapi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untuk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mendekatkan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diri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dengan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 sang </a:t>
            </a:r>
            <a:r>
              <a:rPr lang="en-US" sz="1800" b="0" i="0" u="none" strike="noStrike" baseline="0" dirty="0" err="1">
                <a:latin typeface="Bahnschrift SemiLight" panose="020B0502040204020203" pitchFamily="34" charset="0"/>
              </a:rPr>
              <a:t>anak</a:t>
            </a:r>
            <a:r>
              <a:rPr lang="en-US" sz="1800" b="0" i="0" u="none" strike="noStrike" baseline="0" dirty="0">
                <a:latin typeface="Bahnschrift SemiLight" panose="020B0502040204020203" pitchFamily="34" charset="0"/>
              </a:rPr>
              <a:t>).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3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rc 38">
            <a:extLst>
              <a:ext uri="{FF2B5EF4-FFF2-40B4-BE49-F238E27FC236}">
                <a16:creationId xmlns:a16="http://schemas.microsoft.com/office/drawing/2014/main" id="{7E0A2826-8662-4C5F-8ECD-9228A0FA4B39}"/>
              </a:ext>
            </a:extLst>
          </p:cNvPr>
          <p:cNvSpPr/>
          <p:nvPr/>
        </p:nvSpPr>
        <p:spPr>
          <a:xfrm flipH="1">
            <a:off x="7470647" y="1911491"/>
            <a:ext cx="3970151" cy="3970151"/>
          </a:xfrm>
          <a:prstGeom prst="arc">
            <a:avLst>
              <a:gd name="adj1" fmla="val 16200000"/>
              <a:gd name="adj2" fmla="val 5433205"/>
            </a:avLst>
          </a:prstGeom>
          <a:ln w="53975">
            <a:gradFill>
              <a:gsLst>
                <a:gs pos="82000">
                  <a:srgbClr val="D9D9D9"/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Graphic 4">
            <a:extLst>
              <a:ext uri="{FF2B5EF4-FFF2-40B4-BE49-F238E27FC236}">
                <a16:creationId xmlns:a16="http://schemas.microsoft.com/office/drawing/2014/main" id="{4C4E4351-3005-4AD4-AE0F-779F2DFF1E47}"/>
              </a:ext>
            </a:extLst>
          </p:cNvPr>
          <p:cNvSpPr/>
          <p:nvPr/>
        </p:nvSpPr>
        <p:spPr>
          <a:xfrm flipH="1">
            <a:off x="8506407" y="2491410"/>
            <a:ext cx="2680192" cy="2626584"/>
          </a:xfrm>
          <a:custGeom>
            <a:avLst/>
            <a:gdLst>
              <a:gd name="connsiteX0" fmla="*/ 462439 w 476250"/>
              <a:gd name="connsiteY0" fmla="*/ 160496 h 466725"/>
              <a:gd name="connsiteX1" fmla="*/ 469106 w 476250"/>
              <a:gd name="connsiteY1" fmla="*/ 153829 h 466725"/>
              <a:gd name="connsiteX2" fmla="*/ 469106 w 476250"/>
              <a:gd name="connsiteY2" fmla="*/ 149066 h 466725"/>
              <a:gd name="connsiteX3" fmla="*/ 462439 w 476250"/>
              <a:gd name="connsiteY3" fmla="*/ 142399 h 466725"/>
              <a:gd name="connsiteX4" fmla="*/ 415766 w 476250"/>
              <a:gd name="connsiteY4" fmla="*/ 142399 h 466725"/>
              <a:gd name="connsiteX5" fmla="*/ 415766 w 476250"/>
              <a:gd name="connsiteY5" fmla="*/ 93821 h 466725"/>
              <a:gd name="connsiteX6" fmla="*/ 391954 w 476250"/>
              <a:gd name="connsiteY6" fmla="*/ 70009 h 466725"/>
              <a:gd name="connsiteX7" fmla="*/ 333851 w 476250"/>
              <a:gd name="connsiteY7" fmla="*/ 70009 h 466725"/>
              <a:gd name="connsiteX8" fmla="*/ 333851 w 476250"/>
              <a:gd name="connsiteY8" fmla="*/ 13811 h 466725"/>
              <a:gd name="connsiteX9" fmla="*/ 327184 w 476250"/>
              <a:gd name="connsiteY9" fmla="*/ 7144 h 466725"/>
              <a:gd name="connsiteX10" fmla="*/ 322421 w 476250"/>
              <a:gd name="connsiteY10" fmla="*/ 7144 h 466725"/>
              <a:gd name="connsiteX11" fmla="*/ 315754 w 476250"/>
              <a:gd name="connsiteY11" fmla="*/ 13811 h 466725"/>
              <a:gd name="connsiteX12" fmla="*/ 315754 w 476250"/>
              <a:gd name="connsiteY12" fmla="*/ 70009 h 466725"/>
              <a:gd name="connsiteX13" fmla="*/ 290989 w 476250"/>
              <a:gd name="connsiteY13" fmla="*/ 70009 h 466725"/>
              <a:gd name="connsiteX14" fmla="*/ 290989 w 476250"/>
              <a:gd name="connsiteY14" fmla="*/ 13811 h 466725"/>
              <a:gd name="connsiteX15" fmla="*/ 283369 w 476250"/>
              <a:gd name="connsiteY15" fmla="*/ 7144 h 466725"/>
              <a:gd name="connsiteX16" fmla="*/ 278606 w 476250"/>
              <a:gd name="connsiteY16" fmla="*/ 7144 h 466725"/>
              <a:gd name="connsiteX17" fmla="*/ 271939 w 476250"/>
              <a:gd name="connsiteY17" fmla="*/ 13811 h 466725"/>
              <a:gd name="connsiteX18" fmla="*/ 271939 w 476250"/>
              <a:gd name="connsiteY18" fmla="*/ 70009 h 466725"/>
              <a:gd name="connsiteX19" fmla="*/ 247174 w 476250"/>
              <a:gd name="connsiteY19" fmla="*/ 70009 h 466725"/>
              <a:gd name="connsiteX20" fmla="*/ 247174 w 476250"/>
              <a:gd name="connsiteY20" fmla="*/ 13811 h 466725"/>
              <a:gd name="connsiteX21" fmla="*/ 240506 w 476250"/>
              <a:gd name="connsiteY21" fmla="*/ 7144 h 466725"/>
              <a:gd name="connsiteX22" fmla="*/ 235744 w 476250"/>
              <a:gd name="connsiteY22" fmla="*/ 7144 h 466725"/>
              <a:gd name="connsiteX23" fmla="*/ 229076 w 476250"/>
              <a:gd name="connsiteY23" fmla="*/ 13811 h 466725"/>
              <a:gd name="connsiteX24" fmla="*/ 229076 w 476250"/>
              <a:gd name="connsiteY24" fmla="*/ 70009 h 466725"/>
              <a:gd name="connsiteX25" fmla="*/ 204311 w 476250"/>
              <a:gd name="connsiteY25" fmla="*/ 70009 h 466725"/>
              <a:gd name="connsiteX26" fmla="*/ 204311 w 476250"/>
              <a:gd name="connsiteY26" fmla="*/ 13811 h 466725"/>
              <a:gd name="connsiteX27" fmla="*/ 197644 w 476250"/>
              <a:gd name="connsiteY27" fmla="*/ 7144 h 466725"/>
              <a:gd name="connsiteX28" fmla="*/ 192881 w 476250"/>
              <a:gd name="connsiteY28" fmla="*/ 7144 h 466725"/>
              <a:gd name="connsiteX29" fmla="*/ 186214 w 476250"/>
              <a:gd name="connsiteY29" fmla="*/ 13811 h 466725"/>
              <a:gd name="connsiteX30" fmla="*/ 186214 w 476250"/>
              <a:gd name="connsiteY30" fmla="*/ 70009 h 466725"/>
              <a:gd name="connsiteX31" fmla="*/ 161449 w 476250"/>
              <a:gd name="connsiteY31" fmla="*/ 70009 h 466725"/>
              <a:gd name="connsiteX32" fmla="*/ 161449 w 476250"/>
              <a:gd name="connsiteY32" fmla="*/ 13811 h 466725"/>
              <a:gd name="connsiteX33" fmla="*/ 154781 w 476250"/>
              <a:gd name="connsiteY33" fmla="*/ 7144 h 466725"/>
              <a:gd name="connsiteX34" fmla="*/ 150019 w 476250"/>
              <a:gd name="connsiteY34" fmla="*/ 7144 h 466725"/>
              <a:gd name="connsiteX35" fmla="*/ 143351 w 476250"/>
              <a:gd name="connsiteY35" fmla="*/ 13811 h 466725"/>
              <a:gd name="connsiteX36" fmla="*/ 143351 w 476250"/>
              <a:gd name="connsiteY36" fmla="*/ 70009 h 466725"/>
              <a:gd name="connsiteX37" fmla="*/ 88106 w 476250"/>
              <a:gd name="connsiteY37" fmla="*/ 70009 h 466725"/>
              <a:gd name="connsiteX38" fmla="*/ 64294 w 476250"/>
              <a:gd name="connsiteY38" fmla="*/ 93821 h 466725"/>
              <a:gd name="connsiteX39" fmla="*/ 64294 w 476250"/>
              <a:gd name="connsiteY39" fmla="*/ 142399 h 466725"/>
              <a:gd name="connsiteX40" fmla="*/ 13811 w 476250"/>
              <a:gd name="connsiteY40" fmla="*/ 142399 h 466725"/>
              <a:gd name="connsiteX41" fmla="*/ 7144 w 476250"/>
              <a:gd name="connsiteY41" fmla="*/ 149066 h 466725"/>
              <a:gd name="connsiteX42" fmla="*/ 7144 w 476250"/>
              <a:gd name="connsiteY42" fmla="*/ 153829 h 466725"/>
              <a:gd name="connsiteX43" fmla="*/ 13811 w 476250"/>
              <a:gd name="connsiteY43" fmla="*/ 160496 h 466725"/>
              <a:gd name="connsiteX44" fmla="*/ 64294 w 476250"/>
              <a:gd name="connsiteY44" fmla="*/ 160496 h 466725"/>
              <a:gd name="connsiteX45" fmla="*/ 64294 w 476250"/>
              <a:gd name="connsiteY45" fmla="*/ 185261 h 466725"/>
              <a:gd name="connsiteX46" fmla="*/ 13811 w 476250"/>
              <a:gd name="connsiteY46" fmla="*/ 185261 h 466725"/>
              <a:gd name="connsiteX47" fmla="*/ 7144 w 476250"/>
              <a:gd name="connsiteY47" fmla="*/ 191929 h 466725"/>
              <a:gd name="connsiteX48" fmla="*/ 7144 w 476250"/>
              <a:gd name="connsiteY48" fmla="*/ 196691 h 466725"/>
              <a:gd name="connsiteX49" fmla="*/ 13811 w 476250"/>
              <a:gd name="connsiteY49" fmla="*/ 203359 h 466725"/>
              <a:gd name="connsiteX50" fmla="*/ 64294 w 476250"/>
              <a:gd name="connsiteY50" fmla="*/ 203359 h 466725"/>
              <a:gd name="connsiteX51" fmla="*/ 64294 w 476250"/>
              <a:gd name="connsiteY51" fmla="*/ 228124 h 466725"/>
              <a:gd name="connsiteX52" fmla="*/ 13811 w 476250"/>
              <a:gd name="connsiteY52" fmla="*/ 228124 h 466725"/>
              <a:gd name="connsiteX53" fmla="*/ 7144 w 476250"/>
              <a:gd name="connsiteY53" fmla="*/ 235744 h 466725"/>
              <a:gd name="connsiteX54" fmla="*/ 7144 w 476250"/>
              <a:gd name="connsiteY54" fmla="*/ 240506 h 466725"/>
              <a:gd name="connsiteX55" fmla="*/ 13811 w 476250"/>
              <a:gd name="connsiteY55" fmla="*/ 247174 h 466725"/>
              <a:gd name="connsiteX56" fmla="*/ 64294 w 476250"/>
              <a:gd name="connsiteY56" fmla="*/ 247174 h 466725"/>
              <a:gd name="connsiteX57" fmla="*/ 64294 w 476250"/>
              <a:gd name="connsiteY57" fmla="*/ 271939 h 466725"/>
              <a:gd name="connsiteX58" fmla="*/ 13811 w 476250"/>
              <a:gd name="connsiteY58" fmla="*/ 271939 h 466725"/>
              <a:gd name="connsiteX59" fmla="*/ 7144 w 476250"/>
              <a:gd name="connsiteY59" fmla="*/ 278606 h 466725"/>
              <a:gd name="connsiteX60" fmla="*/ 7144 w 476250"/>
              <a:gd name="connsiteY60" fmla="*/ 283369 h 466725"/>
              <a:gd name="connsiteX61" fmla="*/ 13811 w 476250"/>
              <a:gd name="connsiteY61" fmla="*/ 290036 h 466725"/>
              <a:gd name="connsiteX62" fmla="*/ 64294 w 476250"/>
              <a:gd name="connsiteY62" fmla="*/ 290036 h 466725"/>
              <a:gd name="connsiteX63" fmla="*/ 64294 w 476250"/>
              <a:gd name="connsiteY63" fmla="*/ 314801 h 466725"/>
              <a:gd name="connsiteX64" fmla="*/ 13811 w 476250"/>
              <a:gd name="connsiteY64" fmla="*/ 314801 h 466725"/>
              <a:gd name="connsiteX65" fmla="*/ 7144 w 476250"/>
              <a:gd name="connsiteY65" fmla="*/ 321469 h 466725"/>
              <a:gd name="connsiteX66" fmla="*/ 7144 w 476250"/>
              <a:gd name="connsiteY66" fmla="*/ 326231 h 466725"/>
              <a:gd name="connsiteX67" fmla="*/ 13811 w 476250"/>
              <a:gd name="connsiteY67" fmla="*/ 332899 h 466725"/>
              <a:gd name="connsiteX68" fmla="*/ 64294 w 476250"/>
              <a:gd name="connsiteY68" fmla="*/ 332899 h 466725"/>
              <a:gd name="connsiteX69" fmla="*/ 64294 w 476250"/>
              <a:gd name="connsiteY69" fmla="*/ 380524 h 466725"/>
              <a:gd name="connsiteX70" fmla="*/ 88106 w 476250"/>
              <a:gd name="connsiteY70" fmla="*/ 404336 h 466725"/>
              <a:gd name="connsiteX71" fmla="*/ 142399 w 476250"/>
              <a:gd name="connsiteY71" fmla="*/ 404336 h 466725"/>
              <a:gd name="connsiteX72" fmla="*/ 142399 w 476250"/>
              <a:gd name="connsiteY72" fmla="*/ 461486 h 466725"/>
              <a:gd name="connsiteX73" fmla="*/ 149066 w 476250"/>
              <a:gd name="connsiteY73" fmla="*/ 468154 h 466725"/>
              <a:gd name="connsiteX74" fmla="*/ 153829 w 476250"/>
              <a:gd name="connsiteY74" fmla="*/ 468154 h 466725"/>
              <a:gd name="connsiteX75" fmla="*/ 160496 w 476250"/>
              <a:gd name="connsiteY75" fmla="*/ 461486 h 466725"/>
              <a:gd name="connsiteX76" fmla="*/ 160496 w 476250"/>
              <a:gd name="connsiteY76" fmla="*/ 404336 h 466725"/>
              <a:gd name="connsiteX77" fmla="*/ 185261 w 476250"/>
              <a:gd name="connsiteY77" fmla="*/ 404336 h 466725"/>
              <a:gd name="connsiteX78" fmla="*/ 185261 w 476250"/>
              <a:gd name="connsiteY78" fmla="*/ 461486 h 466725"/>
              <a:gd name="connsiteX79" fmla="*/ 191929 w 476250"/>
              <a:gd name="connsiteY79" fmla="*/ 468154 h 466725"/>
              <a:gd name="connsiteX80" fmla="*/ 196691 w 476250"/>
              <a:gd name="connsiteY80" fmla="*/ 468154 h 466725"/>
              <a:gd name="connsiteX81" fmla="*/ 203359 w 476250"/>
              <a:gd name="connsiteY81" fmla="*/ 461486 h 466725"/>
              <a:gd name="connsiteX82" fmla="*/ 203359 w 476250"/>
              <a:gd name="connsiteY82" fmla="*/ 404336 h 466725"/>
              <a:gd name="connsiteX83" fmla="*/ 228124 w 476250"/>
              <a:gd name="connsiteY83" fmla="*/ 404336 h 466725"/>
              <a:gd name="connsiteX84" fmla="*/ 228124 w 476250"/>
              <a:gd name="connsiteY84" fmla="*/ 461486 h 466725"/>
              <a:gd name="connsiteX85" fmla="*/ 234791 w 476250"/>
              <a:gd name="connsiteY85" fmla="*/ 468154 h 466725"/>
              <a:gd name="connsiteX86" fmla="*/ 239554 w 476250"/>
              <a:gd name="connsiteY86" fmla="*/ 468154 h 466725"/>
              <a:gd name="connsiteX87" fmla="*/ 246221 w 476250"/>
              <a:gd name="connsiteY87" fmla="*/ 461486 h 466725"/>
              <a:gd name="connsiteX88" fmla="*/ 246221 w 476250"/>
              <a:gd name="connsiteY88" fmla="*/ 404336 h 466725"/>
              <a:gd name="connsiteX89" fmla="*/ 270986 w 476250"/>
              <a:gd name="connsiteY89" fmla="*/ 404336 h 466725"/>
              <a:gd name="connsiteX90" fmla="*/ 270986 w 476250"/>
              <a:gd name="connsiteY90" fmla="*/ 461486 h 466725"/>
              <a:gd name="connsiteX91" fmla="*/ 277654 w 476250"/>
              <a:gd name="connsiteY91" fmla="*/ 468154 h 466725"/>
              <a:gd name="connsiteX92" fmla="*/ 283369 w 476250"/>
              <a:gd name="connsiteY92" fmla="*/ 468154 h 466725"/>
              <a:gd name="connsiteX93" fmla="*/ 290036 w 476250"/>
              <a:gd name="connsiteY93" fmla="*/ 461486 h 466725"/>
              <a:gd name="connsiteX94" fmla="*/ 290036 w 476250"/>
              <a:gd name="connsiteY94" fmla="*/ 404336 h 466725"/>
              <a:gd name="connsiteX95" fmla="*/ 314801 w 476250"/>
              <a:gd name="connsiteY95" fmla="*/ 404336 h 466725"/>
              <a:gd name="connsiteX96" fmla="*/ 314801 w 476250"/>
              <a:gd name="connsiteY96" fmla="*/ 461486 h 466725"/>
              <a:gd name="connsiteX97" fmla="*/ 321469 w 476250"/>
              <a:gd name="connsiteY97" fmla="*/ 468154 h 466725"/>
              <a:gd name="connsiteX98" fmla="*/ 326231 w 476250"/>
              <a:gd name="connsiteY98" fmla="*/ 468154 h 466725"/>
              <a:gd name="connsiteX99" fmla="*/ 332899 w 476250"/>
              <a:gd name="connsiteY99" fmla="*/ 461486 h 466725"/>
              <a:gd name="connsiteX100" fmla="*/ 332899 w 476250"/>
              <a:gd name="connsiteY100" fmla="*/ 404336 h 466725"/>
              <a:gd name="connsiteX101" fmla="*/ 391001 w 476250"/>
              <a:gd name="connsiteY101" fmla="*/ 404336 h 466725"/>
              <a:gd name="connsiteX102" fmla="*/ 414814 w 476250"/>
              <a:gd name="connsiteY102" fmla="*/ 380524 h 466725"/>
              <a:gd name="connsiteX103" fmla="*/ 414814 w 476250"/>
              <a:gd name="connsiteY103" fmla="*/ 332899 h 466725"/>
              <a:gd name="connsiteX104" fmla="*/ 461486 w 476250"/>
              <a:gd name="connsiteY104" fmla="*/ 332899 h 466725"/>
              <a:gd name="connsiteX105" fmla="*/ 468154 w 476250"/>
              <a:gd name="connsiteY105" fmla="*/ 326231 h 466725"/>
              <a:gd name="connsiteX106" fmla="*/ 468154 w 476250"/>
              <a:gd name="connsiteY106" fmla="*/ 321469 h 466725"/>
              <a:gd name="connsiteX107" fmla="*/ 461486 w 476250"/>
              <a:gd name="connsiteY107" fmla="*/ 314801 h 466725"/>
              <a:gd name="connsiteX108" fmla="*/ 414814 w 476250"/>
              <a:gd name="connsiteY108" fmla="*/ 314801 h 466725"/>
              <a:gd name="connsiteX109" fmla="*/ 414814 w 476250"/>
              <a:gd name="connsiteY109" fmla="*/ 290036 h 466725"/>
              <a:gd name="connsiteX110" fmla="*/ 461486 w 476250"/>
              <a:gd name="connsiteY110" fmla="*/ 290036 h 466725"/>
              <a:gd name="connsiteX111" fmla="*/ 468154 w 476250"/>
              <a:gd name="connsiteY111" fmla="*/ 283369 h 466725"/>
              <a:gd name="connsiteX112" fmla="*/ 468154 w 476250"/>
              <a:gd name="connsiteY112" fmla="*/ 278606 h 466725"/>
              <a:gd name="connsiteX113" fmla="*/ 461486 w 476250"/>
              <a:gd name="connsiteY113" fmla="*/ 271939 h 466725"/>
              <a:gd name="connsiteX114" fmla="*/ 414814 w 476250"/>
              <a:gd name="connsiteY114" fmla="*/ 271939 h 466725"/>
              <a:gd name="connsiteX115" fmla="*/ 414814 w 476250"/>
              <a:gd name="connsiteY115" fmla="*/ 247174 h 466725"/>
              <a:gd name="connsiteX116" fmla="*/ 461486 w 476250"/>
              <a:gd name="connsiteY116" fmla="*/ 247174 h 466725"/>
              <a:gd name="connsiteX117" fmla="*/ 468154 w 476250"/>
              <a:gd name="connsiteY117" fmla="*/ 240506 h 466725"/>
              <a:gd name="connsiteX118" fmla="*/ 468154 w 476250"/>
              <a:gd name="connsiteY118" fmla="*/ 235744 h 466725"/>
              <a:gd name="connsiteX119" fmla="*/ 461486 w 476250"/>
              <a:gd name="connsiteY119" fmla="*/ 229076 h 466725"/>
              <a:gd name="connsiteX120" fmla="*/ 414814 w 476250"/>
              <a:gd name="connsiteY120" fmla="*/ 229076 h 466725"/>
              <a:gd name="connsiteX121" fmla="*/ 414814 w 476250"/>
              <a:gd name="connsiteY121" fmla="*/ 204311 h 466725"/>
              <a:gd name="connsiteX122" fmla="*/ 461486 w 476250"/>
              <a:gd name="connsiteY122" fmla="*/ 204311 h 466725"/>
              <a:gd name="connsiteX123" fmla="*/ 468154 w 476250"/>
              <a:gd name="connsiteY123" fmla="*/ 197644 h 466725"/>
              <a:gd name="connsiteX124" fmla="*/ 468154 w 476250"/>
              <a:gd name="connsiteY124" fmla="*/ 192881 h 466725"/>
              <a:gd name="connsiteX125" fmla="*/ 461486 w 476250"/>
              <a:gd name="connsiteY125" fmla="*/ 186214 h 466725"/>
              <a:gd name="connsiteX126" fmla="*/ 414814 w 476250"/>
              <a:gd name="connsiteY126" fmla="*/ 186214 h 466725"/>
              <a:gd name="connsiteX127" fmla="*/ 414814 w 476250"/>
              <a:gd name="connsiteY127" fmla="*/ 161449 h 466725"/>
              <a:gd name="connsiteX128" fmla="*/ 462439 w 476250"/>
              <a:gd name="connsiteY128" fmla="*/ 161449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476250" h="466725">
                <a:moveTo>
                  <a:pt x="462439" y="160496"/>
                </a:moveTo>
                <a:cubicBezTo>
                  <a:pt x="466249" y="160496"/>
                  <a:pt x="469106" y="157639"/>
                  <a:pt x="469106" y="153829"/>
                </a:cubicBezTo>
                <a:lnTo>
                  <a:pt x="469106" y="149066"/>
                </a:lnTo>
                <a:cubicBezTo>
                  <a:pt x="469106" y="145256"/>
                  <a:pt x="466249" y="142399"/>
                  <a:pt x="462439" y="142399"/>
                </a:cubicBezTo>
                <a:lnTo>
                  <a:pt x="415766" y="142399"/>
                </a:lnTo>
                <a:lnTo>
                  <a:pt x="415766" y="93821"/>
                </a:lnTo>
                <a:cubicBezTo>
                  <a:pt x="415766" y="80486"/>
                  <a:pt x="405289" y="70009"/>
                  <a:pt x="391954" y="70009"/>
                </a:cubicBezTo>
                <a:lnTo>
                  <a:pt x="333851" y="70009"/>
                </a:lnTo>
                <a:lnTo>
                  <a:pt x="333851" y="13811"/>
                </a:lnTo>
                <a:cubicBezTo>
                  <a:pt x="333851" y="10001"/>
                  <a:pt x="330994" y="7144"/>
                  <a:pt x="327184" y="7144"/>
                </a:cubicBezTo>
                <a:lnTo>
                  <a:pt x="322421" y="7144"/>
                </a:lnTo>
                <a:cubicBezTo>
                  <a:pt x="318611" y="7144"/>
                  <a:pt x="315754" y="10001"/>
                  <a:pt x="315754" y="13811"/>
                </a:cubicBezTo>
                <a:lnTo>
                  <a:pt x="315754" y="70009"/>
                </a:lnTo>
                <a:lnTo>
                  <a:pt x="290989" y="70009"/>
                </a:lnTo>
                <a:lnTo>
                  <a:pt x="290989" y="13811"/>
                </a:lnTo>
                <a:cubicBezTo>
                  <a:pt x="290989" y="10001"/>
                  <a:pt x="287179" y="7144"/>
                  <a:pt x="283369" y="7144"/>
                </a:cubicBezTo>
                <a:lnTo>
                  <a:pt x="278606" y="7144"/>
                </a:lnTo>
                <a:cubicBezTo>
                  <a:pt x="274796" y="7144"/>
                  <a:pt x="271939" y="10001"/>
                  <a:pt x="271939" y="13811"/>
                </a:cubicBezTo>
                <a:lnTo>
                  <a:pt x="271939" y="70009"/>
                </a:lnTo>
                <a:lnTo>
                  <a:pt x="247174" y="70009"/>
                </a:lnTo>
                <a:lnTo>
                  <a:pt x="247174" y="13811"/>
                </a:lnTo>
                <a:cubicBezTo>
                  <a:pt x="247174" y="10001"/>
                  <a:pt x="244316" y="7144"/>
                  <a:pt x="240506" y="7144"/>
                </a:cubicBezTo>
                <a:lnTo>
                  <a:pt x="235744" y="7144"/>
                </a:lnTo>
                <a:cubicBezTo>
                  <a:pt x="231934" y="7144"/>
                  <a:pt x="229076" y="10001"/>
                  <a:pt x="229076" y="13811"/>
                </a:cubicBezTo>
                <a:lnTo>
                  <a:pt x="229076" y="70009"/>
                </a:lnTo>
                <a:lnTo>
                  <a:pt x="204311" y="70009"/>
                </a:lnTo>
                <a:lnTo>
                  <a:pt x="204311" y="13811"/>
                </a:lnTo>
                <a:cubicBezTo>
                  <a:pt x="204311" y="10001"/>
                  <a:pt x="201454" y="7144"/>
                  <a:pt x="197644" y="7144"/>
                </a:cubicBezTo>
                <a:lnTo>
                  <a:pt x="192881" y="7144"/>
                </a:lnTo>
                <a:cubicBezTo>
                  <a:pt x="189071" y="7144"/>
                  <a:pt x="186214" y="10001"/>
                  <a:pt x="186214" y="13811"/>
                </a:cubicBezTo>
                <a:lnTo>
                  <a:pt x="186214" y="70009"/>
                </a:lnTo>
                <a:lnTo>
                  <a:pt x="161449" y="70009"/>
                </a:lnTo>
                <a:lnTo>
                  <a:pt x="161449" y="13811"/>
                </a:lnTo>
                <a:cubicBezTo>
                  <a:pt x="161449" y="10001"/>
                  <a:pt x="158591" y="7144"/>
                  <a:pt x="154781" y="7144"/>
                </a:cubicBezTo>
                <a:lnTo>
                  <a:pt x="150019" y="7144"/>
                </a:lnTo>
                <a:cubicBezTo>
                  <a:pt x="146209" y="7144"/>
                  <a:pt x="143351" y="10001"/>
                  <a:pt x="143351" y="13811"/>
                </a:cubicBezTo>
                <a:lnTo>
                  <a:pt x="143351" y="70009"/>
                </a:lnTo>
                <a:lnTo>
                  <a:pt x="88106" y="70009"/>
                </a:lnTo>
                <a:cubicBezTo>
                  <a:pt x="74771" y="70009"/>
                  <a:pt x="64294" y="81439"/>
                  <a:pt x="64294" y="93821"/>
                </a:cubicBezTo>
                <a:lnTo>
                  <a:pt x="64294" y="142399"/>
                </a:lnTo>
                <a:lnTo>
                  <a:pt x="13811" y="142399"/>
                </a:lnTo>
                <a:cubicBezTo>
                  <a:pt x="10001" y="142399"/>
                  <a:pt x="7144" y="145256"/>
                  <a:pt x="7144" y="149066"/>
                </a:cubicBezTo>
                <a:lnTo>
                  <a:pt x="7144" y="153829"/>
                </a:lnTo>
                <a:cubicBezTo>
                  <a:pt x="7144" y="157639"/>
                  <a:pt x="10001" y="160496"/>
                  <a:pt x="13811" y="160496"/>
                </a:cubicBezTo>
                <a:lnTo>
                  <a:pt x="64294" y="160496"/>
                </a:lnTo>
                <a:lnTo>
                  <a:pt x="64294" y="185261"/>
                </a:lnTo>
                <a:lnTo>
                  <a:pt x="13811" y="185261"/>
                </a:lnTo>
                <a:cubicBezTo>
                  <a:pt x="10001" y="185261"/>
                  <a:pt x="7144" y="188119"/>
                  <a:pt x="7144" y="191929"/>
                </a:cubicBezTo>
                <a:lnTo>
                  <a:pt x="7144" y="196691"/>
                </a:lnTo>
                <a:cubicBezTo>
                  <a:pt x="7144" y="200501"/>
                  <a:pt x="10001" y="203359"/>
                  <a:pt x="13811" y="203359"/>
                </a:cubicBezTo>
                <a:lnTo>
                  <a:pt x="64294" y="203359"/>
                </a:lnTo>
                <a:lnTo>
                  <a:pt x="64294" y="228124"/>
                </a:lnTo>
                <a:lnTo>
                  <a:pt x="13811" y="228124"/>
                </a:lnTo>
                <a:cubicBezTo>
                  <a:pt x="10001" y="229076"/>
                  <a:pt x="7144" y="231934"/>
                  <a:pt x="7144" y="235744"/>
                </a:cubicBezTo>
                <a:lnTo>
                  <a:pt x="7144" y="240506"/>
                </a:lnTo>
                <a:cubicBezTo>
                  <a:pt x="7144" y="244316"/>
                  <a:pt x="10001" y="247174"/>
                  <a:pt x="13811" y="247174"/>
                </a:cubicBezTo>
                <a:lnTo>
                  <a:pt x="64294" y="247174"/>
                </a:lnTo>
                <a:lnTo>
                  <a:pt x="64294" y="271939"/>
                </a:lnTo>
                <a:lnTo>
                  <a:pt x="13811" y="271939"/>
                </a:lnTo>
                <a:cubicBezTo>
                  <a:pt x="10001" y="271939"/>
                  <a:pt x="7144" y="274796"/>
                  <a:pt x="7144" y="278606"/>
                </a:cubicBezTo>
                <a:lnTo>
                  <a:pt x="7144" y="283369"/>
                </a:lnTo>
                <a:cubicBezTo>
                  <a:pt x="7144" y="287179"/>
                  <a:pt x="10001" y="290036"/>
                  <a:pt x="13811" y="290036"/>
                </a:cubicBezTo>
                <a:lnTo>
                  <a:pt x="64294" y="290036"/>
                </a:lnTo>
                <a:lnTo>
                  <a:pt x="64294" y="314801"/>
                </a:lnTo>
                <a:lnTo>
                  <a:pt x="13811" y="314801"/>
                </a:lnTo>
                <a:cubicBezTo>
                  <a:pt x="10001" y="314801"/>
                  <a:pt x="7144" y="317659"/>
                  <a:pt x="7144" y="321469"/>
                </a:cubicBezTo>
                <a:lnTo>
                  <a:pt x="7144" y="326231"/>
                </a:lnTo>
                <a:cubicBezTo>
                  <a:pt x="7144" y="330041"/>
                  <a:pt x="10001" y="332899"/>
                  <a:pt x="13811" y="332899"/>
                </a:cubicBezTo>
                <a:lnTo>
                  <a:pt x="64294" y="332899"/>
                </a:lnTo>
                <a:lnTo>
                  <a:pt x="64294" y="380524"/>
                </a:lnTo>
                <a:cubicBezTo>
                  <a:pt x="64294" y="393859"/>
                  <a:pt x="74771" y="404336"/>
                  <a:pt x="88106" y="404336"/>
                </a:cubicBezTo>
                <a:lnTo>
                  <a:pt x="142399" y="404336"/>
                </a:lnTo>
                <a:lnTo>
                  <a:pt x="142399" y="461486"/>
                </a:lnTo>
                <a:cubicBezTo>
                  <a:pt x="142399" y="465296"/>
                  <a:pt x="145256" y="468154"/>
                  <a:pt x="149066" y="468154"/>
                </a:cubicBezTo>
                <a:lnTo>
                  <a:pt x="153829" y="468154"/>
                </a:lnTo>
                <a:cubicBezTo>
                  <a:pt x="157639" y="468154"/>
                  <a:pt x="160496" y="465296"/>
                  <a:pt x="160496" y="461486"/>
                </a:cubicBezTo>
                <a:lnTo>
                  <a:pt x="160496" y="404336"/>
                </a:lnTo>
                <a:lnTo>
                  <a:pt x="185261" y="404336"/>
                </a:lnTo>
                <a:lnTo>
                  <a:pt x="185261" y="461486"/>
                </a:lnTo>
                <a:cubicBezTo>
                  <a:pt x="185261" y="465296"/>
                  <a:pt x="188119" y="468154"/>
                  <a:pt x="191929" y="468154"/>
                </a:cubicBezTo>
                <a:lnTo>
                  <a:pt x="196691" y="468154"/>
                </a:lnTo>
                <a:cubicBezTo>
                  <a:pt x="200501" y="468154"/>
                  <a:pt x="203359" y="465296"/>
                  <a:pt x="203359" y="461486"/>
                </a:cubicBezTo>
                <a:lnTo>
                  <a:pt x="203359" y="404336"/>
                </a:lnTo>
                <a:lnTo>
                  <a:pt x="228124" y="404336"/>
                </a:lnTo>
                <a:lnTo>
                  <a:pt x="228124" y="461486"/>
                </a:lnTo>
                <a:cubicBezTo>
                  <a:pt x="228124" y="465296"/>
                  <a:pt x="230981" y="468154"/>
                  <a:pt x="234791" y="468154"/>
                </a:cubicBezTo>
                <a:lnTo>
                  <a:pt x="239554" y="468154"/>
                </a:lnTo>
                <a:cubicBezTo>
                  <a:pt x="243364" y="468154"/>
                  <a:pt x="246221" y="465296"/>
                  <a:pt x="246221" y="461486"/>
                </a:cubicBezTo>
                <a:lnTo>
                  <a:pt x="246221" y="404336"/>
                </a:lnTo>
                <a:lnTo>
                  <a:pt x="270986" y="404336"/>
                </a:lnTo>
                <a:lnTo>
                  <a:pt x="270986" y="461486"/>
                </a:lnTo>
                <a:cubicBezTo>
                  <a:pt x="270986" y="465296"/>
                  <a:pt x="273844" y="468154"/>
                  <a:pt x="277654" y="468154"/>
                </a:cubicBezTo>
                <a:lnTo>
                  <a:pt x="283369" y="468154"/>
                </a:lnTo>
                <a:cubicBezTo>
                  <a:pt x="287179" y="468154"/>
                  <a:pt x="290036" y="465296"/>
                  <a:pt x="290036" y="461486"/>
                </a:cubicBezTo>
                <a:lnTo>
                  <a:pt x="290036" y="404336"/>
                </a:lnTo>
                <a:lnTo>
                  <a:pt x="314801" y="404336"/>
                </a:lnTo>
                <a:lnTo>
                  <a:pt x="314801" y="461486"/>
                </a:lnTo>
                <a:cubicBezTo>
                  <a:pt x="314801" y="465296"/>
                  <a:pt x="317659" y="468154"/>
                  <a:pt x="321469" y="468154"/>
                </a:cubicBezTo>
                <a:lnTo>
                  <a:pt x="326231" y="468154"/>
                </a:lnTo>
                <a:cubicBezTo>
                  <a:pt x="330041" y="468154"/>
                  <a:pt x="332899" y="465296"/>
                  <a:pt x="332899" y="461486"/>
                </a:cubicBezTo>
                <a:lnTo>
                  <a:pt x="332899" y="404336"/>
                </a:lnTo>
                <a:lnTo>
                  <a:pt x="391001" y="404336"/>
                </a:lnTo>
                <a:cubicBezTo>
                  <a:pt x="404336" y="404336"/>
                  <a:pt x="414814" y="393859"/>
                  <a:pt x="414814" y="380524"/>
                </a:cubicBezTo>
                <a:lnTo>
                  <a:pt x="414814" y="332899"/>
                </a:lnTo>
                <a:lnTo>
                  <a:pt x="461486" y="332899"/>
                </a:lnTo>
                <a:cubicBezTo>
                  <a:pt x="465296" y="332899"/>
                  <a:pt x="468154" y="330041"/>
                  <a:pt x="468154" y="326231"/>
                </a:cubicBezTo>
                <a:lnTo>
                  <a:pt x="468154" y="321469"/>
                </a:lnTo>
                <a:cubicBezTo>
                  <a:pt x="468154" y="317659"/>
                  <a:pt x="465296" y="314801"/>
                  <a:pt x="461486" y="314801"/>
                </a:cubicBezTo>
                <a:lnTo>
                  <a:pt x="414814" y="314801"/>
                </a:lnTo>
                <a:lnTo>
                  <a:pt x="414814" y="290036"/>
                </a:lnTo>
                <a:lnTo>
                  <a:pt x="461486" y="290036"/>
                </a:lnTo>
                <a:cubicBezTo>
                  <a:pt x="465296" y="290036"/>
                  <a:pt x="468154" y="287179"/>
                  <a:pt x="468154" y="283369"/>
                </a:cubicBezTo>
                <a:lnTo>
                  <a:pt x="468154" y="278606"/>
                </a:lnTo>
                <a:cubicBezTo>
                  <a:pt x="468154" y="274796"/>
                  <a:pt x="465296" y="271939"/>
                  <a:pt x="461486" y="271939"/>
                </a:cubicBezTo>
                <a:lnTo>
                  <a:pt x="414814" y="271939"/>
                </a:lnTo>
                <a:lnTo>
                  <a:pt x="414814" y="247174"/>
                </a:lnTo>
                <a:lnTo>
                  <a:pt x="461486" y="247174"/>
                </a:lnTo>
                <a:cubicBezTo>
                  <a:pt x="465296" y="247174"/>
                  <a:pt x="468154" y="244316"/>
                  <a:pt x="468154" y="240506"/>
                </a:cubicBezTo>
                <a:lnTo>
                  <a:pt x="468154" y="235744"/>
                </a:lnTo>
                <a:cubicBezTo>
                  <a:pt x="468154" y="231934"/>
                  <a:pt x="465296" y="229076"/>
                  <a:pt x="461486" y="229076"/>
                </a:cubicBezTo>
                <a:lnTo>
                  <a:pt x="414814" y="229076"/>
                </a:lnTo>
                <a:lnTo>
                  <a:pt x="414814" y="204311"/>
                </a:lnTo>
                <a:lnTo>
                  <a:pt x="461486" y="204311"/>
                </a:lnTo>
                <a:cubicBezTo>
                  <a:pt x="465296" y="204311"/>
                  <a:pt x="468154" y="201454"/>
                  <a:pt x="468154" y="197644"/>
                </a:cubicBezTo>
                <a:lnTo>
                  <a:pt x="468154" y="192881"/>
                </a:lnTo>
                <a:cubicBezTo>
                  <a:pt x="468154" y="189071"/>
                  <a:pt x="465296" y="186214"/>
                  <a:pt x="461486" y="186214"/>
                </a:cubicBezTo>
                <a:lnTo>
                  <a:pt x="414814" y="186214"/>
                </a:lnTo>
                <a:lnTo>
                  <a:pt x="414814" y="161449"/>
                </a:lnTo>
                <a:lnTo>
                  <a:pt x="462439" y="161449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6150010-A241-40AE-B693-6CCF2FC60A07}"/>
              </a:ext>
            </a:extLst>
          </p:cNvPr>
          <p:cNvSpPr/>
          <p:nvPr/>
        </p:nvSpPr>
        <p:spPr>
          <a:xfrm flipH="1">
            <a:off x="8610310" y="1968456"/>
            <a:ext cx="216118" cy="2161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7161C5-F4E8-4DC9-8CE1-BC5029AB46B7}"/>
              </a:ext>
            </a:extLst>
          </p:cNvPr>
          <p:cNvSpPr/>
          <p:nvPr/>
        </p:nvSpPr>
        <p:spPr>
          <a:xfrm flipH="1">
            <a:off x="6349815" y="1825365"/>
            <a:ext cx="549613" cy="54961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FE997-4902-4F36-8E03-42657E90924A}"/>
              </a:ext>
            </a:extLst>
          </p:cNvPr>
          <p:cNvSpPr txBox="1"/>
          <p:nvPr/>
        </p:nvSpPr>
        <p:spPr>
          <a:xfrm flipH="1">
            <a:off x="323529" y="1710243"/>
            <a:ext cx="5182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Merkel, 2014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Revolusi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Industri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4.0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merupakan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transformasi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dari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keseluruhan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aspek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produksi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industri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melalui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penggabungan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teknologi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digital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dan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2F45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internet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dengan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industri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konvensional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779195-C1F9-46F6-BBB0-AC6619C7A224}"/>
              </a:ext>
            </a:extLst>
          </p:cNvPr>
          <p:cNvSpPr/>
          <p:nvPr/>
        </p:nvSpPr>
        <p:spPr>
          <a:xfrm flipH="1">
            <a:off x="5404188" y="3661611"/>
            <a:ext cx="549613" cy="5496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1441A5-7011-4D83-A376-C8A5081ABF37}"/>
              </a:ext>
            </a:extLst>
          </p:cNvPr>
          <p:cNvSpPr txBox="1"/>
          <p:nvPr/>
        </p:nvSpPr>
        <p:spPr>
          <a:xfrm flipH="1">
            <a:off x="303769" y="3279846"/>
            <a:ext cx="47966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Schlechtendahl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et al,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2015)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revolusi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industri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4.0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menekankan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definisi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kepada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unsur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kecepatan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dari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ketersediaan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informasi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sebuah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lingkungan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industri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di mana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seluruh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entitasnya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selalu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terhubung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mampu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berbagi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informasi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satu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dengan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yang lain. 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76F4CD0-08EC-4375-826C-A9E7EA1B4C50}"/>
              </a:ext>
            </a:extLst>
          </p:cNvPr>
          <p:cNvSpPr/>
          <p:nvPr/>
        </p:nvSpPr>
        <p:spPr>
          <a:xfrm flipH="1">
            <a:off x="6473642" y="5497857"/>
            <a:ext cx="549613" cy="5496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881C3-911F-441A-8CDE-1DE53AF12B3D}"/>
              </a:ext>
            </a:extLst>
          </p:cNvPr>
          <p:cNvSpPr txBox="1"/>
          <p:nvPr/>
        </p:nvSpPr>
        <p:spPr>
          <a:xfrm flipH="1">
            <a:off x="323529" y="5285597"/>
            <a:ext cx="57791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A55858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2" tooltip="Kagermann (halaman belum tersedia)"/>
              </a:rPr>
              <a:t>Kagermann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et al,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2013)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bahwa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Industri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4.0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adalah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integrasi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dari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Cyber Physical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System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(CPS) dan 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Internet of Things and Services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(IoT dan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dalam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proses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industri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meliputi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manufaktur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logistik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serta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proses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lainnya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D80F9A0-6C85-4B37-922B-5F9E59754C20}"/>
              </a:ext>
            </a:extLst>
          </p:cNvPr>
          <p:cNvSpPr/>
          <p:nvPr/>
        </p:nvSpPr>
        <p:spPr>
          <a:xfrm flipH="1">
            <a:off x="5654120" y="2743488"/>
            <a:ext cx="549613" cy="5496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6C9C49C-244A-4B48-BB07-7FB35C787A7B}"/>
              </a:ext>
            </a:extLst>
          </p:cNvPr>
          <p:cNvSpPr/>
          <p:nvPr/>
        </p:nvSpPr>
        <p:spPr>
          <a:xfrm flipH="1">
            <a:off x="5629737" y="4579734"/>
            <a:ext cx="549613" cy="5496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08EB5F7-2BF1-425F-9FE0-4DB072808ACC}"/>
              </a:ext>
            </a:extLst>
          </p:cNvPr>
          <p:cNvSpPr/>
          <p:nvPr/>
        </p:nvSpPr>
        <p:spPr>
          <a:xfrm flipH="1">
            <a:off x="7581254" y="2886580"/>
            <a:ext cx="216118" cy="216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3A8781-0799-4F9D-B3FB-EF3D78C56C97}"/>
              </a:ext>
            </a:extLst>
          </p:cNvPr>
          <p:cNvSpPr/>
          <p:nvPr/>
        </p:nvSpPr>
        <p:spPr>
          <a:xfrm flipH="1">
            <a:off x="7348378" y="3804702"/>
            <a:ext cx="216118" cy="2161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7BBC88-3979-4C87-AD97-EFBA350194D3}"/>
              </a:ext>
            </a:extLst>
          </p:cNvPr>
          <p:cNvSpPr/>
          <p:nvPr/>
        </p:nvSpPr>
        <p:spPr>
          <a:xfrm flipH="1">
            <a:off x="7601706" y="4722826"/>
            <a:ext cx="216118" cy="2161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331C00F-62C0-4B7A-B4A2-51E59FC7DBFF}"/>
              </a:ext>
            </a:extLst>
          </p:cNvPr>
          <p:cNvSpPr/>
          <p:nvPr/>
        </p:nvSpPr>
        <p:spPr>
          <a:xfrm flipH="1">
            <a:off x="8610310" y="5640948"/>
            <a:ext cx="216118" cy="2161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1074C65-F3DF-4063-B704-263954B9D92F}"/>
              </a:ext>
            </a:extLst>
          </p:cNvPr>
          <p:cNvCxnSpPr>
            <a:cxnSpLocks/>
          </p:cNvCxnSpPr>
          <p:nvPr/>
        </p:nvCxnSpPr>
        <p:spPr>
          <a:xfrm flipH="1">
            <a:off x="7214446" y="2076563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120593-EBA9-4085-A4BE-56CE63874ED2}"/>
              </a:ext>
            </a:extLst>
          </p:cNvPr>
          <p:cNvCxnSpPr>
            <a:cxnSpLocks/>
          </p:cNvCxnSpPr>
          <p:nvPr/>
        </p:nvCxnSpPr>
        <p:spPr>
          <a:xfrm flipH="1">
            <a:off x="6352070" y="2994686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14C15C-FE65-4F93-B089-3D1FAD5374D8}"/>
              </a:ext>
            </a:extLst>
          </p:cNvPr>
          <p:cNvCxnSpPr>
            <a:cxnSpLocks/>
          </p:cNvCxnSpPr>
          <p:nvPr/>
        </p:nvCxnSpPr>
        <p:spPr>
          <a:xfrm flipH="1">
            <a:off x="6110666" y="3912809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1F5839-AE34-4983-95D5-6D9987EDC886}"/>
              </a:ext>
            </a:extLst>
          </p:cNvPr>
          <p:cNvCxnSpPr>
            <a:cxnSpLocks/>
          </p:cNvCxnSpPr>
          <p:nvPr/>
        </p:nvCxnSpPr>
        <p:spPr>
          <a:xfrm flipH="1">
            <a:off x="6350104" y="4830932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D0D08D4-C9F6-43C9-A062-3C4424A925CA}"/>
              </a:ext>
            </a:extLst>
          </p:cNvPr>
          <p:cNvCxnSpPr>
            <a:cxnSpLocks/>
          </p:cNvCxnSpPr>
          <p:nvPr/>
        </p:nvCxnSpPr>
        <p:spPr>
          <a:xfrm flipH="1">
            <a:off x="7276360" y="5749055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arallelogram 30">
            <a:extLst>
              <a:ext uri="{FF2B5EF4-FFF2-40B4-BE49-F238E27FC236}">
                <a16:creationId xmlns:a16="http://schemas.microsoft.com/office/drawing/2014/main" id="{CD034086-CB97-4A4D-919F-480F7EB8564D}"/>
              </a:ext>
            </a:extLst>
          </p:cNvPr>
          <p:cNvSpPr/>
          <p:nvPr/>
        </p:nvSpPr>
        <p:spPr>
          <a:xfrm>
            <a:off x="6589058" y="5628122"/>
            <a:ext cx="292786" cy="29351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Freeform 18">
            <a:extLst>
              <a:ext uri="{FF2B5EF4-FFF2-40B4-BE49-F238E27FC236}">
                <a16:creationId xmlns:a16="http://schemas.microsoft.com/office/drawing/2014/main" id="{6616C10E-D7D3-43EE-8D66-C0012CB4F4DE}"/>
              </a:ext>
            </a:extLst>
          </p:cNvPr>
          <p:cNvSpPr/>
          <p:nvPr/>
        </p:nvSpPr>
        <p:spPr>
          <a:xfrm flipH="1">
            <a:off x="6450004" y="1948963"/>
            <a:ext cx="355852" cy="287199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Oval 7">
            <a:extLst>
              <a:ext uri="{FF2B5EF4-FFF2-40B4-BE49-F238E27FC236}">
                <a16:creationId xmlns:a16="http://schemas.microsoft.com/office/drawing/2014/main" id="{6BC3204C-05F3-48B3-A693-02079ED89583}"/>
              </a:ext>
            </a:extLst>
          </p:cNvPr>
          <p:cNvSpPr/>
          <p:nvPr/>
        </p:nvSpPr>
        <p:spPr>
          <a:xfrm flipH="1">
            <a:off x="5768191" y="2864586"/>
            <a:ext cx="300772" cy="30077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Rounded Rectangle 25">
            <a:extLst>
              <a:ext uri="{FF2B5EF4-FFF2-40B4-BE49-F238E27FC236}">
                <a16:creationId xmlns:a16="http://schemas.microsoft.com/office/drawing/2014/main" id="{D3C53ADE-C1D2-4D23-B4D1-2347C61E8EE8}"/>
              </a:ext>
            </a:extLst>
          </p:cNvPr>
          <p:cNvSpPr/>
          <p:nvPr/>
        </p:nvSpPr>
        <p:spPr>
          <a:xfrm flipH="1">
            <a:off x="5740594" y="4719675"/>
            <a:ext cx="343140" cy="251467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Block Arc 25">
            <a:extLst>
              <a:ext uri="{FF2B5EF4-FFF2-40B4-BE49-F238E27FC236}">
                <a16:creationId xmlns:a16="http://schemas.microsoft.com/office/drawing/2014/main" id="{E6F50AF1-DAB1-4DF1-859C-EE3DE78CDEE2}"/>
              </a:ext>
            </a:extLst>
          </p:cNvPr>
          <p:cNvSpPr>
            <a:spLocks noChangeAspect="1"/>
          </p:cNvSpPr>
          <p:nvPr/>
        </p:nvSpPr>
        <p:spPr>
          <a:xfrm flipH="1">
            <a:off x="5553765" y="3756344"/>
            <a:ext cx="236253" cy="341315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3C06F18-9965-49F4-A2F9-A532E397AB2A}"/>
              </a:ext>
            </a:extLst>
          </p:cNvPr>
          <p:cNvGrpSpPr/>
          <p:nvPr/>
        </p:nvGrpSpPr>
        <p:grpSpPr>
          <a:xfrm flipH="1">
            <a:off x="8984974" y="3390900"/>
            <a:ext cx="1672352" cy="876221"/>
            <a:chOff x="8984974" y="3390900"/>
            <a:chExt cx="1672352" cy="87622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3428032-65FF-4DA1-8580-045B2E78EBE8}"/>
                </a:ext>
              </a:extLst>
            </p:cNvPr>
            <p:cNvSpPr txBox="1"/>
            <p:nvPr/>
          </p:nvSpPr>
          <p:spPr>
            <a:xfrm flipH="1">
              <a:off x="8999735" y="4025752"/>
              <a:ext cx="1657591" cy="241369"/>
            </a:xfrm>
            <a:custGeom>
              <a:avLst/>
              <a:gdLst>
                <a:gd name="connsiteX0" fmla="*/ 1217399 w 4438231"/>
                <a:gd name="connsiteY0" fmla="*/ 148169 h 646270"/>
                <a:gd name="connsiteX1" fmla="*/ 1217399 w 4438231"/>
                <a:gd name="connsiteY1" fmla="*/ 496301 h 646270"/>
                <a:gd name="connsiteX2" fmla="*/ 1253957 w 4438231"/>
                <a:gd name="connsiteY2" fmla="*/ 496301 h 646270"/>
                <a:gd name="connsiteX3" fmla="*/ 1395216 w 4438231"/>
                <a:gd name="connsiteY3" fmla="*/ 433537 h 646270"/>
                <a:gd name="connsiteX4" fmla="*/ 1430872 w 4438231"/>
                <a:gd name="connsiteY4" fmla="*/ 322009 h 646270"/>
                <a:gd name="connsiteX5" fmla="*/ 1395216 w 4438231"/>
                <a:gd name="connsiteY5" fmla="*/ 210933 h 646270"/>
                <a:gd name="connsiteX6" fmla="*/ 1253957 w 4438231"/>
                <a:gd name="connsiteY6" fmla="*/ 148169 h 646270"/>
                <a:gd name="connsiteX7" fmla="*/ 3484816 w 4438231"/>
                <a:gd name="connsiteY7" fmla="*/ 136461 h 646270"/>
                <a:gd name="connsiteX8" fmla="*/ 3484816 w 4438231"/>
                <a:gd name="connsiteY8" fmla="*/ 289583 h 646270"/>
                <a:gd name="connsiteX9" fmla="*/ 3514647 w 4438231"/>
                <a:gd name="connsiteY9" fmla="*/ 289583 h 646270"/>
                <a:gd name="connsiteX10" fmla="*/ 3587415 w 4438231"/>
                <a:gd name="connsiteY10" fmla="*/ 268481 h 646270"/>
                <a:gd name="connsiteX11" fmla="*/ 3611369 w 4438231"/>
                <a:gd name="connsiteY11" fmla="*/ 212797 h 646270"/>
                <a:gd name="connsiteX12" fmla="*/ 3587415 w 4438231"/>
                <a:gd name="connsiteY12" fmla="*/ 157564 h 646270"/>
                <a:gd name="connsiteX13" fmla="*/ 3514647 w 4438231"/>
                <a:gd name="connsiteY13" fmla="*/ 136461 h 646270"/>
                <a:gd name="connsiteX14" fmla="*/ 3825741 w 4438231"/>
                <a:gd name="connsiteY14" fmla="*/ 14864 h 646270"/>
                <a:gd name="connsiteX15" fmla="*/ 4016693 w 4438231"/>
                <a:gd name="connsiteY15" fmla="*/ 14864 h 646270"/>
                <a:gd name="connsiteX16" fmla="*/ 4132887 w 4438231"/>
                <a:gd name="connsiteY16" fmla="*/ 182398 h 646270"/>
                <a:gd name="connsiteX17" fmla="*/ 4244577 w 4438231"/>
                <a:gd name="connsiteY17" fmla="*/ 14864 h 646270"/>
                <a:gd name="connsiteX18" fmla="*/ 4438231 w 4438231"/>
                <a:gd name="connsiteY18" fmla="*/ 14864 h 646270"/>
                <a:gd name="connsiteX19" fmla="*/ 4208098 w 4438231"/>
                <a:gd name="connsiteY19" fmla="*/ 334171 h 646270"/>
                <a:gd name="connsiteX20" fmla="*/ 4208098 w 4438231"/>
                <a:gd name="connsiteY20" fmla="*/ 629607 h 646270"/>
                <a:gd name="connsiteX21" fmla="*/ 4048218 w 4438231"/>
                <a:gd name="connsiteY21" fmla="*/ 629607 h 646270"/>
                <a:gd name="connsiteX22" fmla="*/ 4048218 w 4438231"/>
                <a:gd name="connsiteY22" fmla="*/ 334171 h 646270"/>
                <a:gd name="connsiteX23" fmla="*/ 3324939 w 4438231"/>
                <a:gd name="connsiteY23" fmla="*/ 14864 h 646270"/>
                <a:gd name="connsiteX24" fmla="*/ 3573538 w 4438231"/>
                <a:gd name="connsiteY24" fmla="*/ 14864 h 646270"/>
                <a:gd name="connsiteX25" fmla="*/ 3734768 w 4438231"/>
                <a:gd name="connsiteY25" fmla="*/ 80165 h 646270"/>
                <a:gd name="connsiteX26" fmla="*/ 3777103 w 4438231"/>
                <a:gd name="connsiteY26" fmla="*/ 204014 h 646270"/>
                <a:gd name="connsiteX27" fmla="*/ 3728463 w 4438231"/>
                <a:gd name="connsiteY27" fmla="*/ 334171 h 646270"/>
                <a:gd name="connsiteX28" fmla="*/ 3642893 w 4438231"/>
                <a:gd name="connsiteY28" fmla="*/ 377405 h 646270"/>
                <a:gd name="connsiteX29" fmla="*/ 3836099 w 4438231"/>
                <a:gd name="connsiteY29" fmla="*/ 629607 h 646270"/>
                <a:gd name="connsiteX30" fmla="*/ 3637490 w 4438231"/>
                <a:gd name="connsiteY30" fmla="*/ 629607 h 646270"/>
                <a:gd name="connsiteX31" fmla="*/ 3484816 w 4438231"/>
                <a:gd name="connsiteY31" fmla="*/ 393618 h 646270"/>
                <a:gd name="connsiteX32" fmla="*/ 3484816 w 4438231"/>
                <a:gd name="connsiteY32" fmla="*/ 629607 h 646270"/>
                <a:gd name="connsiteX33" fmla="*/ 3324939 w 4438231"/>
                <a:gd name="connsiteY33" fmla="*/ 629607 h 646270"/>
                <a:gd name="connsiteX34" fmla="*/ 2831294 w 4438231"/>
                <a:gd name="connsiteY34" fmla="*/ 14864 h 646270"/>
                <a:gd name="connsiteX35" fmla="*/ 3253732 w 4438231"/>
                <a:gd name="connsiteY35" fmla="*/ 14864 h 646270"/>
                <a:gd name="connsiteX36" fmla="*/ 3253732 w 4438231"/>
                <a:gd name="connsiteY36" fmla="*/ 148169 h 646270"/>
                <a:gd name="connsiteX37" fmla="*/ 3121325 w 4438231"/>
                <a:gd name="connsiteY37" fmla="*/ 148169 h 646270"/>
                <a:gd name="connsiteX38" fmla="*/ 3121325 w 4438231"/>
                <a:gd name="connsiteY38" fmla="*/ 629607 h 646270"/>
                <a:gd name="connsiteX39" fmla="*/ 2961448 w 4438231"/>
                <a:gd name="connsiteY39" fmla="*/ 629607 h 646270"/>
                <a:gd name="connsiteX40" fmla="*/ 2961448 w 4438231"/>
                <a:gd name="connsiteY40" fmla="*/ 148169 h 646270"/>
                <a:gd name="connsiteX41" fmla="*/ 2831294 w 4438231"/>
                <a:gd name="connsiteY41" fmla="*/ 148169 h 646270"/>
                <a:gd name="connsiteX42" fmla="*/ 1698036 w 4438231"/>
                <a:gd name="connsiteY42" fmla="*/ 14864 h 646270"/>
                <a:gd name="connsiteX43" fmla="*/ 1857913 w 4438231"/>
                <a:gd name="connsiteY43" fmla="*/ 14864 h 646270"/>
                <a:gd name="connsiteX44" fmla="*/ 1857913 w 4438231"/>
                <a:gd name="connsiteY44" fmla="*/ 347379 h 646270"/>
                <a:gd name="connsiteX45" fmla="*/ 1859265 w 4438231"/>
                <a:gd name="connsiteY45" fmla="*/ 407220 h 646270"/>
                <a:gd name="connsiteX46" fmla="*/ 1916460 w 4438231"/>
                <a:gd name="connsiteY46" fmla="*/ 494505 h 646270"/>
                <a:gd name="connsiteX47" fmla="*/ 1964197 w 4438231"/>
                <a:gd name="connsiteY47" fmla="*/ 504857 h 646270"/>
                <a:gd name="connsiteX48" fmla="*/ 2052468 w 4438231"/>
                <a:gd name="connsiteY48" fmla="*/ 463910 h 646270"/>
                <a:gd name="connsiteX49" fmla="*/ 2074537 w 4438231"/>
                <a:gd name="connsiteY49" fmla="*/ 347379 h 646270"/>
                <a:gd name="connsiteX50" fmla="*/ 2074537 w 4438231"/>
                <a:gd name="connsiteY50" fmla="*/ 14864 h 646270"/>
                <a:gd name="connsiteX51" fmla="*/ 2234415 w 4438231"/>
                <a:gd name="connsiteY51" fmla="*/ 14864 h 646270"/>
                <a:gd name="connsiteX52" fmla="*/ 2234415 w 4438231"/>
                <a:gd name="connsiteY52" fmla="*/ 369298 h 646270"/>
                <a:gd name="connsiteX53" fmla="*/ 2225409 w 4438231"/>
                <a:gd name="connsiteY53" fmla="*/ 463874 h 646270"/>
                <a:gd name="connsiteX54" fmla="*/ 2158754 w 4438231"/>
                <a:gd name="connsiteY54" fmla="*/ 574664 h 646270"/>
                <a:gd name="connsiteX55" fmla="*/ 1958795 w 4438231"/>
                <a:gd name="connsiteY55" fmla="*/ 645369 h 646270"/>
                <a:gd name="connsiteX56" fmla="*/ 1759734 w 4438231"/>
                <a:gd name="connsiteY56" fmla="*/ 573312 h 646270"/>
                <a:gd name="connsiteX57" fmla="*/ 1707944 w 4438231"/>
                <a:gd name="connsiteY57" fmla="*/ 478286 h 646270"/>
                <a:gd name="connsiteX58" fmla="*/ 1698036 w 4438231"/>
                <a:gd name="connsiteY58" fmla="*/ 369298 h 646270"/>
                <a:gd name="connsiteX59" fmla="*/ 1057522 w 4438231"/>
                <a:gd name="connsiteY59" fmla="*/ 14864 h 646270"/>
                <a:gd name="connsiteX60" fmla="*/ 1293511 w 4438231"/>
                <a:gd name="connsiteY60" fmla="*/ 14864 h 646270"/>
                <a:gd name="connsiteX61" fmla="*/ 1453840 w 4438231"/>
                <a:gd name="connsiteY61" fmla="*/ 63050 h 646270"/>
                <a:gd name="connsiteX62" fmla="*/ 1565079 w 4438231"/>
                <a:gd name="connsiteY62" fmla="*/ 188252 h 646270"/>
                <a:gd name="connsiteX63" fmla="*/ 1596604 w 4438231"/>
                <a:gd name="connsiteY63" fmla="*/ 322009 h 646270"/>
                <a:gd name="connsiteX64" fmla="*/ 1538732 w 4438231"/>
                <a:gd name="connsiteY64" fmla="*/ 499678 h 646270"/>
                <a:gd name="connsiteX65" fmla="*/ 1390789 w 4438231"/>
                <a:gd name="connsiteY65" fmla="*/ 612944 h 646270"/>
                <a:gd name="connsiteX66" fmla="*/ 1293511 w 4438231"/>
                <a:gd name="connsiteY66" fmla="*/ 629607 h 646270"/>
                <a:gd name="connsiteX67" fmla="*/ 1057522 w 4438231"/>
                <a:gd name="connsiteY67" fmla="*/ 629607 h 646270"/>
                <a:gd name="connsiteX68" fmla="*/ 294637 w 4438231"/>
                <a:gd name="connsiteY68" fmla="*/ 13238 h 646270"/>
                <a:gd name="connsiteX69" fmla="*/ 454515 w 4438231"/>
                <a:gd name="connsiteY69" fmla="*/ 13238 h 646270"/>
                <a:gd name="connsiteX70" fmla="*/ 748600 w 4438231"/>
                <a:gd name="connsiteY70" fmla="*/ 389290 h 646270"/>
                <a:gd name="connsiteX71" fmla="*/ 748600 w 4438231"/>
                <a:gd name="connsiteY71" fmla="*/ 13238 h 646270"/>
                <a:gd name="connsiteX72" fmla="*/ 908479 w 4438231"/>
                <a:gd name="connsiteY72" fmla="*/ 13238 h 646270"/>
                <a:gd name="connsiteX73" fmla="*/ 908479 w 4438231"/>
                <a:gd name="connsiteY73" fmla="*/ 627982 h 646270"/>
                <a:gd name="connsiteX74" fmla="*/ 748600 w 4438231"/>
                <a:gd name="connsiteY74" fmla="*/ 627982 h 646270"/>
                <a:gd name="connsiteX75" fmla="*/ 454515 w 4438231"/>
                <a:gd name="connsiteY75" fmla="*/ 251478 h 646270"/>
                <a:gd name="connsiteX76" fmla="*/ 454515 w 4438231"/>
                <a:gd name="connsiteY76" fmla="*/ 627982 h 646270"/>
                <a:gd name="connsiteX77" fmla="*/ 294637 w 4438231"/>
                <a:gd name="connsiteY77" fmla="*/ 627982 h 646270"/>
                <a:gd name="connsiteX78" fmla="*/ 0 w 4438231"/>
                <a:gd name="connsiteY78" fmla="*/ 13238 h 646270"/>
                <a:gd name="connsiteX79" fmla="*/ 159879 w 4438231"/>
                <a:gd name="connsiteY79" fmla="*/ 13238 h 646270"/>
                <a:gd name="connsiteX80" fmla="*/ 159879 w 4438231"/>
                <a:gd name="connsiteY80" fmla="*/ 627982 h 646270"/>
                <a:gd name="connsiteX81" fmla="*/ 0 w 4438231"/>
                <a:gd name="connsiteY81" fmla="*/ 627982 h 646270"/>
                <a:gd name="connsiteX82" fmla="*/ 2570434 w 4438231"/>
                <a:gd name="connsiteY82" fmla="*/ 0 h 646270"/>
                <a:gd name="connsiteX83" fmla="*/ 2765440 w 4438231"/>
                <a:gd name="connsiteY83" fmla="*/ 49991 h 646270"/>
                <a:gd name="connsiteX84" fmla="*/ 2701489 w 4438231"/>
                <a:gd name="connsiteY84" fmla="*/ 174291 h 646270"/>
                <a:gd name="connsiteX85" fmla="*/ 2595830 w 4438231"/>
                <a:gd name="connsiteY85" fmla="*/ 133309 h 646270"/>
                <a:gd name="connsiteX86" fmla="*/ 2549773 w 4438231"/>
                <a:gd name="connsiteY86" fmla="*/ 146417 h 646270"/>
                <a:gd name="connsiteX87" fmla="*/ 2526751 w 4438231"/>
                <a:gd name="connsiteY87" fmla="*/ 186197 h 646270"/>
                <a:gd name="connsiteX88" fmla="*/ 2556973 w 4438231"/>
                <a:gd name="connsiteY88" fmla="*/ 228228 h 646270"/>
                <a:gd name="connsiteX89" fmla="*/ 2638178 w 4438231"/>
                <a:gd name="connsiteY89" fmla="*/ 256255 h 646270"/>
                <a:gd name="connsiteX90" fmla="*/ 2759080 w 4438231"/>
                <a:gd name="connsiteY90" fmla="*/ 326598 h 646270"/>
                <a:gd name="connsiteX91" fmla="*/ 2790212 w 4438231"/>
                <a:gd name="connsiteY91" fmla="*/ 426239 h 646270"/>
                <a:gd name="connsiteX92" fmla="*/ 2653300 w 4438231"/>
                <a:gd name="connsiteY92" fmla="*/ 629586 h 646270"/>
                <a:gd name="connsiteX93" fmla="*/ 2550619 w 4438231"/>
                <a:gd name="connsiteY93" fmla="*/ 646270 h 646270"/>
                <a:gd name="connsiteX94" fmla="*/ 2336697 w 4438231"/>
                <a:gd name="connsiteY94" fmla="*/ 576465 h 646270"/>
                <a:gd name="connsiteX95" fmla="*/ 2405151 w 4438231"/>
                <a:gd name="connsiteY95" fmla="*/ 447660 h 646270"/>
                <a:gd name="connsiteX96" fmla="*/ 2546403 w 4438231"/>
                <a:gd name="connsiteY96" fmla="*/ 512964 h 646270"/>
                <a:gd name="connsiteX97" fmla="*/ 2599209 w 4438231"/>
                <a:gd name="connsiteY97" fmla="*/ 498404 h 646270"/>
                <a:gd name="connsiteX98" fmla="*/ 2624478 w 4438231"/>
                <a:gd name="connsiteY98" fmla="*/ 452004 h 646270"/>
                <a:gd name="connsiteX99" fmla="*/ 2596506 w 4438231"/>
                <a:gd name="connsiteY99" fmla="*/ 406508 h 646270"/>
                <a:gd name="connsiteX100" fmla="*/ 2526580 w 4438231"/>
                <a:gd name="connsiteY100" fmla="*/ 378754 h 646270"/>
                <a:gd name="connsiteX101" fmla="*/ 2451694 w 4438231"/>
                <a:gd name="connsiteY101" fmla="*/ 354465 h 646270"/>
                <a:gd name="connsiteX102" fmla="*/ 2410191 w 4438231"/>
                <a:gd name="connsiteY102" fmla="*/ 330171 h 646270"/>
                <a:gd name="connsiteX103" fmla="*/ 2361016 w 4438231"/>
                <a:gd name="connsiteY103" fmla="*/ 207821 h 646270"/>
                <a:gd name="connsiteX104" fmla="*/ 2411907 w 4438231"/>
                <a:gd name="connsiteY104" fmla="*/ 66127 h 646270"/>
                <a:gd name="connsiteX105" fmla="*/ 2570434 w 4438231"/>
                <a:gd name="connsiteY105" fmla="*/ 0 h 64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438231" h="646270">
                  <a:moveTo>
                    <a:pt x="1217399" y="148169"/>
                  </a:moveTo>
                  <a:lnTo>
                    <a:pt x="1217399" y="496301"/>
                  </a:lnTo>
                  <a:lnTo>
                    <a:pt x="1253957" y="496301"/>
                  </a:lnTo>
                  <a:cubicBezTo>
                    <a:pt x="1316838" y="496301"/>
                    <a:pt x="1363925" y="475380"/>
                    <a:pt x="1395216" y="433537"/>
                  </a:cubicBezTo>
                  <a:cubicBezTo>
                    <a:pt x="1418986" y="401628"/>
                    <a:pt x="1430872" y="364452"/>
                    <a:pt x="1430872" y="322009"/>
                  </a:cubicBezTo>
                  <a:cubicBezTo>
                    <a:pt x="1430872" y="279568"/>
                    <a:pt x="1418986" y="242542"/>
                    <a:pt x="1395216" y="210933"/>
                  </a:cubicBezTo>
                  <a:cubicBezTo>
                    <a:pt x="1363625" y="169091"/>
                    <a:pt x="1316538" y="148169"/>
                    <a:pt x="1253957" y="148169"/>
                  </a:cubicBezTo>
                  <a:close/>
                  <a:moveTo>
                    <a:pt x="3484816" y="136461"/>
                  </a:moveTo>
                  <a:lnTo>
                    <a:pt x="3484816" y="289583"/>
                  </a:lnTo>
                  <a:lnTo>
                    <a:pt x="3514647" y="289583"/>
                  </a:lnTo>
                  <a:cubicBezTo>
                    <a:pt x="3548395" y="289583"/>
                    <a:pt x="3572651" y="282550"/>
                    <a:pt x="3587415" y="268481"/>
                  </a:cubicBezTo>
                  <a:cubicBezTo>
                    <a:pt x="3603385" y="253209"/>
                    <a:pt x="3611369" y="234650"/>
                    <a:pt x="3611369" y="212797"/>
                  </a:cubicBezTo>
                  <a:cubicBezTo>
                    <a:pt x="3611369" y="190945"/>
                    <a:pt x="3603385" y="172534"/>
                    <a:pt x="3587415" y="157564"/>
                  </a:cubicBezTo>
                  <a:cubicBezTo>
                    <a:pt x="3572347" y="143495"/>
                    <a:pt x="3548091" y="136461"/>
                    <a:pt x="3514647" y="136461"/>
                  </a:cubicBezTo>
                  <a:close/>
                  <a:moveTo>
                    <a:pt x="3825741" y="14864"/>
                  </a:moveTo>
                  <a:lnTo>
                    <a:pt x="4016693" y="14864"/>
                  </a:lnTo>
                  <a:lnTo>
                    <a:pt x="4132887" y="182398"/>
                  </a:lnTo>
                  <a:lnTo>
                    <a:pt x="4244577" y="14864"/>
                  </a:lnTo>
                  <a:lnTo>
                    <a:pt x="4438231" y="14864"/>
                  </a:lnTo>
                  <a:lnTo>
                    <a:pt x="4208098" y="334171"/>
                  </a:lnTo>
                  <a:lnTo>
                    <a:pt x="4208098" y="629607"/>
                  </a:lnTo>
                  <a:lnTo>
                    <a:pt x="4048218" y="629607"/>
                  </a:lnTo>
                  <a:lnTo>
                    <a:pt x="4048218" y="334171"/>
                  </a:lnTo>
                  <a:close/>
                  <a:moveTo>
                    <a:pt x="3324939" y="14864"/>
                  </a:moveTo>
                  <a:lnTo>
                    <a:pt x="3573538" y="14864"/>
                  </a:lnTo>
                  <a:cubicBezTo>
                    <a:pt x="3646198" y="14864"/>
                    <a:pt x="3699939" y="36630"/>
                    <a:pt x="3734768" y="80165"/>
                  </a:cubicBezTo>
                  <a:cubicBezTo>
                    <a:pt x="3762990" y="115293"/>
                    <a:pt x="3777103" y="156577"/>
                    <a:pt x="3777103" y="204014"/>
                  </a:cubicBezTo>
                  <a:cubicBezTo>
                    <a:pt x="3777103" y="258358"/>
                    <a:pt x="3760890" y="301744"/>
                    <a:pt x="3728463" y="334171"/>
                  </a:cubicBezTo>
                  <a:cubicBezTo>
                    <a:pt x="3707747" y="354886"/>
                    <a:pt x="3679224" y="369298"/>
                    <a:pt x="3642893" y="377405"/>
                  </a:cubicBezTo>
                  <a:lnTo>
                    <a:pt x="3836099" y="629607"/>
                  </a:lnTo>
                  <a:lnTo>
                    <a:pt x="3637490" y="629607"/>
                  </a:lnTo>
                  <a:lnTo>
                    <a:pt x="3484816" y="393618"/>
                  </a:lnTo>
                  <a:lnTo>
                    <a:pt x="3484816" y="629607"/>
                  </a:lnTo>
                  <a:lnTo>
                    <a:pt x="3324939" y="629607"/>
                  </a:lnTo>
                  <a:close/>
                  <a:moveTo>
                    <a:pt x="2831294" y="14864"/>
                  </a:moveTo>
                  <a:lnTo>
                    <a:pt x="3253732" y="14864"/>
                  </a:lnTo>
                  <a:lnTo>
                    <a:pt x="3253732" y="148169"/>
                  </a:lnTo>
                  <a:lnTo>
                    <a:pt x="3121325" y="148169"/>
                  </a:lnTo>
                  <a:lnTo>
                    <a:pt x="3121325" y="629607"/>
                  </a:lnTo>
                  <a:lnTo>
                    <a:pt x="2961448" y="629607"/>
                  </a:lnTo>
                  <a:lnTo>
                    <a:pt x="2961448" y="148169"/>
                  </a:lnTo>
                  <a:lnTo>
                    <a:pt x="2831294" y="148169"/>
                  </a:lnTo>
                  <a:close/>
                  <a:moveTo>
                    <a:pt x="1698036" y="14864"/>
                  </a:moveTo>
                  <a:lnTo>
                    <a:pt x="1857913" y="14864"/>
                  </a:lnTo>
                  <a:lnTo>
                    <a:pt x="1857913" y="347379"/>
                  </a:lnTo>
                  <a:cubicBezTo>
                    <a:pt x="1857913" y="374071"/>
                    <a:pt x="1858364" y="394018"/>
                    <a:pt x="1859265" y="407220"/>
                  </a:cubicBezTo>
                  <a:cubicBezTo>
                    <a:pt x="1862267" y="448915"/>
                    <a:pt x="1881332" y="478011"/>
                    <a:pt x="1916460" y="494505"/>
                  </a:cubicBezTo>
                  <a:cubicBezTo>
                    <a:pt x="1930871" y="501406"/>
                    <a:pt x="1946784" y="504857"/>
                    <a:pt x="1964197" y="504857"/>
                  </a:cubicBezTo>
                  <a:cubicBezTo>
                    <a:pt x="2003230" y="504857"/>
                    <a:pt x="2032653" y="491207"/>
                    <a:pt x="2052468" y="463910"/>
                  </a:cubicBezTo>
                  <a:cubicBezTo>
                    <a:pt x="2067181" y="443812"/>
                    <a:pt x="2074537" y="404967"/>
                    <a:pt x="2074537" y="347379"/>
                  </a:cubicBezTo>
                  <a:lnTo>
                    <a:pt x="2074537" y="14864"/>
                  </a:lnTo>
                  <a:lnTo>
                    <a:pt x="2234415" y="14864"/>
                  </a:lnTo>
                  <a:lnTo>
                    <a:pt x="2234415" y="369298"/>
                  </a:lnTo>
                  <a:cubicBezTo>
                    <a:pt x="2234415" y="406228"/>
                    <a:pt x="2231413" y="437752"/>
                    <a:pt x="2225409" y="463874"/>
                  </a:cubicBezTo>
                  <a:cubicBezTo>
                    <a:pt x="2216101" y="504406"/>
                    <a:pt x="2193883" y="541337"/>
                    <a:pt x="2158754" y="574664"/>
                  </a:cubicBezTo>
                  <a:cubicBezTo>
                    <a:pt x="2108914" y="621801"/>
                    <a:pt x="2042261" y="645369"/>
                    <a:pt x="1958795" y="645369"/>
                  </a:cubicBezTo>
                  <a:cubicBezTo>
                    <a:pt x="1873826" y="645369"/>
                    <a:pt x="1807473" y="621350"/>
                    <a:pt x="1759734" y="573312"/>
                  </a:cubicBezTo>
                  <a:cubicBezTo>
                    <a:pt x="1734515" y="548091"/>
                    <a:pt x="1717250" y="516416"/>
                    <a:pt x="1707944" y="478286"/>
                  </a:cubicBezTo>
                  <a:cubicBezTo>
                    <a:pt x="1701338" y="451264"/>
                    <a:pt x="1698036" y="414934"/>
                    <a:pt x="1698036" y="369298"/>
                  </a:cubicBezTo>
                  <a:close/>
                  <a:moveTo>
                    <a:pt x="1057522" y="14864"/>
                  </a:moveTo>
                  <a:lnTo>
                    <a:pt x="1293511" y="14864"/>
                  </a:lnTo>
                  <a:cubicBezTo>
                    <a:pt x="1351157" y="14864"/>
                    <a:pt x="1404601" y="30924"/>
                    <a:pt x="1453840" y="63050"/>
                  </a:cubicBezTo>
                  <a:cubicBezTo>
                    <a:pt x="1502179" y="94276"/>
                    <a:pt x="1539258" y="136011"/>
                    <a:pt x="1565079" y="188252"/>
                  </a:cubicBezTo>
                  <a:cubicBezTo>
                    <a:pt x="1586097" y="231486"/>
                    <a:pt x="1596604" y="276072"/>
                    <a:pt x="1596604" y="322009"/>
                  </a:cubicBezTo>
                  <a:cubicBezTo>
                    <a:pt x="1596604" y="385961"/>
                    <a:pt x="1577313" y="445185"/>
                    <a:pt x="1538732" y="499678"/>
                  </a:cubicBezTo>
                  <a:cubicBezTo>
                    <a:pt x="1500153" y="554171"/>
                    <a:pt x="1450836" y="591926"/>
                    <a:pt x="1390789" y="612944"/>
                  </a:cubicBezTo>
                  <a:cubicBezTo>
                    <a:pt x="1358964" y="624052"/>
                    <a:pt x="1326538" y="629607"/>
                    <a:pt x="1293511" y="629607"/>
                  </a:cubicBezTo>
                  <a:lnTo>
                    <a:pt x="1057522" y="629607"/>
                  </a:lnTo>
                  <a:close/>
                  <a:moveTo>
                    <a:pt x="294637" y="13238"/>
                  </a:moveTo>
                  <a:lnTo>
                    <a:pt x="454515" y="13238"/>
                  </a:lnTo>
                  <a:lnTo>
                    <a:pt x="748600" y="389290"/>
                  </a:lnTo>
                  <a:lnTo>
                    <a:pt x="748600" y="13238"/>
                  </a:lnTo>
                  <a:lnTo>
                    <a:pt x="908479" y="13238"/>
                  </a:lnTo>
                  <a:lnTo>
                    <a:pt x="908479" y="627982"/>
                  </a:lnTo>
                  <a:lnTo>
                    <a:pt x="748600" y="627982"/>
                  </a:lnTo>
                  <a:lnTo>
                    <a:pt x="454515" y="251478"/>
                  </a:lnTo>
                  <a:lnTo>
                    <a:pt x="454515" y="627982"/>
                  </a:lnTo>
                  <a:lnTo>
                    <a:pt x="294637" y="627982"/>
                  </a:lnTo>
                  <a:close/>
                  <a:moveTo>
                    <a:pt x="0" y="13238"/>
                  </a:moveTo>
                  <a:lnTo>
                    <a:pt x="159879" y="13238"/>
                  </a:lnTo>
                  <a:lnTo>
                    <a:pt x="159879" y="627982"/>
                  </a:lnTo>
                  <a:lnTo>
                    <a:pt x="0" y="627982"/>
                  </a:lnTo>
                  <a:close/>
                  <a:moveTo>
                    <a:pt x="2570434" y="0"/>
                  </a:moveTo>
                  <a:cubicBezTo>
                    <a:pt x="2636788" y="0"/>
                    <a:pt x="2701790" y="16663"/>
                    <a:pt x="2765440" y="49991"/>
                  </a:cubicBezTo>
                  <a:lnTo>
                    <a:pt x="2701489" y="174291"/>
                  </a:lnTo>
                  <a:cubicBezTo>
                    <a:pt x="2666572" y="146968"/>
                    <a:pt x="2631352" y="133309"/>
                    <a:pt x="2595830" y="133309"/>
                  </a:cubicBezTo>
                  <a:cubicBezTo>
                    <a:pt x="2578675" y="133309"/>
                    <a:pt x="2563322" y="137678"/>
                    <a:pt x="2549773" y="146417"/>
                  </a:cubicBezTo>
                  <a:cubicBezTo>
                    <a:pt x="2534424" y="156363"/>
                    <a:pt x="2526751" y="169624"/>
                    <a:pt x="2526751" y="186197"/>
                  </a:cubicBezTo>
                  <a:cubicBezTo>
                    <a:pt x="2526751" y="202467"/>
                    <a:pt x="2536823" y="216477"/>
                    <a:pt x="2556973" y="228228"/>
                  </a:cubicBezTo>
                  <a:cubicBezTo>
                    <a:pt x="2565998" y="233657"/>
                    <a:pt x="2593069" y="242999"/>
                    <a:pt x="2638178" y="256255"/>
                  </a:cubicBezTo>
                  <a:cubicBezTo>
                    <a:pt x="2694723" y="272790"/>
                    <a:pt x="2735022" y="296237"/>
                    <a:pt x="2759080" y="326598"/>
                  </a:cubicBezTo>
                  <a:cubicBezTo>
                    <a:pt x="2779834" y="352448"/>
                    <a:pt x="2790212" y="385661"/>
                    <a:pt x="2790212" y="426239"/>
                  </a:cubicBezTo>
                  <a:cubicBezTo>
                    <a:pt x="2790212" y="530241"/>
                    <a:pt x="2744575" y="598023"/>
                    <a:pt x="2653300" y="629586"/>
                  </a:cubicBezTo>
                  <a:cubicBezTo>
                    <a:pt x="2621475" y="640709"/>
                    <a:pt x="2587247" y="646270"/>
                    <a:pt x="2550619" y="646270"/>
                  </a:cubicBezTo>
                  <a:cubicBezTo>
                    <a:pt x="2473756" y="646270"/>
                    <a:pt x="2402450" y="623003"/>
                    <a:pt x="2336697" y="576465"/>
                  </a:cubicBezTo>
                  <a:lnTo>
                    <a:pt x="2405151" y="447660"/>
                  </a:lnTo>
                  <a:cubicBezTo>
                    <a:pt x="2453288" y="491195"/>
                    <a:pt x="2500372" y="512964"/>
                    <a:pt x="2546403" y="512964"/>
                  </a:cubicBezTo>
                  <a:cubicBezTo>
                    <a:pt x="2567163" y="512964"/>
                    <a:pt x="2584764" y="508110"/>
                    <a:pt x="2599209" y="498404"/>
                  </a:cubicBezTo>
                  <a:cubicBezTo>
                    <a:pt x="2616055" y="487487"/>
                    <a:pt x="2624478" y="472021"/>
                    <a:pt x="2624478" y="452004"/>
                  </a:cubicBezTo>
                  <a:cubicBezTo>
                    <a:pt x="2624478" y="433804"/>
                    <a:pt x="2615154" y="418641"/>
                    <a:pt x="2596506" y="406508"/>
                  </a:cubicBezTo>
                  <a:cubicBezTo>
                    <a:pt x="2582672" y="397408"/>
                    <a:pt x="2559363" y="388157"/>
                    <a:pt x="2526580" y="378754"/>
                  </a:cubicBezTo>
                  <a:cubicBezTo>
                    <a:pt x="2486883" y="367060"/>
                    <a:pt x="2461921" y="358963"/>
                    <a:pt x="2451694" y="354465"/>
                  </a:cubicBezTo>
                  <a:cubicBezTo>
                    <a:pt x="2435452" y="347569"/>
                    <a:pt x="2421619" y="339470"/>
                    <a:pt x="2410191" y="330171"/>
                  </a:cubicBezTo>
                  <a:cubicBezTo>
                    <a:pt x="2377407" y="303183"/>
                    <a:pt x="2361016" y="262400"/>
                    <a:pt x="2361016" y="207821"/>
                  </a:cubicBezTo>
                  <a:cubicBezTo>
                    <a:pt x="2361016" y="150842"/>
                    <a:pt x="2377981" y="103609"/>
                    <a:pt x="2411907" y="66127"/>
                  </a:cubicBezTo>
                  <a:cubicBezTo>
                    <a:pt x="2451539" y="22042"/>
                    <a:pt x="2504382" y="0"/>
                    <a:pt x="25704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7FA8142-D7F4-4E48-8ACA-3B2B48BDA302}"/>
                </a:ext>
              </a:extLst>
            </p:cNvPr>
            <p:cNvSpPr txBox="1"/>
            <p:nvPr/>
          </p:nvSpPr>
          <p:spPr>
            <a:xfrm flipH="1">
              <a:off x="9556330" y="3446590"/>
              <a:ext cx="551490" cy="468478"/>
            </a:xfrm>
            <a:custGeom>
              <a:avLst/>
              <a:gdLst>
                <a:gd name="connsiteX0" fmla="*/ 717483 w 844822"/>
                <a:gd name="connsiteY0" fmla="*/ 542899 h 717660"/>
                <a:gd name="connsiteX1" fmla="*/ 753792 w 844822"/>
                <a:gd name="connsiteY1" fmla="*/ 536357 h 717660"/>
                <a:gd name="connsiteX2" fmla="*/ 818277 w 844822"/>
                <a:gd name="connsiteY2" fmla="*/ 562525 h 717660"/>
                <a:gd name="connsiteX3" fmla="*/ 844822 w 844822"/>
                <a:gd name="connsiteY3" fmla="*/ 626631 h 717660"/>
                <a:gd name="connsiteX4" fmla="*/ 818276 w 844822"/>
                <a:gd name="connsiteY4" fmla="*/ 691109 h 717660"/>
                <a:gd name="connsiteX5" fmla="*/ 753792 w 844822"/>
                <a:gd name="connsiteY5" fmla="*/ 717660 h 717660"/>
                <a:gd name="connsiteX6" fmla="*/ 687428 w 844822"/>
                <a:gd name="connsiteY6" fmla="*/ 691108 h 717660"/>
                <a:gd name="connsiteX7" fmla="*/ 660499 w 844822"/>
                <a:gd name="connsiteY7" fmla="*/ 626631 h 717660"/>
                <a:gd name="connsiteX8" fmla="*/ 687428 w 844822"/>
                <a:gd name="connsiteY8" fmla="*/ 562525 h 717660"/>
                <a:gd name="connsiteX9" fmla="*/ 717483 w 844822"/>
                <a:gd name="connsiteY9" fmla="*/ 542899 h 717660"/>
                <a:gd name="connsiteX10" fmla="*/ 291596 w 844822"/>
                <a:gd name="connsiteY10" fmla="*/ 251558 h 717660"/>
                <a:gd name="connsiteX11" fmla="*/ 153352 w 844822"/>
                <a:gd name="connsiteY11" fmla="*/ 466855 h 717660"/>
                <a:gd name="connsiteX12" fmla="*/ 291596 w 844822"/>
                <a:gd name="connsiteY12" fmla="*/ 466855 h 717660"/>
                <a:gd name="connsiteX13" fmla="*/ 291596 w 844822"/>
                <a:gd name="connsiteY13" fmla="*/ 0 h 717660"/>
                <a:gd name="connsiteX14" fmla="*/ 444192 w 844822"/>
                <a:gd name="connsiteY14" fmla="*/ 0 h 717660"/>
                <a:gd name="connsiteX15" fmla="*/ 444192 w 844822"/>
                <a:gd name="connsiteY15" fmla="*/ 466856 h 717660"/>
                <a:gd name="connsiteX16" fmla="*/ 524269 w 844822"/>
                <a:gd name="connsiteY16" fmla="*/ 466855 h 717660"/>
                <a:gd name="connsiteX17" fmla="*/ 469123 w 844822"/>
                <a:gd name="connsiteY17" fmla="*/ 602080 h 717660"/>
                <a:gd name="connsiteX18" fmla="*/ 444192 w 844822"/>
                <a:gd name="connsiteY18" fmla="*/ 602080 h 717660"/>
                <a:gd name="connsiteX19" fmla="*/ 444192 w 844822"/>
                <a:gd name="connsiteY19" fmla="*/ 705574 h 717660"/>
                <a:gd name="connsiteX20" fmla="*/ 291596 w 844822"/>
                <a:gd name="connsiteY20" fmla="*/ 705574 h 717660"/>
                <a:gd name="connsiteX21" fmla="*/ 291596 w 844822"/>
                <a:gd name="connsiteY21" fmla="*/ 602080 h 717660"/>
                <a:gd name="connsiteX22" fmla="*/ 0 w 844822"/>
                <a:gd name="connsiteY22" fmla="*/ 602080 h 717660"/>
                <a:gd name="connsiteX23" fmla="*/ 0 w 844822"/>
                <a:gd name="connsiteY23" fmla="*/ 478944 h 71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44822" h="717660">
                  <a:moveTo>
                    <a:pt x="717483" y="542899"/>
                  </a:moveTo>
                  <a:cubicBezTo>
                    <a:pt x="728544" y="538538"/>
                    <a:pt x="740647" y="536358"/>
                    <a:pt x="753792" y="536357"/>
                  </a:cubicBezTo>
                  <a:cubicBezTo>
                    <a:pt x="779084" y="536357"/>
                    <a:pt x="800579" y="545079"/>
                    <a:pt x="818277" y="562525"/>
                  </a:cubicBezTo>
                  <a:cubicBezTo>
                    <a:pt x="835975" y="579971"/>
                    <a:pt x="844822" y="601339"/>
                    <a:pt x="844822" y="626631"/>
                  </a:cubicBezTo>
                  <a:cubicBezTo>
                    <a:pt x="844822" y="651914"/>
                    <a:pt x="835975" y="673405"/>
                    <a:pt x="818276" y="691109"/>
                  </a:cubicBezTo>
                  <a:cubicBezTo>
                    <a:pt x="800579" y="708810"/>
                    <a:pt x="779084" y="717660"/>
                    <a:pt x="753792" y="717660"/>
                  </a:cubicBezTo>
                  <a:cubicBezTo>
                    <a:pt x="727501" y="717660"/>
                    <a:pt x="705381" y="708810"/>
                    <a:pt x="687428" y="691108"/>
                  </a:cubicBezTo>
                  <a:cubicBezTo>
                    <a:pt x="669474" y="673405"/>
                    <a:pt x="660499" y="651914"/>
                    <a:pt x="660499" y="626631"/>
                  </a:cubicBezTo>
                  <a:cubicBezTo>
                    <a:pt x="660499" y="601339"/>
                    <a:pt x="669474" y="579971"/>
                    <a:pt x="687428" y="562525"/>
                  </a:cubicBezTo>
                  <a:cubicBezTo>
                    <a:pt x="696405" y="553802"/>
                    <a:pt x="706423" y="547260"/>
                    <a:pt x="717483" y="542899"/>
                  </a:cubicBezTo>
                  <a:close/>
                  <a:moveTo>
                    <a:pt x="291596" y="251558"/>
                  </a:moveTo>
                  <a:lnTo>
                    <a:pt x="153352" y="466855"/>
                  </a:lnTo>
                  <a:lnTo>
                    <a:pt x="291596" y="466855"/>
                  </a:lnTo>
                  <a:close/>
                  <a:moveTo>
                    <a:pt x="291596" y="0"/>
                  </a:moveTo>
                  <a:lnTo>
                    <a:pt x="444192" y="0"/>
                  </a:lnTo>
                  <a:lnTo>
                    <a:pt x="444192" y="466856"/>
                  </a:lnTo>
                  <a:lnTo>
                    <a:pt x="524269" y="466855"/>
                  </a:lnTo>
                  <a:lnTo>
                    <a:pt x="469123" y="602080"/>
                  </a:lnTo>
                  <a:lnTo>
                    <a:pt x="444192" y="602080"/>
                  </a:lnTo>
                  <a:lnTo>
                    <a:pt x="444192" y="705574"/>
                  </a:lnTo>
                  <a:lnTo>
                    <a:pt x="291596" y="705574"/>
                  </a:lnTo>
                  <a:lnTo>
                    <a:pt x="291596" y="602080"/>
                  </a:lnTo>
                  <a:lnTo>
                    <a:pt x="0" y="602080"/>
                  </a:lnTo>
                  <a:lnTo>
                    <a:pt x="0" y="478944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BF0CC7E-9F1A-424F-A105-D8D4D3FB3088}"/>
                </a:ext>
              </a:extLst>
            </p:cNvPr>
            <p:cNvGrpSpPr/>
            <p:nvPr/>
          </p:nvGrpSpPr>
          <p:grpSpPr>
            <a:xfrm flipH="1">
              <a:off x="8984974" y="3390900"/>
              <a:ext cx="534724" cy="533693"/>
              <a:chOff x="7167947" y="1624190"/>
              <a:chExt cx="2677920" cy="2672764"/>
            </a:xfrm>
            <a:solidFill>
              <a:schemeClr val="bg1"/>
            </a:solidFill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1671213-3D5C-49D1-A8DC-4812370AEC83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0" cy="2672764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632652F-53FB-4ED5-8573-10D0B9DDDCEB}"/>
                  </a:ext>
                </a:extLst>
              </p:cNvPr>
              <p:cNvSpPr/>
              <p:nvPr/>
            </p:nvSpPr>
            <p:spPr>
              <a:xfrm>
                <a:off x="7628244" y="2084297"/>
                <a:ext cx="1757326" cy="1752551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21BB38D-270D-471D-9799-52E864F8C2F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753" y="2491410"/>
            <a:ext cx="4426302" cy="2736839"/>
          </a:xfrm>
          <a:prstGeom prst="rect">
            <a:avLst/>
          </a:prstGeom>
        </p:spPr>
      </p:pic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E14ADA72-2865-4FA7-AEE9-5C1D11197D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Industry 4.0</a:t>
            </a:r>
          </a:p>
        </p:txBody>
      </p:sp>
    </p:spTree>
    <p:extLst>
      <p:ext uri="{BB962C8B-B14F-4D97-AF65-F5344CB8AC3E}">
        <p14:creationId xmlns:p14="http://schemas.microsoft.com/office/powerpoint/2010/main" val="4238807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42CD5-E887-4BC0-A447-2C9BD87CCF6D}"/>
              </a:ext>
            </a:extLst>
          </p:cNvPr>
          <p:cNvSpPr txBox="1"/>
          <p:nvPr/>
        </p:nvSpPr>
        <p:spPr>
          <a:xfrm>
            <a:off x="4271455" y="0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10 Langkah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7394B8-D000-46B0-9445-98439961DF22}"/>
              </a:ext>
            </a:extLst>
          </p:cNvPr>
          <p:cNvSpPr txBox="1"/>
          <p:nvPr/>
        </p:nvSpPr>
        <p:spPr>
          <a:xfrm>
            <a:off x="4484627" y="923330"/>
            <a:ext cx="7420706" cy="52629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l">
              <a:buAutoNum type="arabicPeriod" startAt="8"/>
            </a:pP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Simpan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dan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perlihatkan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Kembali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momen-momen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penting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bersama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sang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anak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yang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direkam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oleh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kamera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fi-FI" sz="2400" b="0" i="0" u="none" strike="noStrike" baseline="0" dirty="0">
                <a:latin typeface="Bahnschrift SemiLight" panose="020B0502040204020203" pitchFamily="34" charset="0"/>
              </a:rPr>
              <a:t>maupun handphone pada hari Sabtu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atau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Minggu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-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atau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ketika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ada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waktu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dimana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keluarga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dapat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berkumpul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. </a:t>
            </a:r>
          </a:p>
          <a:p>
            <a:pPr marL="457200" indent="-457200" algn="l">
              <a:buAutoNum type="arabicPeriod" startAt="8"/>
            </a:pP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Sering-sering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membaca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,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ikut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seminar, dan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bertukar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pikiran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dengan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teman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teman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lain yang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membahas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mengenai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it-IT" sz="2400" b="0" i="0" u="none" strike="noStrike" baseline="0" dirty="0">
                <a:latin typeface="Bahnschrift SemiLight" panose="020B0502040204020203" pitchFamily="34" charset="0"/>
              </a:rPr>
              <a:t>kiat membesarkan anak di era global 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yang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serba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terbuka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ini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. </a:t>
            </a:r>
          </a:p>
          <a:p>
            <a:pPr marL="457200" indent="-457200" algn="l">
              <a:buAutoNum type="arabicPeriod" startAt="8"/>
            </a:pPr>
            <a:r>
              <a:rPr lang="it-IT" sz="2400" b="0" i="0" u="none" strike="noStrike" baseline="0" dirty="0">
                <a:latin typeface="Bahnschrift SemiLight" panose="020B0502040204020203" pitchFamily="34" charset="0"/>
              </a:rPr>
              <a:t>Instal sejumlah piranti lunak aplikasi di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komputer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rumah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atau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gadget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lainnya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yang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dapat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mengurangi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teraksesnya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fi-FI" sz="2400" b="0" i="0" u="none" strike="noStrike" baseline="0" dirty="0">
                <a:latin typeface="Bahnschrift SemiLight" panose="020B0502040204020203" pitchFamily="34" charset="0"/>
              </a:rPr>
              <a:t>situs dan konten dewasa maupun 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yang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kurang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baik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 </a:t>
            </a:r>
            <a:r>
              <a:rPr lang="en-US" sz="2400" b="0" i="0" u="none" strike="noStrike" baseline="0" dirty="0" err="1">
                <a:latin typeface="Bahnschrift SemiLight" panose="020B0502040204020203" pitchFamily="34" charset="0"/>
              </a:rPr>
              <a:t>bagi</a:t>
            </a:r>
            <a:r>
              <a:rPr lang="en-US" sz="2400" b="0" i="0" u="none" strike="noStrike" baseline="0">
                <a:latin typeface="Bahnschrift SemiLight" panose="020B0502040204020203" pitchFamily="34" charset="0"/>
              </a:rPr>
              <a:t> Pendidikan anak</a:t>
            </a:r>
            <a:r>
              <a:rPr lang="en-US" sz="2400" b="0" i="0" u="none" strike="noStrike" baseline="0" dirty="0">
                <a:latin typeface="Bahnschrift SemiLight" panose="020B0502040204020203" pitchFamily="34" charset="0"/>
              </a:rPr>
              <a:t>.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55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A335A5-10A8-4A12-96BA-ACB4FF27B1C4}"/>
              </a:ext>
            </a:extLst>
          </p:cNvPr>
          <p:cNvSpPr txBox="1">
            <a:spLocks/>
          </p:cNvSpPr>
          <p:nvPr/>
        </p:nvSpPr>
        <p:spPr>
          <a:xfrm>
            <a:off x="2929950" y="586509"/>
            <a:ext cx="9004875" cy="52155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Parental 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69900-339A-4174-A9BA-13992DC27ED7}"/>
              </a:ext>
            </a:extLst>
          </p:cNvPr>
          <p:cNvSpPr txBox="1"/>
          <p:nvPr/>
        </p:nvSpPr>
        <p:spPr>
          <a:xfrm>
            <a:off x="2929949" y="1239377"/>
            <a:ext cx="9004875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i="1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Parental Control</a:t>
            </a:r>
            <a:r>
              <a:rPr lang="en-US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d-ID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adalah fitur yang disertakan dalam layanan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seperti</a:t>
            </a:r>
            <a:r>
              <a:rPr lang="en-US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id-ID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televisi, permainan komputer dan video, perangkat seluler dan perangkat lunak yang memungkinkan orang tua membatasi akses konten kepada anak mereka. </a:t>
            </a:r>
            <a:endParaRPr lang="en-US" sz="2000" dirty="0">
              <a:solidFill>
                <a:srgbClr val="000000"/>
              </a:solidFill>
              <a:effectLst/>
              <a:latin typeface="Bahnschrift SemiBold" panose="020B0502040204020203" pitchFamily="34" charset="0"/>
              <a:ea typeface="Calibri" panose="020F0502020204030204" pitchFamily="34" charset="0"/>
            </a:endParaRPr>
          </a:p>
          <a:p>
            <a:pPr algn="just"/>
            <a:endParaRPr lang="en-US" sz="2000" dirty="0">
              <a:solidFill>
                <a:srgbClr val="000000"/>
              </a:solidFill>
              <a:effectLst/>
              <a:latin typeface="Bahnschrift SemiBold" panose="020B0502040204020203" pitchFamily="34" charset="0"/>
              <a:ea typeface="Calibri" panose="020F0502020204030204" pitchFamily="34" charset="0"/>
            </a:endParaRPr>
          </a:p>
          <a:p>
            <a:pPr algn="just"/>
            <a:r>
              <a:rPr lang="id-ID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Kontrol ini diciptakan untuk membantu orang tua dalam membatasi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fitur</a:t>
            </a:r>
            <a:r>
              <a:rPr lang="en-US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perangkat</a:t>
            </a:r>
            <a:r>
              <a:rPr lang="en-US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id-ID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tertentu</a:t>
            </a:r>
            <a:r>
              <a:rPr lang="en-US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id-ID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yang dapat dilakukan oleh anak-anak</a:t>
            </a:r>
            <a:r>
              <a:rPr lang="en-US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.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485260-F622-4A4E-9ED5-75FCC53B0DE3}"/>
              </a:ext>
            </a:extLst>
          </p:cNvPr>
          <p:cNvSpPr txBox="1"/>
          <p:nvPr/>
        </p:nvSpPr>
        <p:spPr>
          <a:xfrm>
            <a:off x="2929949" y="3400239"/>
            <a:ext cx="8964862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D</a:t>
            </a:r>
            <a:r>
              <a:rPr lang="id-ID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ibagi menjadi empat kategori: </a:t>
            </a:r>
            <a:endParaRPr lang="en-US" sz="2000" dirty="0">
              <a:solidFill>
                <a:srgbClr val="000000"/>
              </a:solidFill>
              <a:effectLst/>
              <a:latin typeface="Bahnschrift SemiBold" panose="020B0502040204020203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F</a:t>
            </a:r>
            <a:r>
              <a:rPr lang="id-ID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ilter konten, yang membatasi akses terhadap konten yang tidak pantas; </a:t>
            </a:r>
            <a:endParaRPr lang="en-US" sz="2000" dirty="0">
              <a:solidFill>
                <a:srgbClr val="000000"/>
              </a:solidFill>
              <a:effectLst/>
              <a:latin typeface="Bahnschrift SemiBold" panose="020B0502040204020203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K</a:t>
            </a:r>
            <a:r>
              <a:rPr lang="id-ID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ontrol penggunaan, yang membatasi penggunaan perangkat ini seperti menempatkan batas waktu penggunaan atau melarang penggunaan jenis tertentu; </a:t>
            </a:r>
            <a:endParaRPr lang="en-US" sz="2000" dirty="0">
              <a:solidFill>
                <a:srgbClr val="000000"/>
              </a:solidFill>
              <a:effectLst/>
              <a:latin typeface="Bahnschrift SemiBold" panose="020B0502040204020203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A</a:t>
            </a:r>
            <a:r>
              <a:rPr lang="id-ID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lat manajemen penggunaan komputer, yang memberlakukan penggunaan perangkat lunak tertentu; dan, </a:t>
            </a:r>
            <a:endParaRPr lang="en-US" sz="2000" dirty="0">
              <a:solidFill>
                <a:srgbClr val="000000"/>
              </a:solidFill>
              <a:effectLst/>
              <a:latin typeface="Bahnschrift SemiBold" panose="020B0502040204020203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P</a:t>
            </a:r>
            <a:r>
              <a:rPr lang="id-ID" sz="20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emantauan, yang dapat melacak lokasi dan aktivitas saat menggunakan perangkat.</a:t>
            </a:r>
            <a:endParaRPr lang="en-US" sz="2000" dirty="0">
              <a:solidFill>
                <a:srgbClr val="000000"/>
              </a:solidFill>
              <a:effectLst/>
              <a:latin typeface="Bahnschrift SemiBold" panose="020B0502040204020203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8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048A6F-3962-4C46-ADAE-1DC80F450A38}"/>
              </a:ext>
            </a:extLst>
          </p:cNvPr>
          <p:cNvSpPr txBox="1"/>
          <p:nvPr/>
        </p:nvSpPr>
        <p:spPr>
          <a:xfrm>
            <a:off x="486221" y="546615"/>
            <a:ext cx="4121641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latin typeface="Bahnschrift SemiBold" panose="020B0502040204020203" pitchFamily="34" charset="0"/>
              </a:rPr>
              <a:t>Parental Control di Windows</a:t>
            </a:r>
          </a:p>
        </p:txBody>
      </p:sp>
      <p:pic>
        <p:nvPicPr>
          <p:cNvPr id="4" name="Picture 2" descr="Cara Mengaktifkan Parental Control untuk Membatasi Penggunaan Program di User Lain">
            <a:extLst>
              <a:ext uri="{FF2B5EF4-FFF2-40B4-BE49-F238E27FC236}">
                <a16:creationId xmlns:a16="http://schemas.microsoft.com/office/drawing/2014/main" id="{19039BDD-66CF-425A-8FDE-8C9716219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29" y="498562"/>
            <a:ext cx="6224391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Cara Mengaktifkan Parental Control untuk Membatasi Penggunaan Program di User Lain">
            <a:extLst>
              <a:ext uri="{FF2B5EF4-FFF2-40B4-BE49-F238E27FC236}">
                <a16:creationId xmlns:a16="http://schemas.microsoft.com/office/drawing/2014/main" id="{9594CFE2-8240-4311-93C5-74CB80A1B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93" y="1079708"/>
            <a:ext cx="6847328" cy="479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ra Mengaktifkan Parental Control untuk Membatasi Penggunaan Program di User Lain">
            <a:extLst>
              <a:ext uri="{FF2B5EF4-FFF2-40B4-BE49-F238E27FC236}">
                <a16:creationId xmlns:a16="http://schemas.microsoft.com/office/drawing/2014/main" id="{97E19146-C8D5-4C6C-A3FF-F342B31FD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086" y="2057218"/>
            <a:ext cx="6358135" cy="454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ra Mengaktifkan Parental Control untuk Membatasi Penggunaan Program di User Lain">
            <a:extLst>
              <a:ext uri="{FF2B5EF4-FFF2-40B4-BE49-F238E27FC236}">
                <a16:creationId xmlns:a16="http://schemas.microsoft.com/office/drawing/2014/main" id="{9FC0409B-A1A7-4832-A14F-9D641DE2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041" y="2533760"/>
            <a:ext cx="6219825" cy="51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ara Mengaktifkan Parental Control untuk Membatasi Penggunaan Program di User Lain">
            <a:extLst>
              <a:ext uri="{FF2B5EF4-FFF2-40B4-BE49-F238E27FC236}">
                <a16:creationId xmlns:a16="http://schemas.microsoft.com/office/drawing/2014/main" id="{CFBDFCF6-3F0B-496F-B0E6-2421A25CD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807" y="2987395"/>
            <a:ext cx="6942107" cy="43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ara Mengaktifkan Parental Control untuk Membatasi Penggunaan Program di User Lain">
            <a:extLst>
              <a:ext uri="{FF2B5EF4-FFF2-40B4-BE49-F238E27FC236}">
                <a16:creationId xmlns:a16="http://schemas.microsoft.com/office/drawing/2014/main" id="{F6BA8490-C509-44EA-A6C1-A4A6BCC5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557" y="2671908"/>
            <a:ext cx="6847328" cy="45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ara Mengaktifkan Parental Control untuk Membatasi Penggunaan Program di User Lain">
            <a:extLst>
              <a:ext uri="{FF2B5EF4-FFF2-40B4-BE49-F238E27FC236}">
                <a16:creationId xmlns:a16="http://schemas.microsoft.com/office/drawing/2014/main" id="{2FFF49CB-E70A-4924-AA9C-9BAB2C155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89" y="2088835"/>
            <a:ext cx="7559196" cy="476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Cara Mengaktifkan Parental Control untuk Membatasi Penggunaan Program di User Lain">
            <a:extLst>
              <a:ext uri="{FF2B5EF4-FFF2-40B4-BE49-F238E27FC236}">
                <a16:creationId xmlns:a16="http://schemas.microsoft.com/office/drawing/2014/main" id="{332C19D2-F383-426E-9CE5-46BE5252D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047" y="1548850"/>
            <a:ext cx="8053186" cy="505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ra Mengaktifkan Parental Control untuk Membatasi Penggunaan Program di User Lain">
            <a:extLst>
              <a:ext uri="{FF2B5EF4-FFF2-40B4-BE49-F238E27FC236}">
                <a16:creationId xmlns:a16="http://schemas.microsoft.com/office/drawing/2014/main" id="{8A17419F-C9B2-4890-80EE-825C405EF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310" y="1215527"/>
            <a:ext cx="7378801" cy="443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a Mengaktifkan Parental Control untuk Membatasi Penggunaan Program di User Lain">
            <a:extLst>
              <a:ext uri="{FF2B5EF4-FFF2-40B4-BE49-F238E27FC236}">
                <a16:creationId xmlns:a16="http://schemas.microsoft.com/office/drawing/2014/main" id="{06E710DC-2A16-4116-ABDF-D5AC325E8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366" y="168863"/>
            <a:ext cx="40005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a Mengaktifkan Parental Control untuk Membatasi Penggunaan Program di User Lain">
            <a:extLst>
              <a:ext uri="{FF2B5EF4-FFF2-40B4-BE49-F238E27FC236}">
                <a16:creationId xmlns:a16="http://schemas.microsoft.com/office/drawing/2014/main" id="{98DF9121-449B-46C8-B9EA-9D733F6D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99" y="1655849"/>
            <a:ext cx="36671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95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YE 2020 App Review - Compatibility Updated">
            <a:extLst>
              <a:ext uri="{FF2B5EF4-FFF2-40B4-BE49-F238E27FC236}">
                <a16:creationId xmlns:a16="http://schemas.microsoft.com/office/drawing/2014/main" id="{E8CA9B6E-6C42-4CC9-99A7-2D46E23A1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12239605" cy="55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420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YE 2020 App Review - Content Testing Updated">
            <a:extLst>
              <a:ext uri="{FF2B5EF4-FFF2-40B4-BE49-F238E27FC236}">
                <a16:creationId xmlns:a16="http://schemas.microsoft.com/office/drawing/2014/main" id="{B5FD3443-66A7-4C93-8050-B4168BF33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6438"/>
            <a:ext cx="12296716" cy="58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265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YE 2020 App Review - Features Updated">
            <a:extLst>
              <a:ext uri="{FF2B5EF4-FFF2-40B4-BE49-F238E27FC236}">
                <a16:creationId xmlns:a16="http://schemas.microsoft.com/office/drawing/2014/main" id="{B4D3D703-4EF1-4FEA-B61C-4CAE1341E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285" y="1181100"/>
            <a:ext cx="12662569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542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oogle Family Link">
            <a:extLst>
              <a:ext uri="{FF2B5EF4-FFF2-40B4-BE49-F238E27FC236}">
                <a16:creationId xmlns:a16="http://schemas.microsoft.com/office/drawing/2014/main" id="{7D266759-76D2-446D-8589-650244EF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292100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38EE8C-2458-4EBA-A61F-14B08E07F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99" y="-342900"/>
            <a:ext cx="316523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50BB7-C489-468A-B2D6-1AD1C1F35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4" y="-190500"/>
            <a:ext cx="316523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FE3AFC-EAB5-4E6E-A345-FB6D809C9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99" y="101600"/>
            <a:ext cx="316523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E4AD1-9EDA-4E27-BA35-C74E102C8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14" y="292100"/>
            <a:ext cx="316523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8EFFBB-76F2-4836-B9FC-B853CF181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29" y="482600"/>
            <a:ext cx="316523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5458E9-4359-458C-9BE6-D30A1E62C1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30" y="800100"/>
            <a:ext cx="3165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0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8ACEFA-FEFC-4197-9E3F-6D05CEBB8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027"/>
            <a:ext cx="12192000" cy="511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02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14AE2E-0888-476F-B599-B1C73529833B}"/>
              </a:ext>
            </a:extLst>
          </p:cNvPr>
          <p:cNvSpPr txBox="1"/>
          <p:nvPr/>
        </p:nvSpPr>
        <p:spPr>
          <a:xfrm>
            <a:off x="2943225" y="1466850"/>
            <a:ext cx="88677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https://www.youtube.com/watch?v=aioUfGkpiNo</a:t>
            </a:r>
          </a:p>
          <a:p>
            <a:r>
              <a:rPr lang="en-US" dirty="0">
                <a:hlinkClick r:id="rId2"/>
              </a:rPr>
              <a:t>https://www.youtube.com/watch?v=0l_DB4Uvt3I</a:t>
            </a:r>
          </a:p>
          <a:p>
            <a:r>
              <a:rPr lang="en-US" dirty="0">
                <a:hlinkClick r:id="rId2"/>
              </a:rPr>
              <a:t>https://www.youtube.com/watch?v=x0mTRBrGLIg </a:t>
            </a:r>
          </a:p>
          <a:p>
            <a:r>
              <a:rPr lang="en-US" dirty="0">
                <a:hlinkClick r:id="rId2"/>
              </a:rPr>
              <a:t>https://www.youtube.com/watch?v=JrlyhwcWDPs</a:t>
            </a: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http://www.pusatgratis.com/tutorial/cara-mengaktifkan-parental-control-untuk-membatasi-penggunaan-program-oleh-user-lain.html#:~:text=Parental%20Control%20adalah%20salah%20satu,game%20di%20saat%20jam%20belajar.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tekno.kompas.com/read/2020/03/21/12220047/</a:t>
            </a:r>
            <a:r>
              <a:rPr lang="en-US" dirty="0" err="1">
                <a:solidFill>
                  <a:schemeClr val="bg1"/>
                </a:solidFill>
              </a:rPr>
              <a:t>awasi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anak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belajar</a:t>
            </a:r>
            <a:r>
              <a:rPr lang="en-US" dirty="0">
                <a:solidFill>
                  <a:schemeClr val="bg1"/>
                </a:solidFill>
              </a:rPr>
              <a:t>-di-</a:t>
            </a:r>
            <a:r>
              <a:rPr lang="en-US" dirty="0" err="1">
                <a:solidFill>
                  <a:schemeClr val="bg1"/>
                </a:solidFill>
              </a:rPr>
              <a:t>rumah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-google-family-link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https://protectyoungeyes.com/the-best-parental-control-software-for-2020/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1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4F6199B-2971-40BB-8935-905F573F8B7C}"/>
              </a:ext>
            </a:extLst>
          </p:cNvPr>
          <p:cNvGrpSpPr/>
          <p:nvPr/>
        </p:nvGrpSpPr>
        <p:grpSpPr>
          <a:xfrm>
            <a:off x="588057" y="1808151"/>
            <a:ext cx="3856005" cy="3241698"/>
            <a:chOff x="588057" y="489291"/>
            <a:chExt cx="7012893" cy="589565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C29380C-D701-430A-82D5-D18760DC350D}"/>
                </a:ext>
              </a:extLst>
            </p:cNvPr>
            <p:cNvGrpSpPr/>
            <p:nvPr/>
          </p:nvGrpSpPr>
          <p:grpSpPr>
            <a:xfrm>
              <a:off x="588057" y="489291"/>
              <a:ext cx="7012893" cy="5895657"/>
              <a:chOff x="588057" y="489291"/>
              <a:chExt cx="7012893" cy="589565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95B59AA-DF2A-432B-AE13-FAE5C0512D64}"/>
                  </a:ext>
                </a:extLst>
              </p:cNvPr>
              <p:cNvSpPr/>
              <p:nvPr/>
            </p:nvSpPr>
            <p:spPr>
              <a:xfrm>
                <a:off x="588057" y="489291"/>
                <a:ext cx="5731815" cy="5895657"/>
              </a:xfrm>
              <a:custGeom>
                <a:avLst/>
                <a:gdLst>
                  <a:gd name="connsiteX0" fmla="*/ 2900635 w 5731815"/>
                  <a:gd name="connsiteY0" fmla="*/ 0 h 5895657"/>
                  <a:gd name="connsiteX1" fmla="*/ 2939708 w 5731815"/>
                  <a:gd name="connsiteY1" fmla="*/ 611 h 5895657"/>
                  <a:gd name="connsiteX2" fmla="*/ 2939708 w 5731815"/>
                  <a:gd name="connsiteY2" fmla="*/ 1068227 h 5895657"/>
                  <a:gd name="connsiteX3" fmla="*/ 2919437 w 5731815"/>
                  <a:gd name="connsiteY3" fmla="*/ 1067354 h 5895657"/>
                  <a:gd name="connsiteX4" fmla="*/ 1061610 w 5731815"/>
                  <a:gd name="connsiteY4" fmla="*/ 2959366 h 5895657"/>
                  <a:gd name="connsiteX5" fmla="*/ 2950199 w 5731815"/>
                  <a:gd name="connsiteY5" fmla="*/ 4818902 h 5895657"/>
                  <a:gd name="connsiteX6" fmla="*/ 4729170 w 5731815"/>
                  <a:gd name="connsiteY6" fmla="*/ 3499518 h 5895657"/>
                  <a:gd name="connsiteX7" fmla="*/ 4747685 w 5731815"/>
                  <a:gd name="connsiteY7" fmla="*/ 3425483 h 5895657"/>
                  <a:gd name="connsiteX8" fmla="*/ 5338746 w 5731815"/>
                  <a:gd name="connsiteY8" fmla="*/ 3425483 h 5895657"/>
                  <a:gd name="connsiteX9" fmla="*/ 5303677 w 5731815"/>
                  <a:gd name="connsiteY9" fmla="*/ 3583197 h 5895657"/>
                  <a:gd name="connsiteX10" fmla="*/ 5334442 w 5731815"/>
                  <a:gd name="connsiteY10" fmla="*/ 3636182 h 5895657"/>
                  <a:gd name="connsiteX11" fmla="*/ 5717289 w 5731815"/>
                  <a:gd name="connsiteY11" fmla="*/ 3848114 h 5895657"/>
                  <a:gd name="connsiteX12" fmla="*/ 5727544 w 5731815"/>
                  <a:gd name="connsiteY12" fmla="*/ 3889135 h 5895657"/>
                  <a:gd name="connsiteX13" fmla="*/ 5609612 w 5731815"/>
                  <a:gd name="connsiteY13" fmla="*/ 4186524 h 5895657"/>
                  <a:gd name="connsiteX14" fmla="*/ 5568594 w 5731815"/>
                  <a:gd name="connsiteY14" fmla="*/ 4207032 h 5895657"/>
                  <a:gd name="connsiteX15" fmla="*/ 5238730 w 5731815"/>
                  <a:gd name="connsiteY15" fmla="*/ 4140376 h 5895657"/>
                  <a:gd name="connsiteX16" fmla="*/ 5143018 w 5731815"/>
                  <a:gd name="connsiteY16" fmla="*/ 4094230 h 5895657"/>
                  <a:gd name="connsiteX17" fmla="*/ 5095163 w 5731815"/>
                  <a:gd name="connsiteY17" fmla="*/ 4107904 h 5895657"/>
                  <a:gd name="connsiteX18" fmla="*/ 4879813 w 5731815"/>
                  <a:gd name="connsiteY18" fmla="*/ 4441183 h 5895657"/>
                  <a:gd name="connsiteX19" fmla="*/ 4886650 w 5731815"/>
                  <a:gd name="connsiteY19" fmla="*/ 4499293 h 5895657"/>
                  <a:gd name="connsiteX20" fmla="*/ 5084908 w 5731815"/>
                  <a:gd name="connsiteY20" fmla="*/ 4736863 h 5895657"/>
                  <a:gd name="connsiteX21" fmla="*/ 5119092 w 5731815"/>
                  <a:gd name="connsiteY21" fmla="*/ 4786430 h 5895657"/>
                  <a:gd name="connsiteX22" fmla="*/ 5110546 w 5731815"/>
                  <a:gd name="connsiteY22" fmla="*/ 4935125 h 5895657"/>
                  <a:gd name="connsiteX23" fmla="*/ 4939632 w 5731815"/>
                  <a:gd name="connsiteY23" fmla="*/ 5109454 h 5895657"/>
                  <a:gd name="connsiteX24" fmla="*/ 4876394 w 5731815"/>
                  <a:gd name="connsiteY24" fmla="*/ 5114582 h 5895657"/>
                  <a:gd name="connsiteX25" fmla="*/ 4616605 w 5731815"/>
                  <a:gd name="connsiteY25" fmla="*/ 4941958 h 5895657"/>
                  <a:gd name="connsiteX26" fmla="*/ 4537988 w 5731815"/>
                  <a:gd name="connsiteY26" fmla="*/ 4858214 h 5895657"/>
                  <a:gd name="connsiteX27" fmla="*/ 4481584 w 5731815"/>
                  <a:gd name="connsiteY27" fmla="*/ 4851377 h 5895657"/>
                  <a:gd name="connsiteX28" fmla="*/ 4155141 w 5731815"/>
                  <a:gd name="connsiteY28" fmla="*/ 5076982 h 5895657"/>
                  <a:gd name="connsiteX29" fmla="*/ 4136340 w 5731815"/>
                  <a:gd name="connsiteY29" fmla="*/ 5116291 h 5895657"/>
                  <a:gd name="connsiteX30" fmla="*/ 4254269 w 5731815"/>
                  <a:gd name="connsiteY30" fmla="*/ 5505974 h 5895657"/>
                  <a:gd name="connsiteX31" fmla="*/ 4202996 w 5731815"/>
                  <a:gd name="connsiteY31" fmla="*/ 5608523 h 5895657"/>
                  <a:gd name="connsiteX32" fmla="*/ 3960298 w 5731815"/>
                  <a:gd name="connsiteY32" fmla="*/ 5712778 h 5895657"/>
                  <a:gd name="connsiteX33" fmla="*/ 3903898 w 5731815"/>
                  <a:gd name="connsiteY33" fmla="*/ 5695689 h 5895657"/>
                  <a:gd name="connsiteX34" fmla="*/ 3727856 w 5731815"/>
                  <a:gd name="connsiteY34" fmla="*/ 5432481 h 5895657"/>
                  <a:gd name="connsiteX35" fmla="*/ 3686838 w 5731815"/>
                  <a:gd name="connsiteY35" fmla="*/ 5321389 h 5895657"/>
                  <a:gd name="connsiteX36" fmla="*/ 3642399 w 5731815"/>
                  <a:gd name="connsiteY36" fmla="*/ 5297460 h 5895657"/>
                  <a:gd name="connsiteX37" fmla="*/ 3245882 w 5731815"/>
                  <a:gd name="connsiteY37" fmla="*/ 5381208 h 5895657"/>
                  <a:gd name="connsiteX38" fmla="*/ 3220244 w 5731815"/>
                  <a:gd name="connsiteY38" fmla="*/ 5415389 h 5895657"/>
                  <a:gd name="connsiteX39" fmla="*/ 3172390 w 5731815"/>
                  <a:gd name="connsiteY39" fmla="*/ 5854639 h 5895657"/>
                  <a:gd name="connsiteX40" fmla="*/ 3133078 w 5731815"/>
                  <a:gd name="connsiteY40" fmla="*/ 5888820 h 5895657"/>
                  <a:gd name="connsiteX41" fmla="*/ 2967291 w 5731815"/>
                  <a:gd name="connsiteY41" fmla="*/ 5895657 h 5895657"/>
                  <a:gd name="connsiteX42" fmla="*/ 2963873 w 5731815"/>
                  <a:gd name="connsiteY42" fmla="*/ 5881983 h 5895657"/>
                  <a:gd name="connsiteX43" fmla="*/ 2823724 w 5731815"/>
                  <a:gd name="connsiteY43" fmla="*/ 5881983 h 5895657"/>
                  <a:gd name="connsiteX44" fmla="*/ 2780997 w 5731815"/>
                  <a:gd name="connsiteY44" fmla="*/ 5846093 h 5895657"/>
                  <a:gd name="connsiteX45" fmla="*/ 2716051 w 5731815"/>
                  <a:gd name="connsiteY45" fmla="*/ 5519647 h 5895657"/>
                  <a:gd name="connsiteX46" fmla="*/ 2722888 w 5731815"/>
                  <a:gd name="connsiteY46" fmla="*/ 5422226 h 5895657"/>
                  <a:gd name="connsiteX47" fmla="*/ 2688703 w 5731815"/>
                  <a:gd name="connsiteY47" fmla="*/ 5377790 h 5895657"/>
                  <a:gd name="connsiteX48" fmla="*/ 2302439 w 5731815"/>
                  <a:gd name="connsiteY48" fmla="*/ 5306006 h 5895657"/>
                  <a:gd name="connsiteX49" fmla="*/ 2252875 w 5731815"/>
                  <a:gd name="connsiteY49" fmla="*/ 5335060 h 5895657"/>
                  <a:gd name="connsiteX50" fmla="*/ 2037522 w 5731815"/>
                  <a:gd name="connsiteY50" fmla="*/ 5721324 h 5895657"/>
                  <a:gd name="connsiteX51" fmla="*/ 1999922 w 5731815"/>
                  <a:gd name="connsiteY51" fmla="*/ 5731579 h 5895657"/>
                  <a:gd name="connsiteX52" fmla="*/ 1699115 w 5731815"/>
                  <a:gd name="connsiteY52" fmla="*/ 5611941 h 5895657"/>
                  <a:gd name="connsiteX53" fmla="*/ 1680314 w 5731815"/>
                  <a:gd name="connsiteY53" fmla="*/ 5570920 h 5895657"/>
                  <a:gd name="connsiteX54" fmla="*/ 1746969 w 5731815"/>
                  <a:gd name="connsiteY54" fmla="*/ 5244478 h 5895657"/>
                  <a:gd name="connsiteX55" fmla="*/ 1794827 w 5731815"/>
                  <a:gd name="connsiteY55" fmla="*/ 5143638 h 5895657"/>
                  <a:gd name="connsiteX56" fmla="*/ 1781153 w 5731815"/>
                  <a:gd name="connsiteY56" fmla="*/ 5099199 h 5895657"/>
                  <a:gd name="connsiteX57" fmla="*/ 1441038 w 5731815"/>
                  <a:gd name="connsiteY57" fmla="*/ 4878721 h 5895657"/>
                  <a:gd name="connsiteX58" fmla="*/ 1393180 w 5731815"/>
                  <a:gd name="connsiteY58" fmla="*/ 4885558 h 5895657"/>
                  <a:gd name="connsiteX59" fmla="*/ 1044518 w 5731815"/>
                  <a:gd name="connsiteY59" fmla="*/ 5164149 h 5895657"/>
                  <a:gd name="connsiteX60" fmla="*/ 1003497 w 5731815"/>
                  <a:gd name="connsiteY60" fmla="*/ 5159021 h 5895657"/>
                  <a:gd name="connsiteX61" fmla="*/ 774473 w 5731815"/>
                  <a:gd name="connsiteY61" fmla="*/ 4936834 h 5895657"/>
                  <a:gd name="connsiteX62" fmla="*/ 771054 w 5731815"/>
                  <a:gd name="connsiteY62" fmla="*/ 4892394 h 5895657"/>
                  <a:gd name="connsiteX63" fmla="*/ 957351 w 5731815"/>
                  <a:gd name="connsiteY63" fmla="*/ 4615516 h 5895657"/>
                  <a:gd name="connsiteX64" fmla="*/ 1035972 w 5731815"/>
                  <a:gd name="connsiteY64" fmla="*/ 4543732 h 5895657"/>
                  <a:gd name="connsiteX65" fmla="*/ 1042808 w 5731815"/>
                  <a:gd name="connsiteY65" fmla="*/ 4490750 h 5895657"/>
                  <a:gd name="connsiteX66" fmla="*/ 815494 w 5731815"/>
                  <a:gd name="connsiteY66" fmla="*/ 4159177 h 5895657"/>
                  <a:gd name="connsiteX67" fmla="*/ 764217 w 5731815"/>
                  <a:gd name="connsiteY67" fmla="*/ 4150631 h 5895657"/>
                  <a:gd name="connsiteX68" fmla="*/ 340354 w 5731815"/>
                  <a:gd name="connsiteY68" fmla="*/ 4271978 h 5895657"/>
                  <a:gd name="connsiteX69" fmla="*/ 304464 w 5731815"/>
                  <a:gd name="connsiteY69" fmla="*/ 4249762 h 5895657"/>
                  <a:gd name="connsiteX70" fmla="*/ 177985 w 5731815"/>
                  <a:gd name="connsiteY70" fmla="*/ 3955791 h 5895657"/>
                  <a:gd name="connsiteX71" fmla="*/ 193368 w 5731815"/>
                  <a:gd name="connsiteY71" fmla="*/ 3913061 h 5895657"/>
                  <a:gd name="connsiteX72" fmla="*/ 471956 w 5731815"/>
                  <a:gd name="connsiteY72" fmla="*/ 3728476 h 5895657"/>
                  <a:gd name="connsiteX73" fmla="*/ 576214 w 5731815"/>
                  <a:gd name="connsiteY73" fmla="*/ 3690874 h 5895657"/>
                  <a:gd name="connsiteX74" fmla="*/ 598434 w 5731815"/>
                  <a:gd name="connsiteY74" fmla="*/ 3649856 h 5895657"/>
                  <a:gd name="connsiteX75" fmla="*/ 512977 w 5731815"/>
                  <a:gd name="connsiteY75" fmla="*/ 3249918 h 5895657"/>
                  <a:gd name="connsiteX76" fmla="*/ 477084 w 5731815"/>
                  <a:gd name="connsiteY76" fmla="*/ 3224280 h 5895657"/>
                  <a:gd name="connsiteX77" fmla="*/ 34418 w 5731815"/>
                  <a:gd name="connsiteY77" fmla="*/ 3174716 h 5895657"/>
                  <a:gd name="connsiteX78" fmla="*/ 7071 w 5731815"/>
                  <a:gd name="connsiteY78" fmla="*/ 3142241 h 5895657"/>
                  <a:gd name="connsiteX79" fmla="*/ 1947 w 5731815"/>
                  <a:gd name="connsiteY79" fmla="*/ 2817508 h 5895657"/>
                  <a:gd name="connsiteX80" fmla="*/ 34418 w 5731815"/>
                  <a:gd name="connsiteY80" fmla="*/ 2785033 h 5895657"/>
                  <a:gd name="connsiteX81" fmla="*/ 365992 w 5731815"/>
                  <a:gd name="connsiteY81" fmla="*/ 2718377 h 5895657"/>
                  <a:gd name="connsiteX82" fmla="*/ 463410 w 5731815"/>
                  <a:gd name="connsiteY82" fmla="*/ 2725214 h 5895657"/>
                  <a:gd name="connsiteX83" fmla="*/ 507849 w 5731815"/>
                  <a:gd name="connsiteY83" fmla="*/ 2689321 h 5895657"/>
                  <a:gd name="connsiteX84" fmla="*/ 577924 w 5731815"/>
                  <a:gd name="connsiteY84" fmla="*/ 2308184 h 5895657"/>
                  <a:gd name="connsiteX85" fmla="*/ 543739 w 5731815"/>
                  <a:gd name="connsiteY85" fmla="*/ 2253492 h 5895657"/>
                  <a:gd name="connsiteX86" fmla="*/ 162606 w 5731815"/>
                  <a:gd name="connsiteY86" fmla="*/ 2039851 h 5895657"/>
                  <a:gd name="connsiteX87" fmla="*/ 152347 w 5731815"/>
                  <a:gd name="connsiteY87" fmla="*/ 2007376 h 5895657"/>
                  <a:gd name="connsiteX88" fmla="*/ 273698 w 5731815"/>
                  <a:gd name="connsiteY88" fmla="*/ 1701441 h 5895657"/>
                  <a:gd name="connsiteX89" fmla="*/ 311297 w 5731815"/>
                  <a:gd name="connsiteY89" fmla="*/ 1684352 h 5895657"/>
                  <a:gd name="connsiteX90" fmla="*/ 742001 w 5731815"/>
                  <a:gd name="connsiteY90" fmla="*/ 1798863 h 5895657"/>
                  <a:gd name="connsiteX91" fmla="*/ 784728 w 5731815"/>
                  <a:gd name="connsiteY91" fmla="*/ 1785189 h 5895657"/>
                  <a:gd name="connsiteX92" fmla="*/ 1001787 w 5731815"/>
                  <a:gd name="connsiteY92" fmla="*/ 1448491 h 5895657"/>
                  <a:gd name="connsiteX93" fmla="*/ 1003497 w 5731815"/>
                  <a:gd name="connsiteY93" fmla="*/ 1402343 h 5895657"/>
                  <a:gd name="connsiteX94" fmla="*/ 789856 w 5731815"/>
                  <a:gd name="connsiteY94" fmla="*/ 1149393 h 5895657"/>
                  <a:gd name="connsiteX95" fmla="*/ 757384 w 5731815"/>
                  <a:gd name="connsiteY95" fmla="*/ 1103245 h 5895657"/>
                  <a:gd name="connsiteX96" fmla="*/ 764217 w 5731815"/>
                  <a:gd name="connsiteY96" fmla="*/ 961387 h 5895657"/>
                  <a:gd name="connsiteX97" fmla="*/ 940259 w 5731815"/>
                  <a:gd name="connsiteY97" fmla="*/ 781930 h 5895657"/>
                  <a:gd name="connsiteX98" fmla="*/ 994951 w 5731815"/>
                  <a:gd name="connsiteY98" fmla="*/ 776802 h 5895657"/>
                  <a:gd name="connsiteX99" fmla="*/ 1261577 w 5731815"/>
                  <a:gd name="connsiteY99" fmla="*/ 954550 h 5895657"/>
                  <a:gd name="connsiteX100" fmla="*/ 1335070 w 5731815"/>
                  <a:gd name="connsiteY100" fmla="*/ 1031461 h 5895657"/>
                  <a:gd name="connsiteX101" fmla="*/ 1398307 w 5731815"/>
                  <a:gd name="connsiteY101" fmla="*/ 1040007 h 5895657"/>
                  <a:gd name="connsiteX102" fmla="*/ 1721335 w 5731815"/>
                  <a:gd name="connsiteY102" fmla="*/ 817820 h 5895657"/>
                  <a:gd name="connsiteX103" fmla="*/ 1738423 w 5731815"/>
                  <a:gd name="connsiteY103" fmla="*/ 775093 h 5895657"/>
                  <a:gd name="connsiteX104" fmla="*/ 1630750 w 5731815"/>
                  <a:gd name="connsiteY104" fmla="*/ 423009 h 5895657"/>
                  <a:gd name="connsiteX105" fmla="*/ 1704242 w 5731815"/>
                  <a:gd name="connsiteY105" fmla="*/ 272606 h 5895657"/>
                  <a:gd name="connsiteX106" fmla="*/ 1916174 w 5731815"/>
                  <a:gd name="connsiteY106" fmla="*/ 183733 h 5895657"/>
                  <a:gd name="connsiteX107" fmla="*/ 1972575 w 5731815"/>
                  <a:gd name="connsiteY107" fmla="*/ 199113 h 5895657"/>
                  <a:gd name="connsiteX108" fmla="*/ 2148617 w 5731815"/>
                  <a:gd name="connsiteY108" fmla="*/ 462321 h 5895657"/>
                  <a:gd name="connsiteX109" fmla="*/ 2189638 w 5731815"/>
                  <a:gd name="connsiteY109" fmla="*/ 569995 h 5895657"/>
                  <a:gd name="connsiteX110" fmla="*/ 2237492 w 5731815"/>
                  <a:gd name="connsiteY110" fmla="*/ 597342 h 5895657"/>
                  <a:gd name="connsiteX111" fmla="*/ 2625466 w 5731815"/>
                  <a:gd name="connsiteY111" fmla="*/ 515303 h 5895657"/>
                  <a:gd name="connsiteX112" fmla="*/ 2656228 w 5731815"/>
                  <a:gd name="connsiteY112" fmla="*/ 475995 h 5895657"/>
                  <a:gd name="connsiteX113" fmla="*/ 2705795 w 5731815"/>
                  <a:gd name="connsiteY113" fmla="*/ 36748 h 5895657"/>
                  <a:gd name="connsiteX114" fmla="*/ 2736558 w 5731815"/>
                  <a:gd name="connsiteY114" fmla="*/ 7692 h 5895657"/>
                  <a:gd name="connsiteX115" fmla="*/ 2900635 w 5731815"/>
                  <a:gd name="connsiteY115" fmla="*/ 0 h 589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5731815" h="5895657">
                    <a:moveTo>
                      <a:pt x="2900635" y="0"/>
                    </a:moveTo>
                    <a:lnTo>
                      <a:pt x="2939708" y="611"/>
                    </a:lnTo>
                    <a:lnTo>
                      <a:pt x="2939708" y="1068227"/>
                    </a:lnTo>
                    <a:lnTo>
                      <a:pt x="2919437" y="1067354"/>
                    </a:lnTo>
                    <a:cubicBezTo>
                      <a:pt x="1893958" y="1074191"/>
                      <a:pt x="1054770" y="1891157"/>
                      <a:pt x="1061610" y="2959366"/>
                    </a:cubicBezTo>
                    <a:cubicBezTo>
                      <a:pt x="1070152" y="3983135"/>
                      <a:pt x="1885412" y="4810356"/>
                      <a:pt x="2950199" y="4818902"/>
                    </a:cubicBezTo>
                    <a:cubicBezTo>
                      <a:pt x="3780626" y="4805015"/>
                      <a:pt x="4493709" y="4273241"/>
                      <a:pt x="4729170" y="3499518"/>
                    </a:cubicBezTo>
                    <a:lnTo>
                      <a:pt x="4747685" y="3425483"/>
                    </a:lnTo>
                    <a:lnTo>
                      <a:pt x="5338746" y="3425483"/>
                    </a:lnTo>
                    <a:lnTo>
                      <a:pt x="5303677" y="3583197"/>
                    </a:lnTo>
                    <a:cubicBezTo>
                      <a:pt x="5295131" y="3613963"/>
                      <a:pt x="5305386" y="3629345"/>
                      <a:pt x="5334442" y="3636182"/>
                    </a:cubicBezTo>
                    <a:cubicBezTo>
                      <a:pt x="5481428" y="3672072"/>
                      <a:pt x="5589105" y="3778040"/>
                      <a:pt x="5717289" y="3848114"/>
                    </a:cubicBezTo>
                    <a:cubicBezTo>
                      <a:pt x="5734381" y="3858369"/>
                      <a:pt x="5734381" y="3872043"/>
                      <a:pt x="5727544" y="3889135"/>
                    </a:cubicBezTo>
                    <a:cubicBezTo>
                      <a:pt x="5693360" y="3989972"/>
                      <a:pt x="5652342" y="4089103"/>
                      <a:pt x="5609612" y="4186524"/>
                    </a:cubicBezTo>
                    <a:cubicBezTo>
                      <a:pt x="5601066" y="4205322"/>
                      <a:pt x="5589105" y="4212159"/>
                      <a:pt x="5568594" y="4207032"/>
                    </a:cubicBezTo>
                    <a:cubicBezTo>
                      <a:pt x="5459208" y="4184815"/>
                      <a:pt x="5348116" y="4164305"/>
                      <a:pt x="5238730" y="4140376"/>
                    </a:cubicBezTo>
                    <a:cubicBezTo>
                      <a:pt x="5204549" y="4131830"/>
                      <a:pt x="5173783" y="4111322"/>
                      <a:pt x="5143018" y="4094230"/>
                    </a:cubicBezTo>
                    <a:cubicBezTo>
                      <a:pt x="5120801" y="4082266"/>
                      <a:pt x="5108837" y="4083975"/>
                      <a:pt x="5095163" y="4107904"/>
                    </a:cubicBezTo>
                    <a:cubicBezTo>
                      <a:pt x="5031926" y="4224124"/>
                      <a:pt x="4961852" y="4336928"/>
                      <a:pt x="4879813" y="4441183"/>
                    </a:cubicBezTo>
                    <a:cubicBezTo>
                      <a:pt x="4861012" y="4465112"/>
                      <a:pt x="4857593" y="4480495"/>
                      <a:pt x="4886650" y="4499293"/>
                    </a:cubicBezTo>
                    <a:cubicBezTo>
                      <a:pt x="4977234" y="4557406"/>
                      <a:pt x="5021670" y="4654824"/>
                      <a:pt x="5084908" y="4736863"/>
                    </a:cubicBezTo>
                    <a:cubicBezTo>
                      <a:pt x="5096872" y="4752246"/>
                      <a:pt x="5107128" y="4769338"/>
                      <a:pt x="5119092" y="4786430"/>
                    </a:cubicBezTo>
                    <a:cubicBezTo>
                      <a:pt x="5187457" y="4885558"/>
                      <a:pt x="5184039" y="4851377"/>
                      <a:pt x="5110546" y="4935125"/>
                    </a:cubicBezTo>
                    <a:cubicBezTo>
                      <a:pt x="5057564" y="4996653"/>
                      <a:pt x="4996032" y="5051344"/>
                      <a:pt x="4939632" y="5109454"/>
                    </a:cubicBezTo>
                    <a:cubicBezTo>
                      <a:pt x="4919121" y="5131674"/>
                      <a:pt x="4902033" y="5131674"/>
                      <a:pt x="4876394" y="5114582"/>
                    </a:cubicBezTo>
                    <a:cubicBezTo>
                      <a:pt x="4790937" y="5056472"/>
                      <a:pt x="4703771" y="4998362"/>
                      <a:pt x="4616605" y="4941958"/>
                    </a:cubicBezTo>
                    <a:cubicBezTo>
                      <a:pt x="4584133" y="4919742"/>
                      <a:pt x="4561913" y="4887267"/>
                      <a:pt x="4537988" y="4858214"/>
                    </a:cubicBezTo>
                    <a:cubicBezTo>
                      <a:pt x="4519186" y="4835994"/>
                      <a:pt x="4503803" y="4832575"/>
                      <a:pt x="4481584" y="4851377"/>
                    </a:cubicBezTo>
                    <a:cubicBezTo>
                      <a:pt x="4379035" y="4935125"/>
                      <a:pt x="4269652" y="5010326"/>
                      <a:pt x="4155141" y="5076982"/>
                    </a:cubicBezTo>
                    <a:cubicBezTo>
                      <a:pt x="4139759" y="5085528"/>
                      <a:pt x="4122666" y="5094074"/>
                      <a:pt x="4136340" y="5116291"/>
                    </a:cubicBezTo>
                    <a:cubicBezTo>
                      <a:pt x="4214961" y="5234223"/>
                      <a:pt x="4220088" y="5374371"/>
                      <a:pt x="4254269" y="5505974"/>
                    </a:cubicBezTo>
                    <a:cubicBezTo>
                      <a:pt x="4274779" y="5582885"/>
                      <a:pt x="4279907" y="5572630"/>
                      <a:pt x="4202996" y="5608523"/>
                    </a:cubicBezTo>
                    <a:cubicBezTo>
                      <a:pt x="4122666" y="5646122"/>
                      <a:pt x="4040628" y="5678597"/>
                      <a:pt x="3960298" y="5712778"/>
                    </a:cubicBezTo>
                    <a:cubicBezTo>
                      <a:pt x="3934660" y="5723033"/>
                      <a:pt x="3919281" y="5719615"/>
                      <a:pt x="3903898" y="5695689"/>
                    </a:cubicBezTo>
                    <a:cubicBezTo>
                      <a:pt x="3845788" y="5606814"/>
                      <a:pt x="3785969" y="5521357"/>
                      <a:pt x="3727856" y="5432481"/>
                    </a:cubicBezTo>
                    <a:cubicBezTo>
                      <a:pt x="3705639" y="5398300"/>
                      <a:pt x="3697093" y="5358988"/>
                      <a:pt x="3686838" y="5321389"/>
                    </a:cubicBezTo>
                    <a:cubicBezTo>
                      <a:pt x="3680001" y="5297460"/>
                      <a:pt x="3668037" y="5290623"/>
                      <a:pt x="3642399" y="5297460"/>
                    </a:cubicBezTo>
                    <a:cubicBezTo>
                      <a:pt x="3512505" y="5336769"/>
                      <a:pt x="3380903" y="5364116"/>
                      <a:pt x="3245882" y="5381208"/>
                    </a:cubicBezTo>
                    <a:cubicBezTo>
                      <a:pt x="3223662" y="5384627"/>
                      <a:pt x="3216826" y="5394879"/>
                      <a:pt x="3220244" y="5415389"/>
                    </a:cubicBezTo>
                    <a:cubicBezTo>
                      <a:pt x="3244173" y="5565793"/>
                      <a:pt x="3189479" y="5707650"/>
                      <a:pt x="3172390" y="5854639"/>
                    </a:cubicBezTo>
                    <a:cubicBezTo>
                      <a:pt x="3168971" y="5880274"/>
                      <a:pt x="3155297" y="5888820"/>
                      <a:pt x="3133078" y="5888820"/>
                    </a:cubicBezTo>
                    <a:cubicBezTo>
                      <a:pt x="3078387" y="5890529"/>
                      <a:pt x="3021986" y="5893948"/>
                      <a:pt x="2967291" y="5895657"/>
                    </a:cubicBezTo>
                    <a:cubicBezTo>
                      <a:pt x="2963873" y="5883692"/>
                      <a:pt x="2963873" y="5883692"/>
                      <a:pt x="2963873" y="5881983"/>
                    </a:cubicBezTo>
                    <a:cubicBezTo>
                      <a:pt x="2917728" y="5881983"/>
                      <a:pt x="2869870" y="5881983"/>
                      <a:pt x="2823724" y="5881983"/>
                    </a:cubicBezTo>
                    <a:cubicBezTo>
                      <a:pt x="2798086" y="5881983"/>
                      <a:pt x="2784416" y="5871728"/>
                      <a:pt x="2780997" y="5846093"/>
                    </a:cubicBezTo>
                    <a:cubicBezTo>
                      <a:pt x="2760487" y="5736707"/>
                      <a:pt x="2736558" y="5629030"/>
                      <a:pt x="2716051" y="5519647"/>
                    </a:cubicBezTo>
                    <a:cubicBezTo>
                      <a:pt x="2709214" y="5487172"/>
                      <a:pt x="2719469" y="5454701"/>
                      <a:pt x="2722888" y="5422226"/>
                    </a:cubicBezTo>
                    <a:cubicBezTo>
                      <a:pt x="2726306" y="5394879"/>
                      <a:pt x="2719469" y="5381208"/>
                      <a:pt x="2688703" y="5377790"/>
                    </a:cubicBezTo>
                    <a:cubicBezTo>
                      <a:pt x="2558810" y="5364116"/>
                      <a:pt x="2428914" y="5340187"/>
                      <a:pt x="2302439" y="5306006"/>
                    </a:cubicBezTo>
                    <a:cubicBezTo>
                      <a:pt x="2275091" y="5299169"/>
                      <a:pt x="2259712" y="5307715"/>
                      <a:pt x="2252875" y="5335060"/>
                    </a:cubicBezTo>
                    <a:cubicBezTo>
                      <a:pt x="2216982" y="5483754"/>
                      <a:pt x="2109308" y="5591431"/>
                      <a:pt x="2037522" y="5721324"/>
                    </a:cubicBezTo>
                    <a:cubicBezTo>
                      <a:pt x="2028979" y="5736707"/>
                      <a:pt x="2015305" y="5736707"/>
                      <a:pt x="1999922" y="5731579"/>
                    </a:cubicBezTo>
                    <a:cubicBezTo>
                      <a:pt x="1897376" y="5697398"/>
                      <a:pt x="1796536" y="5656377"/>
                      <a:pt x="1699115" y="5611941"/>
                    </a:cubicBezTo>
                    <a:cubicBezTo>
                      <a:pt x="1678604" y="5603395"/>
                      <a:pt x="1676895" y="5588012"/>
                      <a:pt x="1680314" y="5570920"/>
                    </a:cubicBezTo>
                    <a:cubicBezTo>
                      <a:pt x="1702533" y="5461538"/>
                      <a:pt x="1721335" y="5352152"/>
                      <a:pt x="1746969" y="5244478"/>
                    </a:cubicBezTo>
                    <a:cubicBezTo>
                      <a:pt x="1755515" y="5208585"/>
                      <a:pt x="1776026" y="5176110"/>
                      <a:pt x="1794827" y="5143638"/>
                    </a:cubicBezTo>
                    <a:cubicBezTo>
                      <a:pt x="1806792" y="5123128"/>
                      <a:pt x="1803373" y="5111163"/>
                      <a:pt x="1781153" y="5099199"/>
                    </a:cubicBezTo>
                    <a:cubicBezTo>
                      <a:pt x="1661512" y="5035961"/>
                      <a:pt x="1548711" y="4960759"/>
                      <a:pt x="1441038" y="4878721"/>
                    </a:cubicBezTo>
                    <a:cubicBezTo>
                      <a:pt x="1422236" y="4863341"/>
                      <a:pt x="1408563" y="4863341"/>
                      <a:pt x="1393180" y="4885558"/>
                    </a:cubicBezTo>
                    <a:cubicBezTo>
                      <a:pt x="1304304" y="5010326"/>
                      <a:pt x="1162446" y="5071855"/>
                      <a:pt x="1044518" y="5164149"/>
                    </a:cubicBezTo>
                    <a:cubicBezTo>
                      <a:pt x="1029135" y="5176110"/>
                      <a:pt x="1017170" y="5170985"/>
                      <a:pt x="1003497" y="5159021"/>
                    </a:cubicBezTo>
                    <a:cubicBezTo>
                      <a:pt x="923167" y="5088947"/>
                      <a:pt x="847965" y="5012036"/>
                      <a:pt x="774473" y="4936834"/>
                    </a:cubicBezTo>
                    <a:cubicBezTo>
                      <a:pt x="760802" y="4921451"/>
                      <a:pt x="759090" y="4909486"/>
                      <a:pt x="771054" y="4892394"/>
                    </a:cubicBezTo>
                    <a:cubicBezTo>
                      <a:pt x="832582" y="4800100"/>
                      <a:pt x="894114" y="4707810"/>
                      <a:pt x="957351" y="4615516"/>
                    </a:cubicBezTo>
                    <a:cubicBezTo>
                      <a:pt x="977859" y="4586459"/>
                      <a:pt x="1008624" y="4567658"/>
                      <a:pt x="1035972" y="4543732"/>
                    </a:cubicBezTo>
                    <a:cubicBezTo>
                      <a:pt x="1056482" y="4526640"/>
                      <a:pt x="1059901" y="4511257"/>
                      <a:pt x="1042808" y="4490750"/>
                    </a:cubicBezTo>
                    <a:cubicBezTo>
                      <a:pt x="959061" y="4386492"/>
                      <a:pt x="882150" y="4277106"/>
                      <a:pt x="815494" y="4159177"/>
                    </a:cubicBezTo>
                    <a:cubicBezTo>
                      <a:pt x="800111" y="4131830"/>
                      <a:pt x="784728" y="4136957"/>
                      <a:pt x="764217" y="4150631"/>
                    </a:cubicBezTo>
                    <a:cubicBezTo>
                      <a:pt x="634324" y="4230960"/>
                      <a:pt x="482211" y="4232670"/>
                      <a:pt x="340354" y="4271978"/>
                    </a:cubicBezTo>
                    <a:cubicBezTo>
                      <a:pt x="321552" y="4277106"/>
                      <a:pt x="311297" y="4266851"/>
                      <a:pt x="304464" y="4249762"/>
                    </a:cubicBezTo>
                    <a:cubicBezTo>
                      <a:pt x="258315" y="4154049"/>
                      <a:pt x="215588" y="4054919"/>
                      <a:pt x="177985" y="3955791"/>
                    </a:cubicBezTo>
                    <a:cubicBezTo>
                      <a:pt x="171148" y="3935281"/>
                      <a:pt x="176276" y="3923316"/>
                      <a:pt x="193368" y="3913061"/>
                    </a:cubicBezTo>
                    <a:cubicBezTo>
                      <a:pt x="285662" y="3851533"/>
                      <a:pt x="376247" y="3788295"/>
                      <a:pt x="471956" y="3728476"/>
                    </a:cubicBezTo>
                    <a:cubicBezTo>
                      <a:pt x="502722" y="3709675"/>
                      <a:pt x="540321" y="3701129"/>
                      <a:pt x="576214" y="3690874"/>
                    </a:cubicBezTo>
                    <a:cubicBezTo>
                      <a:pt x="598434" y="3684037"/>
                      <a:pt x="605268" y="3673782"/>
                      <a:pt x="598434" y="3649856"/>
                    </a:cubicBezTo>
                    <a:cubicBezTo>
                      <a:pt x="559122" y="3518250"/>
                      <a:pt x="531778" y="3384939"/>
                      <a:pt x="512977" y="3249918"/>
                    </a:cubicBezTo>
                    <a:cubicBezTo>
                      <a:pt x="509559" y="3227698"/>
                      <a:pt x="499303" y="3220861"/>
                      <a:pt x="477084" y="3224280"/>
                    </a:cubicBezTo>
                    <a:cubicBezTo>
                      <a:pt x="324971" y="3249918"/>
                      <a:pt x="181404" y="3191808"/>
                      <a:pt x="34418" y="3174716"/>
                    </a:cubicBezTo>
                    <a:cubicBezTo>
                      <a:pt x="15617" y="3173007"/>
                      <a:pt x="8784" y="3161042"/>
                      <a:pt x="7071" y="3142241"/>
                    </a:cubicBezTo>
                    <a:cubicBezTo>
                      <a:pt x="-3181" y="3034567"/>
                      <a:pt x="238" y="2926891"/>
                      <a:pt x="1947" y="2817508"/>
                    </a:cubicBezTo>
                    <a:cubicBezTo>
                      <a:pt x="1947" y="2796997"/>
                      <a:pt x="15617" y="2788451"/>
                      <a:pt x="34418" y="2785033"/>
                    </a:cubicBezTo>
                    <a:cubicBezTo>
                      <a:pt x="145514" y="2762813"/>
                      <a:pt x="254896" y="2740597"/>
                      <a:pt x="365992" y="2718377"/>
                    </a:cubicBezTo>
                    <a:cubicBezTo>
                      <a:pt x="398463" y="2711540"/>
                      <a:pt x="430938" y="2721795"/>
                      <a:pt x="463410" y="2725214"/>
                    </a:cubicBezTo>
                    <a:cubicBezTo>
                      <a:pt x="490757" y="2728633"/>
                      <a:pt x="504431" y="2718377"/>
                      <a:pt x="507849" y="2689321"/>
                    </a:cubicBezTo>
                    <a:cubicBezTo>
                      <a:pt x="521523" y="2561136"/>
                      <a:pt x="545449" y="2432952"/>
                      <a:pt x="577924" y="2308184"/>
                    </a:cubicBezTo>
                    <a:cubicBezTo>
                      <a:pt x="586470" y="2275712"/>
                      <a:pt x="574505" y="2260329"/>
                      <a:pt x="543739" y="2253492"/>
                    </a:cubicBezTo>
                    <a:cubicBezTo>
                      <a:pt x="398463" y="2215893"/>
                      <a:pt x="289081" y="2109925"/>
                      <a:pt x="162606" y="2039851"/>
                    </a:cubicBezTo>
                    <a:cubicBezTo>
                      <a:pt x="148929" y="2033014"/>
                      <a:pt x="148929" y="2021050"/>
                      <a:pt x="152347" y="2007376"/>
                    </a:cubicBezTo>
                    <a:cubicBezTo>
                      <a:pt x="186531" y="1903121"/>
                      <a:pt x="229258" y="1802281"/>
                      <a:pt x="273698" y="1701441"/>
                    </a:cubicBezTo>
                    <a:cubicBezTo>
                      <a:pt x="282244" y="1682643"/>
                      <a:pt x="295917" y="1679225"/>
                      <a:pt x="311297" y="1684352"/>
                    </a:cubicBezTo>
                    <a:cubicBezTo>
                      <a:pt x="454867" y="1721952"/>
                      <a:pt x="608689" y="1718533"/>
                      <a:pt x="742001" y="1798863"/>
                    </a:cubicBezTo>
                    <a:cubicBezTo>
                      <a:pt x="764217" y="1812536"/>
                      <a:pt x="774473" y="1803990"/>
                      <a:pt x="784728" y="1785189"/>
                    </a:cubicBezTo>
                    <a:cubicBezTo>
                      <a:pt x="847965" y="1667260"/>
                      <a:pt x="921458" y="1554456"/>
                      <a:pt x="1001787" y="1448491"/>
                    </a:cubicBezTo>
                    <a:cubicBezTo>
                      <a:pt x="1012043" y="1434818"/>
                      <a:pt x="1029135" y="1419435"/>
                      <a:pt x="1003497" y="1402343"/>
                    </a:cubicBezTo>
                    <a:cubicBezTo>
                      <a:pt x="906078" y="1339105"/>
                      <a:pt x="856511" y="1238269"/>
                      <a:pt x="789856" y="1149393"/>
                    </a:cubicBezTo>
                    <a:cubicBezTo>
                      <a:pt x="777891" y="1134010"/>
                      <a:pt x="769348" y="1118627"/>
                      <a:pt x="757384" y="1103245"/>
                    </a:cubicBezTo>
                    <a:cubicBezTo>
                      <a:pt x="704398" y="1028043"/>
                      <a:pt x="702689" y="1026333"/>
                      <a:pt x="764217" y="961387"/>
                    </a:cubicBezTo>
                    <a:cubicBezTo>
                      <a:pt x="822331" y="899859"/>
                      <a:pt x="882150" y="841749"/>
                      <a:pt x="940259" y="781930"/>
                    </a:cubicBezTo>
                    <a:cubicBezTo>
                      <a:pt x="959061" y="763129"/>
                      <a:pt x="974443" y="761419"/>
                      <a:pt x="994951" y="776802"/>
                    </a:cubicBezTo>
                    <a:cubicBezTo>
                      <a:pt x="1083826" y="836621"/>
                      <a:pt x="1172702" y="894731"/>
                      <a:pt x="1261577" y="954550"/>
                    </a:cubicBezTo>
                    <a:cubicBezTo>
                      <a:pt x="1292340" y="975061"/>
                      <a:pt x="1312850" y="1004117"/>
                      <a:pt x="1335070" y="1031461"/>
                    </a:cubicBezTo>
                    <a:cubicBezTo>
                      <a:pt x="1353871" y="1057099"/>
                      <a:pt x="1370960" y="1062227"/>
                      <a:pt x="1398307" y="1040007"/>
                    </a:cubicBezTo>
                    <a:cubicBezTo>
                      <a:pt x="1499147" y="956259"/>
                      <a:pt x="1608530" y="882767"/>
                      <a:pt x="1721335" y="817820"/>
                    </a:cubicBezTo>
                    <a:cubicBezTo>
                      <a:pt x="1738423" y="807565"/>
                      <a:pt x="1753806" y="797310"/>
                      <a:pt x="1738423" y="775093"/>
                    </a:cubicBezTo>
                    <a:cubicBezTo>
                      <a:pt x="1664931" y="669125"/>
                      <a:pt x="1659806" y="542651"/>
                      <a:pt x="1630750" y="423009"/>
                    </a:cubicBezTo>
                    <a:cubicBezTo>
                      <a:pt x="1605112" y="318754"/>
                      <a:pt x="1608530" y="320464"/>
                      <a:pt x="1704242" y="272606"/>
                    </a:cubicBezTo>
                    <a:cubicBezTo>
                      <a:pt x="1772607" y="238425"/>
                      <a:pt x="1846100" y="212787"/>
                      <a:pt x="1916174" y="183733"/>
                    </a:cubicBezTo>
                    <a:cubicBezTo>
                      <a:pt x="1941812" y="173478"/>
                      <a:pt x="1957195" y="175187"/>
                      <a:pt x="1972575" y="199113"/>
                    </a:cubicBezTo>
                    <a:cubicBezTo>
                      <a:pt x="2030688" y="287989"/>
                      <a:pt x="2088798" y="375155"/>
                      <a:pt x="2148617" y="462321"/>
                    </a:cubicBezTo>
                    <a:cubicBezTo>
                      <a:pt x="2170836" y="494793"/>
                      <a:pt x="2177673" y="532395"/>
                      <a:pt x="2189638" y="569995"/>
                    </a:cubicBezTo>
                    <a:cubicBezTo>
                      <a:pt x="2198180" y="597342"/>
                      <a:pt x="2210145" y="605888"/>
                      <a:pt x="2237492" y="597342"/>
                    </a:cubicBezTo>
                    <a:cubicBezTo>
                      <a:pt x="2363967" y="559743"/>
                      <a:pt x="2493861" y="532395"/>
                      <a:pt x="2625466" y="515303"/>
                    </a:cubicBezTo>
                    <a:cubicBezTo>
                      <a:pt x="2651101" y="511885"/>
                      <a:pt x="2659647" y="501630"/>
                      <a:pt x="2656228" y="475995"/>
                    </a:cubicBezTo>
                    <a:cubicBezTo>
                      <a:pt x="2634012" y="325591"/>
                      <a:pt x="2688703" y="183733"/>
                      <a:pt x="2705795" y="36748"/>
                    </a:cubicBezTo>
                    <a:cubicBezTo>
                      <a:pt x="2707505" y="19656"/>
                      <a:pt x="2717760" y="9401"/>
                      <a:pt x="2736558" y="7692"/>
                    </a:cubicBezTo>
                    <a:cubicBezTo>
                      <a:pt x="2791251" y="1709"/>
                      <a:pt x="2845943" y="0"/>
                      <a:pt x="290063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D7D1009-0F39-4A7A-95B2-2B67C9CB6E10}"/>
                  </a:ext>
                </a:extLst>
              </p:cNvPr>
              <p:cNvSpPr/>
              <p:nvPr/>
            </p:nvSpPr>
            <p:spPr>
              <a:xfrm flipH="1">
                <a:off x="1635010" y="971550"/>
                <a:ext cx="5965940" cy="2951634"/>
              </a:xfrm>
              <a:custGeom>
                <a:avLst/>
                <a:gdLst>
                  <a:gd name="connsiteX0" fmla="*/ 5965877 w 5965940"/>
                  <a:gd name="connsiteY0" fmla="*/ 2951052 h 2951634"/>
                  <a:gd name="connsiteX1" fmla="*/ 5965874 w 5965940"/>
                  <a:gd name="connsiteY1" fmla="*/ 2951052 h 2951634"/>
                  <a:gd name="connsiteX2" fmla="*/ 5965877 w 5965940"/>
                  <a:gd name="connsiteY2" fmla="*/ 2951634 h 2951634"/>
                  <a:gd name="connsiteX3" fmla="*/ 2224803 w 5965940"/>
                  <a:gd name="connsiteY3" fmla="*/ 1672633 h 2951634"/>
                  <a:gd name="connsiteX4" fmla="*/ 2252320 w 5965940"/>
                  <a:gd name="connsiteY4" fmla="*/ 1702545 h 2951634"/>
                  <a:gd name="connsiteX5" fmla="*/ 2252320 w 5965940"/>
                  <a:gd name="connsiteY5" fmla="*/ 1866318 h 2951634"/>
                  <a:gd name="connsiteX6" fmla="*/ 2193129 w 5965940"/>
                  <a:gd name="connsiteY6" fmla="*/ 1866318 h 2951634"/>
                  <a:gd name="connsiteX7" fmla="*/ 2193695 w 5965940"/>
                  <a:gd name="connsiteY7" fmla="*/ 1701348 h 2951634"/>
                  <a:gd name="connsiteX8" fmla="*/ 2224803 w 5965940"/>
                  <a:gd name="connsiteY8" fmla="*/ 1672633 h 2951634"/>
                  <a:gd name="connsiteX9" fmla="*/ 2547842 w 5965940"/>
                  <a:gd name="connsiteY9" fmla="*/ 1574524 h 2951634"/>
                  <a:gd name="connsiteX10" fmla="*/ 2572969 w 5965940"/>
                  <a:gd name="connsiteY10" fmla="*/ 1600847 h 2951634"/>
                  <a:gd name="connsiteX11" fmla="*/ 2572969 w 5965940"/>
                  <a:gd name="connsiteY11" fmla="*/ 1671436 h 2951634"/>
                  <a:gd name="connsiteX12" fmla="*/ 2574165 w 5965940"/>
                  <a:gd name="connsiteY12" fmla="*/ 1671436 h 2951634"/>
                  <a:gd name="connsiteX13" fmla="*/ 2574165 w 5965940"/>
                  <a:gd name="connsiteY13" fmla="*/ 1738437 h 2951634"/>
                  <a:gd name="connsiteX14" fmla="*/ 2614844 w 5965940"/>
                  <a:gd name="connsiteY14" fmla="*/ 1777919 h 2951634"/>
                  <a:gd name="connsiteX15" fmla="*/ 2700989 w 5965940"/>
                  <a:gd name="connsiteY15" fmla="*/ 1777919 h 2951634"/>
                  <a:gd name="connsiteX16" fmla="*/ 2727310 w 5965940"/>
                  <a:gd name="connsiteY16" fmla="*/ 1801849 h 2951634"/>
                  <a:gd name="connsiteX17" fmla="*/ 2691417 w 5965940"/>
                  <a:gd name="connsiteY17" fmla="*/ 1856885 h 2951634"/>
                  <a:gd name="connsiteX18" fmla="*/ 2680232 w 5965940"/>
                  <a:gd name="connsiteY18" fmla="*/ 1866318 h 2951634"/>
                  <a:gd name="connsiteX19" fmla="*/ 2525808 w 5965940"/>
                  <a:gd name="connsiteY19" fmla="*/ 1866318 h 2951634"/>
                  <a:gd name="connsiteX20" fmla="*/ 2525112 w 5965940"/>
                  <a:gd name="connsiteY20" fmla="*/ 1599648 h 2951634"/>
                  <a:gd name="connsiteX21" fmla="*/ 2547842 w 5965940"/>
                  <a:gd name="connsiteY21" fmla="*/ 1574524 h 2951634"/>
                  <a:gd name="connsiteX22" fmla="*/ 2607665 w 5965940"/>
                  <a:gd name="connsiteY22" fmla="*/ 1231144 h 2951634"/>
                  <a:gd name="connsiteX23" fmla="*/ 2639969 w 5965940"/>
                  <a:gd name="connsiteY23" fmla="*/ 1264645 h 2951634"/>
                  <a:gd name="connsiteX24" fmla="*/ 2639969 w 5965940"/>
                  <a:gd name="connsiteY24" fmla="*/ 1429754 h 2951634"/>
                  <a:gd name="connsiteX25" fmla="*/ 2641166 w 5965940"/>
                  <a:gd name="connsiteY25" fmla="*/ 1429754 h 2951634"/>
                  <a:gd name="connsiteX26" fmla="*/ 2641166 w 5965940"/>
                  <a:gd name="connsiteY26" fmla="*/ 1592472 h 2951634"/>
                  <a:gd name="connsiteX27" fmla="*/ 2690220 w 5965940"/>
                  <a:gd name="connsiteY27" fmla="*/ 1642722 h 2951634"/>
                  <a:gd name="connsiteX28" fmla="*/ 2727310 w 5965940"/>
                  <a:gd name="connsiteY28" fmla="*/ 1706132 h 2951634"/>
                  <a:gd name="connsiteX29" fmla="*/ 2684237 w 5965940"/>
                  <a:gd name="connsiteY29" fmla="*/ 1731258 h 2951634"/>
                  <a:gd name="connsiteX30" fmla="*/ 2674666 w 5965940"/>
                  <a:gd name="connsiteY30" fmla="*/ 1730063 h 2951634"/>
                  <a:gd name="connsiteX31" fmla="*/ 2619628 w 5965940"/>
                  <a:gd name="connsiteY31" fmla="*/ 1670240 h 2951634"/>
                  <a:gd name="connsiteX32" fmla="*/ 2620827 w 5965940"/>
                  <a:gd name="connsiteY32" fmla="*/ 1556577 h 2951634"/>
                  <a:gd name="connsiteX33" fmla="*/ 2599290 w 5965940"/>
                  <a:gd name="connsiteY33" fmla="*/ 1531453 h 2951634"/>
                  <a:gd name="connsiteX34" fmla="*/ 2583736 w 5965940"/>
                  <a:gd name="connsiteY34" fmla="*/ 1530255 h 2951634"/>
                  <a:gd name="connsiteX35" fmla="*/ 2526306 w 5965940"/>
                  <a:gd name="connsiteY35" fmla="*/ 1468040 h 2951634"/>
                  <a:gd name="connsiteX36" fmla="*/ 2432984 w 5965940"/>
                  <a:gd name="connsiteY36" fmla="*/ 1308912 h 2951634"/>
                  <a:gd name="connsiteX37" fmla="*/ 2417431 w 5965940"/>
                  <a:gd name="connsiteY37" fmla="*/ 1246697 h 2951634"/>
                  <a:gd name="connsiteX38" fmla="*/ 2448538 w 5965940"/>
                  <a:gd name="connsiteY38" fmla="*/ 1231144 h 2951634"/>
                  <a:gd name="connsiteX39" fmla="*/ 2607665 w 5965940"/>
                  <a:gd name="connsiteY39" fmla="*/ 1231144 h 2951634"/>
                  <a:gd name="connsiteX40" fmla="*/ 1542988 w 5965940"/>
                  <a:gd name="connsiteY40" fmla="*/ 1125838 h 2951634"/>
                  <a:gd name="connsiteX41" fmla="*/ 1542988 w 5965940"/>
                  <a:gd name="connsiteY41" fmla="*/ 1264073 h 2951634"/>
                  <a:gd name="connsiteX42" fmla="*/ 1489378 w 5965940"/>
                  <a:gd name="connsiteY42" fmla="*/ 1274897 h 2951634"/>
                  <a:gd name="connsiteX43" fmla="*/ 1383569 w 5965940"/>
                  <a:gd name="connsiteY43" fmla="*/ 1434522 h 2951634"/>
                  <a:gd name="connsiteX44" fmla="*/ 1383569 w 5965940"/>
                  <a:gd name="connsiteY44" fmla="*/ 1866318 h 2951634"/>
                  <a:gd name="connsiteX45" fmla="*/ 1323073 w 5965940"/>
                  <a:gd name="connsiteY45" fmla="*/ 1866318 h 2951634"/>
                  <a:gd name="connsiteX46" fmla="*/ 1323073 w 5965940"/>
                  <a:gd name="connsiteY46" fmla="*/ 1125838 h 2951634"/>
                  <a:gd name="connsiteX47" fmla="*/ 2002911 w 5965940"/>
                  <a:gd name="connsiteY47" fmla="*/ 1125838 h 2951634"/>
                  <a:gd name="connsiteX48" fmla="*/ 2002911 w 5965940"/>
                  <a:gd name="connsiteY48" fmla="*/ 1263591 h 2951634"/>
                  <a:gd name="connsiteX49" fmla="*/ 1947459 w 5965940"/>
                  <a:gd name="connsiteY49" fmla="*/ 1274786 h 2951634"/>
                  <a:gd name="connsiteX50" fmla="*/ 1841653 w 5965940"/>
                  <a:gd name="connsiteY50" fmla="*/ 1434414 h 2951634"/>
                  <a:gd name="connsiteX51" fmla="*/ 1841653 w 5965940"/>
                  <a:gd name="connsiteY51" fmla="*/ 1866318 h 2951634"/>
                  <a:gd name="connsiteX52" fmla="*/ 1730051 w 5965940"/>
                  <a:gd name="connsiteY52" fmla="*/ 1866318 h 2951634"/>
                  <a:gd name="connsiteX53" fmla="*/ 1730052 w 5965940"/>
                  <a:gd name="connsiteY53" fmla="*/ 1434522 h 2951634"/>
                  <a:gd name="connsiteX54" fmla="*/ 1730051 w 5965940"/>
                  <a:gd name="connsiteY54" fmla="*/ 1434519 h 2951634"/>
                  <a:gd name="connsiteX55" fmla="*/ 1730051 w 5965940"/>
                  <a:gd name="connsiteY55" fmla="*/ 1420568 h 2951634"/>
                  <a:gd name="connsiteX56" fmla="*/ 1727234 w 5965940"/>
                  <a:gd name="connsiteY56" fmla="*/ 1420568 h 2951634"/>
                  <a:gd name="connsiteX57" fmla="*/ 1716437 w 5965940"/>
                  <a:gd name="connsiteY57" fmla="*/ 1367090 h 2951634"/>
                  <a:gd name="connsiteX58" fmla="*/ 1608327 w 5965940"/>
                  <a:gd name="connsiteY58" fmla="*/ 1269071 h 2951634"/>
                  <a:gd name="connsiteX59" fmla="*/ 1586325 w 5965940"/>
                  <a:gd name="connsiteY59" fmla="*/ 1265744 h 2951634"/>
                  <a:gd name="connsiteX60" fmla="*/ 1586325 w 5965940"/>
                  <a:gd name="connsiteY60" fmla="*/ 1125838 h 2951634"/>
                  <a:gd name="connsiteX61" fmla="*/ 3907006 w 5965940"/>
                  <a:gd name="connsiteY61" fmla="*/ 0 h 2951634"/>
                  <a:gd name="connsiteX62" fmla="*/ 3732325 w 5965940"/>
                  <a:gd name="connsiteY62" fmla="*/ 0 h 2951634"/>
                  <a:gd name="connsiteX63" fmla="*/ 3654557 w 5965940"/>
                  <a:gd name="connsiteY63" fmla="*/ 1648703 h 2951634"/>
                  <a:gd name="connsiteX64" fmla="*/ 3552858 w 5965940"/>
                  <a:gd name="connsiteY64" fmla="*/ 1652295 h 2951634"/>
                  <a:gd name="connsiteX65" fmla="*/ 3472697 w 5965940"/>
                  <a:gd name="connsiteY65" fmla="*/ 338595 h 2951634"/>
                  <a:gd name="connsiteX66" fmla="*/ 3294425 w 5965940"/>
                  <a:gd name="connsiteY66" fmla="*/ 338595 h 2951634"/>
                  <a:gd name="connsiteX67" fmla="*/ 3217853 w 5965940"/>
                  <a:gd name="connsiteY67" fmla="*/ 1658274 h 2951634"/>
                  <a:gd name="connsiteX68" fmla="*/ 3071887 w 5965940"/>
                  <a:gd name="connsiteY68" fmla="*/ 1665454 h 2951634"/>
                  <a:gd name="connsiteX69" fmla="*/ 3071887 w 5965940"/>
                  <a:gd name="connsiteY69" fmla="*/ 1448897 h 2951634"/>
                  <a:gd name="connsiteX70" fmla="*/ 2998904 w 5965940"/>
                  <a:gd name="connsiteY70" fmla="*/ 1319681 h 2951634"/>
                  <a:gd name="connsiteX71" fmla="*/ 2979760 w 5965940"/>
                  <a:gd name="connsiteY71" fmla="*/ 1301735 h 2951634"/>
                  <a:gd name="connsiteX72" fmla="*/ 2896009 w 5965940"/>
                  <a:gd name="connsiteY72" fmla="*/ 1293360 h 2951634"/>
                  <a:gd name="connsiteX73" fmla="*/ 2854133 w 5965940"/>
                  <a:gd name="connsiteY73" fmla="*/ 1331645 h 2951634"/>
                  <a:gd name="connsiteX74" fmla="*/ 2800293 w 5965940"/>
                  <a:gd name="connsiteY74" fmla="*/ 1433343 h 2951634"/>
                  <a:gd name="connsiteX75" fmla="*/ 2762007 w 5965940"/>
                  <a:gd name="connsiteY75" fmla="*/ 1468040 h 2951634"/>
                  <a:gd name="connsiteX76" fmla="*/ 2726114 w 5965940"/>
                  <a:gd name="connsiteY76" fmla="*/ 1503935 h 2951634"/>
                  <a:gd name="connsiteX77" fmla="*/ 2726114 w 5965940"/>
                  <a:gd name="connsiteY77" fmla="*/ 1562559 h 2951634"/>
                  <a:gd name="connsiteX78" fmla="*/ 2715346 w 5965940"/>
                  <a:gd name="connsiteY78" fmla="*/ 1581703 h 2951634"/>
                  <a:gd name="connsiteX79" fmla="*/ 2702184 w 5965940"/>
                  <a:gd name="connsiteY79" fmla="*/ 1561362 h 2951634"/>
                  <a:gd name="connsiteX80" fmla="*/ 2698595 w 5965940"/>
                  <a:gd name="connsiteY80" fmla="*/ 1466843 h 2951634"/>
                  <a:gd name="connsiteX81" fmla="*/ 2698595 w 5965940"/>
                  <a:gd name="connsiteY81" fmla="*/ 1215590 h 2951634"/>
                  <a:gd name="connsiteX82" fmla="*/ 2661505 w 5965940"/>
                  <a:gd name="connsiteY82" fmla="*/ 1173716 h 2951634"/>
                  <a:gd name="connsiteX83" fmla="*/ 2388716 w 5965940"/>
                  <a:gd name="connsiteY83" fmla="*/ 1173716 h 2951634"/>
                  <a:gd name="connsiteX84" fmla="*/ 2356411 w 5965940"/>
                  <a:gd name="connsiteY84" fmla="*/ 1208411 h 2951634"/>
                  <a:gd name="connsiteX85" fmla="*/ 2357608 w 5965940"/>
                  <a:gd name="connsiteY85" fmla="*/ 1273020 h 2951634"/>
                  <a:gd name="connsiteX86" fmla="*/ 2328893 w 5965940"/>
                  <a:gd name="connsiteY86" fmla="*/ 1319681 h 2951634"/>
                  <a:gd name="connsiteX87" fmla="*/ 2253518 w 5965940"/>
                  <a:gd name="connsiteY87" fmla="*/ 1439325 h 2951634"/>
                  <a:gd name="connsiteX88" fmla="*/ 2253518 w 5965940"/>
                  <a:gd name="connsiteY88" fmla="*/ 1555380 h 2951634"/>
                  <a:gd name="connsiteX89" fmla="*/ 2192497 w 5965940"/>
                  <a:gd name="connsiteY89" fmla="*/ 1615203 h 2951634"/>
                  <a:gd name="connsiteX90" fmla="*/ 2188133 w 5965940"/>
                  <a:gd name="connsiteY90" fmla="*/ 1615952 h 2951634"/>
                  <a:gd name="connsiteX91" fmla="*/ 2188133 w 5965940"/>
                  <a:gd name="connsiteY91" fmla="*/ 1434414 h 2951634"/>
                  <a:gd name="connsiteX92" fmla="*/ 2188133 w 5965940"/>
                  <a:gd name="connsiteY92" fmla="*/ 1434408 h 2951634"/>
                  <a:gd name="connsiteX93" fmla="*/ 2188133 w 5965940"/>
                  <a:gd name="connsiteY93" fmla="*/ 1420459 h 2951634"/>
                  <a:gd name="connsiteX94" fmla="*/ 2186024 w 5965940"/>
                  <a:gd name="connsiteY94" fmla="*/ 1420459 h 2951634"/>
                  <a:gd name="connsiteX95" fmla="*/ 2180346 w 5965940"/>
                  <a:gd name="connsiteY95" fmla="*/ 1382898 h 2951634"/>
                  <a:gd name="connsiteX96" fmla="*/ 2082327 w 5965940"/>
                  <a:gd name="connsiteY96" fmla="*/ 1274786 h 2951634"/>
                  <a:gd name="connsiteX97" fmla="*/ 2046247 w 5965940"/>
                  <a:gd name="connsiteY97" fmla="*/ 1267503 h 2951634"/>
                  <a:gd name="connsiteX98" fmla="*/ 2046247 w 5965940"/>
                  <a:gd name="connsiteY98" fmla="*/ 1060383 h 2951634"/>
                  <a:gd name="connsiteX99" fmla="*/ 2002911 w 5965940"/>
                  <a:gd name="connsiteY99" fmla="*/ 1060383 h 2951634"/>
                  <a:gd name="connsiteX100" fmla="*/ 2002911 w 5965940"/>
                  <a:gd name="connsiteY100" fmla="*/ 1060832 h 2951634"/>
                  <a:gd name="connsiteX101" fmla="*/ 1323073 w 5965940"/>
                  <a:gd name="connsiteY101" fmla="*/ 1060832 h 2951634"/>
                  <a:gd name="connsiteX102" fmla="*/ 1323073 w 5965940"/>
                  <a:gd name="connsiteY102" fmla="*/ 974326 h 2951634"/>
                  <a:gd name="connsiteX103" fmla="*/ 1323073 w 5965940"/>
                  <a:gd name="connsiteY103" fmla="*/ 938000 h 2951634"/>
                  <a:gd name="connsiteX104" fmla="*/ 1323073 w 5965940"/>
                  <a:gd name="connsiteY104" fmla="*/ 937995 h 2951634"/>
                  <a:gd name="connsiteX105" fmla="*/ 1323073 w 5965940"/>
                  <a:gd name="connsiteY105" fmla="*/ 781004 h 2951634"/>
                  <a:gd name="connsiteX106" fmla="*/ 1323073 w 5965940"/>
                  <a:gd name="connsiteY106" fmla="*/ 781003 h 2951634"/>
                  <a:gd name="connsiteX107" fmla="*/ 1217309 w 5965940"/>
                  <a:gd name="connsiteY107" fmla="*/ 781003 h 2951634"/>
                  <a:gd name="connsiteX108" fmla="*/ 1217309 w 5965940"/>
                  <a:gd name="connsiteY108" fmla="*/ 781004 h 2951634"/>
                  <a:gd name="connsiteX109" fmla="*/ 1121686 w 5965940"/>
                  <a:gd name="connsiteY109" fmla="*/ 781004 h 2951634"/>
                  <a:gd name="connsiteX110" fmla="*/ 1121686 w 5965940"/>
                  <a:gd name="connsiteY110" fmla="*/ 938000 h 2951634"/>
                  <a:gd name="connsiteX111" fmla="*/ 1121686 w 5965940"/>
                  <a:gd name="connsiteY111" fmla="*/ 974326 h 2951634"/>
                  <a:gd name="connsiteX112" fmla="*/ 1121686 w 5965940"/>
                  <a:gd name="connsiteY112" fmla="*/ 1866318 h 2951634"/>
                  <a:gd name="connsiteX113" fmla="*/ 1025040 w 5965940"/>
                  <a:gd name="connsiteY113" fmla="*/ 1866318 h 2951634"/>
                  <a:gd name="connsiteX114" fmla="*/ 1025040 w 5965940"/>
                  <a:gd name="connsiteY114" fmla="*/ 1777911 h 2951634"/>
                  <a:gd name="connsiteX115" fmla="*/ 1025040 w 5965940"/>
                  <a:gd name="connsiteY115" fmla="*/ 1776407 h 2951634"/>
                  <a:gd name="connsiteX116" fmla="*/ 904032 w 5965940"/>
                  <a:gd name="connsiteY116" fmla="*/ 1776407 h 2951634"/>
                  <a:gd name="connsiteX117" fmla="*/ 904032 w 5965940"/>
                  <a:gd name="connsiteY117" fmla="*/ 1132629 h 2951634"/>
                  <a:gd name="connsiteX118" fmla="*/ 904032 w 5965940"/>
                  <a:gd name="connsiteY118" fmla="*/ 1132626 h 2951634"/>
                  <a:gd name="connsiteX119" fmla="*/ 904031 w 5965940"/>
                  <a:gd name="connsiteY119" fmla="*/ 1132626 h 2951634"/>
                  <a:gd name="connsiteX120" fmla="*/ 904031 w 5965940"/>
                  <a:gd name="connsiteY120" fmla="*/ 974323 h 2951634"/>
                  <a:gd name="connsiteX121" fmla="*/ 904030 w 5965940"/>
                  <a:gd name="connsiteY121" fmla="*/ 974323 h 2951634"/>
                  <a:gd name="connsiteX122" fmla="*/ 752351 w 5965940"/>
                  <a:gd name="connsiteY122" fmla="*/ 974323 h 2951634"/>
                  <a:gd name="connsiteX123" fmla="*/ 600673 w 5965940"/>
                  <a:gd name="connsiteY123" fmla="*/ 974323 h 2951634"/>
                  <a:gd name="connsiteX124" fmla="*/ 600673 w 5965940"/>
                  <a:gd name="connsiteY124" fmla="*/ 1147341 h 2951634"/>
                  <a:gd name="connsiteX125" fmla="*/ 600674 w 5965940"/>
                  <a:gd name="connsiteY125" fmla="*/ 1147341 h 2951634"/>
                  <a:gd name="connsiteX126" fmla="*/ 600674 w 5965940"/>
                  <a:gd name="connsiteY126" fmla="*/ 1778187 h 2951634"/>
                  <a:gd name="connsiteX127" fmla="*/ 505978 w 5965940"/>
                  <a:gd name="connsiteY127" fmla="*/ 1778187 h 2951634"/>
                  <a:gd name="connsiteX128" fmla="*/ 505978 w 5965940"/>
                  <a:gd name="connsiteY128" fmla="*/ 1775522 h 2951634"/>
                  <a:gd name="connsiteX129" fmla="*/ 505978 w 5965940"/>
                  <a:gd name="connsiteY129" fmla="*/ 1450932 h 2951634"/>
                  <a:gd name="connsiteX130" fmla="*/ 0 w 5965940"/>
                  <a:gd name="connsiteY130" fmla="*/ 1750841 h 2951634"/>
                  <a:gd name="connsiteX131" fmla="*/ 0 w 5965940"/>
                  <a:gd name="connsiteY131" fmla="*/ 2951634 h 2951634"/>
                  <a:gd name="connsiteX132" fmla="*/ 505978 w 5965940"/>
                  <a:gd name="connsiteY132" fmla="*/ 2951634 h 2951634"/>
                  <a:gd name="connsiteX133" fmla="*/ 1339431 w 5965940"/>
                  <a:gd name="connsiteY133" fmla="*/ 2951634 h 2951634"/>
                  <a:gd name="connsiteX134" fmla="*/ 3384619 w 5965940"/>
                  <a:gd name="connsiteY134" fmla="*/ 2951634 h 2951634"/>
                  <a:gd name="connsiteX135" fmla="*/ 4172617 w 5965940"/>
                  <a:gd name="connsiteY135" fmla="*/ 2951634 h 2951634"/>
                  <a:gd name="connsiteX136" fmla="*/ 4172620 w 5965940"/>
                  <a:gd name="connsiteY136" fmla="*/ 2951052 h 2951634"/>
                  <a:gd name="connsiteX137" fmla="*/ 5965874 w 5965940"/>
                  <a:gd name="connsiteY137" fmla="*/ 2951052 h 2951634"/>
                  <a:gd name="connsiteX138" fmla="*/ 5965208 w 5965940"/>
                  <a:gd name="connsiteY138" fmla="*/ 2865948 h 2951634"/>
                  <a:gd name="connsiteX139" fmla="*/ 5965877 w 5965940"/>
                  <a:gd name="connsiteY139" fmla="*/ 2857204 h 2951634"/>
                  <a:gd name="connsiteX140" fmla="*/ 5965877 w 5965940"/>
                  <a:gd name="connsiteY140" fmla="*/ 2309858 h 2951634"/>
                  <a:gd name="connsiteX141" fmla="*/ 5965877 w 5965940"/>
                  <a:gd name="connsiteY141" fmla="*/ 2302863 h 2951634"/>
                  <a:gd name="connsiteX142" fmla="*/ 5953806 w 5965940"/>
                  <a:gd name="connsiteY142" fmla="*/ 2292370 h 2951634"/>
                  <a:gd name="connsiteX143" fmla="*/ 5924966 w 5965940"/>
                  <a:gd name="connsiteY143" fmla="*/ 2291786 h 2951634"/>
                  <a:gd name="connsiteX144" fmla="*/ 5924295 w 5965940"/>
                  <a:gd name="connsiteY144" fmla="*/ 2167629 h 2951634"/>
                  <a:gd name="connsiteX145" fmla="*/ 5890762 w 5965940"/>
                  <a:gd name="connsiteY145" fmla="*/ 2132072 h 2951634"/>
                  <a:gd name="connsiteX146" fmla="*/ 5879361 w 5965940"/>
                  <a:gd name="connsiteY146" fmla="*/ 2127993 h 2951634"/>
                  <a:gd name="connsiteX147" fmla="*/ 5849180 w 5965940"/>
                  <a:gd name="connsiteY147" fmla="*/ 2055714 h 2951634"/>
                  <a:gd name="connsiteX148" fmla="*/ 5363604 w 5965940"/>
                  <a:gd name="connsiteY148" fmla="*/ 1753185 h 2951634"/>
                  <a:gd name="connsiteX149" fmla="*/ 5137584 w 5965940"/>
                  <a:gd name="connsiteY149" fmla="*/ 1770090 h 2951634"/>
                  <a:gd name="connsiteX150" fmla="*/ 5126181 w 5965940"/>
                  <a:gd name="connsiteY150" fmla="*/ 1763096 h 2951634"/>
                  <a:gd name="connsiteX151" fmla="*/ 5126181 w 5965940"/>
                  <a:gd name="connsiteY151" fmla="*/ 1746774 h 2951634"/>
                  <a:gd name="connsiteX152" fmla="*/ 5126181 w 5965940"/>
                  <a:gd name="connsiteY152" fmla="*/ 1209917 h 2951634"/>
                  <a:gd name="connsiteX153" fmla="*/ 4964547 w 5965940"/>
                  <a:gd name="connsiteY153" fmla="*/ 1075267 h 2951634"/>
                  <a:gd name="connsiteX154" fmla="*/ 4935706 w 5965940"/>
                  <a:gd name="connsiteY154" fmla="*/ 1075848 h 2951634"/>
                  <a:gd name="connsiteX155" fmla="*/ 4798887 w 5965940"/>
                  <a:gd name="connsiteY155" fmla="*/ 1216330 h 2951634"/>
                  <a:gd name="connsiteX156" fmla="*/ 4798887 w 5965940"/>
                  <a:gd name="connsiteY156" fmla="*/ 1364968 h 2951634"/>
                  <a:gd name="connsiteX157" fmla="*/ 4798887 w 5965940"/>
                  <a:gd name="connsiteY157" fmla="*/ 1968276 h 2951634"/>
                  <a:gd name="connsiteX158" fmla="*/ 4788156 w 5965940"/>
                  <a:gd name="connsiteY158" fmla="*/ 2002086 h 2951634"/>
                  <a:gd name="connsiteX159" fmla="*/ 4745232 w 5965940"/>
                  <a:gd name="connsiteY159" fmla="*/ 2077280 h 2951634"/>
                  <a:gd name="connsiteX160" fmla="*/ 4738526 w 5965940"/>
                  <a:gd name="connsiteY160" fmla="*/ 2056877 h 2951634"/>
                  <a:gd name="connsiteX161" fmla="*/ 4738526 w 5965940"/>
                  <a:gd name="connsiteY161" fmla="*/ 1648846 h 2951634"/>
                  <a:gd name="connsiteX162" fmla="*/ 4738526 w 5965940"/>
                  <a:gd name="connsiteY162" fmla="*/ 1210501 h 2951634"/>
                  <a:gd name="connsiteX163" fmla="*/ 4576891 w 5965940"/>
                  <a:gd name="connsiteY163" fmla="*/ 1075848 h 2951634"/>
                  <a:gd name="connsiteX164" fmla="*/ 4411904 w 5965940"/>
                  <a:gd name="connsiteY164" fmla="*/ 1200591 h 2951634"/>
                  <a:gd name="connsiteX165" fmla="*/ 4410563 w 5965940"/>
                  <a:gd name="connsiteY165" fmla="*/ 1211083 h 2951634"/>
                  <a:gd name="connsiteX166" fmla="*/ 4410563 w 5965940"/>
                  <a:gd name="connsiteY166" fmla="*/ 1786995 h 2951634"/>
                  <a:gd name="connsiteX167" fmla="*/ 4411231 w 5965940"/>
                  <a:gd name="connsiteY167" fmla="*/ 1787577 h 2951634"/>
                  <a:gd name="connsiteX168" fmla="*/ 4408550 w 5965940"/>
                  <a:gd name="connsiteY168" fmla="*/ 1787577 h 2951634"/>
                  <a:gd name="connsiteX169" fmla="*/ 4409220 w 5965940"/>
                  <a:gd name="connsiteY169" fmla="*/ 1762513 h 2951634"/>
                  <a:gd name="connsiteX170" fmla="*/ 4409220 w 5965940"/>
                  <a:gd name="connsiteY170" fmla="*/ 1225656 h 2951634"/>
                  <a:gd name="connsiteX171" fmla="*/ 4408550 w 5965940"/>
                  <a:gd name="connsiteY171" fmla="*/ 1200591 h 2951634"/>
                  <a:gd name="connsiteX172" fmla="*/ 4405197 w 5965940"/>
                  <a:gd name="connsiteY172" fmla="*/ 1221575 h 2951634"/>
                  <a:gd name="connsiteX173" fmla="*/ 4405197 w 5965940"/>
                  <a:gd name="connsiteY173" fmla="*/ 1423843 h 2951634"/>
                  <a:gd name="connsiteX174" fmla="*/ 4405197 w 5965940"/>
                  <a:gd name="connsiteY174" fmla="*/ 1767758 h 2951634"/>
                  <a:gd name="connsiteX175" fmla="*/ 4387758 w 5965940"/>
                  <a:gd name="connsiteY175" fmla="*/ 1785246 h 2951634"/>
                  <a:gd name="connsiteX176" fmla="*/ 4176908 w 5965940"/>
                  <a:gd name="connsiteY176" fmla="*/ 1785246 h 2951634"/>
                  <a:gd name="connsiteX177" fmla="*/ 4177402 w 5965940"/>
                  <a:gd name="connsiteY177" fmla="*/ 1651098 h 2951634"/>
                  <a:gd name="connsiteX178" fmla="*/ 3987168 w 5965940"/>
                  <a:gd name="connsiteY178" fmla="*/ 1647507 h 295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5965940" h="2951634">
                    <a:moveTo>
                      <a:pt x="5965877" y="2951052"/>
                    </a:moveTo>
                    <a:lnTo>
                      <a:pt x="5965874" y="2951052"/>
                    </a:lnTo>
                    <a:lnTo>
                      <a:pt x="5965877" y="2951634"/>
                    </a:lnTo>
                    <a:close/>
                    <a:moveTo>
                      <a:pt x="2224803" y="1672633"/>
                    </a:moveTo>
                    <a:cubicBezTo>
                      <a:pt x="2247536" y="1672633"/>
                      <a:pt x="2252320" y="1682204"/>
                      <a:pt x="2252320" y="1702545"/>
                    </a:cubicBezTo>
                    <a:lnTo>
                      <a:pt x="2252320" y="1866318"/>
                    </a:lnTo>
                    <a:lnTo>
                      <a:pt x="2193129" y="1866318"/>
                    </a:lnTo>
                    <a:lnTo>
                      <a:pt x="2193695" y="1701348"/>
                    </a:lnTo>
                    <a:cubicBezTo>
                      <a:pt x="2193695" y="1677417"/>
                      <a:pt x="2204464" y="1672633"/>
                      <a:pt x="2224803" y="1672633"/>
                    </a:cubicBezTo>
                    <a:close/>
                    <a:moveTo>
                      <a:pt x="2547842" y="1574524"/>
                    </a:moveTo>
                    <a:cubicBezTo>
                      <a:pt x="2566986" y="1574524"/>
                      <a:pt x="2572969" y="1582900"/>
                      <a:pt x="2572969" y="1600847"/>
                    </a:cubicBezTo>
                    <a:cubicBezTo>
                      <a:pt x="2572969" y="1624774"/>
                      <a:pt x="2572969" y="1647507"/>
                      <a:pt x="2572969" y="1671436"/>
                    </a:cubicBezTo>
                    <a:cubicBezTo>
                      <a:pt x="2572969" y="1671436"/>
                      <a:pt x="2572969" y="1671436"/>
                      <a:pt x="2574165" y="1671436"/>
                    </a:cubicBezTo>
                    <a:cubicBezTo>
                      <a:pt x="2574165" y="1694169"/>
                      <a:pt x="2574165" y="1716902"/>
                      <a:pt x="2574165" y="1738437"/>
                    </a:cubicBezTo>
                    <a:cubicBezTo>
                      <a:pt x="2574165" y="1765955"/>
                      <a:pt x="2586129" y="1779116"/>
                      <a:pt x="2614844" y="1777919"/>
                    </a:cubicBezTo>
                    <a:cubicBezTo>
                      <a:pt x="2643559" y="1776723"/>
                      <a:pt x="2672274" y="1777919"/>
                      <a:pt x="2700989" y="1777919"/>
                    </a:cubicBezTo>
                    <a:cubicBezTo>
                      <a:pt x="2718935" y="1777919"/>
                      <a:pt x="2727310" y="1782706"/>
                      <a:pt x="2727310" y="1801849"/>
                    </a:cubicBezTo>
                    <a:cubicBezTo>
                      <a:pt x="2726114" y="1826974"/>
                      <a:pt x="2734488" y="1856885"/>
                      <a:pt x="2691417" y="1856885"/>
                    </a:cubicBezTo>
                    <a:lnTo>
                      <a:pt x="2680232" y="1866318"/>
                    </a:lnTo>
                    <a:lnTo>
                      <a:pt x="2525808" y="1866318"/>
                    </a:lnTo>
                    <a:lnTo>
                      <a:pt x="2525112" y="1599648"/>
                    </a:lnTo>
                    <a:cubicBezTo>
                      <a:pt x="2525112" y="1584095"/>
                      <a:pt x="2529896" y="1574524"/>
                      <a:pt x="2547842" y="1574524"/>
                    </a:cubicBezTo>
                    <a:close/>
                    <a:moveTo>
                      <a:pt x="2607665" y="1231144"/>
                    </a:moveTo>
                    <a:cubicBezTo>
                      <a:pt x="2633987" y="1229947"/>
                      <a:pt x="2641166" y="1240715"/>
                      <a:pt x="2639969" y="1264645"/>
                    </a:cubicBezTo>
                    <a:cubicBezTo>
                      <a:pt x="2638772" y="1319681"/>
                      <a:pt x="2639969" y="1374719"/>
                      <a:pt x="2639969" y="1429754"/>
                    </a:cubicBezTo>
                    <a:cubicBezTo>
                      <a:pt x="2639969" y="1429754"/>
                      <a:pt x="2639969" y="1429754"/>
                      <a:pt x="2641166" y="1429754"/>
                    </a:cubicBezTo>
                    <a:cubicBezTo>
                      <a:pt x="2641166" y="1483594"/>
                      <a:pt x="2641166" y="1537435"/>
                      <a:pt x="2641166" y="1592472"/>
                    </a:cubicBezTo>
                    <a:cubicBezTo>
                      <a:pt x="2641166" y="1631954"/>
                      <a:pt x="2650739" y="1640328"/>
                      <a:pt x="2690220" y="1642722"/>
                    </a:cubicBezTo>
                    <a:cubicBezTo>
                      <a:pt x="2729702" y="1643918"/>
                      <a:pt x="2729702" y="1647507"/>
                      <a:pt x="2727310" y="1706132"/>
                    </a:cubicBezTo>
                    <a:cubicBezTo>
                      <a:pt x="2726114" y="1739634"/>
                      <a:pt x="2704578" y="1732455"/>
                      <a:pt x="2684237" y="1731258"/>
                    </a:cubicBezTo>
                    <a:cubicBezTo>
                      <a:pt x="2680648" y="1731258"/>
                      <a:pt x="2678257" y="1730063"/>
                      <a:pt x="2674666" y="1730063"/>
                    </a:cubicBezTo>
                    <a:cubicBezTo>
                      <a:pt x="2619628" y="1727669"/>
                      <a:pt x="2619628" y="1727669"/>
                      <a:pt x="2619628" y="1670240"/>
                    </a:cubicBezTo>
                    <a:cubicBezTo>
                      <a:pt x="2619628" y="1631954"/>
                      <a:pt x="2617236" y="1594865"/>
                      <a:pt x="2620827" y="1556577"/>
                    </a:cubicBezTo>
                    <a:cubicBezTo>
                      <a:pt x="2622024" y="1537435"/>
                      <a:pt x="2612451" y="1533844"/>
                      <a:pt x="2599290" y="1531453"/>
                    </a:cubicBezTo>
                    <a:cubicBezTo>
                      <a:pt x="2594506" y="1530255"/>
                      <a:pt x="2589718" y="1530255"/>
                      <a:pt x="2583736" y="1530255"/>
                    </a:cubicBezTo>
                    <a:cubicBezTo>
                      <a:pt x="2521521" y="1530255"/>
                      <a:pt x="2525112" y="1536238"/>
                      <a:pt x="2526306" y="1468040"/>
                    </a:cubicBezTo>
                    <a:cubicBezTo>
                      <a:pt x="2528699" y="1395057"/>
                      <a:pt x="2503576" y="1338824"/>
                      <a:pt x="2432984" y="1308912"/>
                    </a:cubicBezTo>
                    <a:cubicBezTo>
                      <a:pt x="2401878" y="1295753"/>
                      <a:pt x="2417431" y="1268233"/>
                      <a:pt x="2417431" y="1246697"/>
                    </a:cubicBezTo>
                    <a:cubicBezTo>
                      <a:pt x="2417431" y="1227553"/>
                      <a:pt x="2435376" y="1231144"/>
                      <a:pt x="2448538" y="1231144"/>
                    </a:cubicBezTo>
                    <a:cubicBezTo>
                      <a:pt x="2501182" y="1231144"/>
                      <a:pt x="2555021" y="1232341"/>
                      <a:pt x="2607665" y="1231144"/>
                    </a:cubicBezTo>
                    <a:close/>
                    <a:moveTo>
                      <a:pt x="1542988" y="1125838"/>
                    </a:moveTo>
                    <a:lnTo>
                      <a:pt x="1542988" y="1264073"/>
                    </a:lnTo>
                    <a:lnTo>
                      <a:pt x="1489378" y="1274897"/>
                    </a:lnTo>
                    <a:cubicBezTo>
                      <a:pt x="1427198" y="1301196"/>
                      <a:pt x="1383569" y="1362765"/>
                      <a:pt x="1383569" y="1434522"/>
                    </a:cubicBezTo>
                    <a:lnTo>
                      <a:pt x="1383569" y="1866318"/>
                    </a:lnTo>
                    <a:lnTo>
                      <a:pt x="1323073" y="1866318"/>
                    </a:lnTo>
                    <a:lnTo>
                      <a:pt x="1323073" y="1125838"/>
                    </a:lnTo>
                    <a:close/>
                    <a:moveTo>
                      <a:pt x="2002911" y="1125838"/>
                    </a:moveTo>
                    <a:lnTo>
                      <a:pt x="2002911" y="1263591"/>
                    </a:lnTo>
                    <a:lnTo>
                      <a:pt x="1947459" y="1274786"/>
                    </a:lnTo>
                    <a:cubicBezTo>
                      <a:pt x="1885280" y="1301086"/>
                      <a:pt x="1841653" y="1362655"/>
                      <a:pt x="1841653" y="1434414"/>
                    </a:cubicBezTo>
                    <a:lnTo>
                      <a:pt x="1841653" y="1866318"/>
                    </a:lnTo>
                    <a:lnTo>
                      <a:pt x="1730051" y="1866318"/>
                    </a:lnTo>
                    <a:lnTo>
                      <a:pt x="1730052" y="1434522"/>
                    </a:lnTo>
                    <a:lnTo>
                      <a:pt x="1730051" y="1434519"/>
                    </a:lnTo>
                    <a:lnTo>
                      <a:pt x="1730051" y="1420568"/>
                    </a:lnTo>
                    <a:lnTo>
                      <a:pt x="1727234" y="1420568"/>
                    </a:lnTo>
                    <a:lnTo>
                      <a:pt x="1716437" y="1367090"/>
                    </a:lnTo>
                    <a:cubicBezTo>
                      <a:pt x="1696714" y="1320455"/>
                      <a:pt x="1657149" y="1284256"/>
                      <a:pt x="1608327" y="1269071"/>
                    </a:cubicBezTo>
                    <a:lnTo>
                      <a:pt x="1586325" y="1265744"/>
                    </a:lnTo>
                    <a:lnTo>
                      <a:pt x="1586325" y="1125838"/>
                    </a:lnTo>
                    <a:close/>
                    <a:moveTo>
                      <a:pt x="3907006" y="0"/>
                    </a:moveTo>
                    <a:lnTo>
                      <a:pt x="3732325" y="0"/>
                    </a:lnTo>
                    <a:lnTo>
                      <a:pt x="3654557" y="1648703"/>
                    </a:lnTo>
                    <a:lnTo>
                      <a:pt x="3552858" y="1652295"/>
                    </a:lnTo>
                    <a:lnTo>
                      <a:pt x="3472697" y="338595"/>
                    </a:lnTo>
                    <a:lnTo>
                      <a:pt x="3294425" y="338595"/>
                    </a:lnTo>
                    <a:lnTo>
                      <a:pt x="3217853" y="1658274"/>
                    </a:lnTo>
                    <a:lnTo>
                      <a:pt x="3071887" y="1665454"/>
                    </a:lnTo>
                    <a:cubicBezTo>
                      <a:pt x="3071887" y="1593668"/>
                      <a:pt x="3071887" y="1520683"/>
                      <a:pt x="3071887" y="1448897"/>
                    </a:cubicBezTo>
                    <a:cubicBezTo>
                      <a:pt x="3071887" y="1392664"/>
                      <a:pt x="3049154" y="1348396"/>
                      <a:pt x="2998904" y="1319681"/>
                    </a:cubicBezTo>
                    <a:cubicBezTo>
                      <a:pt x="2990528" y="1314896"/>
                      <a:pt x="2984548" y="1310109"/>
                      <a:pt x="2979760" y="1301735"/>
                    </a:cubicBezTo>
                    <a:cubicBezTo>
                      <a:pt x="2968992" y="1281394"/>
                      <a:pt x="2906777" y="1274218"/>
                      <a:pt x="2896009" y="1293360"/>
                    </a:cubicBezTo>
                    <a:cubicBezTo>
                      <a:pt x="2885241" y="1312501"/>
                      <a:pt x="2868490" y="1319681"/>
                      <a:pt x="2854133" y="1331645"/>
                    </a:cubicBezTo>
                    <a:cubicBezTo>
                      <a:pt x="2820633" y="1357968"/>
                      <a:pt x="2800293" y="1391467"/>
                      <a:pt x="2800293" y="1433343"/>
                    </a:cubicBezTo>
                    <a:cubicBezTo>
                      <a:pt x="2800293" y="1463256"/>
                      <a:pt x="2788329" y="1471630"/>
                      <a:pt x="2762007" y="1468040"/>
                    </a:cubicBezTo>
                    <a:cubicBezTo>
                      <a:pt x="2735686" y="1464451"/>
                      <a:pt x="2724917" y="1478808"/>
                      <a:pt x="2726114" y="1503935"/>
                    </a:cubicBezTo>
                    <a:cubicBezTo>
                      <a:pt x="2727310" y="1523079"/>
                      <a:pt x="2726114" y="1542221"/>
                      <a:pt x="2726114" y="1562559"/>
                    </a:cubicBezTo>
                    <a:cubicBezTo>
                      <a:pt x="2726114" y="1570933"/>
                      <a:pt x="2727310" y="1580506"/>
                      <a:pt x="2715346" y="1581703"/>
                    </a:cubicBezTo>
                    <a:cubicBezTo>
                      <a:pt x="2702184" y="1582900"/>
                      <a:pt x="2702184" y="1570933"/>
                      <a:pt x="2702184" y="1561362"/>
                    </a:cubicBezTo>
                    <a:cubicBezTo>
                      <a:pt x="2700989" y="1530255"/>
                      <a:pt x="2698595" y="1497950"/>
                      <a:pt x="2698595" y="1466843"/>
                    </a:cubicBezTo>
                    <a:cubicBezTo>
                      <a:pt x="2697399" y="1383093"/>
                      <a:pt x="2697399" y="1299341"/>
                      <a:pt x="2698595" y="1215590"/>
                    </a:cubicBezTo>
                    <a:cubicBezTo>
                      <a:pt x="2698595" y="1190464"/>
                      <a:pt x="2690220" y="1173716"/>
                      <a:pt x="2661505" y="1173716"/>
                    </a:cubicBezTo>
                    <a:cubicBezTo>
                      <a:pt x="2570575" y="1173716"/>
                      <a:pt x="2479646" y="1173716"/>
                      <a:pt x="2388716" y="1173716"/>
                    </a:cubicBezTo>
                    <a:cubicBezTo>
                      <a:pt x="2365983" y="1173716"/>
                      <a:pt x="2355216" y="1185679"/>
                      <a:pt x="2356411" y="1208411"/>
                    </a:cubicBezTo>
                    <a:cubicBezTo>
                      <a:pt x="2356411" y="1229947"/>
                      <a:pt x="2355216" y="1251485"/>
                      <a:pt x="2357608" y="1273020"/>
                    </a:cubicBezTo>
                    <a:cubicBezTo>
                      <a:pt x="2360001" y="1296948"/>
                      <a:pt x="2351626" y="1310109"/>
                      <a:pt x="2328893" y="1319681"/>
                    </a:cubicBezTo>
                    <a:cubicBezTo>
                      <a:pt x="2278642" y="1342413"/>
                      <a:pt x="2254715" y="1384290"/>
                      <a:pt x="2253518" y="1439325"/>
                    </a:cubicBezTo>
                    <a:cubicBezTo>
                      <a:pt x="2253518" y="1477612"/>
                      <a:pt x="2253518" y="1517094"/>
                      <a:pt x="2253518" y="1555380"/>
                    </a:cubicBezTo>
                    <a:cubicBezTo>
                      <a:pt x="2253518" y="1623580"/>
                      <a:pt x="2260697" y="1615203"/>
                      <a:pt x="2192497" y="1615203"/>
                    </a:cubicBezTo>
                    <a:lnTo>
                      <a:pt x="2188133" y="1615952"/>
                    </a:lnTo>
                    <a:lnTo>
                      <a:pt x="2188133" y="1434414"/>
                    </a:lnTo>
                    <a:lnTo>
                      <a:pt x="2188133" y="1434408"/>
                    </a:lnTo>
                    <a:lnTo>
                      <a:pt x="2188133" y="1420459"/>
                    </a:lnTo>
                    <a:lnTo>
                      <a:pt x="2186024" y="1420459"/>
                    </a:lnTo>
                    <a:lnTo>
                      <a:pt x="2180346" y="1382898"/>
                    </a:lnTo>
                    <a:cubicBezTo>
                      <a:pt x="2165160" y="1334076"/>
                      <a:pt x="2128961" y="1294511"/>
                      <a:pt x="2082327" y="1274786"/>
                    </a:cubicBezTo>
                    <a:lnTo>
                      <a:pt x="2046247" y="1267503"/>
                    </a:lnTo>
                    <a:lnTo>
                      <a:pt x="2046247" y="1060383"/>
                    </a:lnTo>
                    <a:lnTo>
                      <a:pt x="2002911" y="1060383"/>
                    </a:lnTo>
                    <a:lnTo>
                      <a:pt x="2002911" y="1060832"/>
                    </a:lnTo>
                    <a:lnTo>
                      <a:pt x="1323073" y="1060832"/>
                    </a:lnTo>
                    <a:lnTo>
                      <a:pt x="1323073" y="974326"/>
                    </a:lnTo>
                    <a:lnTo>
                      <a:pt x="1323073" y="938000"/>
                    </a:lnTo>
                    <a:lnTo>
                      <a:pt x="1323073" y="937995"/>
                    </a:lnTo>
                    <a:lnTo>
                      <a:pt x="1323073" y="781004"/>
                    </a:lnTo>
                    <a:lnTo>
                      <a:pt x="1323073" y="781003"/>
                    </a:lnTo>
                    <a:lnTo>
                      <a:pt x="1217309" y="781003"/>
                    </a:lnTo>
                    <a:lnTo>
                      <a:pt x="1217309" y="781004"/>
                    </a:lnTo>
                    <a:lnTo>
                      <a:pt x="1121686" y="781004"/>
                    </a:lnTo>
                    <a:lnTo>
                      <a:pt x="1121686" y="938000"/>
                    </a:lnTo>
                    <a:lnTo>
                      <a:pt x="1121686" y="974326"/>
                    </a:lnTo>
                    <a:lnTo>
                      <a:pt x="1121686" y="1866318"/>
                    </a:lnTo>
                    <a:lnTo>
                      <a:pt x="1025040" y="1866318"/>
                    </a:lnTo>
                    <a:lnTo>
                      <a:pt x="1025040" y="1777911"/>
                    </a:lnTo>
                    <a:lnTo>
                      <a:pt x="1025040" y="1776407"/>
                    </a:lnTo>
                    <a:lnTo>
                      <a:pt x="904032" y="1776407"/>
                    </a:lnTo>
                    <a:lnTo>
                      <a:pt x="904032" y="1132629"/>
                    </a:lnTo>
                    <a:lnTo>
                      <a:pt x="904032" y="1132626"/>
                    </a:lnTo>
                    <a:lnTo>
                      <a:pt x="904031" y="1132626"/>
                    </a:lnTo>
                    <a:lnTo>
                      <a:pt x="904031" y="974323"/>
                    </a:lnTo>
                    <a:lnTo>
                      <a:pt x="904030" y="974323"/>
                    </a:lnTo>
                    <a:lnTo>
                      <a:pt x="752351" y="974323"/>
                    </a:lnTo>
                    <a:lnTo>
                      <a:pt x="600673" y="974323"/>
                    </a:lnTo>
                    <a:lnTo>
                      <a:pt x="600673" y="1147341"/>
                    </a:lnTo>
                    <a:lnTo>
                      <a:pt x="600674" y="1147341"/>
                    </a:lnTo>
                    <a:lnTo>
                      <a:pt x="600674" y="1778187"/>
                    </a:lnTo>
                    <a:lnTo>
                      <a:pt x="505978" y="1778187"/>
                    </a:lnTo>
                    <a:lnTo>
                      <a:pt x="505978" y="1775522"/>
                    </a:lnTo>
                    <a:lnTo>
                      <a:pt x="505978" y="1450932"/>
                    </a:lnTo>
                    <a:lnTo>
                      <a:pt x="0" y="1750841"/>
                    </a:lnTo>
                    <a:lnTo>
                      <a:pt x="0" y="2951634"/>
                    </a:lnTo>
                    <a:lnTo>
                      <a:pt x="505978" y="2951634"/>
                    </a:lnTo>
                    <a:lnTo>
                      <a:pt x="1339431" y="2951634"/>
                    </a:lnTo>
                    <a:lnTo>
                      <a:pt x="3384619" y="2951634"/>
                    </a:lnTo>
                    <a:lnTo>
                      <a:pt x="4172617" y="2951634"/>
                    </a:lnTo>
                    <a:lnTo>
                      <a:pt x="4172620" y="2951052"/>
                    </a:lnTo>
                    <a:lnTo>
                      <a:pt x="5965874" y="2951052"/>
                    </a:lnTo>
                    <a:lnTo>
                      <a:pt x="5965208" y="2865948"/>
                    </a:lnTo>
                    <a:cubicBezTo>
                      <a:pt x="5965208" y="2863033"/>
                      <a:pt x="5965877" y="2860118"/>
                      <a:pt x="5965877" y="2857204"/>
                    </a:cubicBezTo>
                    <a:cubicBezTo>
                      <a:pt x="5965877" y="2674754"/>
                      <a:pt x="5965877" y="2492307"/>
                      <a:pt x="5965877" y="2309858"/>
                    </a:cubicBezTo>
                    <a:cubicBezTo>
                      <a:pt x="5965877" y="2307526"/>
                      <a:pt x="5965877" y="2305193"/>
                      <a:pt x="5965877" y="2302863"/>
                    </a:cubicBezTo>
                    <a:cubicBezTo>
                      <a:pt x="5966548" y="2295285"/>
                      <a:pt x="5961854" y="2292370"/>
                      <a:pt x="5953806" y="2292370"/>
                    </a:cubicBezTo>
                    <a:cubicBezTo>
                      <a:pt x="5944417" y="2292370"/>
                      <a:pt x="5934356" y="2292370"/>
                      <a:pt x="5924966" y="2291786"/>
                    </a:cubicBezTo>
                    <a:cubicBezTo>
                      <a:pt x="5924966" y="2250402"/>
                      <a:pt x="5924966" y="2209015"/>
                      <a:pt x="5924295" y="2167629"/>
                    </a:cubicBezTo>
                    <a:cubicBezTo>
                      <a:pt x="5924295" y="2146062"/>
                      <a:pt x="5914908" y="2136735"/>
                      <a:pt x="5890762" y="2132072"/>
                    </a:cubicBezTo>
                    <a:cubicBezTo>
                      <a:pt x="5886739" y="2131489"/>
                      <a:pt x="5883385" y="2129742"/>
                      <a:pt x="5879361" y="2127993"/>
                    </a:cubicBezTo>
                    <a:cubicBezTo>
                      <a:pt x="5873324" y="2102928"/>
                      <a:pt x="5861923" y="2079028"/>
                      <a:pt x="5849180" y="2055714"/>
                    </a:cubicBezTo>
                    <a:cubicBezTo>
                      <a:pt x="5749920" y="1879092"/>
                      <a:pt x="5587613" y="1777669"/>
                      <a:pt x="5363604" y="1753185"/>
                    </a:cubicBezTo>
                    <a:cubicBezTo>
                      <a:pt x="5287817" y="1745025"/>
                      <a:pt x="5211359" y="1750270"/>
                      <a:pt x="5137584" y="1770090"/>
                    </a:cubicBezTo>
                    <a:cubicBezTo>
                      <a:pt x="5132217" y="1770090"/>
                      <a:pt x="5126181" y="1769506"/>
                      <a:pt x="5126181" y="1763096"/>
                    </a:cubicBezTo>
                    <a:cubicBezTo>
                      <a:pt x="5126181" y="1757848"/>
                      <a:pt x="5126181" y="1752602"/>
                      <a:pt x="5126181" y="1746774"/>
                    </a:cubicBezTo>
                    <a:cubicBezTo>
                      <a:pt x="5126181" y="1567822"/>
                      <a:pt x="5125511" y="1388867"/>
                      <a:pt x="5126181" y="1209917"/>
                    </a:cubicBezTo>
                    <a:cubicBezTo>
                      <a:pt x="5126181" y="1141136"/>
                      <a:pt x="5052407" y="1071769"/>
                      <a:pt x="4964547" y="1075267"/>
                    </a:cubicBezTo>
                    <a:cubicBezTo>
                      <a:pt x="4955158" y="1074101"/>
                      <a:pt x="4945097" y="1074101"/>
                      <a:pt x="4935706" y="1075848"/>
                    </a:cubicBezTo>
                    <a:cubicBezTo>
                      <a:pt x="4847177" y="1090422"/>
                      <a:pt x="4796875" y="1155707"/>
                      <a:pt x="4798887" y="1216330"/>
                    </a:cubicBezTo>
                    <a:cubicBezTo>
                      <a:pt x="4800230" y="1265875"/>
                      <a:pt x="4798887" y="1315421"/>
                      <a:pt x="4798887" y="1364968"/>
                    </a:cubicBezTo>
                    <a:cubicBezTo>
                      <a:pt x="4798887" y="1566074"/>
                      <a:pt x="4798887" y="1767175"/>
                      <a:pt x="4798887" y="1968276"/>
                    </a:cubicBezTo>
                    <a:cubicBezTo>
                      <a:pt x="4798887" y="1980517"/>
                      <a:pt x="4796205" y="1991009"/>
                      <a:pt x="4788156" y="2002086"/>
                    </a:cubicBezTo>
                    <a:cubicBezTo>
                      <a:pt x="4771389" y="2025985"/>
                      <a:pt x="4755963" y="2050466"/>
                      <a:pt x="4745232" y="2077280"/>
                    </a:cubicBezTo>
                    <a:cubicBezTo>
                      <a:pt x="4733832" y="2072617"/>
                      <a:pt x="4738526" y="2063873"/>
                      <a:pt x="4738526" y="2056877"/>
                    </a:cubicBezTo>
                    <a:cubicBezTo>
                      <a:pt x="4738526" y="1921062"/>
                      <a:pt x="4738526" y="1784662"/>
                      <a:pt x="4738526" y="1648846"/>
                    </a:cubicBezTo>
                    <a:cubicBezTo>
                      <a:pt x="4738526" y="1502537"/>
                      <a:pt x="4737856" y="1356226"/>
                      <a:pt x="4738526" y="1210501"/>
                    </a:cubicBezTo>
                    <a:cubicBezTo>
                      <a:pt x="4739197" y="1139970"/>
                      <a:pt x="4661398" y="1071186"/>
                      <a:pt x="4576891" y="1075848"/>
                    </a:cubicBezTo>
                    <a:cubicBezTo>
                      <a:pt x="4511835" y="1070020"/>
                      <a:pt x="4422634" y="1116652"/>
                      <a:pt x="4411904" y="1200591"/>
                    </a:cubicBezTo>
                    <a:cubicBezTo>
                      <a:pt x="4409890" y="1204087"/>
                      <a:pt x="4410563" y="1207586"/>
                      <a:pt x="4410563" y="1211083"/>
                    </a:cubicBezTo>
                    <a:cubicBezTo>
                      <a:pt x="4410563" y="1402859"/>
                      <a:pt x="4410563" y="1595219"/>
                      <a:pt x="4410563" y="1786995"/>
                    </a:cubicBezTo>
                    <a:cubicBezTo>
                      <a:pt x="4410563" y="1786995"/>
                      <a:pt x="4411231" y="1787577"/>
                      <a:pt x="4411231" y="1787577"/>
                    </a:cubicBezTo>
                    <a:cubicBezTo>
                      <a:pt x="4410563" y="1787577"/>
                      <a:pt x="4409220" y="1787577"/>
                      <a:pt x="4408550" y="1787577"/>
                    </a:cubicBezTo>
                    <a:cubicBezTo>
                      <a:pt x="4408550" y="1779416"/>
                      <a:pt x="4409220" y="1770673"/>
                      <a:pt x="4409220" y="1762513"/>
                    </a:cubicBezTo>
                    <a:cubicBezTo>
                      <a:pt x="4409220" y="1583562"/>
                      <a:pt x="4409220" y="1404606"/>
                      <a:pt x="4409220" y="1225656"/>
                    </a:cubicBezTo>
                    <a:cubicBezTo>
                      <a:pt x="4409220" y="1217494"/>
                      <a:pt x="4409220" y="1208751"/>
                      <a:pt x="4408550" y="1200591"/>
                    </a:cubicBezTo>
                    <a:cubicBezTo>
                      <a:pt x="4402512" y="1207002"/>
                      <a:pt x="4405197" y="1214579"/>
                      <a:pt x="4405197" y="1221575"/>
                    </a:cubicBezTo>
                    <a:cubicBezTo>
                      <a:pt x="4405197" y="1289192"/>
                      <a:pt x="4405197" y="1356226"/>
                      <a:pt x="4405197" y="1423843"/>
                    </a:cubicBezTo>
                    <a:cubicBezTo>
                      <a:pt x="4405197" y="1538679"/>
                      <a:pt x="4405197" y="1652926"/>
                      <a:pt x="4405197" y="1767758"/>
                    </a:cubicBezTo>
                    <a:cubicBezTo>
                      <a:pt x="4405197" y="1784662"/>
                      <a:pt x="4405197" y="1785246"/>
                      <a:pt x="4387758" y="1785246"/>
                    </a:cubicBezTo>
                    <a:lnTo>
                      <a:pt x="4176908" y="1785246"/>
                    </a:lnTo>
                    <a:lnTo>
                      <a:pt x="4177402" y="1651098"/>
                    </a:lnTo>
                    <a:lnTo>
                      <a:pt x="3987168" y="1647507"/>
                    </a:lnTo>
                    <a:close/>
                  </a:path>
                </a:pathLst>
              </a:custGeom>
              <a:solidFill>
                <a:schemeClr val="bg1"/>
              </a:solidFill>
              <a:ln w="36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B4D8DC-FA44-45FB-8BFB-D992B9DB3DEC}"/>
                </a:ext>
              </a:extLst>
            </p:cNvPr>
            <p:cNvSpPr txBox="1"/>
            <p:nvPr/>
          </p:nvSpPr>
          <p:spPr>
            <a:xfrm>
              <a:off x="2611792" y="3143965"/>
              <a:ext cx="4438231" cy="646270"/>
            </a:xfrm>
            <a:custGeom>
              <a:avLst/>
              <a:gdLst>
                <a:gd name="connsiteX0" fmla="*/ 1217399 w 4438231"/>
                <a:gd name="connsiteY0" fmla="*/ 148169 h 646270"/>
                <a:gd name="connsiteX1" fmla="*/ 1217399 w 4438231"/>
                <a:gd name="connsiteY1" fmla="*/ 496301 h 646270"/>
                <a:gd name="connsiteX2" fmla="*/ 1253957 w 4438231"/>
                <a:gd name="connsiteY2" fmla="*/ 496301 h 646270"/>
                <a:gd name="connsiteX3" fmla="*/ 1395216 w 4438231"/>
                <a:gd name="connsiteY3" fmla="*/ 433537 h 646270"/>
                <a:gd name="connsiteX4" fmla="*/ 1430872 w 4438231"/>
                <a:gd name="connsiteY4" fmla="*/ 322009 h 646270"/>
                <a:gd name="connsiteX5" fmla="*/ 1395216 w 4438231"/>
                <a:gd name="connsiteY5" fmla="*/ 210933 h 646270"/>
                <a:gd name="connsiteX6" fmla="*/ 1253957 w 4438231"/>
                <a:gd name="connsiteY6" fmla="*/ 148169 h 646270"/>
                <a:gd name="connsiteX7" fmla="*/ 3484816 w 4438231"/>
                <a:gd name="connsiteY7" fmla="*/ 136461 h 646270"/>
                <a:gd name="connsiteX8" fmla="*/ 3484816 w 4438231"/>
                <a:gd name="connsiteY8" fmla="*/ 289583 h 646270"/>
                <a:gd name="connsiteX9" fmla="*/ 3514647 w 4438231"/>
                <a:gd name="connsiteY9" fmla="*/ 289583 h 646270"/>
                <a:gd name="connsiteX10" fmla="*/ 3587415 w 4438231"/>
                <a:gd name="connsiteY10" fmla="*/ 268481 h 646270"/>
                <a:gd name="connsiteX11" fmla="*/ 3611369 w 4438231"/>
                <a:gd name="connsiteY11" fmla="*/ 212797 h 646270"/>
                <a:gd name="connsiteX12" fmla="*/ 3587415 w 4438231"/>
                <a:gd name="connsiteY12" fmla="*/ 157564 h 646270"/>
                <a:gd name="connsiteX13" fmla="*/ 3514647 w 4438231"/>
                <a:gd name="connsiteY13" fmla="*/ 136461 h 646270"/>
                <a:gd name="connsiteX14" fmla="*/ 3825741 w 4438231"/>
                <a:gd name="connsiteY14" fmla="*/ 14864 h 646270"/>
                <a:gd name="connsiteX15" fmla="*/ 4016693 w 4438231"/>
                <a:gd name="connsiteY15" fmla="*/ 14864 h 646270"/>
                <a:gd name="connsiteX16" fmla="*/ 4132887 w 4438231"/>
                <a:gd name="connsiteY16" fmla="*/ 182398 h 646270"/>
                <a:gd name="connsiteX17" fmla="*/ 4244577 w 4438231"/>
                <a:gd name="connsiteY17" fmla="*/ 14864 h 646270"/>
                <a:gd name="connsiteX18" fmla="*/ 4438231 w 4438231"/>
                <a:gd name="connsiteY18" fmla="*/ 14864 h 646270"/>
                <a:gd name="connsiteX19" fmla="*/ 4208098 w 4438231"/>
                <a:gd name="connsiteY19" fmla="*/ 334171 h 646270"/>
                <a:gd name="connsiteX20" fmla="*/ 4208098 w 4438231"/>
                <a:gd name="connsiteY20" fmla="*/ 629607 h 646270"/>
                <a:gd name="connsiteX21" fmla="*/ 4048218 w 4438231"/>
                <a:gd name="connsiteY21" fmla="*/ 629607 h 646270"/>
                <a:gd name="connsiteX22" fmla="*/ 4048218 w 4438231"/>
                <a:gd name="connsiteY22" fmla="*/ 334171 h 646270"/>
                <a:gd name="connsiteX23" fmla="*/ 3324939 w 4438231"/>
                <a:gd name="connsiteY23" fmla="*/ 14864 h 646270"/>
                <a:gd name="connsiteX24" fmla="*/ 3573538 w 4438231"/>
                <a:gd name="connsiteY24" fmla="*/ 14864 h 646270"/>
                <a:gd name="connsiteX25" fmla="*/ 3734768 w 4438231"/>
                <a:gd name="connsiteY25" fmla="*/ 80165 h 646270"/>
                <a:gd name="connsiteX26" fmla="*/ 3777103 w 4438231"/>
                <a:gd name="connsiteY26" fmla="*/ 204014 h 646270"/>
                <a:gd name="connsiteX27" fmla="*/ 3728463 w 4438231"/>
                <a:gd name="connsiteY27" fmla="*/ 334171 h 646270"/>
                <a:gd name="connsiteX28" fmla="*/ 3642893 w 4438231"/>
                <a:gd name="connsiteY28" fmla="*/ 377405 h 646270"/>
                <a:gd name="connsiteX29" fmla="*/ 3836099 w 4438231"/>
                <a:gd name="connsiteY29" fmla="*/ 629607 h 646270"/>
                <a:gd name="connsiteX30" fmla="*/ 3637490 w 4438231"/>
                <a:gd name="connsiteY30" fmla="*/ 629607 h 646270"/>
                <a:gd name="connsiteX31" fmla="*/ 3484816 w 4438231"/>
                <a:gd name="connsiteY31" fmla="*/ 393618 h 646270"/>
                <a:gd name="connsiteX32" fmla="*/ 3484816 w 4438231"/>
                <a:gd name="connsiteY32" fmla="*/ 629607 h 646270"/>
                <a:gd name="connsiteX33" fmla="*/ 3324939 w 4438231"/>
                <a:gd name="connsiteY33" fmla="*/ 629607 h 646270"/>
                <a:gd name="connsiteX34" fmla="*/ 2831294 w 4438231"/>
                <a:gd name="connsiteY34" fmla="*/ 14864 h 646270"/>
                <a:gd name="connsiteX35" fmla="*/ 3253732 w 4438231"/>
                <a:gd name="connsiteY35" fmla="*/ 14864 h 646270"/>
                <a:gd name="connsiteX36" fmla="*/ 3253732 w 4438231"/>
                <a:gd name="connsiteY36" fmla="*/ 148169 h 646270"/>
                <a:gd name="connsiteX37" fmla="*/ 3121325 w 4438231"/>
                <a:gd name="connsiteY37" fmla="*/ 148169 h 646270"/>
                <a:gd name="connsiteX38" fmla="*/ 3121325 w 4438231"/>
                <a:gd name="connsiteY38" fmla="*/ 629607 h 646270"/>
                <a:gd name="connsiteX39" fmla="*/ 2961448 w 4438231"/>
                <a:gd name="connsiteY39" fmla="*/ 629607 h 646270"/>
                <a:gd name="connsiteX40" fmla="*/ 2961448 w 4438231"/>
                <a:gd name="connsiteY40" fmla="*/ 148169 h 646270"/>
                <a:gd name="connsiteX41" fmla="*/ 2831294 w 4438231"/>
                <a:gd name="connsiteY41" fmla="*/ 148169 h 646270"/>
                <a:gd name="connsiteX42" fmla="*/ 1698036 w 4438231"/>
                <a:gd name="connsiteY42" fmla="*/ 14864 h 646270"/>
                <a:gd name="connsiteX43" fmla="*/ 1857913 w 4438231"/>
                <a:gd name="connsiteY43" fmla="*/ 14864 h 646270"/>
                <a:gd name="connsiteX44" fmla="*/ 1857913 w 4438231"/>
                <a:gd name="connsiteY44" fmla="*/ 347379 h 646270"/>
                <a:gd name="connsiteX45" fmla="*/ 1859265 w 4438231"/>
                <a:gd name="connsiteY45" fmla="*/ 407220 h 646270"/>
                <a:gd name="connsiteX46" fmla="*/ 1916460 w 4438231"/>
                <a:gd name="connsiteY46" fmla="*/ 494505 h 646270"/>
                <a:gd name="connsiteX47" fmla="*/ 1964197 w 4438231"/>
                <a:gd name="connsiteY47" fmla="*/ 504857 h 646270"/>
                <a:gd name="connsiteX48" fmla="*/ 2052468 w 4438231"/>
                <a:gd name="connsiteY48" fmla="*/ 463910 h 646270"/>
                <a:gd name="connsiteX49" fmla="*/ 2074537 w 4438231"/>
                <a:gd name="connsiteY49" fmla="*/ 347379 h 646270"/>
                <a:gd name="connsiteX50" fmla="*/ 2074537 w 4438231"/>
                <a:gd name="connsiteY50" fmla="*/ 14864 h 646270"/>
                <a:gd name="connsiteX51" fmla="*/ 2234415 w 4438231"/>
                <a:gd name="connsiteY51" fmla="*/ 14864 h 646270"/>
                <a:gd name="connsiteX52" fmla="*/ 2234415 w 4438231"/>
                <a:gd name="connsiteY52" fmla="*/ 369298 h 646270"/>
                <a:gd name="connsiteX53" fmla="*/ 2225409 w 4438231"/>
                <a:gd name="connsiteY53" fmla="*/ 463874 h 646270"/>
                <a:gd name="connsiteX54" fmla="*/ 2158754 w 4438231"/>
                <a:gd name="connsiteY54" fmla="*/ 574664 h 646270"/>
                <a:gd name="connsiteX55" fmla="*/ 1958795 w 4438231"/>
                <a:gd name="connsiteY55" fmla="*/ 645369 h 646270"/>
                <a:gd name="connsiteX56" fmla="*/ 1759734 w 4438231"/>
                <a:gd name="connsiteY56" fmla="*/ 573312 h 646270"/>
                <a:gd name="connsiteX57" fmla="*/ 1707944 w 4438231"/>
                <a:gd name="connsiteY57" fmla="*/ 478286 h 646270"/>
                <a:gd name="connsiteX58" fmla="*/ 1698036 w 4438231"/>
                <a:gd name="connsiteY58" fmla="*/ 369298 h 646270"/>
                <a:gd name="connsiteX59" fmla="*/ 1057522 w 4438231"/>
                <a:gd name="connsiteY59" fmla="*/ 14864 h 646270"/>
                <a:gd name="connsiteX60" fmla="*/ 1293511 w 4438231"/>
                <a:gd name="connsiteY60" fmla="*/ 14864 h 646270"/>
                <a:gd name="connsiteX61" fmla="*/ 1453840 w 4438231"/>
                <a:gd name="connsiteY61" fmla="*/ 63050 h 646270"/>
                <a:gd name="connsiteX62" fmla="*/ 1565079 w 4438231"/>
                <a:gd name="connsiteY62" fmla="*/ 188252 h 646270"/>
                <a:gd name="connsiteX63" fmla="*/ 1596604 w 4438231"/>
                <a:gd name="connsiteY63" fmla="*/ 322009 h 646270"/>
                <a:gd name="connsiteX64" fmla="*/ 1538732 w 4438231"/>
                <a:gd name="connsiteY64" fmla="*/ 499678 h 646270"/>
                <a:gd name="connsiteX65" fmla="*/ 1390789 w 4438231"/>
                <a:gd name="connsiteY65" fmla="*/ 612944 h 646270"/>
                <a:gd name="connsiteX66" fmla="*/ 1293511 w 4438231"/>
                <a:gd name="connsiteY66" fmla="*/ 629607 h 646270"/>
                <a:gd name="connsiteX67" fmla="*/ 1057522 w 4438231"/>
                <a:gd name="connsiteY67" fmla="*/ 629607 h 646270"/>
                <a:gd name="connsiteX68" fmla="*/ 294637 w 4438231"/>
                <a:gd name="connsiteY68" fmla="*/ 13238 h 646270"/>
                <a:gd name="connsiteX69" fmla="*/ 454515 w 4438231"/>
                <a:gd name="connsiteY69" fmla="*/ 13238 h 646270"/>
                <a:gd name="connsiteX70" fmla="*/ 748600 w 4438231"/>
                <a:gd name="connsiteY70" fmla="*/ 389290 h 646270"/>
                <a:gd name="connsiteX71" fmla="*/ 748600 w 4438231"/>
                <a:gd name="connsiteY71" fmla="*/ 13238 h 646270"/>
                <a:gd name="connsiteX72" fmla="*/ 908479 w 4438231"/>
                <a:gd name="connsiteY72" fmla="*/ 13238 h 646270"/>
                <a:gd name="connsiteX73" fmla="*/ 908479 w 4438231"/>
                <a:gd name="connsiteY73" fmla="*/ 627982 h 646270"/>
                <a:gd name="connsiteX74" fmla="*/ 748600 w 4438231"/>
                <a:gd name="connsiteY74" fmla="*/ 627982 h 646270"/>
                <a:gd name="connsiteX75" fmla="*/ 454515 w 4438231"/>
                <a:gd name="connsiteY75" fmla="*/ 251478 h 646270"/>
                <a:gd name="connsiteX76" fmla="*/ 454515 w 4438231"/>
                <a:gd name="connsiteY76" fmla="*/ 627982 h 646270"/>
                <a:gd name="connsiteX77" fmla="*/ 294637 w 4438231"/>
                <a:gd name="connsiteY77" fmla="*/ 627982 h 646270"/>
                <a:gd name="connsiteX78" fmla="*/ 0 w 4438231"/>
                <a:gd name="connsiteY78" fmla="*/ 13238 h 646270"/>
                <a:gd name="connsiteX79" fmla="*/ 159879 w 4438231"/>
                <a:gd name="connsiteY79" fmla="*/ 13238 h 646270"/>
                <a:gd name="connsiteX80" fmla="*/ 159879 w 4438231"/>
                <a:gd name="connsiteY80" fmla="*/ 627982 h 646270"/>
                <a:gd name="connsiteX81" fmla="*/ 0 w 4438231"/>
                <a:gd name="connsiteY81" fmla="*/ 627982 h 646270"/>
                <a:gd name="connsiteX82" fmla="*/ 2570434 w 4438231"/>
                <a:gd name="connsiteY82" fmla="*/ 0 h 646270"/>
                <a:gd name="connsiteX83" fmla="*/ 2765440 w 4438231"/>
                <a:gd name="connsiteY83" fmla="*/ 49991 h 646270"/>
                <a:gd name="connsiteX84" fmla="*/ 2701489 w 4438231"/>
                <a:gd name="connsiteY84" fmla="*/ 174291 h 646270"/>
                <a:gd name="connsiteX85" fmla="*/ 2595830 w 4438231"/>
                <a:gd name="connsiteY85" fmla="*/ 133309 h 646270"/>
                <a:gd name="connsiteX86" fmla="*/ 2549773 w 4438231"/>
                <a:gd name="connsiteY86" fmla="*/ 146417 h 646270"/>
                <a:gd name="connsiteX87" fmla="*/ 2526751 w 4438231"/>
                <a:gd name="connsiteY87" fmla="*/ 186197 h 646270"/>
                <a:gd name="connsiteX88" fmla="*/ 2556973 w 4438231"/>
                <a:gd name="connsiteY88" fmla="*/ 228228 h 646270"/>
                <a:gd name="connsiteX89" fmla="*/ 2638178 w 4438231"/>
                <a:gd name="connsiteY89" fmla="*/ 256255 h 646270"/>
                <a:gd name="connsiteX90" fmla="*/ 2759080 w 4438231"/>
                <a:gd name="connsiteY90" fmla="*/ 326598 h 646270"/>
                <a:gd name="connsiteX91" fmla="*/ 2790212 w 4438231"/>
                <a:gd name="connsiteY91" fmla="*/ 426239 h 646270"/>
                <a:gd name="connsiteX92" fmla="*/ 2653300 w 4438231"/>
                <a:gd name="connsiteY92" fmla="*/ 629586 h 646270"/>
                <a:gd name="connsiteX93" fmla="*/ 2550619 w 4438231"/>
                <a:gd name="connsiteY93" fmla="*/ 646270 h 646270"/>
                <a:gd name="connsiteX94" fmla="*/ 2336697 w 4438231"/>
                <a:gd name="connsiteY94" fmla="*/ 576465 h 646270"/>
                <a:gd name="connsiteX95" fmla="*/ 2405151 w 4438231"/>
                <a:gd name="connsiteY95" fmla="*/ 447660 h 646270"/>
                <a:gd name="connsiteX96" fmla="*/ 2546403 w 4438231"/>
                <a:gd name="connsiteY96" fmla="*/ 512964 h 646270"/>
                <a:gd name="connsiteX97" fmla="*/ 2599209 w 4438231"/>
                <a:gd name="connsiteY97" fmla="*/ 498404 h 646270"/>
                <a:gd name="connsiteX98" fmla="*/ 2624478 w 4438231"/>
                <a:gd name="connsiteY98" fmla="*/ 452004 h 646270"/>
                <a:gd name="connsiteX99" fmla="*/ 2596506 w 4438231"/>
                <a:gd name="connsiteY99" fmla="*/ 406508 h 646270"/>
                <a:gd name="connsiteX100" fmla="*/ 2526580 w 4438231"/>
                <a:gd name="connsiteY100" fmla="*/ 378754 h 646270"/>
                <a:gd name="connsiteX101" fmla="*/ 2451694 w 4438231"/>
                <a:gd name="connsiteY101" fmla="*/ 354465 h 646270"/>
                <a:gd name="connsiteX102" fmla="*/ 2410191 w 4438231"/>
                <a:gd name="connsiteY102" fmla="*/ 330171 h 646270"/>
                <a:gd name="connsiteX103" fmla="*/ 2361016 w 4438231"/>
                <a:gd name="connsiteY103" fmla="*/ 207821 h 646270"/>
                <a:gd name="connsiteX104" fmla="*/ 2411907 w 4438231"/>
                <a:gd name="connsiteY104" fmla="*/ 66127 h 646270"/>
                <a:gd name="connsiteX105" fmla="*/ 2570434 w 4438231"/>
                <a:gd name="connsiteY105" fmla="*/ 0 h 64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438231" h="646270">
                  <a:moveTo>
                    <a:pt x="1217399" y="148169"/>
                  </a:moveTo>
                  <a:lnTo>
                    <a:pt x="1217399" y="496301"/>
                  </a:lnTo>
                  <a:lnTo>
                    <a:pt x="1253957" y="496301"/>
                  </a:lnTo>
                  <a:cubicBezTo>
                    <a:pt x="1316838" y="496301"/>
                    <a:pt x="1363925" y="475380"/>
                    <a:pt x="1395216" y="433537"/>
                  </a:cubicBezTo>
                  <a:cubicBezTo>
                    <a:pt x="1418986" y="401628"/>
                    <a:pt x="1430872" y="364452"/>
                    <a:pt x="1430872" y="322009"/>
                  </a:cubicBezTo>
                  <a:cubicBezTo>
                    <a:pt x="1430872" y="279568"/>
                    <a:pt x="1418986" y="242542"/>
                    <a:pt x="1395216" y="210933"/>
                  </a:cubicBezTo>
                  <a:cubicBezTo>
                    <a:pt x="1363625" y="169091"/>
                    <a:pt x="1316538" y="148169"/>
                    <a:pt x="1253957" y="148169"/>
                  </a:cubicBezTo>
                  <a:close/>
                  <a:moveTo>
                    <a:pt x="3484816" y="136461"/>
                  </a:moveTo>
                  <a:lnTo>
                    <a:pt x="3484816" y="289583"/>
                  </a:lnTo>
                  <a:lnTo>
                    <a:pt x="3514647" y="289583"/>
                  </a:lnTo>
                  <a:cubicBezTo>
                    <a:pt x="3548395" y="289583"/>
                    <a:pt x="3572651" y="282550"/>
                    <a:pt x="3587415" y="268481"/>
                  </a:cubicBezTo>
                  <a:cubicBezTo>
                    <a:pt x="3603385" y="253209"/>
                    <a:pt x="3611369" y="234650"/>
                    <a:pt x="3611369" y="212797"/>
                  </a:cubicBezTo>
                  <a:cubicBezTo>
                    <a:pt x="3611369" y="190945"/>
                    <a:pt x="3603385" y="172534"/>
                    <a:pt x="3587415" y="157564"/>
                  </a:cubicBezTo>
                  <a:cubicBezTo>
                    <a:pt x="3572347" y="143495"/>
                    <a:pt x="3548091" y="136461"/>
                    <a:pt x="3514647" y="136461"/>
                  </a:cubicBezTo>
                  <a:close/>
                  <a:moveTo>
                    <a:pt x="3825741" y="14864"/>
                  </a:moveTo>
                  <a:lnTo>
                    <a:pt x="4016693" y="14864"/>
                  </a:lnTo>
                  <a:lnTo>
                    <a:pt x="4132887" y="182398"/>
                  </a:lnTo>
                  <a:lnTo>
                    <a:pt x="4244577" y="14864"/>
                  </a:lnTo>
                  <a:lnTo>
                    <a:pt x="4438231" y="14864"/>
                  </a:lnTo>
                  <a:lnTo>
                    <a:pt x="4208098" y="334171"/>
                  </a:lnTo>
                  <a:lnTo>
                    <a:pt x="4208098" y="629607"/>
                  </a:lnTo>
                  <a:lnTo>
                    <a:pt x="4048218" y="629607"/>
                  </a:lnTo>
                  <a:lnTo>
                    <a:pt x="4048218" y="334171"/>
                  </a:lnTo>
                  <a:close/>
                  <a:moveTo>
                    <a:pt x="3324939" y="14864"/>
                  </a:moveTo>
                  <a:lnTo>
                    <a:pt x="3573538" y="14864"/>
                  </a:lnTo>
                  <a:cubicBezTo>
                    <a:pt x="3646198" y="14864"/>
                    <a:pt x="3699939" y="36630"/>
                    <a:pt x="3734768" y="80165"/>
                  </a:cubicBezTo>
                  <a:cubicBezTo>
                    <a:pt x="3762990" y="115293"/>
                    <a:pt x="3777103" y="156577"/>
                    <a:pt x="3777103" y="204014"/>
                  </a:cubicBezTo>
                  <a:cubicBezTo>
                    <a:pt x="3777103" y="258358"/>
                    <a:pt x="3760890" y="301744"/>
                    <a:pt x="3728463" y="334171"/>
                  </a:cubicBezTo>
                  <a:cubicBezTo>
                    <a:pt x="3707747" y="354886"/>
                    <a:pt x="3679224" y="369298"/>
                    <a:pt x="3642893" y="377405"/>
                  </a:cubicBezTo>
                  <a:lnTo>
                    <a:pt x="3836099" y="629607"/>
                  </a:lnTo>
                  <a:lnTo>
                    <a:pt x="3637490" y="629607"/>
                  </a:lnTo>
                  <a:lnTo>
                    <a:pt x="3484816" y="393618"/>
                  </a:lnTo>
                  <a:lnTo>
                    <a:pt x="3484816" y="629607"/>
                  </a:lnTo>
                  <a:lnTo>
                    <a:pt x="3324939" y="629607"/>
                  </a:lnTo>
                  <a:close/>
                  <a:moveTo>
                    <a:pt x="2831294" y="14864"/>
                  </a:moveTo>
                  <a:lnTo>
                    <a:pt x="3253732" y="14864"/>
                  </a:lnTo>
                  <a:lnTo>
                    <a:pt x="3253732" y="148169"/>
                  </a:lnTo>
                  <a:lnTo>
                    <a:pt x="3121325" y="148169"/>
                  </a:lnTo>
                  <a:lnTo>
                    <a:pt x="3121325" y="629607"/>
                  </a:lnTo>
                  <a:lnTo>
                    <a:pt x="2961448" y="629607"/>
                  </a:lnTo>
                  <a:lnTo>
                    <a:pt x="2961448" y="148169"/>
                  </a:lnTo>
                  <a:lnTo>
                    <a:pt x="2831294" y="148169"/>
                  </a:lnTo>
                  <a:close/>
                  <a:moveTo>
                    <a:pt x="1698036" y="14864"/>
                  </a:moveTo>
                  <a:lnTo>
                    <a:pt x="1857913" y="14864"/>
                  </a:lnTo>
                  <a:lnTo>
                    <a:pt x="1857913" y="347379"/>
                  </a:lnTo>
                  <a:cubicBezTo>
                    <a:pt x="1857913" y="374071"/>
                    <a:pt x="1858364" y="394018"/>
                    <a:pt x="1859265" y="407220"/>
                  </a:cubicBezTo>
                  <a:cubicBezTo>
                    <a:pt x="1862267" y="448915"/>
                    <a:pt x="1881332" y="478011"/>
                    <a:pt x="1916460" y="494505"/>
                  </a:cubicBezTo>
                  <a:cubicBezTo>
                    <a:pt x="1930871" y="501406"/>
                    <a:pt x="1946784" y="504857"/>
                    <a:pt x="1964197" y="504857"/>
                  </a:cubicBezTo>
                  <a:cubicBezTo>
                    <a:pt x="2003230" y="504857"/>
                    <a:pt x="2032653" y="491207"/>
                    <a:pt x="2052468" y="463910"/>
                  </a:cubicBezTo>
                  <a:cubicBezTo>
                    <a:pt x="2067181" y="443812"/>
                    <a:pt x="2074537" y="404967"/>
                    <a:pt x="2074537" y="347379"/>
                  </a:cubicBezTo>
                  <a:lnTo>
                    <a:pt x="2074537" y="14864"/>
                  </a:lnTo>
                  <a:lnTo>
                    <a:pt x="2234415" y="14864"/>
                  </a:lnTo>
                  <a:lnTo>
                    <a:pt x="2234415" y="369298"/>
                  </a:lnTo>
                  <a:cubicBezTo>
                    <a:pt x="2234415" y="406228"/>
                    <a:pt x="2231413" y="437752"/>
                    <a:pt x="2225409" y="463874"/>
                  </a:cubicBezTo>
                  <a:cubicBezTo>
                    <a:pt x="2216101" y="504406"/>
                    <a:pt x="2193883" y="541337"/>
                    <a:pt x="2158754" y="574664"/>
                  </a:cubicBezTo>
                  <a:cubicBezTo>
                    <a:pt x="2108914" y="621801"/>
                    <a:pt x="2042261" y="645369"/>
                    <a:pt x="1958795" y="645369"/>
                  </a:cubicBezTo>
                  <a:cubicBezTo>
                    <a:pt x="1873826" y="645369"/>
                    <a:pt x="1807473" y="621350"/>
                    <a:pt x="1759734" y="573312"/>
                  </a:cubicBezTo>
                  <a:cubicBezTo>
                    <a:pt x="1734515" y="548091"/>
                    <a:pt x="1717250" y="516416"/>
                    <a:pt x="1707944" y="478286"/>
                  </a:cubicBezTo>
                  <a:cubicBezTo>
                    <a:pt x="1701338" y="451264"/>
                    <a:pt x="1698036" y="414934"/>
                    <a:pt x="1698036" y="369298"/>
                  </a:cubicBezTo>
                  <a:close/>
                  <a:moveTo>
                    <a:pt x="1057522" y="14864"/>
                  </a:moveTo>
                  <a:lnTo>
                    <a:pt x="1293511" y="14864"/>
                  </a:lnTo>
                  <a:cubicBezTo>
                    <a:pt x="1351157" y="14864"/>
                    <a:pt x="1404601" y="30924"/>
                    <a:pt x="1453840" y="63050"/>
                  </a:cubicBezTo>
                  <a:cubicBezTo>
                    <a:pt x="1502179" y="94276"/>
                    <a:pt x="1539258" y="136011"/>
                    <a:pt x="1565079" y="188252"/>
                  </a:cubicBezTo>
                  <a:cubicBezTo>
                    <a:pt x="1586097" y="231486"/>
                    <a:pt x="1596604" y="276072"/>
                    <a:pt x="1596604" y="322009"/>
                  </a:cubicBezTo>
                  <a:cubicBezTo>
                    <a:pt x="1596604" y="385961"/>
                    <a:pt x="1577313" y="445185"/>
                    <a:pt x="1538732" y="499678"/>
                  </a:cubicBezTo>
                  <a:cubicBezTo>
                    <a:pt x="1500153" y="554171"/>
                    <a:pt x="1450836" y="591926"/>
                    <a:pt x="1390789" y="612944"/>
                  </a:cubicBezTo>
                  <a:cubicBezTo>
                    <a:pt x="1358964" y="624052"/>
                    <a:pt x="1326538" y="629607"/>
                    <a:pt x="1293511" y="629607"/>
                  </a:cubicBezTo>
                  <a:lnTo>
                    <a:pt x="1057522" y="629607"/>
                  </a:lnTo>
                  <a:close/>
                  <a:moveTo>
                    <a:pt x="294637" y="13238"/>
                  </a:moveTo>
                  <a:lnTo>
                    <a:pt x="454515" y="13238"/>
                  </a:lnTo>
                  <a:lnTo>
                    <a:pt x="748600" y="389290"/>
                  </a:lnTo>
                  <a:lnTo>
                    <a:pt x="748600" y="13238"/>
                  </a:lnTo>
                  <a:lnTo>
                    <a:pt x="908479" y="13238"/>
                  </a:lnTo>
                  <a:lnTo>
                    <a:pt x="908479" y="627982"/>
                  </a:lnTo>
                  <a:lnTo>
                    <a:pt x="748600" y="627982"/>
                  </a:lnTo>
                  <a:lnTo>
                    <a:pt x="454515" y="251478"/>
                  </a:lnTo>
                  <a:lnTo>
                    <a:pt x="454515" y="627982"/>
                  </a:lnTo>
                  <a:lnTo>
                    <a:pt x="294637" y="627982"/>
                  </a:lnTo>
                  <a:close/>
                  <a:moveTo>
                    <a:pt x="0" y="13238"/>
                  </a:moveTo>
                  <a:lnTo>
                    <a:pt x="159879" y="13238"/>
                  </a:lnTo>
                  <a:lnTo>
                    <a:pt x="159879" y="627982"/>
                  </a:lnTo>
                  <a:lnTo>
                    <a:pt x="0" y="627982"/>
                  </a:lnTo>
                  <a:close/>
                  <a:moveTo>
                    <a:pt x="2570434" y="0"/>
                  </a:moveTo>
                  <a:cubicBezTo>
                    <a:pt x="2636788" y="0"/>
                    <a:pt x="2701790" y="16663"/>
                    <a:pt x="2765440" y="49991"/>
                  </a:cubicBezTo>
                  <a:lnTo>
                    <a:pt x="2701489" y="174291"/>
                  </a:lnTo>
                  <a:cubicBezTo>
                    <a:pt x="2666572" y="146968"/>
                    <a:pt x="2631352" y="133309"/>
                    <a:pt x="2595830" y="133309"/>
                  </a:cubicBezTo>
                  <a:cubicBezTo>
                    <a:pt x="2578675" y="133309"/>
                    <a:pt x="2563322" y="137678"/>
                    <a:pt x="2549773" y="146417"/>
                  </a:cubicBezTo>
                  <a:cubicBezTo>
                    <a:pt x="2534424" y="156363"/>
                    <a:pt x="2526751" y="169624"/>
                    <a:pt x="2526751" y="186197"/>
                  </a:cubicBezTo>
                  <a:cubicBezTo>
                    <a:pt x="2526751" y="202467"/>
                    <a:pt x="2536823" y="216477"/>
                    <a:pt x="2556973" y="228228"/>
                  </a:cubicBezTo>
                  <a:cubicBezTo>
                    <a:pt x="2565998" y="233657"/>
                    <a:pt x="2593069" y="242999"/>
                    <a:pt x="2638178" y="256255"/>
                  </a:cubicBezTo>
                  <a:cubicBezTo>
                    <a:pt x="2694723" y="272790"/>
                    <a:pt x="2735022" y="296237"/>
                    <a:pt x="2759080" y="326598"/>
                  </a:cubicBezTo>
                  <a:cubicBezTo>
                    <a:pt x="2779834" y="352448"/>
                    <a:pt x="2790212" y="385661"/>
                    <a:pt x="2790212" y="426239"/>
                  </a:cubicBezTo>
                  <a:cubicBezTo>
                    <a:pt x="2790212" y="530241"/>
                    <a:pt x="2744575" y="598023"/>
                    <a:pt x="2653300" y="629586"/>
                  </a:cubicBezTo>
                  <a:cubicBezTo>
                    <a:pt x="2621475" y="640709"/>
                    <a:pt x="2587247" y="646270"/>
                    <a:pt x="2550619" y="646270"/>
                  </a:cubicBezTo>
                  <a:cubicBezTo>
                    <a:pt x="2473756" y="646270"/>
                    <a:pt x="2402450" y="623003"/>
                    <a:pt x="2336697" y="576465"/>
                  </a:cubicBezTo>
                  <a:lnTo>
                    <a:pt x="2405151" y="447660"/>
                  </a:lnTo>
                  <a:cubicBezTo>
                    <a:pt x="2453288" y="491195"/>
                    <a:pt x="2500372" y="512964"/>
                    <a:pt x="2546403" y="512964"/>
                  </a:cubicBezTo>
                  <a:cubicBezTo>
                    <a:pt x="2567163" y="512964"/>
                    <a:pt x="2584764" y="508110"/>
                    <a:pt x="2599209" y="498404"/>
                  </a:cubicBezTo>
                  <a:cubicBezTo>
                    <a:pt x="2616055" y="487487"/>
                    <a:pt x="2624478" y="472021"/>
                    <a:pt x="2624478" y="452004"/>
                  </a:cubicBezTo>
                  <a:cubicBezTo>
                    <a:pt x="2624478" y="433804"/>
                    <a:pt x="2615154" y="418641"/>
                    <a:pt x="2596506" y="406508"/>
                  </a:cubicBezTo>
                  <a:cubicBezTo>
                    <a:pt x="2582672" y="397408"/>
                    <a:pt x="2559363" y="388157"/>
                    <a:pt x="2526580" y="378754"/>
                  </a:cubicBezTo>
                  <a:cubicBezTo>
                    <a:pt x="2486883" y="367060"/>
                    <a:pt x="2461921" y="358963"/>
                    <a:pt x="2451694" y="354465"/>
                  </a:cubicBezTo>
                  <a:cubicBezTo>
                    <a:pt x="2435452" y="347569"/>
                    <a:pt x="2421619" y="339470"/>
                    <a:pt x="2410191" y="330171"/>
                  </a:cubicBezTo>
                  <a:cubicBezTo>
                    <a:pt x="2377407" y="303183"/>
                    <a:pt x="2361016" y="262400"/>
                    <a:pt x="2361016" y="207821"/>
                  </a:cubicBezTo>
                  <a:cubicBezTo>
                    <a:pt x="2361016" y="150842"/>
                    <a:pt x="2377981" y="103609"/>
                    <a:pt x="2411907" y="66127"/>
                  </a:cubicBezTo>
                  <a:cubicBezTo>
                    <a:pt x="2451539" y="22042"/>
                    <a:pt x="2504382" y="0"/>
                    <a:pt x="25704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5400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EFE6713-0ED8-4071-A1CA-B921C19A8C7C}"/>
                </a:ext>
              </a:extLst>
            </p:cNvPr>
            <p:cNvGrpSpPr/>
            <p:nvPr/>
          </p:nvGrpSpPr>
          <p:grpSpPr>
            <a:xfrm>
              <a:off x="2611792" y="4093022"/>
              <a:ext cx="1936189" cy="843861"/>
              <a:chOff x="5715609" y="2581248"/>
              <a:chExt cx="1274355" cy="555410"/>
            </a:xfrm>
            <a:solidFill>
              <a:schemeClr val="bg1"/>
            </a:solidFill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264DBA4-2895-4C0D-8E94-C39FD8CF76BB}"/>
                  </a:ext>
                </a:extLst>
              </p:cNvPr>
              <p:cNvSpPr txBox="1"/>
              <p:nvPr/>
            </p:nvSpPr>
            <p:spPr>
              <a:xfrm>
                <a:off x="5715609" y="2581248"/>
                <a:ext cx="653823" cy="555410"/>
              </a:xfrm>
              <a:custGeom>
                <a:avLst/>
                <a:gdLst>
                  <a:gd name="connsiteX0" fmla="*/ 717483 w 844822"/>
                  <a:gd name="connsiteY0" fmla="*/ 542899 h 717660"/>
                  <a:gd name="connsiteX1" fmla="*/ 753792 w 844822"/>
                  <a:gd name="connsiteY1" fmla="*/ 536357 h 717660"/>
                  <a:gd name="connsiteX2" fmla="*/ 818277 w 844822"/>
                  <a:gd name="connsiteY2" fmla="*/ 562525 h 717660"/>
                  <a:gd name="connsiteX3" fmla="*/ 844822 w 844822"/>
                  <a:gd name="connsiteY3" fmla="*/ 626631 h 717660"/>
                  <a:gd name="connsiteX4" fmla="*/ 818276 w 844822"/>
                  <a:gd name="connsiteY4" fmla="*/ 691109 h 717660"/>
                  <a:gd name="connsiteX5" fmla="*/ 753792 w 844822"/>
                  <a:gd name="connsiteY5" fmla="*/ 717660 h 717660"/>
                  <a:gd name="connsiteX6" fmla="*/ 687428 w 844822"/>
                  <a:gd name="connsiteY6" fmla="*/ 691108 h 717660"/>
                  <a:gd name="connsiteX7" fmla="*/ 660499 w 844822"/>
                  <a:gd name="connsiteY7" fmla="*/ 626631 h 717660"/>
                  <a:gd name="connsiteX8" fmla="*/ 687428 w 844822"/>
                  <a:gd name="connsiteY8" fmla="*/ 562525 h 717660"/>
                  <a:gd name="connsiteX9" fmla="*/ 717483 w 844822"/>
                  <a:gd name="connsiteY9" fmla="*/ 542899 h 717660"/>
                  <a:gd name="connsiteX10" fmla="*/ 291596 w 844822"/>
                  <a:gd name="connsiteY10" fmla="*/ 251558 h 717660"/>
                  <a:gd name="connsiteX11" fmla="*/ 153352 w 844822"/>
                  <a:gd name="connsiteY11" fmla="*/ 466855 h 717660"/>
                  <a:gd name="connsiteX12" fmla="*/ 291596 w 844822"/>
                  <a:gd name="connsiteY12" fmla="*/ 466855 h 717660"/>
                  <a:gd name="connsiteX13" fmla="*/ 291596 w 844822"/>
                  <a:gd name="connsiteY13" fmla="*/ 0 h 717660"/>
                  <a:gd name="connsiteX14" fmla="*/ 444192 w 844822"/>
                  <a:gd name="connsiteY14" fmla="*/ 0 h 717660"/>
                  <a:gd name="connsiteX15" fmla="*/ 444192 w 844822"/>
                  <a:gd name="connsiteY15" fmla="*/ 466856 h 717660"/>
                  <a:gd name="connsiteX16" fmla="*/ 524269 w 844822"/>
                  <a:gd name="connsiteY16" fmla="*/ 466855 h 717660"/>
                  <a:gd name="connsiteX17" fmla="*/ 469123 w 844822"/>
                  <a:gd name="connsiteY17" fmla="*/ 602080 h 717660"/>
                  <a:gd name="connsiteX18" fmla="*/ 444192 w 844822"/>
                  <a:gd name="connsiteY18" fmla="*/ 602080 h 717660"/>
                  <a:gd name="connsiteX19" fmla="*/ 444192 w 844822"/>
                  <a:gd name="connsiteY19" fmla="*/ 705574 h 717660"/>
                  <a:gd name="connsiteX20" fmla="*/ 291596 w 844822"/>
                  <a:gd name="connsiteY20" fmla="*/ 705574 h 717660"/>
                  <a:gd name="connsiteX21" fmla="*/ 291596 w 844822"/>
                  <a:gd name="connsiteY21" fmla="*/ 602080 h 717660"/>
                  <a:gd name="connsiteX22" fmla="*/ 0 w 844822"/>
                  <a:gd name="connsiteY22" fmla="*/ 602080 h 717660"/>
                  <a:gd name="connsiteX23" fmla="*/ 0 w 844822"/>
                  <a:gd name="connsiteY23" fmla="*/ 478944 h 717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44822" h="717660">
                    <a:moveTo>
                      <a:pt x="717483" y="542899"/>
                    </a:moveTo>
                    <a:cubicBezTo>
                      <a:pt x="728544" y="538538"/>
                      <a:pt x="740647" y="536358"/>
                      <a:pt x="753792" y="536357"/>
                    </a:cubicBezTo>
                    <a:cubicBezTo>
                      <a:pt x="779084" y="536357"/>
                      <a:pt x="800579" y="545079"/>
                      <a:pt x="818277" y="562525"/>
                    </a:cubicBezTo>
                    <a:cubicBezTo>
                      <a:pt x="835975" y="579971"/>
                      <a:pt x="844822" y="601339"/>
                      <a:pt x="844822" y="626631"/>
                    </a:cubicBezTo>
                    <a:cubicBezTo>
                      <a:pt x="844822" y="651914"/>
                      <a:pt x="835975" y="673405"/>
                      <a:pt x="818276" y="691109"/>
                    </a:cubicBezTo>
                    <a:cubicBezTo>
                      <a:pt x="800579" y="708810"/>
                      <a:pt x="779084" y="717660"/>
                      <a:pt x="753792" y="717660"/>
                    </a:cubicBezTo>
                    <a:cubicBezTo>
                      <a:pt x="727501" y="717660"/>
                      <a:pt x="705381" y="708810"/>
                      <a:pt x="687428" y="691108"/>
                    </a:cubicBezTo>
                    <a:cubicBezTo>
                      <a:pt x="669474" y="673405"/>
                      <a:pt x="660499" y="651914"/>
                      <a:pt x="660499" y="626631"/>
                    </a:cubicBezTo>
                    <a:cubicBezTo>
                      <a:pt x="660499" y="601339"/>
                      <a:pt x="669474" y="579971"/>
                      <a:pt x="687428" y="562525"/>
                    </a:cubicBezTo>
                    <a:cubicBezTo>
                      <a:pt x="696405" y="553802"/>
                      <a:pt x="706423" y="547260"/>
                      <a:pt x="717483" y="542899"/>
                    </a:cubicBezTo>
                    <a:close/>
                    <a:moveTo>
                      <a:pt x="291596" y="251558"/>
                    </a:moveTo>
                    <a:lnTo>
                      <a:pt x="153352" y="466855"/>
                    </a:lnTo>
                    <a:lnTo>
                      <a:pt x="291596" y="466855"/>
                    </a:lnTo>
                    <a:close/>
                    <a:moveTo>
                      <a:pt x="291596" y="0"/>
                    </a:moveTo>
                    <a:lnTo>
                      <a:pt x="444192" y="0"/>
                    </a:lnTo>
                    <a:lnTo>
                      <a:pt x="444192" y="466856"/>
                    </a:lnTo>
                    <a:lnTo>
                      <a:pt x="524269" y="466855"/>
                    </a:lnTo>
                    <a:lnTo>
                      <a:pt x="469123" y="602080"/>
                    </a:lnTo>
                    <a:lnTo>
                      <a:pt x="444192" y="602080"/>
                    </a:lnTo>
                    <a:lnTo>
                      <a:pt x="444192" y="705574"/>
                    </a:lnTo>
                    <a:lnTo>
                      <a:pt x="291596" y="705574"/>
                    </a:lnTo>
                    <a:lnTo>
                      <a:pt x="291596" y="602080"/>
                    </a:lnTo>
                    <a:lnTo>
                      <a:pt x="0" y="602080"/>
                    </a:lnTo>
                    <a:lnTo>
                      <a:pt x="0" y="478944"/>
                    </a:lnTo>
                    <a:close/>
                  </a:path>
                </a:pathLst>
              </a:custGeom>
              <a:grpFill/>
              <a:ln w="12700"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5400" dirty="0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0F2F5C7-8ECC-4ECC-B610-75D1A1BB1324}"/>
                  </a:ext>
                </a:extLst>
              </p:cNvPr>
              <p:cNvGrpSpPr/>
              <p:nvPr/>
            </p:nvGrpSpPr>
            <p:grpSpPr>
              <a:xfrm>
                <a:off x="6433482" y="2581248"/>
                <a:ext cx="556482" cy="555410"/>
                <a:chOff x="7167947" y="1624190"/>
                <a:chExt cx="2677920" cy="2672764"/>
              </a:xfrm>
              <a:grpFill/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58C613A-08EF-4669-BD65-FDD56CEFBE29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0" cy="2672764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95981185-B17A-411A-817A-411B329380BA}"/>
                    </a:ext>
                  </a:extLst>
                </p:cNvPr>
                <p:cNvSpPr/>
                <p:nvPr/>
              </p:nvSpPr>
              <p:spPr>
                <a:xfrm>
                  <a:off x="7628244" y="2084297"/>
                  <a:ext cx="1757326" cy="1752551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0EFFB30-A160-4211-8E55-E91CF2EEC5C1}"/>
              </a:ext>
            </a:extLst>
          </p:cNvPr>
          <p:cNvSpPr/>
          <p:nvPr/>
        </p:nvSpPr>
        <p:spPr>
          <a:xfrm>
            <a:off x="889399" y="-6081"/>
            <a:ext cx="274320" cy="59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53259C-53AF-4B92-A063-551B86BBFEAA}"/>
              </a:ext>
            </a:extLst>
          </p:cNvPr>
          <p:cNvSpPr/>
          <p:nvPr/>
        </p:nvSpPr>
        <p:spPr>
          <a:xfrm>
            <a:off x="804864" y="183646"/>
            <a:ext cx="457200" cy="18288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24DE2F-EF95-4D1B-982B-694A7101623F}"/>
              </a:ext>
            </a:extLst>
          </p:cNvPr>
          <p:cNvGrpSpPr/>
          <p:nvPr/>
        </p:nvGrpSpPr>
        <p:grpSpPr>
          <a:xfrm>
            <a:off x="2" y="491130"/>
            <a:ext cx="2300512" cy="1658160"/>
            <a:chOff x="2" y="491130"/>
            <a:chExt cx="2300512" cy="165816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F1ACE8-C541-4C9F-BF36-E4A177C88D7C}"/>
                </a:ext>
              </a:extLst>
            </p:cNvPr>
            <p:cNvSpPr/>
            <p:nvPr/>
          </p:nvSpPr>
          <p:spPr>
            <a:xfrm>
              <a:off x="2" y="590550"/>
              <a:ext cx="1609724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48AA0CE-12BB-4474-9226-04D727757709}"/>
                </a:ext>
              </a:extLst>
            </p:cNvPr>
            <p:cNvSpPr/>
            <p:nvPr/>
          </p:nvSpPr>
          <p:spPr>
            <a:xfrm>
              <a:off x="1935253" y="1162049"/>
              <a:ext cx="274320" cy="987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Block Arc 29">
              <a:extLst>
                <a:ext uri="{FF2B5EF4-FFF2-40B4-BE49-F238E27FC236}">
                  <a16:creationId xmlns:a16="http://schemas.microsoft.com/office/drawing/2014/main" id="{36D23E0E-ACBE-41A0-8BBC-638DF0620A05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060AD60-4AA0-4914-8719-383BECD61096}"/>
                </a:ext>
              </a:extLst>
            </p:cNvPr>
            <p:cNvSpPr/>
            <p:nvPr/>
          </p:nvSpPr>
          <p:spPr>
            <a:xfrm>
              <a:off x="1843314" y="12480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9FD6AEC-A2F3-4D68-912B-FA75682DB3CC}"/>
                </a:ext>
              </a:extLst>
            </p:cNvPr>
            <p:cNvSpPr/>
            <p:nvPr/>
          </p:nvSpPr>
          <p:spPr>
            <a:xfrm>
              <a:off x="1392909" y="4911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10EF282-A0CC-490B-BCB6-E2ABE06A53EA}"/>
              </a:ext>
            </a:extLst>
          </p:cNvPr>
          <p:cNvGrpSpPr/>
          <p:nvPr/>
        </p:nvGrpSpPr>
        <p:grpSpPr>
          <a:xfrm flipH="1">
            <a:off x="9655505" y="4921717"/>
            <a:ext cx="2536495" cy="1319868"/>
            <a:chOff x="-83581" y="643530"/>
            <a:chExt cx="2536495" cy="131986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D4E2454-C9E2-4303-8EE3-2E1498D516F4}"/>
                </a:ext>
              </a:extLst>
            </p:cNvPr>
            <p:cNvSpPr/>
            <p:nvPr/>
          </p:nvSpPr>
          <p:spPr>
            <a:xfrm>
              <a:off x="-83581" y="742950"/>
              <a:ext cx="1845707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EAA979D-898D-4CBD-93ED-73B82D9F5021}"/>
                </a:ext>
              </a:extLst>
            </p:cNvPr>
            <p:cNvSpPr/>
            <p:nvPr/>
          </p:nvSpPr>
          <p:spPr>
            <a:xfrm>
              <a:off x="2087653" y="1314450"/>
              <a:ext cx="274320" cy="648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Block Arc 43">
              <a:extLst>
                <a:ext uri="{FF2B5EF4-FFF2-40B4-BE49-F238E27FC236}">
                  <a16:creationId xmlns:a16="http://schemas.microsoft.com/office/drawing/2014/main" id="{E679347E-6EB2-42D0-B802-471174ED5743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721DE897-9941-498E-8DD9-D52E1A90A696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E8D6255-5F0E-4E26-82BD-AAAA2252A0CD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6564DD-3722-4C3B-B731-DB294D88A036}"/>
              </a:ext>
            </a:extLst>
          </p:cNvPr>
          <p:cNvGrpSpPr/>
          <p:nvPr/>
        </p:nvGrpSpPr>
        <p:grpSpPr>
          <a:xfrm rot="10800000">
            <a:off x="1992952" y="4741678"/>
            <a:ext cx="8494072" cy="1827926"/>
            <a:chOff x="-6041158" y="643530"/>
            <a:chExt cx="8494072" cy="182792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101C9E7-1211-404D-91CC-7E0FC2EEBA4A}"/>
                </a:ext>
              </a:extLst>
            </p:cNvPr>
            <p:cNvSpPr/>
            <p:nvPr/>
          </p:nvSpPr>
          <p:spPr>
            <a:xfrm>
              <a:off x="-6041158" y="742950"/>
              <a:ext cx="7803285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02B4BCE-D6D4-4F8C-B9D0-94DAA3C14F8F}"/>
                </a:ext>
              </a:extLst>
            </p:cNvPr>
            <p:cNvSpPr/>
            <p:nvPr/>
          </p:nvSpPr>
          <p:spPr>
            <a:xfrm>
              <a:off x="2087653" y="1314450"/>
              <a:ext cx="274320" cy="1157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Block Arc 50">
              <a:extLst>
                <a:ext uri="{FF2B5EF4-FFF2-40B4-BE49-F238E27FC236}">
                  <a16:creationId xmlns:a16="http://schemas.microsoft.com/office/drawing/2014/main" id="{B6388E78-95F8-4872-BBCF-22E5CA9974B8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17FFF0A-7C9D-4506-92CF-C2D742FD0FBE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6B5C83F-F678-4889-8CC0-2EA7FDA50FC8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F53585F-6CF0-41A7-B203-E1433ACA49E4}"/>
              </a:ext>
            </a:extLst>
          </p:cNvPr>
          <p:cNvGrpSpPr/>
          <p:nvPr/>
        </p:nvGrpSpPr>
        <p:grpSpPr>
          <a:xfrm>
            <a:off x="9974895" y="6108175"/>
            <a:ext cx="1311887" cy="1319867"/>
            <a:chOff x="989126" y="491130"/>
            <a:chExt cx="1311887" cy="1319867"/>
          </a:xfrm>
        </p:grpSpPr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DC8F628B-D206-46BC-BC86-2A8CF00BB5F7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C3F4A65E-289E-4484-97CB-7E1D72FE8232}"/>
                </a:ext>
              </a:extLst>
            </p:cNvPr>
            <p:cNvSpPr/>
            <p:nvPr/>
          </p:nvSpPr>
          <p:spPr>
            <a:xfrm>
              <a:off x="1843813" y="1070609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AF7F8F0D-719F-4E8A-993A-7FADB3407717}"/>
                </a:ext>
              </a:extLst>
            </p:cNvPr>
            <p:cNvSpPr/>
            <p:nvPr/>
          </p:nvSpPr>
          <p:spPr>
            <a:xfrm>
              <a:off x="1411959" y="4911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0A04D2-3B19-40F2-8C3D-A4860753F897}"/>
              </a:ext>
            </a:extLst>
          </p:cNvPr>
          <p:cNvGrpSpPr/>
          <p:nvPr/>
        </p:nvGrpSpPr>
        <p:grpSpPr>
          <a:xfrm>
            <a:off x="5827554" y="767795"/>
            <a:ext cx="3861193" cy="4611122"/>
            <a:chOff x="4406505" y="1014865"/>
            <a:chExt cx="3861193" cy="461112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E89CEC1-DC81-41AF-A969-ED5E962DA9E8}"/>
                </a:ext>
              </a:extLst>
            </p:cNvPr>
            <p:cNvSpPr txBox="1"/>
            <p:nvPr/>
          </p:nvSpPr>
          <p:spPr>
            <a:xfrm>
              <a:off x="4406506" y="1471003"/>
              <a:ext cx="3861192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Easy to change colors, photos and Text. </a:t>
              </a:r>
            </a:p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You can simply impress your audience and add a unique zing and appeal to your Presentations. Get a modern PowerPoint  Presentation that is beautifully designed. Easy to change colors, photos and Text. You can simply impress your audience and add a unique zing and appeal to your Presentations. Get a modern PowerPoint  Presentation that is beautifully designed. Easy to change colors, photos and Text. </a:t>
              </a:r>
            </a:p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220B3-0098-4205-A625-3CCC838CD0D1}"/>
                </a:ext>
              </a:extLst>
            </p:cNvPr>
            <p:cNvSpPr txBox="1"/>
            <p:nvPr/>
          </p:nvSpPr>
          <p:spPr>
            <a:xfrm>
              <a:off x="4406505" y="1014865"/>
              <a:ext cx="3861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chemeClr val="bg1"/>
                  </a:solidFill>
                  <a:cs typeface="Arial" pitchFamily="34" charset="0"/>
                </a:rPr>
                <a:t>Easy to change colors.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B3F2DEB-2A68-4124-9779-9F76084F904D}"/>
              </a:ext>
            </a:extLst>
          </p:cNvPr>
          <p:cNvSpPr txBox="1"/>
          <p:nvPr/>
        </p:nvSpPr>
        <p:spPr>
          <a:xfrm>
            <a:off x="308835" y="860458"/>
            <a:ext cx="3068958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altLang="ko-KR" sz="36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Komponen</a:t>
            </a:r>
            <a:endParaRPr lang="ko-KR" altLang="en-US" sz="3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740BA5B-2F93-4AB5-9411-959D009F0329}"/>
              </a:ext>
            </a:extLst>
          </p:cNvPr>
          <p:cNvGrpSpPr/>
          <p:nvPr/>
        </p:nvGrpSpPr>
        <p:grpSpPr>
          <a:xfrm rot="16200000" flipH="1">
            <a:off x="9646767" y="722578"/>
            <a:ext cx="3273891" cy="1816575"/>
            <a:chOff x="-820977" y="643530"/>
            <a:chExt cx="3273891" cy="181657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D5C7899-A839-4A96-B212-4CDF34DE411E}"/>
                </a:ext>
              </a:extLst>
            </p:cNvPr>
            <p:cNvSpPr/>
            <p:nvPr/>
          </p:nvSpPr>
          <p:spPr>
            <a:xfrm>
              <a:off x="-820977" y="742951"/>
              <a:ext cx="2583104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A5E65A1-B9A9-4E9C-8A5D-7AC8C158EEBE}"/>
                </a:ext>
              </a:extLst>
            </p:cNvPr>
            <p:cNvSpPr/>
            <p:nvPr/>
          </p:nvSpPr>
          <p:spPr>
            <a:xfrm>
              <a:off x="2087653" y="1314450"/>
              <a:ext cx="274320" cy="1145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37A21BCC-CB69-4EC7-ADD9-352EB018ABEA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FBE240E-1F3A-4600-BA16-C5A37AA8AD70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B787523B-703C-44BD-87D0-846766EBFA8A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6BC1BA4-16A0-494B-9773-4CD65A278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54" y="813885"/>
            <a:ext cx="7977308" cy="49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65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sosceles Triangle 51">
            <a:extLst>
              <a:ext uri="{FF2B5EF4-FFF2-40B4-BE49-F238E27FC236}">
                <a16:creationId xmlns:a16="http://schemas.microsoft.com/office/drawing/2014/main" id="{C7F4914A-EC4B-4F9A-BEB7-0A38D775830D}"/>
              </a:ext>
            </a:extLst>
          </p:cNvPr>
          <p:cNvSpPr/>
          <p:nvPr/>
        </p:nvSpPr>
        <p:spPr>
          <a:xfrm>
            <a:off x="5458499" y="3355305"/>
            <a:ext cx="226184" cy="165862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3" name="Parallelogram 15">
            <a:extLst>
              <a:ext uri="{FF2B5EF4-FFF2-40B4-BE49-F238E27FC236}">
                <a16:creationId xmlns:a16="http://schemas.microsoft.com/office/drawing/2014/main" id="{24C7C768-EB95-4E47-966B-307DC6C5CE5F}"/>
              </a:ext>
            </a:extLst>
          </p:cNvPr>
          <p:cNvSpPr/>
          <p:nvPr/>
        </p:nvSpPr>
        <p:spPr>
          <a:xfrm rot="16200000">
            <a:off x="4978482" y="610336"/>
            <a:ext cx="334943" cy="362564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4" name="Oval 66">
            <a:extLst>
              <a:ext uri="{FF2B5EF4-FFF2-40B4-BE49-F238E27FC236}">
                <a16:creationId xmlns:a16="http://schemas.microsoft.com/office/drawing/2014/main" id="{5E1A3659-43CE-4610-A2AD-E309F70E9E0E}"/>
              </a:ext>
            </a:extLst>
          </p:cNvPr>
          <p:cNvSpPr/>
          <p:nvPr/>
        </p:nvSpPr>
        <p:spPr>
          <a:xfrm rot="20700000">
            <a:off x="5750683" y="4256921"/>
            <a:ext cx="306925" cy="262906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5" name="Rectangle 130">
            <a:extLst>
              <a:ext uri="{FF2B5EF4-FFF2-40B4-BE49-F238E27FC236}">
                <a16:creationId xmlns:a16="http://schemas.microsoft.com/office/drawing/2014/main" id="{C38AB0EB-3E4B-4EB3-8986-8912DDE2B3BD}"/>
              </a:ext>
            </a:extLst>
          </p:cNvPr>
          <p:cNvSpPr/>
          <p:nvPr/>
        </p:nvSpPr>
        <p:spPr>
          <a:xfrm>
            <a:off x="6543350" y="925548"/>
            <a:ext cx="393301" cy="395087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6" name="Oval 25">
            <a:extLst>
              <a:ext uri="{FF2B5EF4-FFF2-40B4-BE49-F238E27FC236}">
                <a16:creationId xmlns:a16="http://schemas.microsoft.com/office/drawing/2014/main" id="{7EC3674A-B92E-4495-AB74-A7153464DC61}"/>
              </a:ext>
            </a:extLst>
          </p:cNvPr>
          <p:cNvSpPr>
            <a:spLocks noChangeAspect="1"/>
          </p:cNvSpPr>
          <p:nvPr/>
        </p:nvSpPr>
        <p:spPr>
          <a:xfrm>
            <a:off x="4353699" y="1754911"/>
            <a:ext cx="193723" cy="193988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7" name="Round Same Side Corner Rectangle 8">
            <a:extLst>
              <a:ext uri="{FF2B5EF4-FFF2-40B4-BE49-F238E27FC236}">
                <a16:creationId xmlns:a16="http://schemas.microsoft.com/office/drawing/2014/main" id="{1C893DA3-52C7-4BA5-8365-136F4E11773F}"/>
              </a:ext>
            </a:extLst>
          </p:cNvPr>
          <p:cNvSpPr/>
          <p:nvPr/>
        </p:nvSpPr>
        <p:spPr>
          <a:xfrm>
            <a:off x="4964671" y="2640492"/>
            <a:ext cx="158632" cy="158875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8" name="Rounded Rectangle 51">
            <a:extLst>
              <a:ext uri="{FF2B5EF4-FFF2-40B4-BE49-F238E27FC236}">
                <a16:creationId xmlns:a16="http://schemas.microsoft.com/office/drawing/2014/main" id="{69A29945-1B5C-480A-AD72-3775F4CC415D}"/>
              </a:ext>
            </a:extLst>
          </p:cNvPr>
          <p:cNvSpPr/>
          <p:nvPr/>
        </p:nvSpPr>
        <p:spPr>
          <a:xfrm rot="16200000" flipH="1">
            <a:off x="5219065" y="1825556"/>
            <a:ext cx="237102" cy="223294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2027F04B-4AD3-4E0F-9BAB-5353137B1708}"/>
              </a:ext>
            </a:extLst>
          </p:cNvPr>
          <p:cNvSpPr/>
          <p:nvPr/>
        </p:nvSpPr>
        <p:spPr>
          <a:xfrm>
            <a:off x="360293" y="3850243"/>
            <a:ext cx="362565" cy="3625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97542CC7-8662-43EF-AC65-2E16AB462F1F}"/>
              </a:ext>
            </a:extLst>
          </p:cNvPr>
          <p:cNvSpPr/>
          <p:nvPr/>
        </p:nvSpPr>
        <p:spPr>
          <a:xfrm>
            <a:off x="4653360" y="3758170"/>
            <a:ext cx="144473" cy="144457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1" name="Rounded Rectangle 2">
            <a:extLst>
              <a:ext uri="{FF2B5EF4-FFF2-40B4-BE49-F238E27FC236}">
                <a16:creationId xmlns:a16="http://schemas.microsoft.com/office/drawing/2014/main" id="{DD85458F-48EB-44AD-A28A-C6D6613255DB}"/>
              </a:ext>
            </a:extLst>
          </p:cNvPr>
          <p:cNvSpPr/>
          <p:nvPr/>
        </p:nvSpPr>
        <p:spPr>
          <a:xfrm>
            <a:off x="6178829" y="2444357"/>
            <a:ext cx="290471" cy="290471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2" name="Rounded Rectangle 3">
            <a:extLst>
              <a:ext uri="{FF2B5EF4-FFF2-40B4-BE49-F238E27FC236}">
                <a16:creationId xmlns:a16="http://schemas.microsoft.com/office/drawing/2014/main" id="{87020242-DD7D-482B-A998-6D0326737345}"/>
              </a:ext>
            </a:extLst>
          </p:cNvPr>
          <p:cNvSpPr>
            <a:spLocks noChangeAspect="1"/>
          </p:cNvSpPr>
          <p:nvPr/>
        </p:nvSpPr>
        <p:spPr>
          <a:xfrm>
            <a:off x="2449886" y="604588"/>
            <a:ext cx="290471" cy="290471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3" name="Rounded Rectangle 10">
            <a:extLst>
              <a:ext uri="{FF2B5EF4-FFF2-40B4-BE49-F238E27FC236}">
                <a16:creationId xmlns:a16="http://schemas.microsoft.com/office/drawing/2014/main" id="{32DF34AC-FCFA-46EB-8466-5702232D85A3}"/>
              </a:ext>
            </a:extLst>
          </p:cNvPr>
          <p:cNvSpPr>
            <a:spLocks noChangeAspect="1"/>
          </p:cNvSpPr>
          <p:nvPr/>
        </p:nvSpPr>
        <p:spPr>
          <a:xfrm>
            <a:off x="6917601" y="3702294"/>
            <a:ext cx="356613" cy="362565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4" name="Block Arc 6">
            <a:extLst>
              <a:ext uri="{FF2B5EF4-FFF2-40B4-BE49-F238E27FC236}">
                <a16:creationId xmlns:a16="http://schemas.microsoft.com/office/drawing/2014/main" id="{42EEF007-9371-40E9-BCA4-255A1DB8A5C9}"/>
              </a:ext>
            </a:extLst>
          </p:cNvPr>
          <p:cNvSpPr/>
          <p:nvPr/>
        </p:nvSpPr>
        <p:spPr>
          <a:xfrm>
            <a:off x="5469195" y="5635320"/>
            <a:ext cx="444475" cy="448847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5" name="Rounded Rectangle 27">
            <a:extLst>
              <a:ext uri="{FF2B5EF4-FFF2-40B4-BE49-F238E27FC236}">
                <a16:creationId xmlns:a16="http://schemas.microsoft.com/office/drawing/2014/main" id="{7DF97242-39E8-4F84-926D-72677E1CFF32}"/>
              </a:ext>
            </a:extLst>
          </p:cNvPr>
          <p:cNvSpPr/>
          <p:nvPr/>
        </p:nvSpPr>
        <p:spPr>
          <a:xfrm>
            <a:off x="1147873" y="2450021"/>
            <a:ext cx="338606" cy="260095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6" name="Chord 15">
            <a:extLst>
              <a:ext uri="{FF2B5EF4-FFF2-40B4-BE49-F238E27FC236}">
                <a16:creationId xmlns:a16="http://schemas.microsoft.com/office/drawing/2014/main" id="{453A3A15-16E1-47FB-B192-E33AA9F62F08}"/>
              </a:ext>
            </a:extLst>
          </p:cNvPr>
          <p:cNvSpPr/>
          <p:nvPr/>
        </p:nvSpPr>
        <p:spPr>
          <a:xfrm>
            <a:off x="3260877" y="1718238"/>
            <a:ext cx="80681" cy="175906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7" name="Round Same Side Corner Rectangle 8">
            <a:extLst>
              <a:ext uri="{FF2B5EF4-FFF2-40B4-BE49-F238E27FC236}">
                <a16:creationId xmlns:a16="http://schemas.microsoft.com/office/drawing/2014/main" id="{F572FCCE-C64C-4E2F-ADAB-869065E0B707}"/>
              </a:ext>
            </a:extLst>
          </p:cNvPr>
          <p:cNvSpPr/>
          <p:nvPr/>
        </p:nvSpPr>
        <p:spPr>
          <a:xfrm>
            <a:off x="953425" y="880843"/>
            <a:ext cx="143979" cy="379205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8" name="Round Same Side Corner Rectangle 20">
            <a:extLst>
              <a:ext uri="{FF2B5EF4-FFF2-40B4-BE49-F238E27FC236}">
                <a16:creationId xmlns:a16="http://schemas.microsoft.com/office/drawing/2014/main" id="{3EBC4D93-B7CB-4D9A-9EA4-6520EF743FFA}"/>
              </a:ext>
            </a:extLst>
          </p:cNvPr>
          <p:cNvSpPr/>
          <p:nvPr/>
        </p:nvSpPr>
        <p:spPr>
          <a:xfrm rot="10800000">
            <a:off x="742533" y="873267"/>
            <a:ext cx="175165" cy="373662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9" name="Freeform 53">
            <a:extLst>
              <a:ext uri="{FF2B5EF4-FFF2-40B4-BE49-F238E27FC236}">
                <a16:creationId xmlns:a16="http://schemas.microsoft.com/office/drawing/2014/main" id="{A96D85E9-ABBD-4BCD-82CA-6C7AF4B75FC3}"/>
              </a:ext>
            </a:extLst>
          </p:cNvPr>
          <p:cNvSpPr/>
          <p:nvPr/>
        </p:nvSpPr>
        <p:spPr>
          <a:xfrm>
            <a:off x="2261271" y="1760622"/>
            <a:ext cx="223294" cy="228945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0" name="Donut 39">
            <a:extLst>
              <a:ext uri="{FF2B5EF4-FFF2-40B4-BE49-F238E27FC236}">
                <a16:creationId xmlns:a16="http://schemas.microsoft.com/office/drawing/2014/main" id="{AFC96FA5-353B-483A-9458-49287253EDB3}"/>
              </a:ext>
            </a:extLst>
          </p:cNvPr>
          <p:cNvSpPr/>
          <p:nvPr/>
        </p:nvSpPr>
        <p:spPr>
          <a:xfrm>
            <a:off x="3766911" y="996465"/>
            <a:ext cx="223885" cy="22388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58C08A3-7119-439F-BDBB-0C7BF68CD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39" y="857600"/>
            <a:ext cx="5985285" cy="598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A5C443-FE7A-4790-8E79-2C44AC507F85}"/>
              </a:ext>
            </a:extLst>
          </p:cNvPr>
          <p:cNvSpPr txBox="1"/>
          <p:nvPr/>
        </p:nvSpPr>
        <p:spPr>
          <a:xfrm>
            <a:off x="6178828" y="419922"/>
            <a:ext cx="5985285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Era  </a:t>
            </a:r>
            <a:r>
              <a:rPr lang="en-US" dirty="0" err="1"/>
              <a:t>Banjir</a:t>
            </a:r>
            <a:r>
              <a:rPr lang="en-US" dirty="0"/>
              <a:t> </a:t>
            </a:r>
            <a:r>
              <a:rPr lang="en-US" dirty="0" err="1"/>
              <a:t>Informasi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/>
              <a:t>Pengguna</a:t>
            </a:r>
            <a:r>
              <a:rPr lang="en-US" dirty="0"/>
              <a:t> Internet di Indonesia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31580-D1F1-4790-BF5A-401CC9CBF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52" y="1521335"/>
            <a:ext cx="8852105" cy="499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18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A6E7C0-C9A1-447B-9A48-FA5E07015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6" y="920379"/>
            <a:ext cx="10609006" cy="593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1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E22E-A9AF-4E2A-9EE4-EC399026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91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/>
              <a:t>Usia</a:t>
            </a:r>
            <a:r>
              <a:rPr lang="en-US" sz="3600" b="1" dirty="0"/>
              <a:t> </a:t>
            </a:r>
            <a:r>
              <a:rPr lang="en-US" sz="3600" b="1" dirty="0" err="1"/>
              <a:t>Pengguna</a:t>
            </a:r>
            <a:r>
              <a:rPr lang="en-US" sz="3600" b="1" dirty="0"/>
              <a:t> Internet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3D6E0C-9AF6-4364-B089-EE46DFC42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9" y="1146435"/>
            <a:ext cx="10264261" cy="5711565"/>
          </a:xfrm>
        </p:spPr>
      </p:pic>
    </p:spTree>
    <p:extLst>
      <p:ext uri="{BB962C8B-B14F-4D97-AF65-F5344CB8AC3E}">
        <p14:creationId xmlns:p14="http://schemas.microsoft.com/office/powerpoint/2010/main" val="1401859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68C5C-8057-45F9-B100-89C322524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32BFF3-7A99-46CE-9017-92F1EFE21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90" y="619432"/>
            <a:ext cx="10876436" cy="6115665"/>
          </a:xfrm>
        </p:spPr>
      </p:pic>
    </p:spTree>
    <p:extLst>
      <p:ext uri="{BB962C8B-B14F-4D97-AF65-F5344CB8AC3E}">
        <p14:creationId xmlns:p14="http://schemas.microsoft.com/office/powerpoint/2010/main" val="3303790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COLOR-A3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2C2F4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tents Slide Master">
  <a:themeElements>
    <a:clrScheme name="ALLPPT -COLOR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AF40"/>
      </a:accent1>
      <a:accent2>
        <a:srgbClr val="F07624"/>
      </a:accent2>
      <a:accent3>
        <a:srgbClr val="E62949"/>
      </a:accent3>
      <a:accent4>
        <a:srgbClr val="2A78BD"/>
      </a:accent4>
      <a:accent5>
        <a:srgbClr val="379153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4919</TotalTime>
  <Words>1355</Words>
  <Application>Microsoft Office PowerPoint</Application>
  <PresentationFormat>Widescreen</PresentationFormat>
  <Paragraphs>110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Aharoni</vt:lpstr>
      <vt:lpstr>Arial</vt:lpstr>
      <vt:lpstr>Bahnschrift Condensed</vt:lpstr>
      <vt:lpstr>Bahnschrift SemiBold</vt:lpstr>
      <vt:lpstr>Bahnschrift SemiLight</vt:lpstr>
      <vt:lpstr>Calibri</vt:lpstr>
      <vt:lpstr>Calibri Light</vt:lpstr>
      <vt:lpstr>Times New Roman</vt:lpstr>
      <vt:lpstr>Office Theme</vt:lpstr>
      <vt:lpstr>Contents Slide Master</vt:lpstr>
      <vt:lpstr>1_Contents Slide Master</vt:lpstr>
      <vt:lpstr>2_Contents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Usia Pengguna Internet</vt:lpstr>
      <vt:lpstr>PowerPoint Presentation</vt:lpstr>
      <vt:lpstr>Platform Medsos paling aktif</vt:lpstr>
      <vt:lpstr>Covid-19</vt:lpstr>
      <vt:lpstr>PowerPoint Presentation</vt:lpstr>
      <vt:lpstr>Work From Home</vt:lpstr>
      <vt:lpstr>Learn From Home</vt:lpstr>
      <vt:lpstr>PowerPoint Presentation</vt:lpstr>
      <vt:lpstr>Dua sisi internet</vt:lpstr>
      <vt:lpstr>PowerPoint Presentation</vt:lpstr>
      <vt:lpstr>PowerPoint Presentation</vt:lpstr>
      <vt:lpstr>Efek Samping penggunaan Gadget</vt:lpstr>
      <vt:lpstr>PowerPoint Presentation</vt:lpstr>
      <vt:lpstr>PowerPoint Presentation</vt:lpstr>
      <vt:lpstr>PowerPoint Presentation</vt:lpstr>
      <vt:lpstr>PowerPoint Presentation</vt:lpstr>
      <vt:lpstr>Kasus-kasus anak anak di Indonesia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INFORMATICS</dc:creator>
  <cp:lastModifiedBy>WIN 7</cp:lastModifiedBy>
  <cp:revision>59</cp:revision>
  <dcterms:created xsi:type="dcterms:W3CDTF">2020-08-14T14:10:31Z</dcterms:created>
  <dcterms:modified xsi:type="dcterms:W3CDTF">2020-08-22T00:13:55Z</dcterms:modified>
</cp:coreProperties>
</file>